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66" r:id="rId2"/>
    <p:sldId id="286" r:id="rId3"/>
    <p:sldId id="287" r:id="rId4"/>
    <p:sldId id="269" r:id="rId5"/>
    <p:sldId id="302" r:id="rId6"/>
    <p:sldId id="288" r:id="rId7"/>
    <p:sldId id="289" r:id="rId8"/>
    <p:sldId id="281" r:id="rId9"/>
  </p:sldIdLst>
  <p:sldSz cx="9144000" cy="5143500" type="screen16x9"/>
  <p:notesSz cx="6858000" cy="9144000"/>
  <p:embeddedFontLst>
    <p:embeddedFont>
      <p:font typeface="MS UI Gothic" panose="020B0600070205080204" pitchFamily="34" charset="-128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Josefin Sans" panose="020B0604020202020204" charset="0"/>
      <p:regular r:id="rId16"/>
      <p:bold r:id="rId17"/>
      <p:italic r:id="rId18"/>
      <p:boldItalic r:id="rId19"/>
    </p:embeddedFont>
    <p:embeddedFont>
      <p:font typeface="Lilita One" panose="020B0604020202020204" charset="0"/>
      <p:regular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3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EDBAE8-7C39-4ABF-8214-69CDD191DEBF}">
  <a:tblStyle styleId="{57EDBAE8-7C39-4ABF-8214-69CDD191DE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48883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70bd74dec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70bd74dec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60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70bd74dec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70bd74dec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895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60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29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6b4b2e228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6b4b2e228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14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70bd74dec0_0_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70bd74dec0_0_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7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g6b373fa0a7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8" name="Google Shape;2578;g6b373fa0a7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19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70bd74de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70bd74de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36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18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2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1"/>
          <p:cNvSpPr txBox="1">
            <a:spLocks noGrp="1"/>
          </p:cNvSpPr>
          <p:nvPr>
            <p:ph type="subTitle" idx="1"/>
          </p:nvPr>
        </p:nvSpPr>
        <p:spPr>
          <a:xfrm>
            <a:off x="3581110" y="2070913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8" name="Google Shape;528;p21"/>
          <p:cNvSpPr txBox="1">
            <a:spLocks noGrp="1"/>
          </p:cNvSpPr>
          <p:nvPr>
            <p:ph type="subTitle" idx="2"/>
          </p:nvPr>
        </p:nvSpPr>
        <p:spPr>
          <a:xfrm>
            <a:off x="3581110" y="2342499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1"/>
          <p:cNvSpPr txBox="1">
            <a:spLocks noGrp="1"/>
          </p:cNvSpPr>
          <p:nvPr>
            <p:ph type="subTitle" idx="3"/>
          </p:nvPr>
        </p:nvSpPr>
        <p:spPr>
          <a:xfrm>
            <a:off x="3581110" y="3763376"/>
            <a:ext cx="1977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0" name="Google Shape;530;p21"/>
          <p:cNvSpPr txBox="1">
            <a:spLocks noGrp="1"/>
          </p:cNvSpPr>
          <p:nvPr>
            <p:ph type="subTitle" idx="4"/>
          </p:nvPr>
        </p:nvSpPr>
        <p:spPr>
          <a:xfrm>
            <a:off x="3581110" y="4037476"/>
            <a:ext cx="1977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1"/>
          <p:cNvSpPr txBox="1">
            <a:spLocks noGrp="1"/>
          </p:cNvSpPr>
          <p:nvPr>
            <p:ph type="subTitle" idx="5"/>
          </p:nvPr>
        </p:nvSpPr>
        <p:spPr>
          <a:xfrm>
            <a:off x="5848989" y="2070913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subTitle" idx="6"/>
          </p:nvPr>
        </p:nvSpPr>
        <p:spPr>
          <a:xfrm>
            <a:off x="5848989" y="2347514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7"/>
          </p:nvPr>
        </p:nvSpPr>
        <p:spPr>
          <a:xfrm>
            <a:off x="1312012" y="2070913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4" name="Google Shape;534;p21"/>
          <p:cNvSpPr txBox="1">
            <a:spLocks noGrp="1"/>
          </p:cNvSpPr>
          <p:nvPr>
            <p:ph type="subTitle" idx="8"/>
          </p:nvPr>
        </p:nvSpPr>
        <p:spPr>
          <a:xfrm>
            <a:off x="1312012" y="2342499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subTitle" idx="9"/>
          </p:nvPr>
        </p:nvSpPr>
        <p:spPr>
          <a:xfrm>
            <a:off x="1312012" y="3763376"/>
            <a:ext cx="1980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3"/>
          </p:nvPr>
        </p:nvSpPr>
        <p:spPr>
          <a:xfrm>
            <a:off x="1312012" y="4037476"/>
            <a:ext cx="1980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1"/>
          <p:cNvSpPr txBox="1">
            <a:spLocks noGrp="1"/>
          </p:cNvSpPr>
          <p:nvPr>
            <p:ph type="subTitle" idx="14"/>
          </p:nvPr>
        </p:nvSpPr>
        <p:spPr>
          <a:xfrm>
            <a:off x="5848989" y="3763374"/>
            <a:ext cx="19830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8" name="Google Shape;538;p21"/>
          <p:cNvSpPr txBox="1">
            <a:spLocks noGrp="1"/>
          </p:cNvSpPr>
          <p:nvPr>
            <p:ph type="subTitle" idx="15"/>
          </p:nvPr>
        </p:nvSpPr>
        <p:spPr>
          <a:xfrm>
            <a:off x="5848989" y="4039975"/>
            <a:ext cx="19830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30"/>
          <p:cNvSpPr txBox="1">
            <a:spLocks noGrp="1"/>
          </p:cNvSpPr>
          <p:nvPr>
            <p:ph type="subTitle" idx="1"/>
          </p:nvPr>
        </p:nvSpPr>
        <p:spPr>
          <a:xfrm>
            <a:off x="720000" y="1767600"/>
            <a:ext cx="3006000" cy="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8" name="Google Shape;808;p30"/>
          <p:cNvSpPr txBox="1"/>
          <p:nvPr/>
        </p:nvSpPr>
        <p:spPr>
          <a:xfrm>
            <a:off x="720000" y="3808800"/>
            <a:ext cx="3006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CREDITS: This presentation template was created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2"/>
              </a:rPr>
              <a:t>Slidesgo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including icons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3"/>
              </a:rPr>
              <a:t>Flaticon</a:t>
            </a:r>
            <a:r>
              <a:rPr lang="en" sz="800">
                <a:solidFill>
                  <a:srgbClr val="263238"/>
                </a:solidFill>
                <a:latin typeface="Josefin Sans"/>
                <a:ea typeface="Josefin Sans"/>
                <a:cs typeface="Josefin Sans"/>
                <a:sym typeface="Josefin Sans"/>
              </a:rPr>
              <a:t>, and infographics &amp; images by </a:t>
            </a:r>
            <a:r>
              <a:rPr lang="en" sz="800">
                <a:solidFill>
                  <a:srgbClr val="263238"/>
                </a:solidFill>
                <a:uFill>
                  <a:noFill/>
                </a:uFill>
                <a:latin typeface="Josefin Sans"/>
                <a:ea typeface="Josefin Sans"/>
                <a:cs typeface="Josefin Sans"/>
                <a:sym typeface="Josefin Sans"/>
                <a:hlinkClick r:id="rId4"/>
              </a:rPr>
              <a:t>Freepik</a:t>
            </a:r>
            <a:endParaRPr sz="800">
              <a:solidFill>
                <a:srgbClr val="263238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809" name="Google Shape;809;p30"/>
          <p:cNvGrpSpPr/>
          <p:nvPr/>
        </p:nvGrpSpPr>
        <p:grpSpPr>
          <a:xfrm>
            <a:off x="3856209" y="1076757"/>
            <a:ext cx="4958959" cy="3594952"/>
            <a:chOff x="3856209" y="1076757"/>
            <a:chExt cx="4958959" cy="3594952"/>
          </a:xfrm>
        </p:grpSpPr>
        <p:grpSp>
          <p:nvGrpSpPr>
            <p:cNvPr id="810" name="Google Shape;810;p30"/>
            <p:cNvGrpSpPr/>
            <p:nvPr/>
          </p:nvGrpSpPr>
          <p:grpSpPr>
            <a:xfrm>
              <a:off x="5651527" y="1451635"/>
              <a:ext cx="483570" cy="631930"/>
              <a:chOff x="8361052" y="1422160"/>
              <a:chExt cx="483570" cy="631930"/>
            </a:xfrm>
          </p:grpSpPr>
          <p:sp>
            <p:nvSpPr>
              <p:cNvPr id="811" name="Google Shape;811;p30"/>
              <p:cNvSpPr/>
              <p:nvPr/>
            </p:nvSpPr>
            <p:spPr>
              <a:xfrm>
                <a:off x="8361052" y="1422160"/>
                <a:ext cx="483570" cy="631930"/>
              </a:xfrm>
              <a:custGeom>
                <a:avLst/>
                <a:gdLst/>
                <a:ahLst/>
                <a:cxnLst/>
                <a:rect l="l" t="t" r="r" b="b"/>
                <a:pathLst>
                  <a:path w="15088" h="19717" extrusionOk="0">
                    <a:moveTo>
                      <a:pt x="14854" y="1"/>
                    </a:moveTo>
                    <a:lnTo>
                      <a:pt x="0" y="185"/>
                    </a:lnTo>
                    <a:lnTo>
                      <a:pt x="251" y="19533"/>
                    </a:lnTo>
                    <a:lnTo>
                      <a:pt x="15088" y="19717"/>
                    </a:lnTo>
                    <a:lnTo>
                      <a:pt x="14854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8386756" y="1444659"/>
                <a:ext cx="423060" cy="576772"/>
              </a:xfrm>
              <a:custGeom>
                <a:avLst/>
                <a:gdLst/>
                <a:ahLst/>
                <a:cxnLst/>
                <a:rect l="l" t="t" r="r" b="b"/>
                <a:pathLst>
                  <a:path w="13200" h="17996" extrusionOk="0">
                    <a:moveTo>
                      <a:pt x="12983" y="1"/>
                    </a:moveTo>
                    <a:lnTo>
                      <a:pt x="0" y="151"/>
                    </a:lnTo>
                    <a:lnTo>
                      <a:pt x="217" y="17712"/>
                    </a:lnTo>
                    <a:lnTo>
                      <a:pt x="13200" y="17996"/>
                    </a:lnTo>
                    <a:lnTo>
                      <a:pt x="13200" y="17996"/>
                    </a:lnTo>
                    <a:lnTo>
                      <a:pt x="12983" y="1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8457971" y="1540521"/>
                <a:ext cx="280630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756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756" y="12164"/>
                    </a:lnTo>
                    <a:lnTo>
                      <a:pt x="8622" y="2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8457971" y="1540521"/>
                <a:ext cx="278482" cy="393093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12265" extrusionOk="0">
                    <a:moveTo>
                      <a:pt x="0" y="0"/>
                    </a:moveTo>
                    <a:lnTo>
                      <a:pt x="151" y="12264"/>
                    </a:lnTo>
                    <a:lnTo>
                      <a:pt x="8689" y="58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30"/>
            <p:cNvGrpSpPr/>
            <p:nvPr/>
          </p:nvGrpSpPr>
          <p:grpSpPr>
            <a:xfrm>
              <a:off x="3856209" y="1076757"/>
              <a:ext cx="1206554" cy="2111005"/>
              <a:chOff x="4052859" y="1076757"/>
              <a:chExt cx="1206554" cy="2111005"/>
            </a:xfrm>
          </p:grpSpPr>
          <p:sp>
            <p:nvSpPr>
              <p:cNvPr id="816" name="Google Shape;816;p30"/>
              <p:cNvSpPr/>
              <p:nvPr/>
            </p:nvSpPr>
            <p:spPr>
              <a:xfrm>
                <a:off x="4052859" y="1583884"/>
                <a:ext cx="256015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7987" y="17110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319547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5" y="16525"/>
                    </a:lnTo>
                    <a:lnTo>
                      <a:pt x="9825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672994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9324" y="15523"/>
                    </a:lnTo>
                    <a:lnTo>
                      <a:pt x="9324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6" y="15523"/>
                    </a:lnTo>
                    <a:lnTo>
                      <a:pt x="1829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4052859" y="2170816"/>
                <a:ext cx="256015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7987" y="16525"/>
                    </a:lnTo>
                    <a:lnTo>
                      <a:pt x="7987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4982501" y="2170816"/>
                <a:ext cx="276912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319547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5" y="17110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4982501" y="1583884"/>
                <a:ext cx="276912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052859" y="2710057"/>
                <a:ext cx="256015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7988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7987" y="14905"/>
                    </a:lnTo>
                    <a:lnTo>
                      <a:pt x="798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052859" y="1076757"/>
                <a:ext cx="581611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7987" y="15523"/>
                    </a:lnTo>
                    <a:lnTo>
                      <a:pt x="7987" y="335"/>
                    </a:lnTo>
                    <a:lnTo>
                      <a:pt x="8322" y="335"/>
                    </a:lnTo>
                    <a:lnTo>
                      <a:pt x="8322" y="15523"/>
                    </a:lnTo>
                    <a:lnTo>
                      <a:pt x="18146" y="15523"/>
                    </a:lnTo>
                    <a:lnTo>
                      <a:pt x="1814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319547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5" y="14905"/>
                    </a:lnTo>
                    <a:lnTo>
                      <a:pt x="9825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982501" y="2710057"/>
                <a:ext cx="276912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72994" y="1583884"/>
                <a:ext cx="298834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9324" y="17110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4672994" y="2710057"/>
                <a:ext cx="298834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9324" y="14905"/>
                    </a:lnTo>
                    <a:lnTo>
                      <a:pt x="932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672994" y="2170816"/>
                <a:ext cx="298834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2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9324" y="16525"/>
                    </a:lnTo>
                    <a:lnTo>
                      <a:pt x="932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" name="Google Shape;830;p30"/>
            <p:cNvGrpSpPr/>
            <p:nvPr/>
          </p:nvGrpSpPr>
          <p:grpSpPr>
            <a:xfrm>
              <a:off x="6809671" y="1076757"/>
              <a:ext cx="1206522" cy="2111005"/>
              <a:chOff x="6809671" y="1076757"/>
              <a:chExt cx="1206522" cy="2111005"/>
            </a:xfrm>
          </p:grpSpPr>
          <p:sp>
            <p:nvSpPr>
              <p:cNvPr id="831" name="Google Shape;831;p30"/>
              <p:cNvSpPr/>
              <p:nvPr/>
            </p:nvSpPr>
            <p:spPr>
              <a:xfrm>
                <a:off x="6809671" y="1583884"/>
                <a:ext cx="256528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004" y="17110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7076872" y="2170816"/>
                <a:ext cx="314923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826" y="16525"/>
                    </a:lnTo>
                    <a:lnTo>
                      <a:pt x="9826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7429775" y="1076757"/>
                <a:ext cx="586419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297" h="15523" extrusionOk="0">
                    <a:moveTo>
                      <a:pt x="1" y="1"/>
                    </a:moveTo>
                    <a:lnTo>
                      <a:pt x="1" y="15523"/>
                    </a:lnTo>
                    <a:lnTo>
                      <a:pt x="9341" y="15523"/>
                    </a:lnTo>
                    <a:lnTo>
                      <a:pt x="9341" y="335"/>
                    </a:lnTo>
                    <a:lnTo>
                      <a:pt x="9658" y="335"/>
                    </a:lnTo>
                    <a:lnTo>
                      <a:pt x="9658" y="15523"/>
                    </a:lnTo>
                    <a:lnTo>
                      <a:pt x="18297" y="15523"/>
                    </a:lnTo>
                    <a:lnTo>
                      <a:pt x="18297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6809671" y="2170816"/>
                <a:ext cx="256528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004" y="16525"/>
                    </a:lnTo>
                    <a:lnTo>
                      <a:pt x="8004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7739314" y="2170816"/>
                <a:ext cx="276880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6525" extrusionOk="0">
                    <a:moveTo>
                      <a:pt x="0" y="0"/>
                    </a:moveTo>
                    <a:lnTo>
                      <a:pt x="0" y="16525"/>
                    </a:lnTo>
                    <a:lnTo>
                      <a:pt x="8639" y="16525"/>
                    </a:lnTo>
                    <a:lnTo>
                      <a:pt x="86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7076872" y="1583884"/>
                <a:ext cx="314923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826" y="17110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7739314" y="1583884"/>
                <a:ext cx="276880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7111" extrusionOk="0">
                    <a:moveTo>
                      <a:pt x="0" y="1"/>
                    </a:moveTo>
                    <a:lnTo>
                      <a:pt x="0" y="17110"/>
                    </a:lnTo>
                    <a:lnTo>
                      <a:pt x="8639" y="17110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6809671" y="2710057"/>
                <a:ext cx="256528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004" y="14905"/>
                    </a:lnTo>
                    <a:lnTo>
                      <a:pt x="8004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6809671" y="1076757"/>
                <a:ext cx="582124" cy="497512"/>
              </a:xfrm>
              <a:custGeom>
                <a:avLst/>
                <a:gdLst/>
                <a:ahLst/>
                <a:cxnLst/>
                <a:rect l="l" t="t" r="r" b="b"/>
                <a:pathLst>
                  <a:path w="18163" h="15523" extrusionOk="0">
                    <a:moveTo>
                      <a:pt x="0" y="1"/>
                    </a:moveTo>
                    <a:lnTo>
                      <a:pt x="0" y="15523"/>
                    </a:lnTo>
                    <a:lnTo>
                      <a:pt x="8004" y="15523"/>
                    </a:lnTo>
                    <a:lnTo>
                      <a:pt x="8004" y="335"/>
                    </a:lnTo>
                    <a:lnTo>
                      <a:pt x="8338" y="335"/>
                    </a:lnTo>
                    <a:lnTo>
                      <a:pt x="8338" y="15523"/>
                    </a:lnTo>
                    <a:lnTo>
                      <a:pt x="18163" y="15523"/>
                    </a:lnTo>
                    <a:lnTo>
                      <a:pt x="18163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7076872" y="2710057"/>
                <a:ext cx="314923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826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826" y="14905"/>
                    </a:lnTo>
                    <a:lnTo>
                      <a:pt x="9826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7739314" y="2710057"/>
                <a:ext cx="276880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8639" h="14905" extrusionOk="0">
                    <a:moveTo>
                      <a:pt x="0" y="1"/>
                    </a:moveTo>
                    <a:lnTo>
                      <a:pt x="0" y="14905"/>
                    </a:lnTo>
                    <a:lnTo>
                      <a:pt x="8639" y="14905"/>
                    </a:lnTo>
                    <a:lnTo>
                      <a:pt x="8639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7429775" y="1583884"/>
                <a:ext cx="299379" cy="548408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7111" extrusionOk="0">
                    <a:moveTo>
                      <a:pt x="1" y="1"/>
                    </a:moveTo>
                    <a:lnTo>
                      <a:pt x="1" y="17110"/>
                    </a:lnTo>
                    <a:lnTo>
                      <a:pt x="9341" y="17110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7429775" y="2710057"/>
                <a:ext cx="299379" cy="477705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4905" extrusionOk="0">
                    <a:moveTo>
                      <a:pt x="1" y="1"/>
                    </a:moveTo>
                    <a:lnTo>
                      <a:pt x="1" y="14905"/>
                    </a:lnTo>
                    <a:lnTo>
                      <a:pt x="9341" y="14905"/>
                    </a:lnTo>
                    <a:lnTo>
                      <a:pt x="9341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429775" y="2170816"/>
                <a:ext cx="299379" cy="529626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16525" extrusionOk="0">
                    <a:moveTo>
                      <a:pt x="1" y="0"/>
                    </a:moveTo>
                    <a:lnTo>
                      <a:pt x="1" y="16525"/>
                    </a:lnTo>
                    <a:lnTo>
                      <a:pt x="9341" y="16525"/>
                    </a:lnTo>
                    <a:lnTo>
                      <a:pt x="9341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>
              <a:off x="8191828" y="3210069"/>
              <a:ext cx="623340" cy="1461640"/>
              <a:chOff x="8191828" y="3210069"/>
              <a:chExt cx="623340" cy="1461640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376019" y="3210069"/>
                <a:ext cx="439149" cy="1076207"/>
              </a:xfrm>
              <a:custGeom>
                <a:avLst/>
                <a:gdLst/>
                <a:ahLst/>
                <a:cxnLst/>
                <a:rect l="l" t="t" r="r" b="b"/>
                <a:pathLst>
                  <a:path w="13702" h="33579" extrusionOk="0">
                    <a:moveTo>
                      <a:pt x="5041" y="0"/>
                    </a:moveTo>
                    <a:cubicBezTo>
                      <a:pt x="4864" y="0"/>
                      <a:pt x="4682" y="7"/>
                      <a:pt x="4496" y="22"/>
                    </a:cubicBezTo>
                    <a:cubicBezTo>
                      <a:pt x="2557" y="340"/>
                      <a:pt x="1689" y="2729"/>
                      <a:pt x="1856" y="4684"/>
                    </a:cubicBezTo>
                    <a:cubicBezTo>
                      <a:pt x="2023" y="6639"/>
                      <a:pt x="2841" y="8560"/>
                      <a:pt x="2624" y="10515"/>
                    </a:cubicBezTo>
                    <a:cubicBezTo>
                      <a:pt x="2340" y="13005"/>
                      <a:pt x="469" y="15093"/>
                      <a:pt x="252" y="17583"/>
                    </a:cubicBezTo>
                    <a:cubicBezTo>
                      <a:pt x="1" y="20524"/>
                      <a:pt x="2073" y="23130"/>
                      <a:pt x="2691" y="26004"/>
                    </a:cubicBezTo>
                    <a:cubicBezTo>
                      <a:pt x="2992" y="27407"/>
                      <a:pt x="2942" y="28895"/>
                      <a:pt x="3476" y="30231"/>
                    </a:cubicBezTo>
                    <a:cubicBezTo>
                      <a:pt x="4244" y="32224"/>
                      <a:pt x="6355" y="33578"/>
                      <a:pt x="8473" y="33578"/>
                    </a:cubicBezTo>
                    <a:cubicBezTo>
                      <a:pt x="8752" y="33578"/>
                      <a:pt x="9031" y="33555"/>
                      <a:pt x="9308" y="33506"/>
                    </a:cubicBezTo>
                    <a:cubicBezTo>
                      <a:pt x="11697" y="33072"/>
                      <a:pt x="13602" y="30833"/>
                      <a:pt x="13652" y="28410"/>
                    </a:cubicBezTo>
                    <a:cubicBezTo>
                      <a:pt x="13702" y="26154"/>
                      <a:pt x="12315" y="24032"/>
                      <a:pt x="12482" y="21777"/>
                    </a:cubicBezTo>
                    <a:cubicBezTo>
                      <a:pt x="12599" y="20123"/>
                      <a:pt x="13568" y="18552"/>
                      <a:pt x="13368" y="16898"/>
                    </a:cubicBezTo>
                    <a:cubicBezTo>
                      <a:pt x="13117" y="14926"/>
                      <a:pt x="11296" y="13523"/>
                      <a:pt x="10661" y="11651"/>
                    </a:cubicBezTo>
                    <a:cubicBezTo>
                      <a:pt x="10009" y="9780"/>
                      <a:pt x="10628" y="7708"/>
                      <a:pt x="10410" y="5737"/>
                    </a:cubicBezTo>
                    <a:cubicBezTo>
                      <a:pt x="10030" y="2396"/>
                      <a:pt x="8255" y="0"/>
                      <a:pt x="5041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191828" y="3759663"/>
                <a:ext cx="378639" cy="528056"/>
              </a:xfrm>
              <a:custGeom>
                <a:avLst/>
                <a:gdLst/>
                <a:ahLst/>
                <a:cxnLst/>
                <a:rect l="l" t="t" r="r" b="b"/>
                <a:pathLst>
                  <a:path w="11814" h="16476" extrusionOk="0">
                    <a:moveTo>
                      <a:pt x="334" y="0"/>
                    </a:moveTo>
                    <a:lnTo>
                      <a:pt x="334" y="0"/>
                    </a:lnTo>
                    <a:cubicBezTo>
                      <a:pt x="0" y="3275"/>
                      <a:pt x="1454" y="7118"/>
                      <a:pt x="3125" y="9959"/>
                    </a:cubicBezTo>
                    <a:cubicBezTo>
                      <a:pt x="4829" y="12799"/>
                      <a:pt x="7402" y="15038"/>
                      <a:pt x="10460" y="16325"/>
                    </a:cubicBezTo>
                    <a:cubicBezTo>
                      <a:pt x="10665" y="16403"/>
                      <a:pt x="10893" y="16475"/>
                      <a:pt x="11107" y="16475"/>
                    </a:cubicBezTo>
                    <a:cubicBezTo>
                      <a:pt x="11259" y="16475"/>
                      <a:pt x="11404" y="16439"/>
                      <a:pt x="11529" y="16341"/>
                    </a:cubicBezTo>
                    <a:cubicBezTo>
                      <a:pt x="11763" y="16158"/>
                      <a:pt x="11780" y="15807"/>
                      <a:pt x="11796" y="15506"/>
                    </a:cubicBezTo>
                    <a:cubicBezTo>
                      <a:pt x="11813" y="12064"/>
                      <a:pt x="10610" y="8672"/>
                      <a:pt x="8639" y="5848"/>
                    </a:cubicBezTo>
                    <a:cubicBezTo>
                      <a:pt x="6767" y="3142"/>
                      <a:pt x="4996" y="1538"/>
                      <a:pt x="334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8336405" y="3948694"/>
                <a:ext cx="323481" cy="553760"/>
              </a:xfrm>
              <a:custGeom>
                <a:avLst/>
                <a:gdLst/>
                <a:ahLst/>
                <a:cxnLst/>
                <a:rect l="l" t="t" r="r" b="b"/>
                <a:pathLst>
                  <a:path w="10093" h="17278" extrusionOk="0">
                    <a:moveTo>
                      <a:pt x="1" y="1"/>
                    </a:moveTo>
                    <a:cubicBezTo>
                      <a:pt x="34" y="67"/>
                      <a:pt x="67" y="118"/>
                      <a:pt x="101" y="168"/>
                    </a:cubicBezTo>
                    <a:lnTo>
                      <a:pt x="468" y="635"/>
                    </a:lnTo>
                    <a:cubicBezTo>
                      <a:pt x="769" y="1036"/>
                      <a:pt x="1220" y="1638"/>
                      <a:pt x="1755" y="2356"/>
                    </a:cubicBezTo>
                    <a:cubicBezTo>
                      <a:pt x="4545" y="6183"/>
                      <a:pt x="6951" y="10276"/>
                      <a:pt x="8889" y="14587"/>
                    </a:cubicBezTo>
                    <a:cubicBezTo>
                      <a:pt x="9274" y="15406"/>
                      <a:pt x="9558" y="16091"/>
                      <a:pt x="9758" y="16559"/>
                    </a:cubicBezTo>
                    <a:cubicBezTo>
                      <a:pt x="9859" y="16776"/>
                      <a:pt x="9925" y="16943"/>
                      <a:pt x="9992" y="17093"/>
                    </a:cubicBezTo>
                    <a:cubicBezTo>
                      <a:pt x="10026" y="17160"/>
                      <a:pt x="10042" y="17210"/>
                      <a:pt x="10092" y="17277"/>
                    </a:cubicBezTo>
                    <a:cubicBezTo>
                      <a:pt x="10076" y="17194"/>
                      <a:pt x="10059" y="17143"/>
                      <a:pt x="10026" y="17077"/>
                    </a:cubicBezTo>
                    <a:cubicBezTo>
                      <a:pt x="9976" y="16926"/>
                      <a:pt x="9909" y="16742"/>
                      <a:pt x="9825" y="16525"/>
                    </a:cubicBezTo>
                    <a:cubicBezTo>
                      <a:pt x="9658" y="16041"/>
                      <a:pt x="9374" y="15372"/>
                      <a:pt x="9006" y="14537"/>
                    </a:cubicBezTo>
                    <a:cubicBezTo>
                      <a:pt x="7118" y="10176"/>
                      <a:pt x="4729" y="6066"/>
                      <a:pt x="1855" y="2290"/>
                    </a:cubicBezTo>
                    <a:cubicBezTo>
                      <a:pt x="1304" y="1554"/>
                      <a:pt x="853" y="986"/>
                      <a:pt x="518" y="602"/>
                    </a:cubicBezTo>
                    <a:lnTo>
                      <a:pt x="134" y="151"/>
                    </a:lnTo>
                    <a:cubicBezTo>
                      <a:pt x="101" y="101"/>
                      <a:pt x="51" y="51"/>
                      <a:pt x="1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8591844" y="3501532"/>
                <a:ext cx="70190" cy="992332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0962" extrusionOk="0">
                    <a:moveTo>
                      <a:pt x="1" y="1"/>
                    </a:moveTo>
                    <a:cubicBezTo>
                      <a:pt x="1" y="101"/>
                      <a:pt x="1" y="201"/>
                      <a:pt x="1" y="302"/>
                    </a:cubicBezTo>
                    <a:cubicBezTo>
                      <a:pt x="17" y="536"/>
                      <a:pt x="17" y="836"/>
                      <a:pt x="34" y="1221"/>
                    </a:cubicBezTo>
                    <a:cubicBezTo>
                      <a:pt x="67" y="2023"/>
                      <a:pt x="134" y="3142"/>
                      <a:pt x="184" y="4529"/>
                    </a:cubicBezTo>
                    <a:cubicBezTo>
                      <a:pt x="335" y="7336"/>
                      <a:pt x="569" y="11212"/>
                      <a:pt x="869" y="15490"/>
                    </a:cubicBezTo>
                    <a:cubicBezTo>
                      <a:pt x="1170" y="19767"/>
                      <a:pt x="1488" y="23627"/>
                      <a:pt x="1738" y="26434"/>
                    </a:cubicBezTo>
                    <a:cubicBezTo>
                      <a:pt x="1872" y="27821"/>
                      <a:pt x="1972" y="28940"/>
                      <a:pt x="2039" y="29742"/>
                    </a:cubicBezTo>
                    <a:cubicBezTo>
                      <a:pt x="2089" y="30126"/>
                      <a:pt x="2122" y="30427"/>
                      <a:pt x="2139" y="30644"/>
                    </a:cubicBezTo>
                    <a:cubicBezTo>
                      <a:pt x="2156" y="30745"/>
                      <a:pt x="2173" y="30862"/>
                      <a:pt x="2189" y="30962"/>
                    </a:cubicBezTo>
                    <a:cubicBezTo>
                      <a:pt x="2189" y="30845"/>
                      <a:pt x="2189" y="30745"/>
                      <a:pt x="2173" y="30644"/>
                    </a:cubicBezTo>
                    <a:cubicBezTo>
                      <a:pt x="2173" y="30410"/>
                      <a:pt x="2139" y="30110"/>
                      <a:pt x="2122" y="29742"/>
                    </a:cubicBezTo>
                    <a:cubicBezTo>
                      <a:pt x="2056" y="28940"/>
                      <a:pt x="1972" y="27804"/>
                      <a:pt x="1872" y="26417"/>
                    </a:cubicBezTo>
                    <a:cubicBezTo>
                      <a:pt x="1655" y="23627"/>
                      <a:pt x="1354" y="19750"/>
                      <a:pt x="1053" y="15473"/>
                    </a:cubicBezTo>
                    <a:cubicBezTo>
                      <a:pt x="752" y="11196"/>
                      <a:pt x="502" y="7336"/>
                      <a:pt x="318" y="4529"/>
                    </a:cubicBezTo>
                    <a:cubicBezTo>
                      <a:pt x="234" y="3142"/>
                      <a:pt x="168" y="2006"/>
                      <a:pt x="117" y="1204"/>
                    </a:cubicBezTo>
                    <a:cubicBezTo>
                      <a:pt x="84" y="836"/>
                      <a:pt x="67" y="536"/>
                      <a:pt x="51" y="302"/>
                    </a:cubicBezTo>
                    <a:cubicBezTo>
                      <a:pt x="34" y="201"/>
                      <a:pt x="34" y="101"/>
                      <a:pt x="17" y="1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8495437" y="4352459"/>
                <a:ext cx="262970" cy="319250"/>
              </a:xfrm>
              <a:custGeom>
                <a:avLst/>
                <a:gdLst/>
                <a:ahLst/>
                <a:cxnLst/>
                <a:rect l="l" t="t" r="r" b="b"/>
                <a:pathLst>
                  <a:path w="8205" h="9961" extrusionOk="0">
                    <a:moveTo>
                      <a:pt x="1" y="1"/>
                    </a:moveTo>
                    <a:lnTo>
                      <a:pt x="335" y="6233"/>
                    </a:lnTo>
                    <a:cubicBezTo>
                      <a:pt x="450" y="8340"/>
                      <a:pt x="2187" y="9960"/>
                      <a:pt x="4283" y="9960"/>
                    </a:cubicBezTo>
                    <a:cubicBezTo>
                      <a:pt x="4315" y="9960"/>
                      <a:pt x="4347" y="9960"/>
                      <a:pt x="4379" y="9959"/>
                    </a:cubicBezTo>
                    <a:cubicBezTo>
                      <a:pt x="6501" y="9909"/>
                      <a:pt x="8205" y="8155"/>
                      <a:pt x="8205" y="6033"/>
                    </a:cubicBezTo>
                    <a:lnTo>
                      <a:pt x="8205" y="1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1140950" y="266760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1140950" y="3212150"/>
            <a:ext cx="3800400" cy="13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200"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5732681" y="1433144"/>
            <a:ext cx="623168" cy="481718"/>
            <a:chOff x="5732681" y="1433144"/>
            <a:chExt cx="623168" cy="481718"/>
          </a:xfrm>
        </p:grpSpPr>
        <p:sp>
          <p:nvSpPr>
            <p:cNvPr id="82" name="Google Shape;82;p7"/>
            <p:cNvSpPr/>
            <p:nvPr/>
          </p:nvSpPr>
          <p:spPr>
            <a:xfrm>
              <a:off x="5732681" y="1433144"/>
              <a:ext cx="623168" cy="481718"/>
            </a:xfrm>
            <a:custGeom>
              <a:avLst/>
              <a:gdLst/>
              <a:ahLst/>
              <a:cxnLst/>
              <a:rect l="l" t="t" r="r" b="b"/>
              <a:pathLst>
                <a:path w="19433" h="15022" extrusionOk="0">
                  <a:moveTo>
                    <a:pt x="1" y="1"/>
                  </a:moveTo>
                  <a:lnTo>
                    <a:pt x="1" y="15022"/>
                  </a:lnTo>
                  <a:lnTo>
                    <a:pt x="19433" y="15022"/>
                  </a:lnTo>
                  <a:lnTo>
                    <a:pt x="1943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780910" y="1606758"/>
              <a:ext cx="526709" cy="264172"/>
            </a:xfrm>
            <a:custGeom>
              <a:avLst/>
              <a:gdLst/>
              <a:ahLst/>
              <a:cxnLst/>
              <a:rect l="l" t="t" r="r" b="b"/>
              <a:pathLst>
                <a:path w="16425" h="8238" extrusionOk="0">
                  <a:moveTo>
                    <a:pt x="11045" y="0"/>
                  </a:moveTo>
                  <a:lnTo>
                    <a:pt x="6650" y="5264"/>
                  </a:lnTo>
                  <a:lnTo>
                    <a:pt x="3977" y="2473"/>
                  </a:lnTo>
                  <a:lnTo>
                    <a:pt x="0" y="8238"/>
                  </a:lnTo>
                  <a:lnTo>
                    <a:pt x="16425" y="8238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967896" y="1584791"/>
              <a:ext cx="89500" cy="76417"/>
            </a:xfrm>
            <a:custGeom>
              <a:avLst/>
              <a:gdLst/>
              <a:ahLst/>
              <a:cxnLst/>
              <a:rect l="l" t="t" r="r" b="b"/>
              <a:pathLst>
                <a:path w="2791" h="2383" extrusionOk="0">
                  <a:moveTo>
                    <a:pt x="1187" y="0"/>
                  </a:moveTo>
                  <a:cubicBezTo>
                    <a:pt x="535" y="0"/>
                    <a:pt x="1" y="535"/>
                    <a:pt x="1" y="1187"/>
                  </a:cubicBezTo>
                  <a:cubicBezTo>
                    <a:pt x="1" y="1911"/>
                    <a:pt x="591" y="2383"/>
                    <a:pt x="1206" y="2383"/>
                  </a:cubicBezTo>
                  <a:cubicBezTo>
                    <a:pt x="1499" y="2383"/>
                    <a:pt x="1797" y="2276"/>
                    <a:pt x="2039" y="2039"/>
                  </a:cubicBezTo>
                  <a:cubicBezTo>
                    <a:pt x="2791" y="1287"/>
                    <a:pt x="2256" y="0"/>
                    <a:pt x="118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7"/>
          <p:cNvGrpSpPr/>
          <p:nvPr/>
        </p:nvGrpSpPr>
        <p:grpSpPr>
          <a:xfrm>
            <a:off x="7529776" y="988432"/>
            <a:ext cx="845524" cy="1094143"/>
            <a:chOff x="7529776" y="988432"/>
            <a:chExt cx="845524" cy="1094143"/>
          </a:xfrm>
        </p:grpSpPr>
        <p:sp>
          <p:nvSpPr>
            <p:cNvPr id="86" name="Google Shape;86;p7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7"/>
          <p:cNvGrpSpPr/>
          <p:nvPr/>
        </p:nvGrpSpPr>
        <p:grpSpPr>
          <a:xfrm>
            <a:off x="5334050" y="371742"/>
            <a:ext cx="608705" cy="787129"/>
            <a:chOff x="5334050" y="371742"/>
            <a:chExt cx="608705" cy="787129"/>
          </a:xfrm>
        </p:grpSpPr>
        <p:sp>
          <p:nvSpPr>
            <p:cNvPr id="91" name="Google Shape;91;p7"/>
            <p:cNvSpPr/>
            <p:nvPr/>
          </p:nvSpPr>
          <p:spPr>
            <a:xfrm>
              <a:off x="5334050" y="371742"/>
              <a:ext cx="608705" cy="787129"/>
            </a:xfrm>
            <a:custGeom>
              <a:avLst/>
              <a:gdLst/>
              <a:ahLst/>
              <a:cxnLst/>
              <a:rect l="l" t="t" r="r" b="b"/>
              <a:pathLst>
                <a:path w="18982" h="24546" extrusionOk="0">
                  <a:moveTo>
                    <a:pt x="518" y="0"/>
                  </a:moveTo>
                  <a:lnTo>
                    <a:pt x="0" y="24545"/>
                  </a:lnTo>
                  <a:lnTo>
                    <a:pt x="18480" y="24462"/>
                  </a:lnTo>
                  <a:lnTo>
                    <a:pt x="18981" y="38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74230" y="400122"/>
              <a:ext cx="532609" cy="717478"/>
            </a:xfrm>
            <a:custGeom>
              <a:avLst/>
              <a:gdLst/>
              <a:ahLst/>
              <a:cxnLst/>
              <a:rect l="l" t="t" r="r" b="b"/>
              <a:pathLst>
                <a:path w="16609" h="22374" extrusionOk="0">
                  <a:moveTo>
                    <a:pt x="452" y="1"/>
                  </a:moveTo>
                  <a:lnTo>
                    <a:pt x="1" y="22374"/>
                  </a:lnTo>
                  <a:lnTo>
                    <a:pt x="16158" y="22173"/>
                  </a:lnTo>
                  <a:lnTo>
                    <a:pt x="16609" y="335"/>
                  </a:lnTo>
                  <a:lnTo>
                    <a:pt x="45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5466938" y="523357"/>
              <a:ext cx="354186" cy="489222"/>
            </a:xfrm>
            <a:custGeom>
              <a:avLst/>
              <a:gdLst/>
              <a:ahLst/>
              <a:cxnLst/>
              <a:rect l="l" t="t" r="r" b="b"/>
              <a:pathLst>
                <a:path w="11045" h="15256" extrusionOk="0">
                  <a:moveTo>
                    <a:pt x="11045" y="1"/>
                  </a:moveTo>
                  <a:lnTo>
                    <a:pt x="318" y="185"/>
                  </a:lnTo>
                  <a:lnTo>
                    <a:pt x="0" y="15038"/>
                  </a:lnTo>
                  <a:lnTo>
                    <a:pt x="10727" y="15256"/>
                  </a:lnTo>
                  <a:lnTo>
                    <a:pt x="110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5472293" y="523357"/>
              <a:ext cx="348830" cy="489222"/>
            </a:xfrm>
            <a:custGeom>
              <a:avLst/>
              <a:gdLst/>
              <a:ahLst/>
              <a:cxnLst/>
              <a:rect l="l" t="t" r="r" b="b"/>
              <a:pathLst>
                <a:path w="10878" h="15256" extrusionOk="0">
                  <a:moveTo>
                    <a:pt x="10878" y="1"/>
                  </a:moveTo>
                  <a:lnTo>
                    <a:pt x="0" y="7202"/>
                  </a:lnTo>
                  <a:lnTo>
                    <a:pt x="10560" y="15256"/>
                  </a:lnTo>
                  <a:lnTo>
                    <a:pt x="1087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7"/>
          <p:cNvGrpSpPr/>
          <p:nvPr/>
        </p:nvGrpSpPr>
        <p:grpSpPr>
          <a:xfrm>
            <a:off x="7179887" y="2301692"/>
            <a:ext cx="608705" cy="786584"/>
            <a:chOff x="7179887" y="2301692"/>
            <a:chExt cx="608705" cy="786584"/>
          </a:xfrm>
        </p:grpSpPr>
        <p:sp>
          <p:nvSpPr>
            <p:cNvPr id="96" name="Google Shape;96;p7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7"/>
          <p:cNvGrpSpPr/>
          <p:nvPr/>
        </p:nvGrpSpPr>
        <p:grpSpPr>
          <a:xfrm>
            <a:off x="4941319" y="2011289"/>
            <a:ext cx="363838" cy="471007"/>
            <a:chOff x="4941319" y="2011289"/>
            <a:chExt cx="363838" cy="471007"/>
          </a:xfrm>
        </p:grpSpPr>
        <p:sp>
          <p:nvSpPr>
            <p:cNvPr id="100" name="Google Shape;100;p7"/>
            <p:cNvSpPr/>
            <p:nvPr/>
          </p:nvSpPr>
          <p:spPr>
            <a:xfrm>
              <a:off x="4941319" y="2011289"/>
              <a:ext cx="363838" cy="471007"/>
            </a:xfrm>
            <a:custGeom>
              <a:avLst/>
              <a:gdLst/>
              <a:ahLst/>
              <a:cxnLst/>
              <a:rect l="l" t="t" r="r" b="b"/>
              <a:pathLst>
                <a:path w="11346" h="14688" extrusionOk="0">
                  <a:moveTo>
                    <a:pt x="301" y="0"/>
                  </a:moveTo>
                  <a:lnTo>
                    <a:pt x="0" y="14687"/>
                  </a:lnTo>
                  <a:lnTo>
                    <a:pt x="11044" y="14637"/>
                  </a:lnTo>
                  <a:lnTo>
                    <a:pt x="11345" y="23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964889" y="2027900"/>
              <a:ext cx="318815" cy="429737"/>
            </a:xfrm>
            <a:custGeom>
              <a:avLst/>
              <a:gdLst/>
              <a:ahLst/>
              <a:cxnLst/>
              <a:rect l="l" t="t" r="r" b="b"/>
              <a:pathLst>
                <a:path w="9942" h="13401" extrusionOk="0">
                  <a:moveTo>
                    <a:pt x="284" y="0"/>
                  </a:moveTo>
                  <a:lnTo>
                    <a:pt x="0" y="13401"/>
                  </a:lnTo>
                  <a:lnTo>
                    <a:pt x="9674" y="13284"/>
                  </a:lnTo>
                  <a:lnTo>
                    <a:pt x="9942" y="20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5020590" y="2101848"/>
              <a:ext cx="211678" cy="293097"/>
            </a:xfrm>
            <a:custGeom>
              <a:avLst/>
              <a:gdLst/>
              <a:ahLst/>
              <a:cxnLst/>
              <a:rect l="l" t="t" r="r" b="b"/>
              <a:pathLst>
                <a:path w="6601" h="9140" extrusionOk="0">
                  <a:moveTo>
                    <a:pt x="6601" y="0"/>
                  </a:moveTo>
                  <a:lnTo>
                    <a:pt x="185" y="117"/>
                  </a:lnTo>
                  <a:lnTo>
                    <a:pt x="1" y="9006"/>
                  </a:lnTo>
                  <a:lnTo>
                    <a:pt x="6417" y="9140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5023829" y="2101848"/>
              <a:ext cx="208439" cy="293097"/>
            </a:xfrm>
            <a:custGeom>
              <a:avLst/>
              <a:gdLst/>
              <a:ahLst/>
              <a:cxnLst/>
              <a:rect l="l" t="t" r="r" b="b"/>
              <a:pathLst>
                <a:path w="6500" h="9140" extrusionOk="0">
                  <a:moveTo>
                    <a:pt x="6500" y="0"/>
                  </a:moveTo>
                  <a:lnTo>
                    <a:pt x="0" y="4311"/>
                  </a:lnTo>
                  <a:lnTo>
                    <a:pt x="6316" y="9140"/>
                  </a:lnTo>
                  <a:lnTo>
                    <a:pt x="65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7"/>
          <p:cNvGrpSpPr/>
          <p:nvPr/>
        </p:nvGrpSpPr>
        <p:grpSpPr>
          <a:xfrm>
            <a:off x="6810181" y="513737"/>
            <a:ext cx="556211" cy="535271"/>
            <a:chOff x="6810181" y="513737"/>
            <a:chExt cx="556211" cy="535271"/>
          </a:xfrm>
        </p:grpSpPr>
        <p:sp>
          <p:nvSpPr>
            <p:cNvPr id="105" name="Google Shape;105;p7"/>
            <p:cNvSpPr/>
            <p:nvPr/>
          </p:nvSpPr>
          <p:spPr>
            <a:xfrm>
              <a:off x="6946821" y="513737"/>
              <a:ext cx="273279" cy="121119"/>
            </a:xfrm>
            <a:custGeom>
              <a:avLst/>
              <a:gdLst/>
              <a:ahLst/>
              <a:cxnLst/>
              <a:rect l="l" t="t" r="r" b="b"/>
              <a:pathLst>
                <a:path w="8522" h="3777" extrusionOk="0">
                  <a:moveTo>
                    <a:pt x="20" y="3578"/>
                  </a:moveTo>
                  <a:cubicBezTo>
                    <a:pt x="14" y="3583"/>
                    <a:pt x="7" y="3588"/>
                    <a:pt x="0" y="3592"/>
                  </a:cubicBezTo>
                  <a:lnTo>
                    <a:pt x="0" y="3609"/>
                  </a:lnTo>
                  <a:cubicBezTo>
                    <a:pt x="7" y="3598"/>
                    <a:pt x="14" y="3588"/>
                    <a:pt x="20" y="3578"/>
                  </a:cubicBezTo>
                  <a:close/>
                  <a:moveTo>
                    <a:pt x="4344" y="0"/>
                  </a:moveTo>
                  <a:cubicBezTo>
                    <a:pt x="4127" y="33"/>
                    <a:pt x="3943" y="117"/>
                    <a:pt x="3776" y="234"/>
                  </a:cubicBezTo>
                  <a:cubicBezTo>
                    <a:pt x="3609" y="351"/>
                    <a:pt x="3459" y="451"/>
                    <a:pt x="3309" y="568"/>
                  </a:cubicBezTo>
                  <a:cubicBezTo>
                    <a:pt x="3008" y="785"/>
                    <a:pt x="2740" y="1003"/>
                    <a:pt x="2473" y="1220"/>
                  </a:cubicBezTo>
                  <a:cubicBezTo>
                    <a:pt x="1972" y="1671"/>
                    <a:pt x="1521" y="2072"/>
                    <a:pt x="1153" y="2423"/>
                  </a:cubicBezTo>
                  <a:cubicBezTo>
                    <a:pt x="786" y="2774"/>
                    <a:pt x="485" y="3058"/>
                    <a:pt x="284" y="3275"/>
                  </a:cubicBezTo>
                  <a:cubicBezTo>
                    <a:pt x="192" y="3367"/>
                    <a:pt x="100" y="3460"/>
                    <a:pt x="20" y="3578"/>
                  </a:cubicBezTo>
                  <a:lnTo>
                    <a:pt x="20" y="3578"/>
                  </a:lnTo>
                  <a:cubicBezTo>
                    <a:pt x="131" y="3499"/>
                    <a:pt x="240" y="3420"/>
                    <a:pt x="334" y="3325"/>
                  </a:cubicBezTo>
                  <a:lnTo>
                    <a:pt x="1237" y="2506"/>
                  </a:lnTo>
                  <a:cubicBezTo>
                    <a:pt x="1604" y="2172"/>
                    <a:pt x="2072" y="1771"/>
                    <a:pt x="2573" y="1353"/>
                  </a:cubicBezTo>
                  <a:cubicBezTo>
                    <a:pt x="2841" y="1136"/>
                    <a:pt x="3108" y="919"/>
                    <a:pt x="3409" y="702"/>
                  </a:cubicBezTo>
                  <a:cubicBezTo>
                    <a:pt x="3559" y="585"/>
                    <a:pt x="3710" y="485"/>
                    <a:pt x="3860" y="384"/>
                  </a:cubicBezTo>
                  <a:cubicBezTo>
                    <a:pt x="4010" y="284"/>
                    <a:pt x="4161" y="217"/>
                    <a:pt x="4344" y="167"/>
                  </a:cubicBezTo>
                  <a:cubicBezTo>
                    <a:pt x="4512" y="217"/>
                    <a:pt x="4679" y="284"/>
                    <a:pt x="4812" y="384"/>
                  </a:cubicBezTo>
                  <a:cubicBezTo>
                    <a:pt x="4963" y="501"/>
                    <a:pt x="5113" y="602"/>
                    <a:pt x="5247" y="718"/>
                  </a:cubicBezTo>
                  <a:cubicBezTo>
                    <a:pt x="5531" y="952"/>
                    <a:pt x="5798" y="1186"/>
                    <a:pt x="6049" y="1404"/>
                  </a:cubicBezTo>
                  <a:cubicBezTo>
                    <a:pt x="6533" y="1855"/>
                    <a:pt x="6968" y="2272"/>
                    <a:pt x="7335" y="2640"/>
                  </a:cubicBezTo>
                  <a:lnTo>
                    <a:pt x="8204" y="3475"/>
                  </a:lnTo>
                  <a:cubicBezTo>
                    <a:pt x="8304" y="3592"/>
                    <a:pt x="8405" y="3693"/>
                    <a:pt x="8522" y="3776"/>
                  </a:cubicBezTo>
                  <a:cubicBezTo>
                    <a:pt x="8438" y="3642"/>
                    <a:pt x="8355" y="3542"/>
                    <a:pt x="8254" y="3425"/>
                  </a:cubicBezTo>
                  <a:cubicBezTo>
                    <a:pt x="8054" y="3225"/>
                    <a:pt x="7786" y="2907"/>
                    <a:pt x="7419" y="2540"/>
                  </a:cubicBezTo>
                  <a:cubicBezTo>
                    <a:pt x="7068" y="2189"/>
                    <a:pt x="6650" y="1754"/>
                    <a:pt x="6149" y="1287"/>
                  </a:cubicBezTo>
                  <a:cubicBezTo>
                    <a:pt x="5898" y="1053"/>
                    <a:pt x="5648" y="819"/>
                    <a:pt x="5364" y="585"/>
                  </a:cubicBezTo>
                  <a:cubicBezTo>
                    <a:pt x="5213" y="468"/>
                    <a:pt x="5063" y="351"/>
                    <a:pt x="4896" y="251"/>
                  </a:cubicBezTo>
                  <a:cubicBezTo>
                    <a:pt x="4745" y="117"/>
                    <a:pt x="4545" y="33"/>
                    <a:pt x="434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810181" y="619271"/>
              <a:ext cx="556211" cy="429737"/>
            </a:xfrm>
            <a:custGeom>
              <a:avLst/>
              <a:gdLst/>
              <a:ahLst/>
              <a:cxnLst/>
              <a:rect l="l" t="t" r="r" b="b"/>
              <a:pathLst>
                <a:path w="17345" h="13401" extrusionOk="0">
                  <a:moveTo>
                    <a:pt x="1" y="1"/>
                  </a:moveTo>
                  <a:lnTo>
                    <a:pt x="67" y="13050"/>
                  </a:lnTo>
                  <a:lnTo>
                    <a:pt x="17077" y="13401"/>
                  </a:lnTo>
                  <a:lnTo>
                    <a:pt x="17344" y="3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6839106" y="647138"/>
              <a:ext cx="507436" cy="376697"/>
            </a:xfrm>
            <a:custGeom>
              <a:avLst/>
              <a:gdLst/>
              <a:ahLst/>
              <a:cxnLst/>
              <a:rect l="l" t="t" r="r" b="b"/>
              <a:pathLst>
                <a:path w="15824" h="11747" extrusionOk="0">
                  <a:moveTo>
                    <a:pt x="1" y="0"/>
                  </a:moveTo>
                  <a:lnTo>
                    <a:pt x="151" y="11429"/>
                  </a:lnTo>
                  <a:lnTo>
                    <a:pt x="15590" y="11747"/>
                  </a:lnTo>
                  <a:lnTo>
                    <a:pt x="15824" y="3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6913599" y="713036"/>
              <a:ext cx="346169" cy="249710"/>
            </a:xfrm>
            <a:custGeom>
              <a:avLst/>
              <a:gdLst/>
              <a:ahLst/>
              <a:cxnLst/>
              <a:rect l="l" t="t" r="r" b="b"/>
              <a:pathLst>
                <a:path w="10795" h="7787" extrusionOk="0">
                  <a:moveTo>
                    <a:pt x="151" y="1"/>
                  </a:moveTo>
                  <a:lnTo>
                    <a:pt x="0" y="7570"/>
                  </a:lnTo>
                  <a:lnTo>
                    <a:pt x="10794" y="7787"/>
                  </a:lnTo>
                  <a:lnTo>
                    <a:pt x="10660" y="218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6969300" y="779480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1"/>
                    <a:pt x="1" y="84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84"/>
                  </a:cubicBezTo>
                  <a:cubicBezTo>
                    <a:pt x="7453" y="51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6969300" y="817512"/>
              <a:ext cx="238999" cy="5387"/>
            </a:xfrm>
            <a:custGeom>
              <a:avLst/>
              <a:gdLst/>
              <a:ahLst/>
              <a:cxnLst/>
              <a:rect l="l" t="t" r="r" b="b"/>
              <a:pathLst>
                <a:path w="7453" h="168" extrusionOk="0">
                  <a:moveTo>
                    <a:pt x="3727" y="1"/>
                  </a:moveTo>
                  <a:cubicBezTo>
                    <a:pt x="1672" y="1"/>
                    <a:pt x="1" y="34"/>
                    <a:pt x="1" y="84"/>
                  </a:cubicBezTo>
                  <a:cubicBezTo>
                    <a:pt x="1" y="134"/>
                    <a:pt x="1672" y="168"/>
                    <a:pt x="3727" y="168"/>
                  </a:cubicBezTo>
                  <a:cubicBezTo>
                    <a:pt x="5782" y="168"/>
                    <a:pt x="7453" y="134"/>
                    <a:pt x="7453" y="84"/>
                  </a:cubicBezTo>
                  <a:cubicBezTo>
                    <a:pt x="7453" y="34"/>
                    <a:pt x="5782" y="1"/>
                    <a:pt x="372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6969300" y="855031"/>
              <a:ext cx="238999" cy="5932"/>
            </a:xfrm>
            <a:custGeom>
              <a:avLst/>
              <a:gdLst/>
              <a:ahLst/>
              <a:cxnLst/>
              <a:rect l="l" t="t" r="r" b="b"/>
              <a:pathLst>
                <a:path w="7453" h="185" extrusionOk="0">
                  <a:moveTo>
                    <a:pt x="3727" y="0"/>
                  </a:moveTo>
                  <a:cubicBezTo>
                    <a:pt x="1672" y="0"/>
                    <a:pt x="1" y="50"/>
                    <a:pt x="1" y="101"/>
                  </a:cubicBezTo>
                  <a:cubicBezTo>
                    <a:pt x="1" y="134"/>
                    <a:pt x="1672" y="184"/>
                    <a:pt x="3727" y="184"/>
                  </a:cubicBezTo>
                  <a:cubicBezTo>
                    <a:pt x="5782" y="184"/>
                    <a:pt x="7453" y="134"/>
                    <a:pt x="7453" y="101"/>
                  </a:cubicBezTo>
                  <a:cubicBezTo>
                    <a:pt x="7453" y="50"/>
                    <a:pt x="5782" y="0"/>
                    <a:pt x="37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123641" y="893063"/>
              <a:ext cx="84658" cy="5387"/>
            </a:xfrm>
            <a:custGeom>
              <a:avLst/>
              <a:gdLst/>
              <a:ahLst/>
              <a:cxnLst/>
              <a:rect l="l" t="t" r="r" b="b"/>
              <a:pathLst>
                <a:path w="2640" h="168" extrusionOk="0">
                  <a:moveTo>
                    <a:pt x="1320" y="1"/>
                  </a:moveTo>
                  <a:cubicBezTo>
                    <a:pt x="585" y="1"/>
                    <a:pt x="0" y="34"/>
                    <a:pt x="0" y="84"/>
                  </a:cubicBezTo>
                  <a:cubicBezTo>
                    <a:pt x="0" y="134"/>
                    <a:pt x="585" y="168"/>
                    <a:pt x="1320" y="168"/>
                  </a:cubicBezTo>
                  <a:cubicBezTo>
                    <a:pt x="2055" y="168"/>
                    <a:pt x="2640" y="134"/>
                    <a:pt x="2640" y="84"/>
                  </a:cubicBezTo>
                  <a:cubicBezTo>
                    <a:pt x="2640" y="34"/>
                    <a:pt x="2055" y="1"/>
                    <a:pt x="13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7161128" y="723522"/>
              <a:ext cx="92194" cy="83536"/>
            </a:xfrm>
            <a:custGeom>
              <a:avLst/>
              <a:gdLst/>
              <a:ahLst/>
              <a:cxnLst/>
              <a:rect l="l" t="t" r="r" b="b"/>
              <a:pathLst>
                <a:path w="2875" h="2605" extrusionOk="0">
                  <a:moveTo>
                    <a:pt x="1281" y="0"/>
                  </a:moveTo>
                  <a:cubicBezTo>
                    <a:pt x="998" y="0"/>
                    <a:pt x="719" y="97"/>
                    <a:pt x="485" y="275"/>
                  </a:cubicBezTo>
                  <a:cubicBezTo>
                    <a:pt x="251" y="459"/>
                    <a:pt x="101" y="710"/>
                    <a:pt x="34" y="994"/>
                  </a:cubicBezTo>
                  <a:cubicBezTo>
                    <a:pt x="17" y="1094"/>
                    <a:pt x="1" y="1194"/>
                    <a:pt x="34" y="1294"/>
                  </a:cubicBezTo>
                  <a:cubicBezTo>
                    <a:pt x="51" y="1294"/>
                    <a:pt x="51" y="1194"/>
                    <a:pt x="101" y="1010"/>
                  </a:cubicBezTo>
                  <a:cubicBezTo>
                    <a:pt x="184" y="760"/>
                    <a:pt x="335" y="526"/>
                    <a:pt x="552" y="375"/>
                  </a:cubicBezTo>
                  <a:cubicBezTo>
                    <a:pt x="769" y="215"/>
                    <a:pt x="1011" y="142"/>
                    <a:pt x="1247" y="142"/>
                  </a:cubicBezTo>
                  <a:cubicBezTo>
                    <a:pt x="1847" y="142"/>
                    <a:pt x="2407" y="611"/>
                    <a:pt x="2407" y="1294"/>
                  </a:cubicBezTo>
                  <a:cubicBezTo>
                    <a:pt x="2407" y="1981"/>
                    <a:pt x="1842" y="2460"/>
                    <a:pt x="1238" y="2460"/>
                  </a:cubicBezTo>
                  <a:cubicBezTo>
                    <a:pt x="1005" y="2460"/>
                    <a:pt x="766" y="2388"/>
                    <a:pt x="552" y="2230"/>
                  </a:cubicBezTo>
                  <a:cubicBezTo>
                    <a:pt x="335" y="2080"/>
                    <a:pt x="184" y="1846"/>
                    <a:pt x="101" y="1595"/>
                  </a:cubicBezTo>
                  <a:cubicBezTo>
                    <a:pt x="51" y="1411"/>
                    <a:pt x="51" y="1294"/>
                    <a:pt x="34" y="1294"/>
                  </a:cubicBezTo>
                  <a:cubicBezTo>
                    <a:pt x="1" y="1411"/>
                    <a:pt x="17" y="1512"/>
                    <a:pt x="34" y="1612"/>
                  </a:cubicBezTo>
                  <a:cubicBezTo>
                    <a:pt x="101" y="1896"/>
                    <a:pt x="251" y="2146"/>
                    <a:pt x="485" y="2330"/>
                  </a:cubicBezTo>
                  <a:cubicBezTo>
                    <a:pt x="719" y="2508"/>
                    <a:pt x="998" y="2605"/>
                    <a:pt x="1281" y="2605"/>
                  </a:cubicBezTo>
                  <a:cubicBezTo>
                    <a:pt x="1423" y="2605"/>
                    <a:pt x="1566" y="2581"/>
                    <a:pt x="1705" y="2531"/>
                  </a:cubicBezTo>
                  <a:cubicBezTo>
                    <a:pt x="2875" y="2130"/>
                    <a:pt x="2875" y="476"/>
                    <a:pt x="1705" y="75"/>
                  </a:cubicBezTo>
                  <a:cubicBezTo>
                    <a:pt x="1566" y="24"/>
                    <a:pt x="1423" y="0"/>
                    <a:pt x="12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952721" y="886073"/>
              <a:ext cx="70196" cy="43580"/>
            </a:xfrm>
            <a:custGeom>
              <a:avLst/>
              <a:gdLst/>
              <a:ahLst/>
              <a:cxnLst/>
              <a:rect l="l" t="t" r="r" b="b"/>
              <a:pathLst>
                <a:path w="2189" h="1359" extrusionOk="0">
                  <a:moveTo>
                    <a:pt x="1089" y="155"/>
                  </a:moveTo>
                  <a:cubicBezTo>
                    <a:pt x="1128" y="155"/>
                    <a:pt x="1183" y="186"/>
                    <a:pt x="1220" y="235"/>
                  </a:cubicBezTo>
                  <a:cubicBezTo>
                    <a:pt x="1303" y="369"/>
                    <a:pt x="1270" y="553"/>
                    <a:pt x="1136" y="653"/>
                  </a:cubicBezTo>
                  <a:cubicBezTo>
                    <a:pt x="1109" y="673"/>
                    <a:pt x="1079" y="690"/>
                    <a:pt x="1049" y="703"/>
                  </a:cubicBezTo>
                  <a:lnTo>
                    <a:pt x="1049" y="703"/>
                  </a:lnTo>
                  <a:cubicBezTo>
                    <a:pt x="1014" y="608"/>
                    <a:pt x="994" y="507"/>
                    <a:pt x="986" y="402"/>
                  </a:cubicBezTo>
                  <a:cubicBezTo>
                    <a:pt x="969" y="319"/>
                    <a:pt x="1003" y="235"/>
                    <a:pt x="1053" y="169"/>
                  </a:cubicBezTo>
                  <a:cubicBezTo>
                    <a:pt x="1062" y="160"/>
                    <a:pt x="1074" y="155"/>
                    <a:pt x="1089" y="155"/>
                  </a:cubicBezTo>
                  <a:close/>
                  <a:moveTo>
                    <a:pt x="1874" y="166"/>
                  </a:moveTo>
                  <a:cubicBezTo>
                    <a:pt x="1890" y="166"/>
                    <a:pt x="1904" y="183"/>
                    <a:pt x="1922" y="219"/>
                  </a:cubicBezTo>
                  <a:cubicBezTo>
                    <a:pt x="2005" y="369"/>
                    <a:pt x="2038" y="553"/>
                    <a:pt x="2022" y="737"/>
                  </a:cubicBezTo>
                  <a:cubicBezTo>
                    <a:pt x="2022" y="840"/>
                    <a:pt x="1985" y="938"/>
                    <a:pt x="1922" y="1019"/>
                  </a:cubicBezTo>
                  <a:lnTo>
                    <a:pt x="1922" y="1019"/>
                  </a:lnTo>
                  <a:cubicBezTo>
                    <a:pt x="1783" y="854"/>
                    <a:pt x="1722" y="628"/>
                    <a:pt x="1754" y="402"/>
                  </a:cubicBezTo>
                  <a:cubicBezTo>
                    <a:pt x="1754" y="336"/>
                    <a:pt x="1788" y="269"/>
                    <a:pt x="1821" y="202"/>
                  </a:cubicBezTo>
                  <a:cubicBezTo>
                    <a:pt x="1845" y="179"/>
                    <a:pt x="1861" y="166"/>
                    <a:pt x="1874" y="166"/>
                  </a:cubicBezTo>
                  <a:close/>
                  <a:moveTo>
                    <a:pt x="1106" y="1"/>
                  </a:moveTo>
                  <a:cubicBezTo>
                    <a:pt x="1053" y="1"/>
                    <a:pt x="996" y="19"/>
                    <a:pt x="952" y="52"/>
                  </a:cubicBezTo>
                  <a:cubicBezTo>
                    <a:pt x="852" y="135"/>
                    <a:pt x="802" y="285"/>
                    <a:pt x="819" y="419"/>
                  </a:cubicBezTo>
                  <a:cubicBezTo>
                    <a:pt x="826" y="532"/>
                    <a:pt x="847" y="642"/>
                    <a:pt x="884" y="747"/>
                  </a:cubicBezTo>
                  <a:lnTo>
                    <a:pt x="884" y="747"/>
                  </a:lnTo>
                  <a:cubicBezTo>
                    <a:pt x="868" y="749"/>
                    <a:pt x="851" y="749"/>
                    <a:pt x="834" y="749"/>
                  </a:cubicBezTo>
                  <a:cubicBezTo>
                    <a:pt x="796" y="749"/>
                    <a:pt x="757" y="745"/>
                    <a:pt x="718" y="737"/>
                  </a:cubicBezTo>
                  <a:cubicBezTo>
                    <a:pt x="501" y="653"/>
                    <a:pt x="301" y="503"/>
                    <a:pt x="167" y="302"/>
                  </a:cubicBezTo>
                  <a:cubicBezTo>
                    <a:pt x="67" y="169"/>
                    <a:pt x="17" y="102"/>
                    <a:pt x="0" y="102"/>
                  </a:cubicBezTo>
                  <a:lnTo>
                    <a:pt x="0" y="102"/>
                  </a:lnTo>
                  <a:cubicBezTo>
                    <a:pt x="17" y="185"/>
                    <a:pt x="67" y="269"/>
                    <a:pt x="117" y="352"/>
                  </a:cubicBezTo>
                  <a:cubicBezTo>
                    <a:pt x="234" y="570"/>
                    <a:pt x="434" y="753"/>
                    <a:pt x="685" y="854"/>
                  </a:cubicBezTo>
                  <a:cubicBezTo>
                    <a:pt x="742" y="869"/>
                    <a:pt x="800" y="877"/>
                    <a:pt x="859" y="877"/>
                  </a:cubicBezTo>
                  <a:cubicBezTo>
                    <a:pt x="884" y="877"/>
                    <a:pt x="910" y="875"/>
                    <a:pt x="936" y="872"/>
                  </a:cubicBezTo>
                  <a:lnTo>
                    <a:pt x="936" y="872"/>
                  </a:lnTo>
                  <a:cubicBezTo>
                    <a:pt x="975" y="953"/>
                    <a:pt x="1025" y="1031"/>
                    <a:pt x="1086" y="1104"/>
                  </a:cubicBezTo>
                  <a:cubicBezTo>
                    <a:pt x="1186" y="1204"/>
                    <a:pt x="1287" y="1271"/>
                    <a:pt x="1404" y="1321"/>
                  </a:cubicBezTo>
                  <a:cubicBezTo>
                    <a:pt x="1470" y="1346"/>
                    <a:pt x="1537" y="1359"/>
                    <a:pt x="1604" y="1359"/>
                  </a:cubicBezTo>
                  <a:cubicBezTo>
                    <a:pt x="1671" y="1359"/>
                    <a:pt x="1738" y="1346"/>
                    <a:pt x="1805" y="1321"/>
                  </a:cubicBezTo>
                  <a:cubicBezTo>
                    <a:pt x="1878" y="1287"/>
                    <a:pt x="1944" y="1238"/>
                    <a:pt x="2000" y="1178"/>
                  </a:cubicBezTo>
                  <a:lnTo>
                    <a:pt x="2000" y="1178"/>
                  </a:lnTo>
                  <a:cubicBezTo>
                    <a:pt x="2058" y="1214"/>
                    <a:pt x="2104" y="1226"/>
                    <a:pt x="2125" y="1226"/>
                  </a:cubicBezTo>
                  <a:cubicBezTo>
                    <a:pt x="2134" y="1226"/>
                    <a:pt x="2139" y="1224"/>
                    <a:pt x="2139" y="1221"/>
                  </a:cubicBezTo>
                  <a:cubicBezTo>
                    <a:pt x="2139" y="1210"/>
                    <a:pt x="2099" y="1190"/>
                    <a:pt x="2036" y="1135"/>
                  </a:cubicBezTo>
                  <a:lnTo>
                    <a:pt x="2036" y="1135"/>
                  </a:lnTo>
                  <a:cubicBezTo>
                    <a:pt x="2124" y="1024"/>
                    <a:pt x="2179" y="883"/>
                    <a:pt x="2189" y="737"/>
                  </a:cubicBezTo>
                  <a:cubicBezTo>
                    <a:pt x="2189" y="536"/>
                    <a:pt x="2139" y="319"/>
                    <a:pt x="2038" y="135"/>
                  </a:cubicBezTo>
                  <a:cubicBezTo>
                    <a:pt x="2005" y="85"/>
                    <a:pt x="1955" y="35"/>
                    <a:pt x="1888" y="35"/>
                  </a:cubicBezTo>
                  <a:cubicBezTo>
                    <a:pt x="1805" y="35"/>
                    <a:pt x="1754" y="68"/>
                    <a:pt x="1721" y="118"/>
                  </a:cubicBezTo>
                  <a:cubicBezTo>
                    <a:pt x="1671" y="202"/>
                    <a:pt x="1637" y="285"/>
                    <a:pt x="1637" y="386"/>
                  </a:cubicBezTo>
                  <a:cubicBezTo>
                    <a:pt x="1605" y="646"/>
                    <a:pt x="1699" y="891"/>
                    <a:pt x="1874" y="1073"/>
                  </a:cubicBezTo>
                  <a:lnTo>
                    <a:pt x="1874" y="1073"/>
                  </a:lnTo>
                  <a:cubicBezTo>
                    <a:pt x="1835" y="1112"/>
                    <a:pt x="1789" y="1146"/>
                    <a:pt x="1738" y="1171"/>
                  </a:cubicBezTo>
                  <a:cubicBezTo>
                    <a:pt x="1694" y="1182"/>
                    <a:pt x="1650" y="1187"/>
                    <a:pt x="1608" y="1187"/>
                  </a:cubicBezTo>
                  <a:cubicBezTo>
                    <a:pt x="1454" y="1187"/>
                    <a:pt x="1311" y="1118"/>
                    <a:pt x="1220" y="987"/>
                  </a:cubicBezTo>
                  <a:cubicBezTo>
                    <a:pt x="1175" y="937"/>
                    <a:pt x="1137" y="885"/>
                    <a:pt x="1107" y="829"/>
                  </a:cubicBezTo>
                  <a:lnTo>
                    <a:pt x="1107" y="829"/>
                  </a:lnTo>
                  <a:cubicBezTo>
                    <a:pt x="1147" y="813"/>
                    <a:pt x="1185" y="794"/>
                    <a:pt x="1220" y="770"/>
                  </a:cubicBezTo>
                  <a:cubicBezTo>
                    <a:pt x="1420" y="620"/>
                    <a:pt x="1470" y="352"/>
                    <a:pt x="1337" y="152"/>
                  </a:cubicBezTo>
                  <a:cubicBezTo>
                    <a:pt x="1303" y="85"/>
                    <a:pt x="1253" y="52"/>
                    <a:pt x="1186" y="18"/>
                  </a:cubicBezTo>
                  <a:cubicBezTo>
                    <a:pt x="1163" y="6"/>
                    <a:pt x="1135" y="1"/>
                    <a:pt x="110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7"/>
          <p:cNvGrpSpPr/>
          <p:nvPr/>
        </p:nvGrpSpPr>
        <p:grpSpPr>
          <a:xfrm>
            <a:off x="4580175" y="1048462"/>
            <a:ext cx="853573" cy="820864"/>
            <a:chOff x="4580175" y="1048462"/>
            <a:chExt cx="853573" cy="820864"/>
          </a:xfrm>
        </p:grpSpPr>
        <p:sp>
          <p:nvSpPr>
            <p:cNvPr id="116" name="Google Shape;116;p7"/>
            <p:cNvSpPr/>
            <p:nvPr/>
          </p:nvSpPr>
          <p:spPr>
            <a:xfrm>
              <a:off x="4789672" y="1048462"/>
              <a:ext cx="419571" cy="185414"/>
            </a:xfrm>
            <a:custGeom>
              <a:avLst/>
              <a:gdLst/>
              <a:ahLst/>
              <a:cxnLst/>
              <a:rect l="l" t="t" r="r" b="b"/>
              <a:pathLst>
                <a:path w="13084" h="5782" extrusionOk="0">
                  <a:moveTo>
                    <a:pt x="6651" y="0"/>
                  </a:moveTo>
                  <a:cubicBezTo>
                    <a:pt x="6350" y="67"/>
                    <a:pt x="6049" y="184"/>
                    <a:pt x="5782" y="368"/>
                  </a:cubicBezTo>
                  <a:cubicBezTo>
                    <a:pt x="5531" y="518"/>
                    <a:pt x="5297" y="685"/>
                    <a:pt x="5080" y="852"/>
                  </a:cubicBezTo>
                  <a:cubicBezTo>
                    <a:pt x="4629" y="1203"/>
                    <a:pt x="4194" y="1537"/>
                    <a:pt x="3810" y="1871"/>
                  </a:cubicBezTo>
                  <a:cubicBezTo>
                    <a:pt x="3025" y="2557"/>
                    <a:pt x="2340" y="3175"/>
                    <a:pt x="1772" y="3709"/>
                  </a:cubicBezTo>
                  <a:cubicBezTo>
                    <a:pt x="1204" y="4261"/>
                    <a:pt x="752" y="4695"/>
                    <a:pt x="452" y="5013"/>
                  </a:cubicBezTo>
                  <a:cubicBezTo>
                    <a:pt x="285" y="5163"/>
                    <a:pt x="134" y="5330"/>
                    <a:pt x="1" y="5514"/>
                  </a:cubicBezTo>
                  <a:lnTo>
                    <a:pt x="1" y="5531"/>
                  </a:lnTo>
                  <a:cubicBezTo>
                    <a:pt x="184" y="5397"/>
                    <a:pt x="351" y="5247"/>
                    <a:pt x="518" y="5096"/>
                  </a:cubicBezTo>
                  <a:cubicBezTo>
                    <a:pt x="886" y="4762"/>
                    <a:pt x="1337" y="4344"/>
                    <a:pt x="1889" y="3860"/>
                  </a:cubicBezTo>
                  <a:cubicBezTo>
                    <a:pt x="2473" y="3342"/>
                    <a:pt x="3175" y="2724"/>
                    <a:pt x="3960" y="2055"/>
                  </a:cubicBezTo>
                  <a:cubicBezTo>
                    <a:pt x="4361" y="1738"/>
                    <a:pt x="4779" y="1404"/>
                    <a:pt x="5230" y="1069"/>
                  </a:cubicBezTo>
                  <a:cubicBezTo>
                    <a:pt x="5448" y="902"/>
                    <a:pt x="5681" y="735"/>
                    <a:pt x="5932" y="585"/>
                  </a:cubicBezTo>
                  <a:cubicBezTo>
                    <a:pt x="6149" y="435"/>
                    <a:pt x="6400" y="318"/>
                    <a:pt x="6667" y="267"/>
                  </a:cubicBezTo>
                  <a:cubicBezTo>
                    <a:pt x="6935" y="318"/>
                    <a:pt x="7168" y="435"/>
                    <a:pt x="7386" y="602"/>
                  </a:cubicBezTo>
                  <a:cubicBezTo>
                    <a:pt x="7620" y="752"/>
                    <a:pt x="7837" y="919"/>
                    <a:pt x="8054" y="1103"/>
                  </a:cubicBezTo>
                  <a:cubicBezTo>
                    <a:pt x="8488" y="1454"/>
                    <a:pt x="8906" y="1805"/>
                    <a:pt x="9274" y="2156"/>
                  </a:cubicBezTo>
                  <a:cubicBezTo>
                    <a:pt x="10042" y="2841"/>
                    <a:pt x="10711" y="3492"/>
                    <a:pt x="11262" y="4044"/>
                  </a:cubicBezTo>
                  <a:cubicBezTo>
                    <a:pt x="11797" y="4562"/>
                    <a:pt x="12231" y="4996"/>
                    <a:pt x="12582" y="5330"/>
                  </a:cubicBezTo>
                  <a:cubicBezTo>
                    <a:pt x="12732" y="5497"/>
                    <a:pt x="12900" y="5648"/>
                    <a:pt x="13083" y="5781"/>
                  </a:cubicBezTo>
                  <a:cubicBezTo>
                    <a:pt x="12966" y="5597"/>
                    <a:pt x="12816" y="5414"/>
                    <a:pt x="12666" y="5263"/>
                  </a:cubicBezTo>
                  <a:cubicBezTo>
                    <a:pt x="12365" y="4929"/>
                    <a:pt x="11947" y="4461"/>
                    <a:pt x="11396" y="3910"/>
                  </a:cubicBezTo>
                  <a:cubicBezTo>
                    <a:pt x="10861" y="3342"/>
                    <a:pt x="10209" y="2690"/>
                    <a:pt x="9441" y="1972"/>
                  </a:cubicBezTo>
                  <a:cubicBezTo>
                    <a:pt x="9073" y="1621"/>
                    <a:pt x="8656" y="1253"/>
                    <a:pt x="8221" y="902"/>
                  </a:cubicBezTo>
                  <a:cubicBezTo>
                    <a:pt x="8004" y="719"/>
                    <a:pt x="7770" y="551"/>
                    <a:pt x="7536" y="384"/>
                  </a:cubicBezTo>
                  <a:cubicBezTo>
                    <a:pt x="7269" y="234"/>
                    <a:pt x="7035" y="34"/>
                    <a:pt x="66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4580175" y="1210275"/>
              <a:ext cx="853573" cy="659051"/>
            </a:xfrm>
            <a:custGeom>
              <a:avLst/>
              <a:gdLst/>
              <a:ahLst/>
              <a:cxnLst/>
              <a:rect l="l" t="t" r="r" b="b"/>
              <a:pathLst>
                <a:path w="26618" h="20552" extrusionOk="0">
                  <a:moveTo>
                    <a:pt x="0" y="0"/>
                  </a:moveTo>
                  <a:lnTo>
                    <a:pt x="101" y="20034"/>
                  </a:lnTo>
                  <a:lnTo>
                    <a:pt x="26216" y="20552"/>
                  </a:lnTo>
                  <a:lnTo>
                    <a:pt x="26617" y="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4624653" y="1253117"/>
              <a:ext cx="778535" cy="577632"/>
            </a:xfrm>
            <a:custGeom>
              <a:avLst/>
              <a:gdLst/>
              <a:ahLst/>
              <a:cxnLst/>
              <a:rect l="l" t="t" r="r" b="b"/>
              <a:pathLst>
                <a:path w="24278" h="18013" extrusionOk="0">
                  <a:moveTo>
                    <a:pt x="0" y="1"/>
                  </a:moveTo>
                  <a:lnTo>
                    <a:pt x="234" y="17545"/>
                  </a:lnTo>
                  <a:lnTo>
                    <a:pt x="23927" y="18013"/>
                  </a:lnTo>
                  <a:lnTo>
                    <a:pt x="24278" y="5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4738781" y="1354386"/>
              <a:ext cx="531006" cy="383656"/>
            </a:xfrm>
            <a:custGeom>
              <a:avLst/>
              <a:gdLst/>
              <a:ahLst/>
              <a:cxnLst/>
              <a:rect l="l" t="t" r="r" b="b"/>
              <a:pathLst>
                <a:path w="16559" h="11964" extrusionOk="0">
                  <a:moveTo>
                    <a:pt x="234" y="1"/>
                  </a:moveTo>
                  <a:lnTo>
                    <a:pt x="0" y="11613"/>
                  </a:lnTo>
                  <a:lnTo>
                    <a:pt x="16558" y="11964"/>
                  </a:lnTo>
                  <a:lnTo>
                    <a:pt x="16358" y="318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24497" y="1456746"/>
              <a:ext cx="366532" cy="8049"/>
            </a:xfrm>
            <a:custGeom>
              <a:avLst/>
              <a:gdLst/>
              <a:ahLst/>
              <a:cxnLst/>
              <a:rect l="l" t="t" r="r" b="b"/>
              <a:pathLst>
                <a:path w="11430" h="251" extrusionOk="0">
                  <a:moveTo>
                    <a:pt x="5715" y="0"/>
                  </a:moveTo>
                  <a:cubicBezTo>
                    <a:pt x="2557" y="0"/>
                    <a:pt x="1" y="50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0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824497" y="1514596"/>
              <a:ext cx="366532" cy="8081"/>
            </a:xfrm>
            <a:custGeom>
              <a:avLst/>
              <a:gdLst/>
              <a:ahLst/>
              <a:cxnLst/>
              <a:rect l="l" t="t" r="r" b="b"/>
              <a:pathLst>
                <a:path w="11430" h="252" extrusionOk="0">
                  <a:moveTo>
                    <a:pt x="5715" y="1"/>
                  </a:moveTo>
                  <a:cubicBezTo>
                    <a:pt x="2557" y="1"/>
                    <a:pt x="1" y="51"/>
                    <a:pt x="1" y="134"/>
                  </a:cubicBezTo>
                  <a:cubicBezTo>
                    <a:pt x="1" y="201"/>
                    <a:pt x="2557" y="251"/>
                    <a:pt x="5715" y="251"/>
                  </a:cubicBezTo>
                  <a:cubicBezTo>
                    <a:pt x="8873" y="251"/>
                    <a:pt x="11429" y="201"/>
                    <a:pt x="11429" y="134"/>
                  </a:cubicBezTo>
                  <a:cubicBezTo>
                    <a:pt x="11429" y="51"/>
                    <a:pt x="8873" y="1"/>
                    <a:pt x="571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4824497" y="1572477"/>
              <a:ext cx="366532" cy="8594"/>
            </a:xfrm>
            <a:custGeom>
              <a:avLst/>
              <a:gdLst/>
              <a:ahLst/>
              <a:cxnLst/>
              <a:rect l="l" t="t" r="r" b="b"/>
              <a:pathLst>
                <a:path w="11430" h="268" extrusionOk="0">
                  <a:moveTo>
                    <a:pt x="5715" y="0"/>
                  </a:moveTo>
                  <a:cubicBezTo>
                    <a:pt x="2557" y="0"/>
                    <a:pt x="1" y="67"/>
                    <a:pt x="1" y="134"/>
                  </a:cubicBezTo>
                  <a:cubicBezTo>
                    <a:pt x="1" y="201"/>
                    <a:pt x="2557" y="267"/>
                    <a:pt x="5715" y="267"/>
                  </a:cubicBezTo>
                  <a:cubicBezTo>
                    <a:pt x="8873" y="267"/>
                    <a:pt x="11429" y="201"/>
                    <a:pt x="11429" y="134"/>
                  </a:cubicBezTo>
                  <a:cubicBezTo>
                    <a:pt x="11429" y="67"/>
                    <a:pt x="8873" y="0"/>
                    <a:pt x="571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5060803" y="1630327"/>
              <a:ext cx="130226" cy="8594"/>
            </a:xfrm>
            <a:custGeom>
              <a:avLst/>
              <a:gdLst/>
              <a:ahLst/>
              <a:cxnLst/>
              <a:rect l="l" t="t" r="r" b="b"/>
              <a:pathLst>
                <a:path w="4061" h="268" extrusionOk="0">
                  <a:moveTo>
                    <a:pt x="2038" y="1"/>
                  </a:moveTo>
                  <a:cubicBezTo>
                    <a:pt x="902" y="1"/>
                    <a:pt x="0" y="67"/>
                    <a:pt x="0" y="134"/>
                  </a:cubicBezTo>
                  <a:cubicBezTo>
                    <a:pt x="0" y="201"/>
                    <a:pt x="902" y="268"/>
                    <a:pt x="2038" y="268"/>
                  </a:cubicBezTo>
                  <a:cubicBezTo>
                    <a:pt x="3158" y="268"/>
                    <a:pt x="4060" y="201"/>
                    <a:pt x="4060" y="134"/>
                  </a:cubicBezTo>
                  <a:cubicBezTo>
                    <a:pt x="4060" y="67"/>
                    <a:pt x="3158" y="1"/>
                    <a:pt x="20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5119198" y="1370260"/>
              <a:ext cx="140937" cy="128366"/>
            </a:xfrm>
            <a:custGeom>
              <a:avLst/>
              <a:gdLst/>
              <a:ahLst/>
              <a:cxnLst/>
              <a:rect l="l" t="t" r="r" b="b"/>
              <a:pathLst>
                <a:path w="4395" h="4003" extrusionOk="0">
                  <a:moveTo>
                    <a:pt x="1960" y="0"/>
                  </a:moveTo>
                  <a:cubicBezTo>
                    <a:pt x="1517" y="0"/>
                    <a:pt x="1077" y="145"/>
                    <a:pt x="719" y="425"/>
                  </a:cubicBezTo>
                  <a:cubicBezTo>
                    <a:pt x="368" y="692"/>
                    <a:pt x="134" y="1093"/>
                    <a:pt x="34" y="1527"/>
                  </a:cubicBezTo>
                  <a:cubicBezTo>
                    <a:pt x="0" y="1678"/>
                    <a:pt x="0" y="1845"/>
                    <a:pt x="34" y="1995"/>
                  </a:cubicBezTo>
                  <a:cubicBezTo>
                    <a:pt x="50" y="1995"/>
                    <a:pt x="50" y="1828"/>
                    <a:pt x="134" y="1544"/>
                  </a:cubicBezTo>
                  <a:cubicBezTo>
                    <a:pt x="251" y="1160"/>
                    <a:pt x="502" y="809"/>
                    <a:pt x="836" y="575"/>
                  </a:cubicBezTo>
                  <a:cubicBezTo>
                    <a:pt x="1163" y="332"/>
                    <a:pt x="1530" y="222"/>
                    <a:pt x="1888" y="222"/>
                  </a:cubicBezTo>
                  <a:cubicBezTo>
                    <a:pt x="2810" y="222"/>
                    <a:pt x="3676" y="948"/>
                    <a:pt x="3676" y="1995"/>
                  </a:cubicBezTo>
                  <a:cubicBezTo>
                    <a:pt x="3676" y="3055"/>
                    <a:pt x="2809" y="3785"/>
                    <a:pt x="1886" y="3785"/>
                  </a:cubicBezTo>
                  <a:cubicBezTo>
                    <a:pt x="1528" y="3785"/>
                    <a:pt x="1162" y="3675"/>
                    <a:pt x="836" y="3432"/>
                  </a:cubicBezTo>
                  <a:cubicBezTo>
                    <a:pt x="502" y="3182"/>
                    <a:pt x="251" y="2847"/>
                    <a:pt x="134" y="2446"/>
                  </a:cubicBezTo>
                  <a:cubicBezTo>
                    <a:pt x="50" y="2162"/>
                    <a:pt x="50" y="1995"/>
                    <a:pt x="34" y="1995"/>
                  </a:cubicBezTo>
                  <a:cubicBezTo>
                    <a:pt x="0" y="2162"/>
                    <a:pt x="0" y="2313"/>
                    <a:pt x="34" y="2480"/>
                  </a:cubicBezTo>
                  <a:cubicBezTo>
                    <a:pt x="134" y="2914"/>
                    <a:pt x="368" y="3299"/>
                    <a:pt x="719" y="3583"/>
                  </a:cubicBezTo>
                  <a:cubicBezTo>
                    <a:pt x="1071" y="3858"/>
                    <a:pt x="1502" y="4002"/>
                    <a:pt x="1937" y="4002"/>
                  </a:cubicBezTo>
                  <a:cubicBezTo>
                    <a:pt x="2163" y="4002"/>
                    <a:pt x="2390" y="3963"/>
                    <a:pt x="2607" y="3883"/>
                  </a:cubicBezTo>
                  <a:cubicBezTo>
                    <a:pt x="4395" y="3265"/>
                    <a:pt x="4395" y="742"/>
                    <a:pt x="2607" y="107"/>
                  </a:cubicBezTo>
                  <a:cubicBezTo>
                    <a:pt x="2397" y="35"/>
                    <a:pt x="2178" y="0"/>
                    <a:pt x="196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4798779" y="1619777"/>
              <a:ext cx="108260" cy="67246"/>
            </a:xfrm>
            <a:custGeom>
              <a:avLst/>
              <a:gdLst/>
              <a:ahLst/>
              <a:cxnLst/>
              <a:rect l="l" t="t" r="r" b="b"/>
              <a:pathLst>
                <a:path w="3376" h="2097" extrusionOk="0">
                  <a:moveTo>
                    <a:pt x="1685" y="249"/>
                  </a:moveTo>
                  <a:cubicBezTo>
                    <a:pt x="1742" y="249"/>
                    <a:pt x="1815" y="294"/>
                    <a:pt x="1872" y="363"/>
                  </a:cubicBezTo>
                  <a:cubicBezTo>
                    <a:pt x="2006" y="580"/>
                    <a:pt x="1955" y="848"/>
                    <a:pt x="1755" y="1015"/>
                  </a:cubicBezTo>
                  <a:cubicBezTo>
                    <a:pt x="1712" y="1046"/>
                    <a:pt x="1665" y="1072"/>
                    <a:pt x="1616" y="1092"/>
                  </a:cubicBezTo>
                  <a:lnTo>
                    <a:pt x="1616" y="1092"/>
                  </a:lnTo>
                  <a:cubicBezTo>
                    <a:pt x="1561" y="947"/>
                    <a:pt x="1529" y="793"/>
                    <a:pt x="1521" y="630"/>
                  </a:cubicBezTo>
                  <a:cubicBezTo>
                    <a:pt x="1504" y="497"/>
                    <a:pt x="1538" y="380"/>
                    <a:pt x="1621" y="279"/>
                  </a:cubicBezTo>
                  <a:cubicBezTo>
                    <a:pt x="1637" y="258"/>
                    <a:pt x="1659" y="249"/>
                    <a:pt x="1685" y="249"/>
                  </a:cubicBezTo>
                  <a:close/>
                  <a:moveTo>
                    <a:pt x="2873" y="265"/>
                  </a:moveTo>
                  <a:cubicBezTo>
                    <a:pt x="2897" y="265"/>
                    <a:pt x="2923" y="285"/>
                    <a:pt x="2958" y="330"/>
                  </a:cubicBezTo>
                  <a:cubicBezTo>
                    <a:pt x="3075" y="580"/>
                    <a:pt x="3125" y="848"/>
                    <a:pt x="3108" y="1132"/>
                  </a:cubicBezTo>
                  <a:cubicBezTo>
                    <a:pt x="3108" y="1292"/>
                    <a:pt x="3049" y="1448"/>
                    <a:pt x="2953" y="1574"/>
                  </a:cubicBezTo>
                  <a:lnTo>
                    <a:pt x="2953" y="1574"/>
                  </a:lnTo>
                  <a:cubicBezTo>
                    <a:pt x="2735" y="1310"/>
                    <a:pt x="2642" y="970"/>
                    <a:pt x="2691" y="614"/>
                  </a:cubicBezTo>
                  <a:cubicBezTo>
                    <a:pt x="2707" y="513"/>
                    <a:pt x="2741" y="413"/>
                    <a:pt x="2808" y="313"/>
                  </a:cubicBezTo>
                  <a:cubicBezTo>
                    <a:pt x="2831" y="281"/>
                    <a:pt x="2851" y="265"/>
                    <a:pt x="2873" y="265"/>
                  </a:cubicBezTo>
                  <a:close/>
                  <a:moveTo>
                    <a:pt x="1686" y="1"/>
                  </a:moveTo>
                  <a:cubicBezTo>
                    <a:pt x="1609" y="1"/>
                    <a:pt x="1534" y="27"/>
                    <a:pt x="1471" y="79"/>
                  </a:cubicBezTo>
                  <a:cubicBezTo>
                    <a:pt x="1321" y="213"/>
                    <a:pt x="1237" y="430"/>
                    <a:pt x="1254" y="630"/>
                  </a:cubicBezTo>
                  <a:cubicBezTo>
                    <a:pt x="1261" y="811"/>
                    <a:pt x="1296" y="985"/>
                    <a:pt x="1355" y="1148"/>
                  </a:cubicBezTo>
                  <a:lnTo>
                    <a:pt x="1355" y="1148"/>
                  </a:lnTo>
                  <a:cubicBezTo>
                    <a:pt x="1346" y="1148"/>
                    <a:pt x="1337" y="1148"/>
                    <a:pt x="1328" y="1148"/>
                  </a:cubicBezTo>
                  <a:cubicBezTo>
                    <a:pt x="1252" y="1148"/>
                    <a:pt x="1176" y="1137"/>
                    <a:pt x="1103" y="1115"/>
                  </a:cubicBezTo>
                  <a:cubicBezTo>
                    <a:pt x="769" y="998"/>
                    <a:pt x="468" y="781"/>
                    <a:pt x="268" y="480"/>
                  </a:cubicBezTo>
                  <a:cubicBezTo>
                    <a:pt x="111" y="276"/>
                    <a:pt x="28" y="161"/>
                    <a:pt x="5" y="161"/>
                  </a:cubicBezTo>
                  <a:cubicBezTo>
                    <a:pt x="3" y="161"/>
                    <a:pt x="2" y="161"/>
                    <a:pt x="1" y="162"/>
                  </a:cubicBezTo>
                  <a:cubicBezTo>
                    <a:pt x="34" y="296"/>
                    <a:pt x="101" y="430"/>
                    <a:pt x="184" y="530"/>
                  </a:cubicBezTo>
                  <a:cubicBezTo>
                    <a:pt x="368" y="881"/>
                    <a:pt x="686" y="1165"/>
                    <a:pt x="1053" y="1299"/>
                  </a:cubicBezTo>
                  <a:cubicBezTo>
                    <a:pt x="1152" y="1333"/>
                    <a:pt x="1252" y="1350"/>
                    <a:pt x="1352" y="1350"/>
                  </a:cubicBezTo>
                  <a:cubicBezTo>
                    <a:pt x="1382" y="1350"/>
                    <a:pt x="1411" y="1349"/>
                    <a:pt x="1441" y="1346"/>
                  </a:cubicBezTo>
                  <a:lnTo>
                    <a:pt x="1441" y="1346"/>
                  </a:lnTo>
                  <a:cubicBezTo>
                    <a:pt x="1504" y="1467"/>
                    <a:pt x="1581" y="1581"/>
                    <a:pt x="1671" y="1683"/>
                  </a:cubicBezTo>
                  <a:cubicBezTo>
                    <a:pt x="1805" y="1833"/>
                    <a:pt x="1972" y="1950"/>
                    <a:pt x="2156" y="2034"/>
                  </a:cubicBezTo>
                  <a:cubicBezTo>
                    <a:pt x="2256" y="2076"/>
                    <a:pt x="2361" y="2096"/>
                    <a:pt x="2465" y="2096"/>
                  </a:cubicBezTo>
                  <a:cubicBezTo>
                    <a:pt x="2570" y="2096"/>
                    <a:pt x="2674" y="2076"/>
                    <a:pt x="2774" y="2034"/>
                  </a:cubicBezTo>
                  <a:cubicBezTo>
                    <a:pt x="2890" y="1976"/>
                    <a:pt x="2993" y="1898"/>
                    <a:pt x="3080" y="1806"/>
                  </a:cubicBezTo>
                  <a:lnTo>
                    <a:pt x="3080" y="1806"/>
                  </a:lnTo>
                  <a:cubicBezTo>
                    <a:pt x="3200" y="1875"/>
                    <a:pt x="3275" y="1883"/>
                    <a:pt x="3275" y="1883"/>
                  </a:cubicBezTo>
                  <a:cubicBezTo>
                    <a:pt x="3287" y="1861"/>
                    <a:pt x="3222" y="1831"/>
                    <a:pt x="3127" y="1752"/>
                  </a:cubicBezTo>
                  <a:lnTo>
                    <a:pt x="3127" y="1752"/>
                  </a:lnTo>
                  <a:cubicBezTo>
                    <a:pt x="3264" y="1584"/>
                    <a:pt x="3349" y="1375"/>
                    <a:pt x="3359" y="1148"/>
                  </a:cubicBezTo>
                  <a:cubicBezTo>
                    <a:pt x="3376" y="814"/>
                    <a:pt x="3292" y="497"/>
                    <a:pt x="3142" y="213"/>
                  </a:cubicBezTo>
                  <a:cubicBezTo>
                    <a:pt x="3075" y="129"/>
                    <a:pt x="2991" y="62"/>
                    <a:pt x="2891" y="46"/>
                  </a:cubicBezTo>
                  <a:cubicBezTo>
                    <a:pt x="2791" y="62"/>
                    <a:pt x="2691" y="112"/>
                    <a:pt x="2641" y="196"/>
                  </a:cubicBezTo>
                  <a:cubicBezTo>
                    <a:pt x="2557" y="313"/>
                    <a:pt x="2524" y="447"/>
                    <a:pt x="2507" y="597"/>
                  </a:cubicBezTo>
                  <a:cubicBezTo>
                    <a:pt x="2458" y="985"/>
                    <a:pt x="2598" y="1374"/>
                    <a:pt x="2880" y="1656"/>
                  </a:cubicBezTo>
                  <a:lnTo>
                    <a:pt x="2880" y="1656"/>
                  </a:lnTo>
                  <a:cubicBezTo>
                    <a:pt x="2820" y="1715"/>
                    <a:pt x="2750" y="1764"/>
                    <a:pt x="2674" y="1800"/>
                  </a:cubicBezTo>
                  <a:cubicBezTo>
                    <a:pt x="2611" y="1828"/>
                    <a:pt x="2545" y="1840"/>
                    <a:pt x="2478" y="1840"/>
                  </a:cubicBezTo>
                  <a:cubicBezTo>
                    <a:pt x="2262" y="1840"/>
                    <a:pt x="2038" y="1707"/>
                    <a:pt x="1872" y="1516"/>
                  </a:cubicBezTo>
                  <a:cubicBezTo>
                    <a:pt x="1807" y="1441"/>
                    <a:pt x="1752" y="1362"/>
                    <a:pt x="1705" y="1280"/>
                  </a:cubicBezTo>
                  <a:lnTo>
                    <a:pt x="1705" y="1280"/>
                  </a:lnTo>
                  <a:cubicBezTo>
                    <a:pt x="1768" y="1254"/>
                    <a:pt x="1830" y="1221"/>
                    <a:pt x="1889" y="1182"/>
                  </a:cubicBezTo>
                  <a:cubicBezTo>
                    <a:pt x="2189" y="964"/>
                    <a:pt x="2273" y="547"/>
                    <a:pt x="2056" y="229"/>
                  </a:cubicBezTo>
                  <a:cubicBezTo>
                    <a:pt x="2006" y="146"/>
                    <a:pt x="1922" y="79"/>
                    <a:pt x="1822" y="29"/>
                  </a:cubicBezTo>
                  <a:cubicBezTo>
                    <a:pt x="1778" y="10"/>
                    <a:pt x="1732" y="1"/>
                    <a:pt x="16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7"/>
          <p:cNvGrpSpPr/>
          <p:nvPr/>
        </p:nvGrpSpPr>
        <p:grpSpPr>
          <a:xfrm>
            <a:off x="2595036" y="1014695"/>
            <a:ext cx="1585449" cy="1152538"/>
            <a:chOff x="2595036" y="1014695"/>
            <a:chExt cx="1585449" cy="1152538"/>
          </a:xfrm>
        </p:grpSpPr>
        <p:sp>
          <p:nvSpPr>
            <p:cNvPr id="127" name="Google Shape;127;p7"/>
            <p:cNvSpPr/>
            <p:nvPr/>
          </p:nvSpPr>
          <p:spPr>
            <a:xfrm>
              <a:off x="2856483" y="1388410"/>
              <a:ext cx="139365" cy="297683"/>
            </a:xfrm>
            <a:custGeom>
              <a:avLst/>
              <a:gdLst/>
              <a:ahLst/>
              <a:cxnLst/>
              <a:rect l="l" t="t" r="r" b="b"/>
              <a:pathLst>
                <a:path w="4346" h="9283" extrusionOk="0">
                  <a:moveTo>
                    <a:pt x="193" y="1"/>
                  </a:moveTo>
                  <a:cubicBezTo>
                    <a:pt x="182" y="1"/>
                    <a:pt x="174" y="3"/>
                    <a:pt x="168" y="9"/>
                  </a:cubicBezTo>
                  <a:cubicBezTo>
                    <a:pt x="1" y="159"/>
                    <a:pt x="1538" y="1880"/>
                    <a:pt x="2624" y="4453"/>
                  </a:cubicBezTo>
                  <a:cubicBezTo>
                    <a:pt x="3740" y="6984"/>
                    <a:pt x="3943" y="9282"/>
                    <a:pt x="4176" y="9282"/>
                  </a:cubicBezTo>
                  <a:cubicBezTo>
                    <a:pt x="4176" y="9282"/>
                    <a:pt x="4177" y="9282"/>
                    <a:pt x="4178" y="9282"/>
                  </a:cubicBezTo>
                  <a:cubicBezTo>
                    <a:pt x="4278" y="9282"/>
                    <a:pt x="4345" y="8681"/>
                    <a:pt x="4262" y="7745"/>
                  </a:cubicBezTo>
                  <a:cubicBezTo>
                    <a:pt x="4212" y="7177"/>
                    <a:pt x="4111" y="6626"/>
                    <a:pt x="3978" y="6091"/>
                  </a:cubicBezTo>
                  <a:cubicBezTo>
                    <a:pt x="3643" y="4754"/>
                    <a:pt x="3092" y="3484"/>
                    <a:pt x="2357" y="2332"/>
                  </a:cubicBezTo>
                  <a:cubicBezTo>
                    <a:pt x="2056" y="1864"/>
                    <a:pt x="1722" y="1413"/>
                    <a:pt x="1354" y="995"/>
                  </a:cubicBezTo>
                  <a:cubicBezTo>
                    <a:pt x="772" y="336"/>
                    <a:pt x="317" y="1"/>
                    <a:pt x="1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2974363" y="1014695"/>
              <a:ext cx="43965" cy="732486"/>
            </a:xfrm>
            <a:custGeom>
              <a:avLst/>
              <a:gdLst/>
              <a:ahLst/>
              <a:cxnLst/>
              <a:rect l="l" t="t" r="r" b="b"/>
              <a:pathLst>
                <a:path w="1371" h="22842" extrusionOk="0">
                  <a:moveTo>
                    <a:pt x="352" y="0"/>
                  </a:moveTo>
                  <a:cubicBezTo>
                    <a:pt x="251" y="0"/>
                    <a:pt x="151" y="1287"/>
                    <a:pt x="84" y="3359"/>
                  </a:cubicBezTo>
                  <a:cubicBezTo>
                    <a:pt x="34" y="5414"/>
                    <a:pt x="1" y="8288"/>
                    <a:pt x="84" y="11446"/>
                  </a:cubicBezTo>
                  <a:cubicBezTo>
                    <a:pt x="168" y="14620"/>
                    <a:pt x="368" y="17478"/>
                    <a:pt x="636" y="19533"/>
                  </a:cubicBezTo>
                  <a:cubicBezTo>
                    <a:pt x="885" y="21591"/>
                    <a:pt x="1150" y="22841"/>
                    <a:pt x="1252" y="22841"/>
                  </a:cubicBezTo>
                  <a:cubicBezTo>
                    <a:pt x="1253" y="22841"/>
                    <a:pt x="1253" y="22841"/>
                    <a:pt x="1254" y="22841"/>
                  </a:cubicBezTo>
                  <a:cubicBezTo>
                    <a:pt x="1371" y="22824"/>
                    <a:pt x="1287" y="21554"/>
                    <a:pt x="1170" y="19483"/>
                  </a:cubicBezTo>
                  <a:cubicBezTo>
                    <a:pt x="1054" y="17427"/>
                    <a:pt x="920" y="14587"/>
                    <a:pt x="836" y="11429"/>
                  </a:cubicBezTo>
                  <a:cubicBezTo>
                    <a:pt x="753" y="8271"/>
                    <a:pt x="703" y="5414"/>
                    <a:pt x="636" y="3342"/>
                  </a:cubicBezTo>
                  <a:cubicBezTo>
                    <a:pt x="552" y="1287"/>
                    <a:pt x="469" y="0"/>
                    <a:pt x="35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3009188" y="1170543"/>
              <a:ext cx="155976" cy="533218"/>
            </a:xfrm>
            <a:custGeom>
              <a:avLst/>
              <a:gdLst/>
              <a:ahLst/>
              <a:cxnLst/>
              <a:rect l="l" t="t" r="r" b="b"/>
              <a:pathLst>
                <a:path w="4864" h="16628" extrusionOk="0">
                  <a:moveTo>
                    <a:pt x="4754" y="0"/>
                  </a:moveTo>
                  <a:cubicBezTo>
                    <a:pt x="4646" y="0"/>
                    <a:pt x="4092" y="797"/>
                    <a:pt x="3460" y="2208"/>
                  </a:cubicBezTo>
                  <a:cubicBezTo>
                    <a:pt x="1805" y="5984"/>
                    <a:pt x="703" y="9978"/>
                    <a:pt x="168" y="14055"/>
                  </a:cubicBezTo>
                  <a:cubicBezTo>
                    <a:pt x="1" y="15625"/>
                    <a:pt x="68" y="16628"/>
                    <a:pt x="168" y="16628"/>
                  </a:cubicBezTo>
                  <a:cubicBezTo>
                    <a:pt x="285" y="16628"/>
                    <a:pt x="385" y="15659"/>
                    <a:pt x="703" y="14138"/>
                  </a:cubicBezTo>
                  <a:cubicBezTo>
                    <a:pt x="1003" y="12618"/>
                    <a:pt x="1488" y="10512"/>
                    <a:pt x="2123" y="8223"/>
                  </a:cubicBezTo>
                  <a:cubicBezTo>
                    <a:pt x="2758" y="5917"/>
                    <a:pt x="3409" y="3862"/>
                    <a:pt x="3944" y="2409"/>
                  </a:cubicBezTo>
                  <a:cubicBezTo>
                    <a:pt x="4462" y="938"/>
                    <a:pt x="4863" y="53"/>
                    <a:pt x="4763" y="3"/>
                  </a:cubicBezTo>
                  <a:cubicBezTo>
                    <a:pt x="4760" y="1"/>
                    <a:pt x="4758" y="0"/>
                    <a:pt x="475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2823806" y="1663004"/>
              <a:ext cx="345110" cy="254007"/>
            </a:xfrm>
            <a:custGeom>
              <a:avLst/>
              <a:gdLst/>
              <a:ahLst/>
              <a:cxnLst/>
              <a:rect l="l" t="t" r="r" b="b"/>
              <a:pathLst>
                <a:path w="10762" h="7921" extrusionOk="0">
                  <a:moveTo>
                    <a:pt x="34" y="1"/>
                  </a:moveTo>
                  <a:lnTo>
                    <a:pt x="34" y="2507"/>
                  </a:lnTo>
                  <a:cubicBezTo>
                    <a:pt x="1" y="5498"/>
                    <a:pt x="2407" y="7921"/>
                    <a:pt x="5381" y="7921"/>
                  </a:cubicBezTo>
                  <a:cubicBezTo>
                    <a:pt x="8355" y="7921"/>
                    <a:pt x="10761" y="5498"/>
                    <a:pt x="10744" y="2507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824896" y="1728903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824896" y="1751414"/>
              <a:ext cx="346682" cy="4874"/>
            </a:xfrm>
            <a:custGeom>
              <a:avLst/>
              <a:gdLst/>
              <a:ahLst/>
              <a:cxnLst/>
              <a:rect l="l" t="t" r="r" b="b"/>
              <a:pathLst>
                <a:path w="10811" h="152" extrusionOk="0">
                  <a:moveTo>
                    <a:pt x="5397" y="1"/>
                  </a:moveTo>
                  <a:cubicBezTo>
                    <a:pt x="2406" y="1"/>
                    <a:pt x="0" y="34"/>
                    <a:pt x="0" y="68"/>
                  </a:cubicBezTo>
                  <a:cubicBezTo>
                    <a:pt x="0" y="118"/>
                    <a:pt x="2406" y="151"/>
                    <a:pt x="5397" y="151"/>
                  </a:cubicBezTo>
                  <a:cubicBezTo>
                    <a:pt x="8388" y="151"/>
                    <a:pt x="10811" y="118"/>
                    <a:pt x="10811" y="68"/>
                  </a:cubicBezTo>
                  <a:cubicBezTo>
                    <a:pt x="10811" y="34"/>
                    <a:pt x="8388" y="1"/>
                    <a:pt x="539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2595036" y="1915920"/>
              <a:ext cx="1585449" cy="92194"/>
            </a:xfrm>
            <a:custGeom>
              <a:avLst/>
              <a:gdLst/>
              <a:ahLst/>
              <a:cxnLst/>
              <a:rect l="l" t="t" r="r" b="b"/>
              <a:pathLst>
                <a:path w="49441" h="2875" extrusionOk="0">
                  <a:moveTo>
                    <a:pt x="0" y="0"/>
                  </a:moveTo>
                  <a:lnTo>
                    <a:pt x="0" y="2874"/>
                  </a:lnTo>
                  <a:lnTo>
                    <a:pt x="49441" y="2874"/>
                  </a:lnTo>
                  <a:lnTo>
                    <a:pt x="4944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2895605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3765212" y="2008082"/>
              <a:ext cx="52559" cy="159151"/>
            </a:xfrm>
            <a:custGeom>
              <a:avLst/>
              <a:gdLst/>
              <a:ahLst/>
              <a:cxnLst/>
              <a:rect l="l" t="t" r="r" b="b"/>
              <a:pathLst>
                <a:path w="1639" h="4963" extrusionOk="0">
                  <a:moveTo>
                    <a:pt x="1" y="0"/>
                  </a:moveTo>
                  <a:lnTo>
                    <a:pt x="1" y="4963"/>
                  </a:lnTo>
                  <a:lnTo>
                    <a:pt x="1638" y="4963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3465156" y="1579436"/>
              <a:ext cx="498329" cy="334368"/>
            </a:xfrm>
            <a:custGeom>
              <a:avLst/>
              <a:gdLst/>
              <a:ahLst/>
              <a:cxnLst/>
              <a:rect l="l" t="t" r="r" b="b"/>
              <a:pathLst>
                <a:path w="15540" h="10427" extrusionOk="0">
                  <a:moveTo>
                    <a:pt x="1120" y="0"/>
                  </a:moveTo>
                  <a:lnTo>
                    <a:pt x="1" y="10426"/>
                  </a:lnTo>
                  <a:lnTo>
                    <a:pt x="14354" y="10426"/>
                  </a:lnTo>
                  <a:lnTo>
                    <a:pt x="1554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485006" y="1603551"/>
              <a:ext cx="449009" cy="292552"/>
            </a:xfrm>
            <a:custGeom>
              <a:avLst/>
              <a:gdLst/>
              <a:ahLst/>
              <a:cxnLst/>
              <a:rect l="l" t="t" r="r" b="b"/>
              <a:pathLst>
                <a:path w="14002" h="9123" extrusionOk="0">
                  <a:moveTo>
                    <a:pt x="1086" y="0"/>
                  </a:moveTo>
                  <a:lnTo>
                    <a:pt x="0" y="9123"/>
                  </a:lnTo>
                  <a:lnTo>
                    <a:pt x="12949" y="9123"/>
                  </a:lnTo>
                  <a:lnTo>
                    <a:pt x="140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3568574" y="1652839"/>
              <a:ext cx="275428" cy="193976"/>
            </a:xfrm>
            <a:custGeom>
              <a:avLst/>
              <a:gdLst/>
              <a:ahLst/>
              <a:cxnLst/>
              <a:rect l="l" t="t" r="r" b="b"/>
              <a:pathLst>
                <a:path w="8589" h="6049" extrusionOk="0">
                  <a:moveTo>
                    <a:pt x="669" y="0"/>
                  </a:moveTo>
                  <a:lnTo>
                    <a:pt x="1" y="6049"/>
                  </a:lnTo>
                  <a:lnTo>
                    <a:pt x="8171" y="6049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3925421" y="1710688"/>
              <a:ext cx="116854" cy="204719"/>
            </a:xfrm>
            <a:custGeom>
              <a:avLst/>
              <a:gdLst/>
              <a:ahLst/>
              <a:cxnLst/>
              <a:rect l="l" t="t" r="r" b="b"/>
              <a:pathLst>
                <a:path w="3644" h="6384" extrusionOk="0">
                  <a:moveTo>
                    <a:pt x="719" y="1"/>
                  </a:moveTo>
                  <a:lnTo>
                    <a:pt x="669" y="402"/>
                  </a:lnTo>
                  <a:lnTo>
                    <a:pt x="673" y="409"/>
                  </a:lnTo>
                  <a:lnTo>
                    <a:pt x="719" y="1"/>
                  </a:lnTo>
                  <a:close/>
                  <a:moveTo>
                    <a:pt x="673" y="409"/>
                  </a:moveTo>
                  <a:lnTo>
                    <a:pt x="1" y="6333"/>
                  </a:lnTo>
                  <a:lnTo>
                    <a:pt x="3643" y="6383"/>
                  </a:lnTo>
                  <a:lnTo>
                    <a:pt x="673" y="4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7"/>
          <p:cNvGrpSpPr/>
          <p:nvPr/>
        </p:nvGrpSpPr>
        <p:grpSpPr>
          <a:xfrm>
            <a:off x="3922214" y="644989"/>
            <a:ext cx="381507" cy="581929"/>
            <a:chOff x="3922214" y="644989"/>
            <a:chExt cx="381507" cy="581929"/>
          </a:xfrm>
        </p:grpSpPr>
        <p:sp>
          <p:nvSpPr>
            <p:cNvPr id="141" name="Google Shape;141;p7"/>
            <p:cNvSpPr/>
            <p:nvPr/>
          </p:nvSpPr>
          <p:spPr>
            <a:xfrm>
              <a:off x="3922214" y="644989"/>
              <a:ext cx="381507" cy="581929"/>
            </a:xfrm>
            <a:custGeom>
              <a:avLst/>
              <a:gdLst/>
              <a:ahLst/>
              <a:cxnLst/>
              <a:rect l="l" t="t" r="r" b="b"/>
              <a:pathLst>
                <a:path w="11897" h="18147" extrusionOk="0">
                  <a:moveTo>
                    <a:pt x="0" y="1"/>
                  </a:moveTo>
                  <a:lnTo>
                    <a:pt x="0" y="18146"/>
                  </a:lnTo>
                  <a:lnTo>
                    <a:pt x="11897" y="18146"/>
                  </a:lnTo>
                  <a:lnTo>
                    <a:pt x="11897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937735" y="665897"/>
              <a:ext cx="348862" cy="540658"/>
            </a:xfrm>
            <a:custGeom>
              <a:avLst/>
              <a:gdLst/>
              <a:ahLst/>
              <a:cxnLst/>
              <a:rect l="l" t="t" r="r" b="b"/>
              <a:pathLst>
                <a:path w="10879" h="16860" extrusionOk="0">
                  <a:moveTo>
                    <a:pt x="1" y="0"/>
                  </a:moveTo>
                  <a:lnTo>
                    <a:pt x="1" y="16859"/>
                  </a:lnTo>
                  <a:lnTo>
                    <a:pt x="10878" y="16859"/>
                  </a:lnTo>
                  <a:lnTo>
                    <a:pt x="1087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064722" y="848073"/>
              <a:ext cx="95946" cy="176307"/>
            </a:xfrm>
            <a:custGeom>
              <a:avLst/>
              <a:gdLst/>
              <a:ahLst/>
              <a:cxnLst/>
              <a:rect l="l" t="t" r="r" b="b"/>
              <a:pathLst>
                <a:path w="2992" h="5498" extrusionOk="0">
                  <a:moveTo>
                    <a:pt x="1" y="0"/>
                  </a:moveTo>
                  <a:lnTo>
                    <a:pt x="1" y="5497"/>
                  </a:lnTo>
                  <a:lnTo>
                    <a:pt x="2992" y="549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>
            <a:off x="3459801" y="499787"/>
            <a:ext cx="219181" cy="334368"/>
            <a:chOff x="3459801" y="499787"/>
            <a:chExt cx="219181" cy="334368"/>
          </a:xfrm>
        </p:grpSpPr>
        <p:sp>
          <p:nvSpPr>
            <p:cNvPr id="145" name="Google Shape;145;p7"/>
            <p:cNvSpPr/>
            <p:nvPr/>
          </p:nvSpPr>
          <p:spPr>
            <a:xfrm>
              <a:off x="3459801" y="499787"/>
              <a:ext cx="219181" cy="334368"/>
            </a:xfrm>
            <a:custGeom>
              <a:avLst/>
              <a:gdLst/>
              <a:ahLst/>
              <a:cxnLst/>
              <a:rect l="l" t="t" r="r" b="b"/>
              <a:pathLst>
                <a:path w="6835" h="10427" extrusionOk="0">
                  <a:moveTo>
                    <a:pt x="1" y="1"/>
                  </a:moveTo>
                  <a:lnTo>
                    <a:pt x="1" y="10427"/>
                  </a:lnTo>
                  <a:lnTo>
                    <a:pt x="6835" y="10427"/>
                  </a:lnTo>
                  <a:lnTo>
                    <a:pt x="68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3468908" y="511588"/>
              <a:ext cx="200422" cy="310798"/>
            </a:xfrm>
            <a:custGeom>
              <a:avLst/>
              <a:gdLst/>
              <a:ahLst/>
              <a:cxnLst/>
              <a:rect l="l" t="t" r="r" b="b"/>
              <a:pathLst>
                <a:path w="6250" h="9692" extrusionOk="0">
                  <a:moveTo>
                    <a:pt x="1" y="0"/>
                  </a:moveTo>
                  <a:lnTo>
                    <a:pt x="1" y="9691"/>
                  </a:lnTo>
                  <a:lnTo>
                    <a:pt x="6250" y="9691"/>
                  </a:lnTo>
                  <a:lnTo>
                    <a:pt x="625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3541797" y="616064"/>
              <a:ext cx="55220" cy="101814"/>
            </a:xfrm>
            <a:custGeom>
              <a:avLst/>
              <a:gdLst/>
              <a:ahLst/>
              <a:cxnLst/>
              <a:rect l="l" t="t" r="r" b="b"/>
              <a:pathLst>
                <a:path w="1722" h="3175" extrusionOk="0">
                  <a:moveTo>
                    <a:pt x="0" y="0"/>
                  </a:moveTo>
                  <a:lnTo>
                    <a:pt x="0" y="3175"/>
                  </a:lnTo>
                  <a:lnTo>
                    <a:pt x="1721" y="3175"/>
                  </a:lnTo>
                  <a:lnTo>
                    <a:pt x="172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1275" y="176760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969567" y="515578"/>
            <a:ext cx="720724" cy="932648"/>
            <a:chOff x="7529776" y="988432"/>
            <a:chExt cx="845524" cy="1094143"/>
          </a:xfrm>
        </p:grpSpPr>
        <p:sp>
          <p:nvSpPr>
            <p:cNvPr id="152" name="Google Shape;152;p8"/>
            <p:cNvSpPr/>
            <p:nvPr/>
          </p:nvSpPr>
          <p:spPr>
            <a:xfrm>
              <a:off x="7529776" y="988432"/>
              <a:ext cx="845524" cy="1094143"/>
            </a:xfrm>
            <a:custGeom>
              <a:avLst/>
              <a:gdLst/>
              <a:ahLst/>
              <a:cxnLst/>
              <a:rect l="l" t="t" r="r" b="b"/>
              <a:pathLst>
                <a:path w="26367" h="34120" extrusionOk="0">
                  <a:moveTo>
                    <a:pt x="702" y="1"/>
                  </a:moveTo>
                  <a:lnTo>
                    <a:pt x="0" y="34120"/>
                  </a:lnTo>
                  <a:lnTo>
                    <a:pt x="25681" y="34003"/>
                  </a:lnTo>
                  <a:lnTo>
                    <a:pt x="26366" y="535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7584964" y="1027554"/>
              <a:ext cx="741048" cy="998229"/>
            </a:xfrm>
            <a:custGeom>
              <a:avLst/>
              <a:gdLst/>
              <a:ahLst/>
              <a:cxnLst/>
              <a:rect l="l" t="t" r="r" b="b"/>
              <a:pathLst>
                <a:path w="23109" h="31129" extrusionOk="0">
                  <a:moveTo>
                    <a:pt x="635" y="0"/>
                  </a:moveTo>
                  <a:lnTo>
                    <a:pt x="0" y="31128"/>
                  </a:lnTo>
                  <a:lnTo>
                    <a:pt x="0" y="31128"/>
                  </a:lnTo>
                  <a:lnTo>
                    <a:pt x="22473" y="30828"/>
                  </a:lnTo>
                  <a:lnTo>
                    <a:pt x="23108" y="468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7714068" y="1199019"/>
              <a:ext cx="492461" cy="680504"/>
            </a:xfrm>
            <a:custGeom>
              <a:avLst/>
              <a:gdLst/>
              <a:ahLst/>
              <a:cxnLst/>
              <a:rect l="l" t="t" r="r" b="b"/>
              <a:pathLst>
                <a:path w="15357" h="21221" extrusionOk="0">
                  <a:moveTo>
                    <a:pt x="15356" y="0"/>
                  </a:moveTo>
                  <a:lnTo>
                    <a:pt x="435" y="251"/>
                  </a:lnTo>
                  <a:lnTo>
                    <a:pt x="1" y="20903"/>
                  </a:lnTo>
                  <a:lnTo>
                    <a:pt x="14922" y="21220"/>
                  </a:lnTo>
                  <a:lnTo>
                    <a:pt x="1535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7721571" y="1199019"/>
              <a:ext cx="484957" cy="680504"/>
            </a:xfrm>
            <a:custGeom>
              <a:avLst/>
              <a:gdLst/>
              <a:ahLst/>
              <a:cxnLst/>
              <a:rect l="l" t="t" r="r" b="b"/>
              <a:pathLst>
                <a:path w="15123" h="21221" extrusionOk="0">
                  <a:moveTo>
                    <a:pt x="15122" y="0"/>
                  </a:moveTo>
                  <a:lnTo>
                    <a:pt x="1" y="10009"/>
                  </a:lnTo>
                  <a:lnTo>
                    <a:pt x="14688" y="21220"/>
                  </a:lnTo>
                  <a:lnTo>
                    <a:pt x="151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8"/>
          <p:cNvGrpSpPr/>
          <p:nvPr/>
        </p:nvGrpSpPr>
        <p:grpSpPr>
          <a:xfrm>
            <a:off x="2231807" y="374498"/>
            <a:ext cx="518860" cy="670484"/>
            <a:chOff x="7179887" y="2301692"/>
            <a:chExt cx="608705" cy="786584"/>
          </a:xfrm>
        </p:grpSpPr>
        <p:sp>
          <p:nvSpPr>
            <p:cNvPr id="157" name="Google Shape;157;p8"/>
            <p:cNvSpPr/>
            <p:nvPr/>
          </p:nvSpPr>
          <p:spPr>
            <a:xfrm>
              <a:off x="7179887" y="2301692"/>
              <a:ext cx="608705" cy="786584"/>
            </a:xfrm>
            <a:custGeom>
              <a:avLst/>
              <a:gdLst/>
              <a:ahLst/>
              <a:cxnLst/>
              <a:rect l="l" t="t" r="r" b="b"/>
              <a:pathLst>
                <a:path w="18982" h="24529" extrusionOk="0">
                  <a:moveTo>
                    <a:pt x="518" y="0"/>
                  </a:moveTo>
                  <a:lnTo>
                    <a:pt x="0" y="24528"/>
                  </a:lnTo>
                  <a:lnTo>
                    <a:pt x="18480" y="24445"/>
                  </a:lnTo>
                  <a:lnTo>
                    <a:pt x="18981" y="368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7220068" y="2329559"/>
              <a:ext cx="532609" cy="717991"/>
            </a:xfrm>
            <a:custGeom>
              <a:avLst/>
              <a:gdLst/>
              <a:ahLst/>
              <a:cxnLst/>
              <a:rect l="l" t="t" r="r" b="b"/>
              <a:pathLst>
                <a:path w="16609" h="22390" extrusionOk="0">
                  <a:moveTo>
                    <a:pt x="452" y="0"/>
                  </a:moveTo>
                  <a:lnTo>
                    <a:pt x="1" y="22390"/>
                  </a:lnTo>
                  <a:lnTo>
                    <a:pt x="16158" y="22172"/>
                  </a:lnTo>
                  <a:lnTo>
                    <a:pt x="16609" y="334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7312775" y="2452794"/>
              <a:ext cx="354186" cy="489735"/>
            </a:xfrm>
            <a:custGeom>
              <a:avLst/>
              <a:gdLst/>
              <a:ahLst/>
              <a:cxnLst/>
              <a:rect l="l" t="t" r="r" b="b"/>
              <a:pathLst>
                <a:path w="11045" h="15272" extrusionOk="0">
                  <a:moveTo>
                    <a:pt x="11045" y="0"/>
                  </a:moveTo>
                  <a:lnTo>
                    <a:pt x="318" y="184"/>
                  </a:lnTo>
                  <a:lnTo>
                    <a:pt x="0" y="15038"/>
                  </a:lnTo>
                  <a:lnTo>
                    <a:pt x="10727" y="15272"/>
                  </a:lnTo>
                  <a:lnTo>
                    <a:pt x="110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8"/>
          <p:cNvSpPr/>
          <p:nvPr/>
        </p:nvSpPr>
        <p:spPr>
          <a:xfrm>
            <a:off x="3947200" y="412723"/>
            <a:ext cx="4815108" cy="3872540"/>
          </a:xfrm>
          <a:custGeom>
            <a:avLst/>
            <a:gdLst/>
            <a:ahLst/>
            <a:cxnLst/>
            <a:rect l="l" t="t" r="r" b="b"/>
            <a:pathLst>
              <a:path w="31496" h="25331" extrusionOk="0">
                <a:moveTo>
                  <a:pt x="351" y="0"/>
                </a:moveTo>
                <a:lnTo>
                  <a:pt x="0" y="24879"/>
                </a:lnTo>
                <a:lnTo>
                  <a:pt x="31128" y="25330"/>
                </a:lnTo>
                <a:lnTo>
                  <a:pt x="31496" y="435"/>
                </a:lnTo>
                <a:lnTo>
                  <a:pt x="351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8"/>
          <p:cNvGrpSpPr/>
          <p:nvPr/>
        </p:nvGrpSpPr>
        <p:grpSpPr>
          <a:xfrm flipH="1">
            <a:off x="241877" y="3611495"/>
            <a:ext cx="1154285" cy="1063438"/>
            <a:chOff x="7102066" y="3464861"/>
            <a:chExt cx="1313777" cy="1210378"/>
          </a:xfrm>
        </p:grpSpPr>
        <p:sp>
          <p:nvSpPr>
            <p:cNvPr id="162" name="Google Shape;162;p8"/>
            <p:cNvSpPr/>
            <p:nvPr/>
          </p:nvSpPr>
          <p:spPr>
            <a:xfrm>
              <a:off x="7102066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7995238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7573035" y="4393923"/>
              <a:ext cx="70737" cy="281316"/>
            </a:xfrm>
            <a:custGeom>
              <a:avLst/>
              <a:gdLst/>
              <a:ahLst/>
              <a:cxnLst/>
              <a:rect l="l" t="t" r="r" b="b"/>
              <a:pathLst>
                <a:path w="2170" h="8630" extrusionOk="0">
                  <a:moveTo>
                    <a:pt x="0" y="0"/>
                  </a:moveTo>
                  <a:lnTo>
                    <a:pt x="0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332231" y="4393923"/>
              <a:ext cx="70769" cy="281316"/>
            </a:xfrm>
            <a:custGeom>
              <a:avLst/>
              <a:gdLst/>
              <a:ahLst/>
              <a:cxnLst/>
              <a:rect l="l" t="t" r="r" b="b"/>
              <a:pathLst>
                <a:path w="2171" h="8630" extrusionOk="0">
                  <a:moveTo>
                    <a:pt x="1" y="0"/>
                  </a:moveTo>
                  <a:lnTo>
                    <a:pt x="1" y="8630"/>
                  </a:lnTo>
                  <a:lnTo>
                    <a:pt x="2170" y="8630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102066" y="3745069"/>
              <a:ext cx="965538" cy="648886"/>
            </a:xfrm>
            <a:custGeom>
              <a:avLst/>
              <a:gdLst/>
              <a:ahLst/>
              <a:cxnLst/>
              <a:rect l="l" t="t" r="r" b="b"/>
              <a:pathLst>
                <a:path w="29620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29619" y="19905"/>
                  </a:lnTo>
                  <a:lnTo>
                    <a:pt x="2961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8067572" y="3745069"/>
              <a:ext cx="348272" cy="648886"/>
            </a:xfrm>
            <a:custGeom>
              <a:avLst/>
              <a:gdLst/>
              <a:ahLst/>
              <a:cxnLst/>
              <a:rect l="l" t="t" r="r" b="b"/>
              <a:pathLst>
                <a:path w="10684" h="19906" extrusionOk="0">
                  <a:moveTo>
                    <a:pt x="0" y="1"/>
                  </a:moveTo>
                  <a:lnTo>
                    <a:pt x="0" y="19905"/>
                  </a:lnTo>
                  <a:lnTo>
                    <a:pt x="10684" y="19905"/>
                  </a:lnTo>
                  <a:lnTo>
                    <a:pt x="1068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196371" y="3860269"/>
              <a:ext cx="781753" cy="211688"/>
            </a:xfrm>
            <a:custGeom>
              <a:avLst/>
              <a:gdLst/>
              <a:ahLst/>
              <a:cxnLst/>
              <a:rect l="l" t="t" r="r" b="b"/>
              <a:pathLst>
                <a:path w="23982" h="6494" extrusionOk="0">
                  <a:moveTo>
                    <a:pt x="82" y="1"/>
                  </a:moveTo>
                  <a:cubicBezTo>
                    <a:pt x="76" y="11"/>
                    <a:pt x="75" y="14"/>
                    <a:pt x="77" y="14"/>
                  </a:cubicBezTo>
                  <a:cubicBezTo>
                    <a:pt x="78" y="14"/>
                    <a:pt x="78" y="14"/>
                    <a:pt x="79" y="13"/>
                  </a:cubicBezTo>
                  <a:lnTo>
                    <a:pt x="79" y="13"/>
                  </a:lnTo>
                  <a:cubicBezTo>
                    <a:pt x="67" y="24"/>
                    <a:pt x="43" y="44"/>
                    <a:pt x="0" y="83"/>
                  </a:cubicBezTo>
                  <a:lnTo>
                    <a:pt x="0" y="1710"/>
                  </a:lnTo>
                  <a:lnTo>
                    <a:pt x="0" y="3304"/>
                  </a:lnTo>
                  <a:cubicBezTo>
                    <a:pt x="17" y="4356"/>
                    <a:pt x="17" y="5408"/>
                    <a:pt x="17" y="6411"/>
                  </a:cubicBezTo>
                  <a:lnTo>
                    <a:pt x="17" y="6493"/>
                  </a:lnTo>
                  <a:lnTo>
                    <a:pt x="82" y="6493"/>
                  </a:lnTo>
                  <a:lnTo>
                    <a:pt x="17144" y="6460"/>
                  </a:lnTo>
                  <a:cubicBezTo>
                    <a:pt x="19264" y="6444"/>
                    <a:pt x="20957" y="6444"/>
                    <a:pt x="22140" y="6444"/>
                  </a:cubicBezTo>
                  <a:cubicBezTo>
                    <a:pt x="22716" y="6427"/>
                    <a:pt x="23159" y="6427"/>
                    <a:pt x="23472" y="6427"/>
                  </a:cubicBezTo>
                  <a:lnTo>
                    <a:pt x="23817" y="6427"/>
                  </a:lnTo>
                  <a:cubicBezTo>
                    <a:pt x="23850" y="6427"/>
                    <a:pt x="23883" y="6427"/>
                    <a:pt x="23932" y="6411"/>
                  </a:cubicBezTo>
                  <a:lnTo>
                    <a:pt x="23455" y="6411"/>
                  </a:lnTo>
                  <a:lnTo>
                    <a:pt x="22107" y="6394"/>
                  </a:lnTo>
                  <a:cubicBezTo>
                    <a:pt x="20924" y="6394"/>
                    <a:pt x="19215" y="6378"/>
                    <a:pt x="17094" y="6378"/>
                  </a:cubicBezTo>
                  <a:lnTo>
                    <a:pt x="165" y="6345"/>
                  </a:lnTo>
                  <a:lnTo>
                    <a:pt x="165" y="6345"/>
                  </a:lnTo>
                  <a:cubicBezTo>
                    <a:pt x="165" y="5347"/>
                    <a:pt x="165" y="4334"/>
                    <a:pt x="165" y="3304"/>
                  </a:cubicBezTo>
                  <a:lnTo>
                    <a:pt x="165" y="1710"/>
                  </a:lnTo>
                  <a:lnTo>
                    <a:pt x="165" y="165"/>
                  </a:lnTo>
                  <a:lnTo>
                    <a:pt x="165" y="165"/>
                  </a:lnTo>
                  <a:cubicBezTo>
                    <a:pt x="9849" y="149"/>
                    <a:pt x="18455" y="148"/>
                    <a:pt x="23883" y="132"/>
                  </a:cubicBezTo>
                  <a:lnTo>
                    <a:pt x="23883" y="132"/>
                  </a:lnTo>
                  <a:cubicBezTo>
                    <a:pt x="23883" y="2098"/>
                    <a:pt x="23899" y="3659"/>
                    <a:pt x="23899" y="4734"/>
                  </a:cubicBezTo>
                  <a:cubicBezTo>
                    <a:pt x="23915" y="5277"/>
                    <a:pt x="23915" y="5688"/>
                    <a:pt x="23915" y="5983"/>
                  </a:cubicBezTo>
                  <a:cubicBezTo>
                    <a:pt x="23915" y="6115"/>
                    <a:pt x="23915" y="6230"/>
                    <a:pt x="23915" y="6312"/>
                  </a:cubicBezTo>
                  <a:cubicBezTo>
                    <a:pt x="23915" y="6345"/>
                    <a:pt x="23915" y="6378"/>
                    <a:pt x="23932" y="6411"/>
                  </a:cubicBezTo>
                  <a:cubicBezTo>
                    <a:pt x="23932" y="6378"/>
                    <a:pt x="23932" y="6345"/>
                    <a:pt x="23932" y="6312"/>
                  </a:cubicBezTo>
                  <a:cubicBezTo>
                    <a:pt x="23932" y="6246"/>
                    <a:pt x="23932" y="6131"/>
                    <a:pt x="23932" y="6000"/>
                  </a:cubicBezTo>
                  <a:cubicBezTo>
                    <a:pt x="23932" y="5720"/>
                    <a:pt x="23948" y="5310"/>
                    <a:pt x="23948" y="4767"/>
                  </a:cubicBezTo>
                  <a:cubicBezTo>
                    <a:pt x="23948" y="3682"/>
                    <a:pt x="23965" y="2088"/>
                    <a:pt x="23981" y="83"/>
                  </a:cubicBezTo>
                  <a:lnTo>
                    <a:pt x="23981" y="33"/>
                  </a:lnTo>
                  <a:lnTo>
                    <a:pt x="23932" y="3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542491" y="3932081"/>
              <a:ext cx="79310" cy="68390"/>
            </a:xfrm>
            <a:custGeom>
              <a:avLst/>
              <a:gdLst/>
              <a:ahLst/>
              <a:cxnLst/>
              <a:rect l="l" t="t" r="r" b="b"/>
              <a:pathLst>
                <a:path w="2433" h="2098" extrusionOk="0">
                  <a:moveTo>
                    <a:pt x="1381" y="0"/>
                  </a:moveTo>
                  <a:cubicBezTo>
                    <a:pt x="461" y="0"/>
                    <a:pt x="0" y="1134"/>
                    <a:pt x="658" y="1792"/>
                  </a:cubicBezTo>
                  <a:cubicBezTo>
                    <a:pt x="869" y="2003"/>
                    <a:pt x="1128" y="2097"/>
                    <a:pt x="1382" y="2097"/>
                  </a:cubicBezTo>
                  <a:cubicBezTo>
                    <a:pt x="1918" y="2097"/>
                    <a:pt x="2433" y="1677"/>
                    <a:pt x="2433" y="1052"/>
                  </a:cubicBezTo>
                  <a:cubicBezTo>
                    <a:pt x="2433" y="477"/>
                    <a:pt x="1973" y="0"/>
                    <a:pt x="138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199044" y="3497557"/>
              <a:ext cx="221304" cy="244872"/>
            </a:xfrm>
            <a:custGeom>
              <a:avLst/>
              <a:gdLst/>
              <a:ahLst/>
              <a:cxnLst/>
              <a:rect l="l" t="t" r="r" b="b"/>
              <a:pathLst>
                <a:path w="6789" h="7512" extrusionOk="0">
                  <a:moveTo>
                    <a:pt x="1463" y="0"/>
                  </a:moveTo>
                  <a:lnTo>
                    <a:pt x="2630" y="1677"/>
                  </a:lnTo>
                  <a:cubicBezTo>
                    <a:pt x="2630" y="1677"/>
                    <a:pt x="0" y="2400"/>
                    <a:pt x="0" y="4734"/>
                  </a:cubicBezTo>
                  <a:cubicBezTo>
                    <a:pt x="0" y="7068"/>
                    <a:pt x="1611" y="7512"/>
                    <a:pt x="3354" y="7512"/>
                  </a:cubicBezTo>
                  <a:cubicBezTo>
                    <a:pt x="5112" y="7512"/>
                    <a:pt x="6789" y="7002"/>
                    <a:pt x="6723" y="4668"/>
                  </a:cubicBezTo>
                  <a:cubicBezTo>
                    <a:pt x="6641" y="2334"/>
                    <a:pt x="4455" y="1463"/>
                    <a:pt x="4455" y="1463"/>
                  </a:cubicBezTo>
                  <a:lnTo>
                    <a:pt x="555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7652866" y="3598283"/>
              <a:ext cx="668705" cy="139322"/>
            </a:xfrm>
            <a:custGeom>
              <a:avLst/>
              <a:gdLst/>
              <a:ahLst/>
              <a:cxnLst/>
              <a:rect l="l" t="t" r="r" b="b"/>
              <a:pathLst>
                <a:path w="20514" h="4274" extrusionOk="0">
                  <a:moveTo>
                    <a:pt x="2137" y="0"/>
                  </a:moveTo>
                  <a:cubicBezTo>
                    <a:pt x="954" y="0"/>
                    <a:pt x="0" y="953"/>
                    <a:pt x="0" y="2137"/>
                  </a:cubicBezTo>
                  <a:cubicBezTo>
                    <a:pt x="0" y="3320"/>
                    <a:pt x="954" y="4274"/>
                    <a:pt x="2137" y="4274"/>
                  </a:cubicBezTo>
                  <a:lnTo>
                    <a:pt x="20513" y="4274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8083642" y="3627751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0"/>
                  </a:moveTo>
                  <a:cubicBezTo>
                    <a:pt x="247" y="0"/>
                    <a:pt x="0" y="247"/>
                    <a:pt x="0" y="559"/>
                  </a:cubicBezTo>
                  <a:lnTo>
                    <a:pt x="0" y="1923"/>
                  </a:lnTo>
                  <a:cubicBezTo>
                    <a:pt x="0" y="2235"/>
                    <a:pt x="247" y="2482"/>
                    <a:pt x="559" y="2482"/>
                  </a:cubicBezTo>
                  <a:lnTo>
                    <a:pt x="7298" y="2482"/>
                  </a:lnTo>
                  <a:lnTo>
                    <a:pt x="7298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7652866" y="3464861"/>
              <a:ext cx="668705" cy="138800"/>
            </a:xfrm>
            <a:custGeom>
              <a:avLst/>
              <a:gdLst/>
              <a:ahLst/>
              <a:cxnLst/>
              <a:rect l="l" t="t" r="r" b="b"/>
              <a:pathLst>
                <a:path w="20514" h="4258" extrusionOk="0">
                  <a:moveTo>
                    <a:pt x="2137" y="0"/>
                  </a:moveTo>
                  <a:cubicBezTo>
                    <a:pt x="954" y="0"/>
                    <a:pt x="0" y="954"/>
                    <a:pt x="0" y="2137"/>
                  </a:cubicBezTo>
                  <a:cubicBezTo>
                    <a:pt x="0" y="3304"/>
                    <a:pt x="954" y="4257"/>
                    <a:pt x="2137" y="4257"/>
                  </a:cubicBezTo>
                  <a:lnTo>
                    <a:pt x="20513" y="4257"/>
                  </a:lnTo>
                  <a:lnTo>
                    <a:pt x="205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083642" y="3493775"/>
              <a:ext cx="237929" cy="80940"/>
            </a:xfrm>
            <a:custGeom>
              <a:avLst/>
              <a:gdLst/>
              <a:ahLst/>
              <a:cxnLst/>
              <a:rect l="l" t="t" r="r" b="b"/>
              <a:pathLst>
                <a:path w="7299" h="2483" extrusionOk="0">
                  <a:moveTo>
                    <a:pt x="559" y="1"/>
                  </a:moveTo>
                  <a:cubicBezTo>
                    <a:pt x="247" y="1"/>
                    <a:pt x="0" y="248"/>
                    <a:pt x="0" y="560"/>
                  </a:cubicBezTo>
                  <a:lnTo>
                    <a:pt x="0" y="1924"/>
                  </a:lnTo>
                  <a:cubicBezTo>
                    <a:pt x="0" y="2236"/>
                    <a:pt x="247" y="2483"/>
                    <a:pt x="559" y="2483"/>
                  </a:cubicBezTo>
                  <a:lnTo>
                    <a:pt x="7298" y="2483"/>
                  </a:lnTo>
                  <a:lnTo>
                    <a:pt x="729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" name="Google Shape;175;p8"/>
          <p:cNvSpPr/>
          <p:nvPr/>
        </p:nvSpPr>
        <p:spPr>
          <a:xfrm>
            <a:off x="4113227" y="652742"/>
            <a:ext cx="4475409" cy="3389906"/>
          </a:xfrm>
          <a:custGeom>
            <a:avLst/>
            <a:gdLst/>
            <a:ahLst/>
            <a:cxnLst/>
            <a:rect l="l" t="t" r="r" b="b"/>
            <a:pathLst>
              <a:path w="29274" h="22174" extrusionOk="0">
                <a:moveTo>
                  <a:pt x="318" y="1"/>
                </a:moveTo>
                <a:lnTo>
                  <a:pt x="0" y="21755"/>
                </a:lnTo>
                <a:lnTo>
                  <a:pt x="28956" y="22173"/>
                </a:lnTo>
                <a:lnTo>
                  <a:pt x="29274" y="419"/>
                </a:lnTo>
                <a:lnTo>
                  <a:pt x="318" y="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20000" y="1233175"/>
            <a:ext cx="3590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1"/>
          </p:nvPr>
        </p:nvSpPr>
        <p:spPr>
          <a:xfrm>
            <a:off x="720000" y="2803075"/>
            <a:ext cx="3590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8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726600" y="39957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title" hasCustomPrompt="1"/>
          </p:nvPr>
        </p:nvSpPr>
        <p:spPr>
          <a:xfrm>
            <a:off x="720000" y="1106125"/>
            <a:ext cx="77040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1"/>
          <p:cNvSpPr txBox="1">
            <a:spLocks noGrp="1"/>
          </p:cNvSpPr>
          <p:nvPr>
            <p:ph type="body" idx="1"/>
          </p:nvPr>
        </p:nvSpPr>
        <p:spPr>
          <a:xfrm>
            <a:off x="720000" y="3152225"/>
            <a:ext cx="7704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title"/>
          </p:nvPr>
        </p:nvSpPr>
        <p:spPr>
          <a:xfrm>
            <a:off x="3726000" y="2667600"/>
            <a:ext cx="33804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1"/>
          </p:nvPr>
        </p:nvSpPr>
        <p:spPr>
          <a:xfrm>
            <a:off x="3726100" y="1712900"/>
            <a:ext cx="3380400" cy="9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06" name="Google Shape;306;p16"/>
          <p:cNvGrpSpPr/>
          <p:nvPr/>
        </p:nvGrpSpPr>
        <p:grpSpPr>
          <a:xfrm>
            <a:off x="1980709" y="594611"/>
            <a:ext cx="656880" cy="622850"/>
            <a:chOff x="1980709" y="594611"/>
            <a:chExt cx="656880" cy="622850"/>
          </a:xfrm>
        </p:grpSpPr>
        <p:sp>
          <p:nvSpPr>
            <p:cNvPr id="307" name="Google Shape;307;p16"/>
            <p:cNvSpPr/>
            <p:nvPr/>
          </p:nvSpPr>
          <p:spPr>
            <a:xfrm>
              <a:off x="1980709" y="594611"/>
              <a:ext cx="656880" cy="622850"/>
            </a:xfrm>
            <a:custGeom>
              <a:avLst/>
              <a:gdLst/>
              <a:ahLst/>
              <a:cxnLst/>
              <a:rect l="l" t="t" r="r" b="b"/>
              <a:pathLst>
                <a:path w="19670" h="18651" extrusionOk="0">
                  <a:moveTo>
                    <a:pt x="9650" y="1"/>
                  </a:moveTo>
                  <a:cubicBezTo>
                    <a:pt x="8645" y="1"/>
                    <a:pt x="7630" y="164"/>
                    <a:pt x="6643" y="500"/>
                  </a:cubicBezTo>
                  <a:cubicBezTo>
                    <a:pt x="3081" y="1703"/>
                    <a:pt x="594" y="4960"/>
                    <a:pt x="337" y="8714"/>
                  </a:cubicBezTo>
                  <a:cubicBezTo>
                    <a:pt x="1" y="13848"/>
                    <a:pt x="3899" y="18292"/>
                    <a:pt x="9033" y="18629"/>
                  </a:cubicBezTo>
                  <a:cubicBezTo>
                    <a:pt x="9245" y="18644"/>
                    <a:pt x="9456" y="18651"/>
                    <a:pt x="9666" y="18651"/>
                  </a:cubicBezTo>
                  <a:cubicBezTo>
                    <a:pt x="13194" y="18651"/>
                    <a:pt x="16427" y="16642"/>
                    <a:pt x="18001" y="13447"/>
                  </a:cubicBezTo>
                  <a:cubicBezTo>
                    <a:pt x="19670" y="10078"/>
                    <a:pt x="19140" y="6019"/>
                    <a:pt x="16654" y="3179"/>
                  </a:cubicBezTo>
                  <a:cubicBezTo>
                    <a:pt x="14853" y="1123"/>
                    <a:pt x="12287" y="1"/>
                    <a:pt x="9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298429" y="732365"/>
              <a:ext cx="145769" cy="185943"/>
            </a:xfrm>
            <a:custGeom>
              <a:avLst/>
              <a:gdLst/>
              <a:ahLst/>
              <a:cxnLst/>
              <a:rect l="l" t="t" r="r" b="b"/>
              <a:pathLst>
                <a:path w="4365" h="5568" extrusionOk="0">
                  <a:moveTo>
                    <a:pt x="81" y="1"/>
                  </a:moveTo>
                  <a:cubicBezTo>
                    <a:pt x="48" y="113"/>
                    <a:pt x="48" y="242"/>
                    <a:pt x="48" y="386"/>
                  </a:cubicBezTo>
                  <a:cubicBezTo>
                    <a:pt x="48" y="659"/>
                    <a:pt x="32" y="1012"/>
                    <a:pt x="16" y="1429"/>
                  </a:cubicBezTo>
                  <a:cubicBezTo>
                    <a:pt x="16" y="2311"/>
                    <a:pt x="0" y="3530"/>
                    <a:pt x="0" y="4878"/>
                  </a:cubicBezTo>
                  <a:lnTo>
                    <a:pt x="0" y="5488"/>
                  </a:lnTo>
                  <a:lnTo>
                    <a:pt x="0" y="5568"/>
                  </a:lnTo>
                  <a:lnTo>
                    <a:pt x="81" y="5568"/>
                  </a:lnTo>
                  <a:cubicBezTo>
                    <a:pt x="1284" y="5568"/>
                    <a:pt x="2359" y="5552"/>
                    <a:pt x="3129" y="5536"/>
                  </a:cubicBezTo>
                  <a:lnTo>
                    <a:pt x="4043" y="5520"/>
                  </a:lnTo>
                  <a:cubicBezTo>
                    <a:pt x="4139" y="5520"/>
                    <a:pt x="4252" y="5520"/>
                    <a:pt x="4364" y="5488"/>
                  </a:cubicBezTo>
                  <a:cubicBezTo>
                    <a:pt x="4252" y="5472"/>
                    <a:pt x="4156" y="5456"/>
                    <a:pt x="4043" y="5456"/>
                  </a:cubicBezTo>
                  <a:lnTo>
                    <a:pt x="3129" y="5440"/>
                  </a:lnTo>
                  <a:cubicBezTo>
                    <a:pt x="2376" y="5424"/>
                    <a:pt x="1332" y="5408"/>
                    <a:pt x="161" y="5408"/>
                  </a:cubicBezTo>
                  <a:lnTo>
                    <a:pt x="161" y="5408"/>
                  </a:lnTo>
                  <a:lnTo>
                    <a:pt x="161" y="4878"/>
                  </a:lnTo>
                  <a:cubicBezTo>
                    <a:pt x="161" y="3530"/>
                    <a:pt x="145" y="2311"/>
                    <a:pt x="145" y="1429"/>
                  </a:cubicBezTo>
                  <a:cubicBezTo>
                    <a:pt x="129" y="1012"/>
                    <a:pt x="113" y="659"/>
                    <a:pt x="113" y="386"/>
                  </a:cubicBezTo>
                  <a:cubicBezTo>
                    <a:pt x="113" y="242"/>
                    <a:pt x="113" y="113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2299497" y="646106"/>
              <a:ext cx="5377" cy="52029"/>
            </a:xfrm>
            <a:custGeom>
              <a:avLst/>
              <a:gdLst/>
              <a:ahLst/>
              <a:cxnLst/>
              <a:rect l="l" t="t" r="r" b="b"/>
              <a:pathLst>
                <a:path w="161" h="1558" extrusionOk="0">
                  <a:moveTo>
                    <a:pt x="81" y="1"/>
                  </a:moveTo>
                  <a:cubicBezTo>
                    <a:pt x="32" y="1"/>
                    <a:pt x="0" y="338"/>
                    <a:pt x="0" y="771"/>
                  </a:cubicBezTo>
                  <a:cubicBezTo>
                    <a:pt x="0" y="1204"/>
                    <a:pt x="32" y="1557"/>
                    <a:pt x="81" y="1557"/>
                  </a:cubicBezTo>
                  <a:cubicBezTo>
                    <a:pt x="113" y="1557"/>
                    <a:pt x="161" y="1204"/>
                    <a:pt x="161" y="771"/>
                  </a:cubicBezTo>
                  <a:cubicBezTo>
                    <a:pt x="161" y="338"/>
                    <a:pt x="129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2406662" y="687816"/>
              <a:ext cx="38605" cy="36668"/>
            </a:xfrm>
            <a:custGeom>
              <a:avLst/>
              <a:gdLst/>
              <a:ahLst/>
              <a:cxnLst/>
              <a:rect l="l" t="t" r="r" b="b"/>
              <a:pathLst>
                <a:path w="1156" h="1098" extrusionOk="0">
                  <a:moveTo>
                    <a:pt x="1114" y="0"/>
                  </a:moveTo>
                  <a:cubicBezTo>
                    <a:pt x="1056" y="0"/>
                    <a:pt x="799" y="214"/>
                    <a:pt x="513" y="485"/>
                  </a:cubicBezTo>
                  <a:cubicBezTo>
                    <a:pt x="209" y="789"/>
                    <a:pt x="0" y="1062"/>
                    <a:pt x="32" y="1094"/>
                  </a:cubicBezTo>
                  <a:cubicBezTo>
                    <a:pt x="33" y="1096"/>
                    <a:pt x="35" y="1097"/>
                    <a:pt x="38" y="1097"/>
                  </a:cubicBezTo>
                  <a:cubicBezTo>
                    <a:pt x="83" y="1097"/>
                    <a:pt x="340" y="883"/>
                    <a:pt x="626" y="613"/>
                  </a:cubicBezTo>
                  <a:cubicBezTo>
                    <a:pt x="931" y="308"/>
                    <a:pt x="1155" y="35"/>
                    <a:pt x="1123" y="3"/>
                  </a:cubicBezTo>
                  <a:cubicBezTo>
                    <a:pt x="1121" y="1"/>
                    <a:pt x="1118" y="0"/>
                    <a:pt x="111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2482202" y="778283"/>
              <a:ext cx="45551" cy="27117"/>
            </a:xfrm>
            <a:custGeom>
              <a:avLst/>
              <a:gdLst/>
              <a:ahLst/>
              <a:cxnLst/>
              <a:rect l="l" t="t" r="r" b="b"/>
              <a:pathLst>
                <a:path w="1364" h="812" extrusionOk="0">
                  <a:moveTo>
                    <a:pt x="1315" y="0"/>
                  </a:moveTo>
                  <a:cubicBezTo>
                    <a:pt x="1243" y="0"/>
                    <a:pt x="953" y="111"/>
                    <a:pt x="626" y="310"/>
                  </a:cubicBezTo>
                  <a:cubicBezTo>
                    <a:pt x="257" y="535"/>
                    <a:pt x="0" y="776"/>
                    <a:pt x="16" y="808"/>
                  </a:cubicBezTo>
                  <a:cubicBezTo>
                    <a:pt x="19" y="811"/>
                    <a:pt x="24" y="812"/>
                    <a:pt x="30" y="812"/>
                  </a:cubicBezTo>
                  <a:cubicBezTo>
                    <a:pt x="101" y="812"/>
                    <a:pt x="383" y="660"/>
                    <a:pt x="706" y="455"/>
                  </a:cubicBezTo>
                  <a:cubicBezTo>
                    <a:pt x="1075" y="230"/>
                    <a:pt x="1364" y="54"/>
                    <a:pt x="1332" y="6"/>
                  </a:cubicBezTo>
                  <a:cubicBezTo>
                    <a:pt x="1330" y="2"/>
                    <a:pt x="1324" y="0"/>
                    <a:pt x="13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2504142" y="910260"/>
              <a:ext cx="71298" cy="5377"/>
            </a:xfrm>
            <a:custGeom>
              <a:avLst/>
              <a:gdLst/>
              <a:ahLst/>
              <a:cxnLst/>
              <a:rect l="l" t="t" r="r" b="b"/>
              <a:pathLst>
                <a:path w="2135" h="161" extrusionOk="0">
                  <a:moveTo>
                    <a:pt x="1076" y="0"/>
                  </a:moveTo>
                  <a:cubicBezTo>
                    <a:pt x="482" y="0"/>
                    <a:pt x="1" y="32"/>
                    <a:pt x="1" y="80"/>
                  </a:cubicBezTo>
                  <a:cubicBezTo>
                    <a:pt x="1" y="129"/>
                    <a:pt x="482" y="161"/>
                    <a:pt x="1076" y="161"/>
                  </a:cubicBezTo>
                  <a:cubicBezTo>
                    <a:pt x="1653" y="161"/>
                    <a:pt x="2135" y="129"/>
                    <a:pt x="2135" y="80"/>
                  </a:cubicBezTo>
                  <a:cubicBezTo>
                    <a:pt x="2135" y="32"/>
                    <a:pt x="1653" y="0"/>
                    <a:pt x="10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2013402" y="905418"/>
              <a:ext cx="67525" cy="5410"/>
            </a:xfrm>
            <a:custGeom>
              <a:avLst/>
              <a:gdLst/>
              <a:ahLst/>
              <a:cxnLst/>
              <a:rect l="l" t="t" r="r" b="b"/>
              <a:pathLst>
                <a:path w="2022" h="162" extrusionOk="0">
                  <a:moveTo>
                    <a:pt x="1011" y="1"/>
                  </a:moveTo>
                  <a:cubicBezTo>
                    <a:pt x="449" y="1"/>
                    <a:pt x="0" y="33"/>
                    <a:pt x="0" y="81"/>
                  </a:cubicBezTo>
                  <a:cubicBezTo>
                    <a:pt x="0" y="129"/>
                    <a:pt x="449" y="161"/>
                    <a:pt x="1011" y="161"/>
                  </a:cubicBezTo>
                  <a:cubicBezTo>
                    <a:pt x="1572" y="161"/>
                    <a:pt x="2022" y="129"/>
                    <a:pt x="2022" y="81"/>
                  </a:cubicBezTo>
                  <a:cubicBezTo>
                    <a:pt x="2022" y="33"/>
                    <a:pt x="1572" y="1"/>
                    <a:pt x="10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2061625" y="1008208"/>
              <a:ext cx="55202" cy="43180"/>
            </a:xfrm>
            <a:custGeom>
              <a:avLst/>
              <a:gdLst/>
              <a:ahLst/>
              <a:cxnLst/>
              <a:rect l="l" t="t" r="r" b="b"/>
              <a:pathLst>
                <a:path w="1653" h="1293" extrusionOk="0">
                  <a:moveTo>
                    <a:pt x="1612" y="0"/>
                  </a:moveTo>
                  <a:cubicBezTo>
                    <a:pt x="1546" y="0"/>
                    <a:pt x="1194" y="248"/>
                    <a:pt x="770" y="581"/>
                  </a:cubicBezTo>
                  <a:cubicBezTo>
                    <a:pt x="337" y="934"/>
                    <a:pt x="0" y="1255"/>
                    <a:pt x="16" y="1287"/>
                  </a:cubicBezTo>
                  <a:cubicBezTo>
                    <a:pt x="19" y="1290"/>
                    <a:pt x="23" y="1292"/>
                    <a:pt x="30" y="1292"/>
                  </a:cubicBezTo>
                  <a:cubicBezTo>
                    <a:pt x="108" y="1292"/>
                    <a:pt x="468" y="1035"/>
                    <a:pt x="882" y="709"/>
                  </a:cubicBezTo>
                  <a:cubicBezTo>
                    <a:pt x="1316" y="356"/>
                    <a:pt x="1653" y="35"/>
                    <a:pt x="1620" y="3"/>
                  </a:cubicBezTo>
                  <a:cubicBezTo>
                    <a:pt x="1619" y="1"/>
                    <a:pt x="1616" y="0"/>
                    <a:pt x="16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165016" y="1085918"/>
              <a:ext cx="38605" cy="59577"/>
            </a:xfrm>
            <a:custGeom>
              <a:avLst/>
              <a:gdLst/>
              <a:ahLst/>
              <a:cxnLst/>
              <a:rect l="l" t="t" r="r" b="b"/>
              <a:pathLst>
                <a:path w="1156" h="1784" extrusionOk="0">
                  <a:moveTo>
                    <a:pt x="1102" y="0"/>
                  </a:moveTo>
                  <a:cubicBezTo>
                    <a:pt x="1050" y="0"/>
                    <a:pt x="758" y="344"/>
                    <a:pt x="466" y="821"/>
                  </a:cubicBezTo>
                  <a:cubicBezTo>
                    <a:pt x="177" y="1318"/>
                    <a:pt x="0" y="1751"/>
                    <a:pt x="49" y="1783"/>
                  </a:cubicBezTo>
                  <a:cubicBezTo>
                    <a:pt x="49" y="1784"/>
                    <a:pt x="50" y="1784"/>
                    <a:pt x="51" y="1784"/>
                  </a:cubicBezTo>
                  <a:cubicBezTo>
                    <a:pt x="90" y="1784"/>
                    <a:pt x="327" y="1389"/>
                    <a:pt x="610" y="901"/>
                  </a:cubicBezTo>
                  <a:cubicBezTo>
                    <a:pt x="899" y="420"/>
                    <a:pt x="1156" y="19"/>
                    <a:pt x="1107" y="2"/>
                  </a:cubicBezTo>
                  <a:cubicBezTo>
                    <a:pt x="1106" y="1"/>
                    <a:pt x="1104" y="0"/>
                    <a:pt x="110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299497" y="1114370"/>
              <a:ext cx="5377" cy="71298"/>
            </a:xfrm>
            <a:custGeom>
              <a:avLst/>
              <a:gdLst/>
              <a:ahLst/>
              <a:cxnLst/>
              <a:rect l="l" t="t" r="r" b="b"/>
              <a:pathLst>
                <a:path w="161" h="2135" extrusionOk="0">
                  <a:moveTo>
                    <a:pt x="81" y="1"/>
                  </a:moveTo>
                  <a:cubicBezTo>
                    <a:pt x="32" y="1"/>
                    <a:pt x="0" y="482"/>
                    <a:pt x="0" y="1076"/>
                  </a:cubicBezTo>
                  <a:cubicBezTo>
                    <a:pt x="0" y="1653"/>
                    <a:pt x="32" y="2135"/>
                    <a:pt x="81" y="2135"/>
                  </a:cubicBezTo>
                  <a:cubicBezTo>
                    <a:pt x="113" y="2135"/>
                    <a:pt x="161" y="1653"/>
                    <a:pt x="161" y="1076"/>
                  </a:cubicBezTo>
                  <a:cubicBezTo>
                    <a:pt x="161" y="482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401285" y="1091328"/>
              <a:ext cx="55235" cy="46853"/>
            </a:xfrm>
            <a:custGeom>
              <a:avLst/>
              <a:gdLst/>
              <a:ahLst/>
              <a:cxnLst/>
              <a:rect l="l" t="t" r="r" b="b"/>
              <a:pathLst>
                <a:path w="1654" h="1403" extrusionOk="0">
                  <a:moveTo>
                    <a:pt x="36" y="0"/>
                  </a:moveTo>
                  <a:cubicBezTo>
                    <a:pt x="34" y="0"/>
                    <a:pt x="33" y="1"/>
                    <a:pt x="33" y="1"/>
                  </a:cubicBezTo>
                  <a:cubicBezTo>
                    <a:pt x="1" y="33"/>
                    <a:pt x="289" y="418"/>
                    <a:pt x="739" y="819"/>
                  </a:cubicBezTo>
                  <a:cubicBezTo>
                    <a:pt x="1150" y="1171"/>
                    <a:pt x="1534" y="1403"/>
                    <a:pt x="1621" y="1403"/>
                  </a:cubicBezTo>
                  <a:cubicBezTo>
                    <a:pt x="1629" y="1403"/>
                    <a:pt x="1634" y="1401"/>
                    <a:pt x="1637" y="1397"/>
                  </a:cubicBezTo>
                  <a:cubicBezTo>
                    <a:pt x="1653" y="1365"/>
                    <a:pt x="1284" y="1076"/>
                    <a:pt x="851" y="691"/>
                  </a:cubicBezTo>
                  <a:cubicBezTo>
                    <a:pt x="413" y="315"/>
                    <a:pt x="81" y="0"/>
                    <a:pt x="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482736" y="1015722"/>
              <a:ext cx="46085" cy="44649"/>
            </a:xfrm>
            <a:custGeom>
              <a:avLst/>
              <a:gdLst/>
              <a:ahLst/>
              <a:cxnLst/>
              <a:rect l="l" t="t" r="r" b="b"/>
              <a:pathLst>
                <a:path w="1380" h="1337" extrusionOk="0">
                  <a:moveTo>
                    <a:pt x="40" y="0"/>
                  </a:moveTo>
                  <a:cubicBezTo>
                    <a:pt x="37" y="0"/>
                    <a:pt x="34" y="1"/>
                    <a:pt x="32" y="3"/>
                  </a:cubicBezTo>
                  <a:cubicBezTo>
                    <a:pt x="0" y="35"/>
                    <a:pt x="273" y="372"/>
                    <a:pt x="626" y="725"/>
                  </a:cubicBezTo>
                  <a:cubicBezTo>
                    <a:pt x="975" y="1074"/>
                    <a:pt x="1281" y="1337"/>
                    <a:pt x="1340" y="1337"/>
                  </a:cubicBezTo>
                  <a:cubicBezTo>
                    <a:pt x="1344" y="1337"/>
                    <a:pt x="1346" y="1336"/>
                    <a:pt x="1348" y="1334"/>
                  </a:cubicBezTo>
                  <a:cubicBezTo>
                    <a:pt x="1380" y="1302"/>
                    <a:pt x="1107" y="981"/>
                    <a:pt x="754" y="612"/>
                  </a:cubicBezTo>
                  <a:cubicBezTo>
                    <a:pt x="405" y="263"/>
                    <a:pt x="99" y="0"/>
                    <a:pt x="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072846" y="773541"/>
              <a:ext cx="40775" cy="38805"/>
            </a:xfrm>
            <a:custGeom>
              <a:avLst/>
              <a:gdLst/>
              <a:ahLst/>
              <a:cxnLst/>
              <a:rect l="l" t="t" r="r" b="b"/>
              <a:pathLst>
                <a:path w="1221" h="1162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226" y="324"/>
                    <a:pt x="546" y="645"/>
                  </a:cubicBezTo>
                  <a:cubicBezTo>
                    <a:pt x="847" y="945"/>
                    <a:pt x="1119" y="1161"/>
                    <a:pt x="1179" y="1161"/>
                  </a:cubicBezTo>
                  <a:cubicBezTo>
                    <a:pt x="1183" y="1161"/>
                    <a:pt x="1186" y="1160"/>
                    <a:pt x="1188" y="1158"/>
                  </a:cubicBezTo>
                  <a:cubicBezTo>
                    <a:pt x="1220" y="1126"/>
                    <a:pt x="980" y="837"/>
                    <a:pt x="659" y="517"/>
                  </a:cubicBezTo>
                  <a:cubicBezTo>
                    <a:pt x="358" y="216"/>
                    <a:pt x="100" y="0"/>
                    <a:pt x="4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2162344" y="680302"/>
              <a:ext cx="40208" cy="38271"/>
            </a:xfrm>
            <a:custGeom>
              <a:avLst/>
              <a:gdLst/>
              <a:ahLst/>
              <a:cxnLst/>
              <a:rect l="l" t="t" r="r" b="b"/>
              <a:pathLst>
                <a:path w="1204" h="1146" extrusionOk="0">
                  <a:moveTo>
                    <a:pt x="41" y="1"/>
                  </a:moveTo>
                  <a:cubicBezTo>
                    <a:pt x="37" y="1"/>
                    <a:pt x="34" y="2"/>
                    <a:pt x="32" y="4"/>
                  </a:cubicBezTo>
                  <a:cubicBezTo>
                    <a:pt x="0" y="36"/>
                    <a:pt x="241" y="325"/>
                    <a:pt x="546" y="629"/>
                  </a:cubicBezTo>
                  <a:cubicBezTo>
                    <a:pt x="846" y="930"/>
                    <a:pt x="1104" y="1146"/>
                    <a:pt x="1162" y="1146"/>
                  </a:cubicBezTo>
                  <a:cubicBezTo>
                    <a:pt x="1166" y="1146"/>
                    <a:pt x="1169" y="1145"/>
                    <a:pt x="1171" y="1143"/>
                  </a:cubicBezTo>
                  <a:cubicBezTo>
                    <a:pt x="1204" y="1111"/>
                    <a:pt x="979" y="838"/>
                    <a:pt x="658" y="517"/>
                  </a:cubicBezTo>
                  <a:cubicBezTo>
                    <a:pt x="372" y="231"/>
                    <a:pt x="99" y="1"/>
                    <a:pt x="4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16"/>
          <p:cNvGrpSpPr/>
          <p:nvPr/>
        </p:nvGrpSpPr>
        <p:grpSpPr>
          <a:xfrm>
            <a:off x="-94857" y="1618000"/>
            <a:ext cx="906006" cy="595800"/>
            <a:chOff x="-94857" y="1618000"/>
            <a:chExt cx="906006" cy="595800"/>
          </a:xfrm>
        </p:grpSpPr>
        <p:sp>
          <p:nvSpPr>
            <p:cNvPr id="322" name="Google Shape;322;p16"/>
            <p:cNvSpPr/>
            <p:nvPr/>
          </p:nvSpPr>
          <p:spPr>
            <a:xfrm>
              <a:off x="-94857" y="1618000"/>
              <a:ext cx="906006" cy="595800"/>
            </a:xfrm>
            <a:custGeom>
              <a:avLst/>
              <a:gdLst/>
              <a:ahLst/>
              <a:cxnLst/>
              <a:rect l="l" t="t" r="r" b="b"/>
              <a:pathLst>
                <a:path w="27130" h="17841" extrusionOk="0">
                  <a:moveTo>
                    <a:pt x="0" y="1"/>
                  </a:moveTo>
                  <a:lnTo>
                    <a:pt x="0" y="17841"/>
                  </a:lnTo>
                  <a:lnTo>
                    <a:pt x="27130" y="17841"/>
                  </a:lnTo>
                  <a:lnTo>
                    <a:pt x="271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-63266" y="1642646"/>
              <a:ext cx="842289" cy="544372"/>
            </a:xfrm>
            <a:custGeom>
              <a:avLst/>
              <a:gdLst/>
              <a:ahLst/>
              <a:cxnLst/>
              <a:rect l="l" t="t" r="r" b="b"/>
              <a:pathLst>
                <a:path w="25222" h="16301" extrusionOk="0">
                  <a:moveTo>
                    <a:pt x="1" y="1"/>
                  </a:moveTo>
                  <a:lnTo>
                    <a:pt x="1" y="16301"/>
                  </a:lnTo>
                  <a:lnTo>
                    <a:pt x="25221" y="16301"/>
                  </a:lnTo>
                  <a:lnTo>
                    <a:pt x="2522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220692" y="1840879"/>
              <a:ext cx="274908" cy="150044"/>
            </a:xfrm>
            <a:custGeom>
              <a:avLst/>
              <a:gdLst/>
              <a:ahLst/>
              <a:cxnLst/>
              <a:rect l="l" t="t" r="r" b="b"/>
              <a:pathLst>
                <a:path w="8232" h="4493" extrusionOk="0">
                  <a:moveTo>
                    <a:pt x="1" y="1"/>
                  </a:moveTo>
                  <a:lnTo>
                    <a:pt x="1" y="4493"/>
                  </a:lnTo>
                  <a:lnTo>
                    <a:pt x="8231" y="4493"/>
                  </a:lnTo>
                  <a:lnTo>
                    <a:pt x="823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6"/>
          <p:cNvGrpSpPr/>
          <p:nvPr/>
        </p:nvGrpSpPr>
        <p:grpSpPr>
          <a:xfrm>
            <a:off x="7881171" y="2280917"/>
            <a:ext cx="978340" cy="2392217"/>
            <a:chOff x="7881171" y="2278620"/>
            <a:chExt cx="978340" cy="2392217"/>
          </a:xfrm>
        </p:grpSpPr>
        <p:sp>
          <p:nvSpPr>
            <p:cNvPr id="326" name="Google Shape;326;p16"/>
            <p:cNvSpPr/>
            <p:nvPr/>
          </p:nvSpPr>
          <p:spPr>
            <a:xfrm>
              <a:off x="8442641" y="2530953"/>
              <a:ext cx="373456" cy="90567"/>
            </a:xfrm>
            <a:custGeom>
              <a:avLst/>
              <a:gdLst/>
              <a:ahLst/>
              <a:cxnLst/>
              <a:rect l="l" t="t" r="r" b="b"/>
              <a:pathLst>
                <a:path w="11183" h="2712" extrusionOk="0">
                  <a:moveTo>
                    <a:pt x="1" y="0"/>
                  </a:moveTo>
                  <a:lnTo>
                    <a:pt x="241" y="2712"/>
                  </a:lnTo>
                  <a:lnTo>
                    <a:pt x="11183" y="2712"/>
                  </a:lnTo>
                  <a:lnTo>
                    <a:pt x="11183" y="8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8463547" y="2479525"/>
              <a:ext cx="347208" cy="78244"/>
            </a:xfrm>
            <a:custGeom>
              <a:avLst/>
              <a:gdLst/>
              <a:ahLst/>
              <a:cxnLst/>
              <a:rect l="l" t="t" r="r" b="b"/>
              <a:pathLst>
                <a:path w="10397" h="2343" extrusionOk="0">
                  <a:moveTo>
                    <a:pt x="0" y="0"/>
                  </a:moveTo>
                  <a:lnTo>
                    <a:pt x="0" y="1589"/>
                  </a:lnTo>
                  <a:lnTo>
                    <a:pt x="10188" y="2343"/>
                  </a:lnTo>
                  <a:lnTo>
                    <a:pt x="1039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29250" y="2431302"/>
              <a:ext cx="349879" cy="48256"/>
            </a:xfrm>
            <a:custGeom>
              <a:avLst/>
              <a:gdLst/>
              <a:ahLst/>
              <a:cxnLst/>
              <a:rect l="l" t="t" r="r" b="b"/>
              <a:pathLst>
                <a:path w="10477" h="1445" extrusionOk="0">
                  <a:moveTo>
                    <a:pt x="1" y="0"/>
                  </a:moveTo>
                  <a:lnTo>
                    <a:pt x="209" y="1444"/>
                  </a:lnTo>
                  <a:lnTo>
                    <a:pt x="10477" y="1444"/>
                  </a:lnTo>
                  <a:lnTo>
                    <a:pt x="1047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8463547" y="2479525"/>
              <a:ext cx="335419" cy="11822"/>
            </a:xfrm>
            <a:custGeom>
              <a:avLst/>
              <a:gdLst/>
              <a:ahLst/>
              <a:cxnLst/>
              <a:rect l="l" t="t" r="r" b="b"/>
              <a:pathLst>
                <a:path w="10044" h="354" extrusionOk="0">
                  <a:moveTo>
                    <a:pt x="0" y="0"/>
                  </a:moveTo>
                  <a:lnTo>
                    <a:pt x="0" y="353"/>
                  </a:lnTo>
                  <a:lnTo>
                    <a:pt x="100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8463547" y="2532556"/>
              <a:ext cx="341297" cy="25213"/>
            </a:xfrm>
            <a:custGeom>
              <a:avLst/>
              <a:gdLst/>
              <a:ahLst/>
              <a:cxnLst/>
              <a:rect l="l" t="t" r="r" b="b"/>
              <a:pathLst>
                <a:path w="10220" h="755" extrusionOk="0">
                  <a:moveTo>
                    <a:pt x="0" y="1"/>
                  </a:moveTo>
                  <a:lnTo>
                    <a:pt x="10188" y="755"/>
                  </a:lnTo>
                  <a:lnTo>
                    <a:pt x="10220" y="3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8650525" y="2504705"/>
              <a:ext cx="148441" cy="7514"/>
            </a:xfrm>
            <a:custGeom>
              <a:avLst/>
              <a:gdLst/>
              <a:ahLst/>
              <a:cxnLst/>
              <a:rect l="l" t="t" r="r" b="b"/>
              <a:pathLst>
                <a:path w="4445" h="225" extrusionOk="0">
                  <a:moveTo>
                    <a:pt x="1765" y="0"/>
                  </a:moveTo>
                  <a:lnTo>
                    <a:pt x="1" y="225"/>
                  </a:lnTo>
                  <a:lnTo>
                    <a:pt x="4445" y="225"/>
                  </a:lnTo>
                  <a:lnTo>
                    <a:pt x="176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8447484" y="2583984"/>
              <a:ext cx="110938" cy="8082"/>
            </a:xfrm>
            <a:custGeom>
              <a:avLst/>
              <a:gdLst/>
              <a:ahLst/>
              <a:cxnLst/>
              <a:rect l="l" t="t" r="r" b="b"/>
              <a:pathLst>
                <a:path w="3322" h="242" extrusionOk="0">
                  <a:moveTo>
                    <a:pt x="0" y="1"/>
                  </a:moveTo>
                  <a:lnTo>
                    <a:pt x="16" y="241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8550874" y="2448434"/>
              <a:ext cx="228789" cy="7013"/>
            </a:xfrm>
            <a:custGeom>
              <a:avLst/>
              <a:gdLst/>
              <a:ahLst/>
              <a:cxnLst/>
              <a:rect l="l" t="t" r="r" b="b"/>
              <a:pathLst>
                <a:path w="6851" h="210" extrusionOk="0">
                  <a:moveTo>
                    <a:pt x="6835" y="1"/>
                  </a:moveTo>
                  <a:lnTo>
                    <a:pt x="0" y="209"/>
                  </a:lnTo>
                  <a:cubicBezTo>
                    <a:pt x="0" y="209"/>
                    <a:pt x="6851" y="161"/>
                    <a:pt x="68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992076" y="2278620"/>
              <a:ext cx="390588" cy="52530"/>
            </a:xfrm>
            <a:custGeom>
              <a:avLst/>
              <a:gdLst/>
              <a:ahLst/>
              <a:cxnLst/>
              <a:rect l="l" t="t" r="r" b="b"/>
              <a:pathLst>
                <a:path w="11696" h="1573" extrusionOk="0">
                  <a:moveTo>
                    <a:pt x="0" y="0"/>
                  </a:moveTo>
                  <a:lnTo>
                    <a:pt x="0" y="1572"/>
                  </a:lnTo>
                  <a:lnTo>
                    <a:pt x="11696" y="1572"/>
                  </a:lnTo>
                  <a:lnTo>
                    <a:pt x="1169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8042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8034387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5" y="0"/>
                  </a:moveTo>
                  <a:cubicBezTo>
                    <a:pt x="33" y="0"/>
                    <a:pt x="1" y="337"/>
                    <a:pt x="1" y="738"/>
                  </a:cubicBezTo>
                  <a:cubicBezTo>
                    <a:pt x="1" y="1139"/>
                    <a:pt x="33" y="1476"/>
                    <a:pt x="65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349970" y="2280758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64" y="0"/>
                  </a:moveTo>
                  <a:cubicBezTo>
                    <a:pt x="32" y="0"/>
                    <a:pt x="0" y="337"/>
                    <a:pt x="0" y="738"/>
                  </a:cubicBezTo>
                  <a:cubicBezTo>
                    <a:pt x="0" y="1139"/>
                    <a:pt x="32" y="1476"/>
                    <a:pt x="64" y="1476"/>
                  </a:cubicBezTo>
                  <a:cubicBezTo>
                    <a:pt x="112" y="1476"/>
                    <a:pt x="145" y="1139"/>
                    <a:pt x="145" y="738"/>
                  </a:cubicBezTo>
                  <a:cubicBezTo>
                    <a:pt x="145" y="337"/>
                    <a:pt x="112" y="0"/>
                    <a:pt x="6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8341388" y="2279689"/>
              <a:ext cx="4842" cy="49324"/>
            </a:xfrm>
            <a:custGeom>
              <a:avLst/>
              <a:gdLst/>
              <a:ahLst/>
              <a:cxnLst/>
              <a:rect l="l" t="t" r="r" b="b"/>
              <a:pathLst>
                <a:path w="145" h="1477" extrusionOk="0">
                  <a:moveTo>
                    <a:pt x="81" y="0"/>
                  </a:moveTo>
                  <a:cubicBezTo>
                    <a:pt x="33" y="0"/>
                    <a:pt x="0" y="337"/>
                    <a:pt x="0" y="738"/>
                  </a:cubicBezTo>
                  <a:cubicBezTo>
                    <a:pt x="0" y="1139"/>
                    <a:pt x="33" y="1476"/>
                    <a:pt x="81" y="1476"/>
                  </a:cubicBezTo>
                  <a:cubicBezTo>
                    <a:pt x="113" y="1476"/>
                    <a:pt x="145" y="1139"/>
                    <a:pt x="145" y="738"/>
                  </a:cubicBezTo>
                  <a:cubicBezTo>
                    <a:pt x="145" y="337"/>
                    <a:pt x="113" y="0"/>
                    <a:pt x="8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093330" y="2303800"/>
              <a:ext cx="199335" cy="4842"/>
            </a:xfrm>
            <a:custGeom>
              <a:avLst/>
              <a:gdLst/>
              <a:ahLst/>
              <a:cxnLst/>
              <a:rect l="l" t="t" r="r" b="b"/>
              <a:pathLst>
                <a:path w="5969" h="145" extrusionOk="0">
                  <a:moveTo>
                    <a:pt x="2984" y="0"/>
                  </a:moveTo>
                  <a:cubicBezTo>
                    <a:pt x="1332" y="0"/>
                    <a:pt x="0" y="32"/>
                    <a:pt x="0" y="80"/>
                  </a:cubicBezTo>
                  <a:cubicBezTo>
                    <a:pt x="0" y="112"/>
                    <a:pt x="1332" y="144"/>
                    <a:pt x="2984" y="144"/>
                  </a:cubicBezTo>
                  <a:cubicBezTo>
                    <a:pt x="4637" y="144"/>
                    <a:pt x="5968" y="112"/>
                    <a:pt x="5968" y="80"/>
                  </a:cubicBezTo>
                  <a:cubicBezTo>
                    <a:pt x="5968" y="32"/>
                    <a:pt x="4637" y="0"/>
                    <a:pt x="298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990440" y="2513821"/>
              <a:ext cx="390621" cy="103959"/>
            </a:xfrm>
            <a:custGeom>
              <a:avLst/>
              <a:gdLst/>
              <a:ahLst/>
              <a:cxnLst/>
              <a:rect l="l" t="t" r="r" b="b"/>
              <a:pathLst>
                <a:path w="11697" h="3113" extrusionOk="0">
                  <a:moveTo>
                    <a:pt x="1" y="0"/>
                  </a:moveTo>
                  <a:lnTo>
                    <a:pt x="1" y="3112"/>
                  </a:lnTo>
                  <a:lnTo>
                    <a:pt x="11697" y="3112"/>
                  </a:lnTo>
                  <a:lnTo>
                    <a:pt x="1169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991542" y="2522370"/>
              <a:ext cx="394362" cy="90634"/>
            </a:xfrm>
            <a:custGeom>
              <a:avLst/>
              <a:gdLst/>
              <a:ahLst/>
              <a:cxnLst/>
              <a:rect l="l" t="t" r="r" b="b"/>
              <a:pathLst>
                <a:path w="11809" h="2714" extrusionOk="0">
                  <a:moveTo>
                    <a:pt x="6494" y="154"/>
                  </a:moveTo>
                  <a:cubicBezTo>
                    <a:pt x="6583" y="154"/>
                    <a:pt x="6674" y="183"/>
                    <a:pt x="6754" y="241"/>
                  </a:cubicBezTo>
                  <a:cubicBezTo>
                    <a:pt x="6947" y="354"/>
                    <a:pt x="7075" y="546"/>
                    <a:pt x="7123" y="771"/>
                  </a:cubicBezTo>
                  <a:cubicBezTo>
                    <a:pt x="7198" y="1203"/>
                    <a:pt x="7078" y="1636"/>
                    <a:pt x="6778" y="1940"/>
                  </a:cubicBezTo>
                  <a:lnTo>
                    <a:pt x="6778" y="1940"/>
                  </a:lnTo>
                  <a:cubicBezTo>
                    <a:pt x="6568" y="1811"/>
                    <a:pt x="6381" y="1646"/>
                    <a:pt x="6225" y="1445"/>
                  </a:cubicBezTo>
                  <a:cubicBezTo>
                    <a:pt x="6081" y="1284"/>
                    <a:pt x="6000" y="1076"/>
                    <a:pt x="5984" y="851"/>
                  </a:cubicBezTo>
                  <a:cubicBezTo>
                    <a:pt x="5968" y="643"/>
                    <a:pt x="6032" y="418"/>
                    <a:pt x="6193" y="274"/>
                  </a:cubicBezTo>
                  <a:cubicBezTo>
                    <a:pt x="6280" y="195"/>
                    <a:pt x="6386" y="154"/>
                    <a:pt x="6494" y="154"/>
                  </a:cubicBezTo>
                  <a:close/>
                  <a:moveTo>
                    <a:pt x="9312" y="127"/>
                  </a:moveTo>
                  <a:cubicBezTo>
                    <a:pt x="9326" y="127"/>
                    <a:pt x="9340" y="128"/>
                    <a:pt x="9353" y="129"/>
                  </a:cubicBezTo>
                  <a:cubicBezTo>
                    <a:pt x="9658" y="145"/>
                    <a:pt x="9931" y="482"/>
                    <a:pt x="9963" y="819"/>
                  </a:cubicBezTo>
                  <a:cubicBezTo>
                    <a:pt x="9979" y="1204"/>
                    <a:pt x="9851" y="1557"/>
                    <a:pt x="9578" y="1830"/>
                  </a:cubicBezTo>
                  <a:cubicBezTo>
                    <a:pt x="9517" y="1894"/>
                    <a:pt x="9451" y="1953"/>
                    <a:pt x="9381" y="2006"/>
                  </a:cubicBezTo>
                  <a:lnTo>
                    <a:pt x="9381" y="2006"/>
                  </a:lnTo>
                  <a:cubicBezTo>
                    <a:pt x="9201" y="1884"/>
                    <a:pt x="9053" y="1726"/>
                    <a:pt x="8936" y="1557"/>
                  </a:cubicBezTo>
                  <a:cubicBezTo>
                    <a:pt x="8776" y="1300"/>
                    <a:pt x="8712" y="1012"/>
                    <a:pt x="8744" y="723"/>
                  </a:cubicBezTo>
                  <a:cubicBezTo>
                    <a:pt x="8776" y="562"/>
                    <a:pt x="8840" y="418"/>
                    <a:pt x="8936" y="306"/>
                  </a:cubicBezTo>
                  <a:cubicBezTo>
                    <a:pt x="9039" y="203"/>
                    <a:pt x="9168" y="127"/>
                    <a:pt x="9312" y="127"/>
                  </a:cubicBezTo>
                  <a:close/>
                  <a:moveTo>
                    <a:pt x="3584" y="182"/>
                  </a:moveTo>
                  <a:cubicBezTo>
                    <a:pt x="3710" y="182"/>
                    <a:pt x="3837" y="221"/>
                    <a:pt x="3947" y="306"/>
                  </a:cubicBezTo>
                  <a:cubicBezTo>
                    <a:pt x="4203" y="530"/>
                    <a:pt x="4300" y="899"/>
                    <a:pt x="4187" y="1236"/>
                  </a:cubicBezTo>
                  <a:cubicBezTo>
                    <a:pt x="4091" y="1541"/>
                    <a:pt x="3899" y="1814"/>
                    <a:pt x="3642" y="2006"/>
                  </a:cubicBezTo>
                  <a:cubicBezTo>
                    <a:pt x="3620" y="2024"/>
                    <a:pt x="3599" y="2042"/>
                    <a:pt x="3577" y="2060"/>
                  </a:cubicBezTo>
                  <a:lnTo>
                    <a:pt x="3577" y="2060"/>
                  </a:lnTo>
                  <a:cubicBezTo>
                    <a:pt x="3434" y="1939"/>
                    <a:pt x="3310" y="1796"/>
                    <a:pt x="3209" y="1637"/>
                  </a:cubicBezTo>
                  <a:cubicBezTo>
                    <a:pt x="2984" y="1316"/>
                    <a:pt x="2936" y="899"/>
                    <a:pt x="3080" y="530"/>
                  </a:cubicBezTo>
                  <a:cubicBezTo>
                    <a:pt x="3145" y="354"/>
                    <a:pt x="3289" y="225"/>
                    <a:pt x="3465" y="193"/>
                  </a:cubicBezTo>
                  <a:cubicBezTo>
                    <a:pt x="3504" y="186"/>
                    <a:pt x="3544" y="182"/>
                    <a:pt x="3584" y="182"/>
                  </a:cubicBezTo>
                  <a:close/>
                  <a:moveTo>
                    <a:pt x="6450" y="1"/>
                  </a:moveTo>
                  <a:cubicBezTo>
                    <a:pt x="6321" y="17"/>
                    <a:pt x="6193" y="65"/>
                    <a:pt x="6097" y="161"/>
                  </a:cubicBezTo>
                  <a:cubicBezTo>
                    <a:pt x="5904" y="354"/>
                    <a:pt x="5808" y="610"/>
                    <a:pt x="5840" y="867"/>
                  </a:cubicBezTo>
                  <a:cubicBezTo>
                    <a:pt x="5856" y="1108"/>
                    <a:pt x="5952" y="1348"/>
                    <a:pt x="6113" y="1541"/>
                  </a:cubicBezTo>
                  <a:cubicBezTo>
                    <a:pt x="6269" y="1732"/>
                    <a:pt x="6458" y="1899"/>
                    <a:pt x="6670" y="2036"/>
                  </a:cubicBezTo>
                  <a:lnTo>
                    <a:pt x="6670" y="2036"/>
                  </a:lnTo>
                  <a:cubicBezTo>
                    <a:pt x="6323" y="2307"/>
                    <a:pt x="5905" y="2473"/>
                    <a:pt x="5471" y="2504"/>
                  </a:cubicBezTo>
                  <a:cubicBezTo>
                    <a:pt x="5342" y="2523"/>
                    <a:pt x="5211" y="2532"/>
                    <a:pt x="5080" y="2532"/>
                  </a:cubicBezTo>
                  <a:cubicBezTo>
                    <a:pt x="4772" y="2532"/>
                    <a:pt x="4464" y="2481"/>
                    <a:pt x="4171" y="2391"/>
                  </a:cubicBezTo>
                  <a:cubicBezTo>
                    <a:pt x="3985" y="2332"/>
                    <a:pt x="3813" y="2241"/>
                    <a:pt x="3659" y="2126"/>
                  </a:cubicBezTo>
                  <a:lnTo>
                    <a:pt x="3659" y="2126"/>
                  </a:lnTo>
                  <a:cubicBezTo>
                    <a:pt x="3675" y="2113"/>
                    <a:pt x="3691" y="2100"/>
                    <a:pt x="3706" y="2086"/>
                  </a:cubicBezTo>
                  <a:cubicBezTo>
                    <a:pt x="3979" y="1878"/>
                    <a:pt x="4187" y="1589"/>
                    <a:pt x="4300" y="1268"/>
                  </a:cubicBezTo>
                  <a:cubicBezTo>
                    <a:pt x="4428" y="883"/>
                    <a:pt x="4316" y="466"/>
                    <a:pt x="4027" y="209"/>
                  </a:cubicBezTo>
                  <a:cubicBezTo>
                    <a:pt x="3886" y="107"/>
                    <a:pt x="3724" y="55"/>
                    <a:pt x="3558" y="55"/>
                  </a:cubicBezTo>
                  <a:cubicBezTo>
                    <a:pt x="3517" y="55"/>
                    <a:pt x="3475" y="59"/>
                    <a:pt x="3433" y="65"/>
                  </a:cubicBezTo>
                  <a:cubicBezTo>
                    <a:pt x="3225" y="113"/>
                    <a:pt x="3032" y="257"/>
                    <a:pt x="2952" y="466"/>
                  </a:cubicBezTo>
                  <a:cubicBezTo>
                    <a:pt x="2808" y="883"/>
                    <a:pt x="2856" y="1348"/>
                    <a:pt x="3080" y="1717"/>
                  </a:cubicBezTo>
                  <a:cubicBezTo>
                    <a:pt x="3184" y="1883"/>
                    <a:pt x="3311" y="2028"/>
                    <a:pt x="3457" y="2151"/>
                  </a:cubicBezTo>
                  <a:lnTo>
                    <a:pt x="3457" y="2151"/>
                  </a:lnTo>
                  <a:cubicBezTo>
                    <a:pt x="3062" y="2434"/>
                    <a:pt x="2600" y="2604"/>
                    <a:pt x="2102" y="2632"/>
                  </a:cubicBezTo>
                  <a:cubicBezTo>
                    <a:pt x="2066" y="2633"/>
                    <a:pt x="2030" y="2634"/>
                    <a:pt x="1995" y="2634"/>
                  </a:cubicBezTo>
                  <a:cubicBezTo>
                    <a:pt x="1600" y="2634"/>
                    <a:pt x="1220" y="2552"/>
                    <a:pt x="866" y="2375"/>
                  </a:cubicBezTo>
                  <a:cubicBezTo>
                    <a:pt x="529" y="2215"/>
                    <a:pt x="241" y="1990"/>
                    <a:pt x="0" y="1717"/>
                  </a:cubicBezTo>
                  <a:lnTo>
                    <a:pt x="0" y="1717"/>
                  </a:lnTo>
                  <a:cubicBezTo>
                    <a:pt x="0" y="1733"/>
                    <a:pt x="16" y="1750"/>
                    <a:pt x="32" y="1766"/>
                  </a:cubicBezTo>
                  <a:cubicBezTo>
                    <a:pt x="80" y="1830"/>
                    <a:pt x="128" y="1878"/>
                    <a:pt x="177" y="1926"/>
                  </a:cubicBezTo>
                  <a:cubicBezTo>
                    <a:pt x="369" y="2135"/>
                    <a:pt x="594" y="2295"/>
                    <a:pt x="834" y="2423"/>
                  </a:cubicBezTo>
                  <a:cubicBezTo>
                    <a:pt x="1207" y="2617"/>
                    <a:pt x="1607" y="2714"/>
                    <a:pt x="2009" y="2714"/>
                  </a:cubicBezTo>
                  <a:cubicBezTo>
                    <a:pt x="2040" y="2714"/>
                    <a:pt x="2071" y="2713"/>
                    <a:pt x="2102" y="2712"/>
                  </a:cubicBezTo>
                  <a:cubicBezTo>
                    <a:pt x="2625" y="2698"/>
                    <a:pt x="3123" y="2522"/>
                    <a:pt x="3541" y="2217"/>
                  </a:cubicBezTo>
                  <a:lnTo>
                    <a:pt x="3541" y="2217"/>
                  </a:lnTo>
                  <a:cubicBezTo>
                    <a:pt x="3715" y="2347"/>
                    <a:pt x="3911" y="2449"/>
                    <a:pt x="4123" y="2520"/>
                  </a:cubicBezTo>
                  <a:cubicBezTo>
                    <a:pt x="4441" y="2622"/>
                    <a:pt x="4768" y="2676"/>
                    <a:pt x="5090" y="2676"/>
                  </a:cubicBezTo>
                  <a:cubicBezTo>
                    <a:pt x="5223" y="2676"/>
                    <a:pt x="5356" y="2667"/>
                    <a:pt x="5487" y="2648"/>
                  </a:cubicBezTo>
                  <a:cubicBezTo>
                    <a:pt x="5968" y="2616"/>
                    <a:pt x="6433" y="2423"/>
                    <a:pt x="6802" y="2119"/>
                  </a:cubicBezTo>
                  <a:cubicBezTo>
                    <a:pt x="6803" y="2118"/>
                    <a:pt x="6804" y="2117"/>
                    <a:pt x="6805" y="2117"/>
                  </a:cubicBezTo>
                  <a:lnTo>
                    <a:pt x="6805" y="2117"/>
                  </a:lnTo>
                  <a:cubicBezTo>
                    <a:pt x="6946" y="2195"/>
                    <a:pt x="7096" y="2261"/>
                    <a:pt x="7252" y="2311"/>
                  </a:cubicBezTo>
                  <a:cubicBezTo>
                    <a:pt x="7587" y="2427"/>
                    <a:pt x="7933" y="2481"/>
                    <a:pt x="8289" y="2481"/>
                  </a:cubicBezTo>
                  <a:cubicBezTo>
                    <a:pt x="8376" y="2481"/>
                    <a:pt x="8463" y="2478"/>
                    <a:pt x="8551" y="2471"/>
                  </a:cubicBezTo>
                  <a:cubicBezTo>
                    <a:pt x="8873" y="2436"/>
                    <a:pt x="9177" y="2320"/>
                    <a:pt x="9431" y="2131"/>
                  </a:cubicBezTo>
                  <a:lnTo>
                    <a:pt x="9431" y="2131"/>
                  </a:lnTo>
                  <a:cubicBezTo>
                    <a:pt x="9442" y="2138"/>
                    <a:pt x="9454" y="2144"/>
                    <a:pt x="9466" y="2151"/>
                  </a:cubicBezTo>
                  <a:cubicBezTo>
                    <a:pt x="9767" y="2295"/>
                    <a:pt x="10094" y="2367"/>
                    <a:pt x="10422" y="2367"/>
                  </a:cubicBezTo>
                  <a:cubicBezTo>
                    <a:pt x="10532" y="2367"/>
                    <a:pt x="10641" y="2359"/>
                    <a:pt x="10749" y="2343"/>
                  </a:cubicBezTo>
                  <a:cubicBezTo>
                    <a:pt x="11022" y="2295"/>
                    <a:pt x="11295" y="2215"/>
                    <a:pt x="11551" y="2102"/>
                  </a:cubicBezTo>
                  <a:cubicBezTo>
                    <a:pt x="11632" y="2070"/>
                    <a:pt x="11696" y="2038"/>
                    <a:pt x="11744" y="2022"/>
                  </a:cubicBezTo>
                  <a:cubicBezTo>
                    <a:pt x="11760" y="2006"/>
                    <a:pt x="11792" y="2006"/>
                    <a:pt x="11808" y="1990"/>
                  </a:cubicBezTo>
                  <a:cubicBezTo>
                    <a:pt x="11808" y="1988"/>
                    <a:pt x="11806" y="1987"/>
                    <a:pt x="11803" y="1987"/>
                  </a:cubicBezTo>
                  <a:cubicBezTo>
                    <a:pt x="11781" y="1987"/>
                    <a:pt x="11689" y="2031"/>
                    <a:pt x="11535" y="2086"/>
                  </a:cubicBezTo>
                  <a:cubicBezTo>
                    <a:pt x="11279" y="2183"/>
                    <a:pt x="11022" y="2247"/>
                    <a:pt x="10749" y="2279"/>
                  </a:cubicBezTo>
                  <a:cubicBezTo>
                    <a:pt x="10645" y="2295"/>
                    <a:pt x="10540" y="2303"/>
                    <a:pt x="10434" y="2303"/>
                  </a:cubicBezTo>
                  <a:cubicBezTo>
                    <a:pt x="10118" y="2303"/>
                    <a:pt x="9803" y="2231"/>
                    <a:pt x="9514" y="2086"/>
                  </a:cubicBezTo>
                  <a:cubicBezTo>
                    <a:pt x="9509" y="2084"/>
                    <a:pt x="9504" y="2081"/>
                    <a:pt x="9499" y="2078"/>
                  </a:cubicBezTo>
                  <a:lnTo>
                    <a:pt x="9499" y="2078"/>
                  </a:lnTo>
                  <a:cubicBezTo>
                    <a:pt x="9561" y="2027"/>
                    <a:pt x="9620" y="1971"/>
                    <a:pt x="9674" y="1910"/>
                  </a:cubicBezTo>
                  <a:cubicBezTo>
                    <a:pt x="9963" y="1621"/>
                    <a:pt x="10107" y="1220"/>
                    <a:pt x="10075" y="803"/>
                  </a:cubicBezTo>
                  <a:cubicBezTo>
                    <a:pt x="10059" y="610"/>
                    <a:pt x="9979" y="434"/>
                    <a:pt x="9851" y="274"/>
                  </a:cubicBezTo>
                  <a:cubicBezTo>
                    <a:pt x="9722" y="129"/>
                    <a:pt x="9546" y="33"/>
                    <a:pt x="9353" y="17"/>
                  </a:cubicBezTo>
                  <a:cubicBezTo>
                    <a:pt x="9337" y="15"/>
                    <a:pt x="9321" y="15"/>
                    <a:pt x="9305" y="15"/>
                  </a:cubicBezTo>
                  <a:cubicBezTo>
                    <a:pt x="9132" y="15"/>
                    <a:pt x="8974" y="94"/>
                    <a:pt x="8856" y="241"/>
                  </a:cubicBezTo>
                  <a:cubicBezTo>
                    <a:pt x="8744" y="370"/>
                    <a:pt x="8680" y="530"/>
                    <a:pt x="8647" y="707"/>
                  </a:cubicBezTo>
                  <a:cubicBezTo>
                    <a:pt x="8599" y="1012"/>
                    <a:pt x="8680" y="1332"/>
                    <a:pt x="8856" y="1605"/>
                  </a:cubicBezTo>
                  <a:cubicBezTo>
                    <a:pt x="8981" y="1780"/>
                    <a:pt x="9135" y="1936"/>
                    <a:pt x="9311" y="2057"/>
                  </a:cubicBezTo>
                  <a:lnTo>
                    <a:pt x="9311" y="2057"/>
                  </a:lnTo>
                  <a:cubicBezTo>
                    <a:pt x="9083" y="2211"/>
                    <a:pt x="8817" y="2305"/>
                    <a:pt x="8535" y="2327"/>
                  </a:cubicBezTo>
                  <a:cubicBezTo>
                    <a:pt x="8443" y="2338"/>
                    <a:pt x="8350" y="2343"/>
                    <a:pt x="8256" y="2343"/>
                  </a:cubicBezTo>
                  <a:cubicBezTo>
                    <a:pt x="7928" y="2343"/>
                    <a:pt x="7596" y="2279"/>
                    <a:pt x="7284" y="2167"/>
                  </a:cubicBezTo>
                  <a:cubicBezTo>
                    <a:pt x="7153" y="2126"/>
                    <a:pt x="7027" y="2075"/>
                    <a:pt x="6907" y="2013"/>
                  </a:cubicBezTo>
                  <a:lnTo>
                    <a:pt x="6907" y="2013"/>
                  </a:lnTo>
                  <a:cubicBezTo>
                    <a:pt x="7219" y="1667"/>
                    <a:pt x="7355" y="1203"/>
                    <a:pt x="7268" y="739"/>
                  </a:cubicBezTo>
                  <a:cubicBezTo>
                    <a:pt x="7220" y="482"/>
                    <a:pt x="7059" y="257"/>
                    <a:pt x="6835" y="113"/>
                  </a:cubicBezTo>
                  <a:cubicBezTo>
                    <a:pt x="6722" y="33"/>
                    <a:pt x="6594" y="1"/>
                    <a:pt x="645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8025271" y="2332186"/>
              <a:ext cx="355790" cy="181134"/>
            </a:xfrm>
            <a:custGeom>
              <a:avLst/>
              <a:gdLst/>
              <a:ahLst/>
              <a:cxnLst/>
              <a:rect l="l" t="t" r="r" b="b"/>
              <a:pathLst>
                <a:path w="10654" h="5424" extrusionOk="0">
                  <a:moveTo>
                    <a:pt x="1" y="0"/>
                  </a:moveTo>
                  <a:lnTo>
                    <a:pt x="1" y="5423"/>
                  </a:lnTo>
                  <a:lnTo>
                    <a:pt x="10654" y="5423"/>
                  </a:lnTo>
                  <a:lnTo>
                    <a:pt x="1065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082075" y="2338598"/>
              <a:ext cx="4842" cy="175257"/>
            </a:xfrm>
            <a:custGeom>
              <a:avLst/>
              <a:gdLst/>
              <a:ahLst/>
              <a:cxnLst/>
              <a:rect l="l" t="t" r="r" b="b"/>
              <a:pathLst>
                <a:path w="145" h="5248" extrusionOk="0">
                  <a:moveTo>
                    <a:pt x="65" y="1"/>
                  </a:moveTo>
                  <a:cubicBezTo>
                    <a:pt x="32" y="1"/>
                    <a:pt x="0" y="1172"/>
                    <a:pt x="0" y="2632"/>
                  </a:cubicBezTo>
                  <a:cubicBezTo>
                    <a:pt x="0" y="4076"/>
                    <a:pt x="32" y="5247"/>
                    <a:pt x="65" y="5247"/>
                  </a:cubicBezTo>
                  <a:cubicBezTo>
                    <a:pt x="113" y="5247"/>
                    <a:pt x="145" y="4076"/>
                    <a:pt x="145" y="2632"/>
                  </a:cubicBezTo>
                  <a:cubicBezTo>
                    <a:pt x="145" y="1172"/>
                    <a:pt x="113" y="1"/>
                    <a:pt x="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8108858" y="2336461"/>
              <a:ext cx="4842" cy="173086"/>
            </a:xfrm>
            <a:custGeom>
              <a:avLst/>
              <a:gdLst/>
              <a:ahLst/>
              <a:cxnLst/>
              <a:rect l="l" t="t" r="r" b="b"/>
              <a:pathLst>
                <a:path w="145" h="5183" extrusionOk="0">
                  <a:moveTo>
                    <a:pt x="81" y="1"/>
                  </a:moveTo>
                  <a:cubicBezTo>
                    <a:pt x="33" y="1"/>
                    <a:pt x="1" y="1156"/>
                    <a:pt x="1" y="2584"/>
                  </a:cubicBezTo>
                  <a:cubicBezTo>
                    <a:pt x="1" y="4012"/>
                    <a:pt x="33" y="5183"/>
                    <a:pt x="81" y="5183"/>
                  </a:cubicBezTo>
                  <a:cubicBezTo>
                    <a:pt x="113" y="5183"/>
                    <a:pt x="145" y="4012"/>
                    <a:pt x="145" y="2584"/>
                  </a:cubicBezTo>
                  <a:cubicBezTo>
                    <a:pt x="145" y="1156"/>
                    <a:pt x="113" y="1"/>
                    <a:pt x="8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8338182" y="2330583"/>
              <a:ext cx="4842" cy="182170"/>
            </a:xfrm>
            <a:custGeom>
              <a:avLst/>
              <a:gdLst/>
              <a:ahLst/>
              <a:cxnLst/>
              <a:rect l="l" t="t" r="r" b="b"/>
              <a:pathLst>
                <a:path w="145" h="5455" extrusionOk="0">
                  <a:moveTo>
                    <a:pt x="80" y="0"/>
                  </a:moveTo>
                  <a:cubicBezTo>
                    <a:pt x="32" y="0"/>
                    <a:pt x="0" y="1220"/>
                    <a:pt x="0" y="2728"/>
                  </a:cubicBezTo>
                  <a:cubicBezTo>
                    <a:pt x="0" y="4236"/>
                    <a:pt x="32" y="5455"/>
                    <a:pt x="80" y="5455"/>
                  </a:cubicBezTo>
                  <a:cubicBezTo>
                    <a:pt x="112" y="5455"/>
                    <a:pt x="145" y="4236"/>
                    <a:pt x="145" y="2728"/>
                  </a:cubicBezTo>
                  <a:cubicBezTo>
                    <a:pt x="145" y="1220"/>
                    <a:pt x="112" y="0"/>
                    <a:pt x="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306557" y="2333255"/>
              <a:ext cx="4842" cy="177361"/>
            </a:xfrm>
            <a:custGeom>
              <a:avLst/>
              <a:gdLst/>
              <a:ahLst/>
              <a:cxnLst/>
              <a:rect l="l" t="t" r="r" b="b"/>
              <a:pathLst>
                <a:path w="145" h="5311" extrusionOk="0">
                  <a:moveTo>
                    <a:pt x="65" y="0"/>
                  </a:moveTo>
                  <a:cubicBezTo>
                    <a:pt x="33" y="0"/>
                    <a:pt x="1" y="1188"/>
                    <a:pt x="1" y="2648"/>
                  </a:cubicBezTo>
                  <a:cubicBezTo>
                    <a:pt x="1" y="4124"/>
                    <a:pt x="33" y="5311"/>
                    <a:pt x="65" y="5311"/>
                  </a:cubicBezTo>
                  <a:cubicBezTo>
                    <a:pt x="113" y="5311"/>
                    <a:pt x="145" y="4124"/>
                    <a:pt x="145" y="2648"/>
                  </a:cubicBezTo>
                  <a:cubicBezTo>
                    <a:pt x="145" y="1188"/>
                    <a:pt x="113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881171" y="2615075"/>
              <a:ext cx="529378" cy="1712329"/>
            </a:xfrm>
            <a:custGeom>
              <a:avLst/>
              <a:gdLst/>
              <a:ahLst/>
              <a:cxnLst/>
              <a:rect l="l" t="t" r="r" b="b"/>
              <a:pathLst>
                <a:path w="15852" h="51275" extrusionOk="0">
                  <a:moveTo>
                    <a:pt x="0" y="0"/>
                  </a:moveTo>
                  <a:lnTo>
                    <a:pt x="0" y="51275"/>
                  </a:lnTo>
                  <a:lnTo>
                    <a:pt x="15851" y="51275"/>
                  </a:lnTo>
                  <a:lnTo>
                    <a:pt x="1585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8410515" y="2615609"/>
              <a:ext cx="448996" cy="1711794"/>
            </a:xfrm>
            <a:custGeom>
              <a:avLst/>
              <a:gdLst/>
              <a:ahLst/>
              <a:cxnLst/>
              <a:rect l="l" t="t" r="r" b="b"/>
              <a:pathLst>
                <a:path w="13445" h="51259" extrusionOk="0">
                  <a:moveTo>
                    <a:pt x="0" y="0"/>
                  </a:moveTo>
                  <a:lnTo>
                    <a:pt x="0" y="51259"/>
                  </a:lnTo>
                  <a:lnTo>
                    <a:pt x="13444" y="51259"/>
                  </a:lnTo>
                  <a:lnTo>
                    <a:pt x="1344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922414" y="268470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1"/>
                  </a:moveTo>
                  <a:lnTo>
                    <a:pt x="0" y="11039"/>
                  </a:lnTo>
                  <a:lnTo>
                    <a:pt x="12723" y="11039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7922414" y="3095128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0"/>
                  </a:moveTo>
                  <a:lnTo>
                    <a:pt x="0" y="11054"/>
                  </a:lnTo>
                  <a:lnTo>
                    <a:pt x="12723" y="11054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922414" y="3506054"/>
              <a:ext cx="424885" cy="368647"/>
            </a:xfrm>
            <a:custGeom>
              <a:avLst/>
              <a:gdLst/>
              <a:ahLst/>
              <a:cxnLst/>
              <a:rect l="l" t="t" r="r" b="b"/>
              <a:pathLst>
                <a:path w="12723" h="11039" extrusionOk="0">
                  <a:moveTo>
                    <a:pt x="0" y="0"/>
                  </a:moveTo>
                  <a:lnTo>
                    <a:pt x="0" y="11038"/>
                  </a:lnTo>
                  <a:lnTo>
                    <a:pt x="12723" y="11038"/>
                  </a:lnTo>
                  <a:lnTo>
                    <a:pt x="127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922414" y="3916445"/>
              <a:ext cx="424885" cy="369182"/>
            </a:xfrm>
            <a:custGeom>
              <a:avLst/>
              <a:gdLst/>
              <a:ahLst/>
              <a:cxnLst/>
              <a:rect l="l" t="t" r="r" b="b"/>
              <a:pathLst>
                <a:path w="12723" h="11055" extrusionOk="0">
                  <a:moveTo>
                    <a:pt x="0" y="1"/>
                  </a:moveTo>
                  <a:lnTo>
                    <a:pt x="0" y="11055"/>
                  </a:lnTo>
                  <a:lnTo>
                    <a:pt x="12723" y="11055"/>
                  </a:lnTo>
                  <a:lnTo>
                    <a:pt x="1272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8100276" y="2737768"/>
              <a:ext cx="34330" cy="29722"/>
            </a:xfrm>
            <a:custGeom>
              <a:avLst/>
              <a:gdLst/>
              <a:ahLst/>
              <a:cxnLst/>
              <a:rect l="l" t="t" r="r" b="b"/>
              <a:pathLst>
                <a:path w="1028" h="890" extrusionOk="0">
                  <a:moveTo>
                    <a:pt x="594" y="0"/>
                  </a:moveTo>
                  <a:cubicBezTo>
                    <a:pt x="193" y="0"/>
                    <a:pt x="1" y="482"/>
                    <a:pt x="290" y="754"/>
                  </a:cubicBezTo>
                  <a:cubicBezTo>
                    <a:pt x="378" y="848"/>
                    <a:pt x="487" y="889"/>
                    <a:pt x="593" y="889"/>
                  </a:cubicBezTo>
                  <a:cubicBezTo>
                    <a:pt x="815" y="889"/>
                    <a:pt x="1028" y="710"/>
                    <a:pt x="1028" y="449"/>
                  </a:cubicBezTo>
                  <a:cubicBezTo>
                    <a:pt x="1028" y="209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8100276" y="3153503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1"/>
                  </a:moveTo>
                  <a:cubicBezTo>
                    <a:pt x="193" y="1"/>
                    <a:pt x="1" y="466"/>
                    <a:pt x="290" y="755"/>
                  </a:cubicBezTo>
                  <a:cubicBezTo>
                    <a:pt x="377" y="843"/>
                    <a:pt x="485" y="882"/>
                    <a:pt x="591" y="882"/>
                  </a:cubicBezTo>
                  <a:cubicBezTo>
                    <a:pt x="814" y="882"/>
                    <a:pt x="1028" y="706"/>
                    <a:pt x="1028" y="434"/>
                  </a:cubicBezTo>
                  <a:cubicBezTo>
                    <a:pt x="1028" y="193"/>
                    <a:pt x="835" y="1"/>
                    <a:pt x="59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8100276" y="3568736"/>
              <a:ext cx="34330" cy="29488"/>
            </a:xfrm>
            <a:custGeom>
              <a:avLst/>
              <a:gdLst/>
              <a:ahLst/>
              <a:cxnLst/>
              <a:rect l="l" t="t" r="r" b="b"/>
              <a:pathLst>
                <a:path w="1028" h="883" extrusionOk="0">
                  <a:moveTo>
                    <a:pt x="594" y="0"/>
                  </a:moveTo>
                  <a:cubicBezTo>
                    <a:pt x="193" y="0"/>
                    <a:pt x="1" y="482"/>
                    <a:pt x="290" y="755"/>
                  </a:cubicBezTo>
                  <a:cubicBezTo>
                    <a:pt x="378" y="843"/>
                    <a:pt x="487" y="882"/>
                    <a:pt x="593" y="882"/>
                  </a:cubicBezTo>
                  <a:cubicBezTo>
                    <a:pt x="815" y="882"/>
                    <a:pt x="1028" y="710"/>
                    <a:pt x="1028" y="450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8100276" y="3984504"/>
              <a:ext cx="34330" cy="29287"/>
            </a:xfrm>
            <a:custGeom>
              <a:avLst/>
              <a:gdLst/>
              <a:ahLst/>
              <a:cxnLst/>
              <a:rect l="l" t="t" r="r" b="b"/>
              <a:pathLst>
                <a:path w="1028" h="877" extrusionOk="0">
                  <a:moveTo>
                    <a:pt x="594" y="0"/>
                  </a:moveTo>
                  <a:cubicBezTo>
                    <a:pt x="193" y="0"/>
                    <a:pt x="1" y="465"/>
                    <a:pt x="290" y="738"/>
                  </a:cubicBezTo>
                  <a:cubicBezTo>
                    <a:pt x="380" y="834"/>
                    <a:pt x="491" y="877"/>
                    <a:pt x="600" y="877"/>
                  </a:cubicBezTo>
                  <a:cubicBezTo>
                    <a:pt x="819" y="877"/>
                    <a:pt x="1028" y="702"/>
                    <a:pt x="1028" y="433"/>
                  </a:cubicBezTo>
                  <a:cubicBezTo>
                    <a:pt x="1028" y="193"/>
                    <a:pt x="835" y="0"/>
                    <a:pt x="59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7881171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0" y="1"/>
                  </a:moveTo>
                  <a:lnTo>
                    <a:pt x="0" y="10285"/>
                  </a:lnTo>
                  <a:lnTo>
                    <a:pt x="1829" y="10285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8347265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8791953" y="4327370"/>
              <a:ext cx="61113" cy="343468"/>
            </a:xfrm>
            <a:custGeom>
              <a:avLst/>
              <a:gdLst/>
              <a:ahLst/>
              <a:cxnLst/>
              <a:rect l="l" t="t" r="r" b="b"/>
              <a:pathLst>
                <a:path w="1830" h="10285" extrusionOk="0">
                  <a:moveTo>
                    <a:pt x="1" y="1"/>
                  </a:moveTo>
                  <a:lnTo>
                    <a:pt x="1" y="10285"/>
                  </a:lnTo>
                  <a:lnTo>
                    <a:pt x="1830" y="1028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8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/>
          <p:nvPr/>
        </p:nvSpPr>
        <p:spPr>
          <a:xfrm>
            <a:off x="-731" y="4672701"/>
            <a:ext cx="9143833" cy="475558"/>
          </a:xfrm>
          <a:custGeom>
            <a:avLst/>
            <a:gdLst/>
            <a:ahLst/>
            <a:cxnLst/>
            <a:rect l="l" t="t" r="r" b="b"/>
            <a:pathLst>
              <a:path w="285299" h="14838" extrusionOk="0">
                <a:moveTo>
                  <a:pt x="0" y="1"/>
                </a:moveTo>
                <a:lnTo>
                  <a:pt x="0" y="14838"/>
                </a:lnTo>
                <a:lnTo>
                  <a:pt x="285299" y="14838"/>
                </a:lnTo>
                <a:lnTo>
                  <a:pt x="2852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9"/>
          <p:cNvSpPr txBox="1">
            <a:spLocks noGrp="1"/>
          </p:cNvSpPr>
          <p:nvPr>
            <p:ph type="subTitle" idx="1"/>
          </p:nvPr>
        </p:nvSpPr>
        <p:spPr>
          <a:xfrm>
            <a:off x="2481875" y="1533123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6" name="Google Shape;436;p19"/>
          <p:cNvSpPr txBox="1">
            <a:spLocks noGrp="1"/>
          </p:cNvSpPr>
          <p:nvPr>
            <p:ph type="subTitle" idx="2"/>
          </p:nvPr>
        </p:nvSpPr>
        <p:spPr>
          <a:xfrm>
            <a:off x="2481875" y="180471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9"/>
          <p:cNvSpPr txBox="1">
            <a:spLocks noGrp="1"/>
          </p:cNvSpPr>
          <p:nvPr>
            <p:ph type="title" hasCustomPrompt="1"/>
          </p:nvPr>
        </p:nvSpPr>
        <p:spPr>
          <a:xfrm>
            <a:off x="720000" y="170655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8" name="Google Shape;438;p19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9"/>
          <p:cNvSpPr txBox="1">
            <a:spLocks noGrp="1"/>
          </p:cNvSpPr>
          <p:nvPr>
            <p:ph type="subTitle" idx="4"/>
          </p:nvPr>
        </p:nvSpPr>
        <p:spPr>
          <a:xfrm>
            <a:off x="2478625" y="2563930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0" name="Google Shape;440;p19"/>
          <p:cNvSpPr txBox="1">
            <a:spLocks noGrp="1"/>
          </p:cNvSpPr>
          <p:nvPr>
            <p:ph type="subTitle" idx="5"/>
          </p:nvPr>
        </p:nvSpPr>
        <p:spPr>
          <a:xfrm>
            <a:off x="2478625" y="2838031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9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72947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2" name="Google Shape;442;p19"/>
          <p:cNvSpPr txBox="1">
            <a:spLocks noGrp="1"/>
          </p:cNvSpPr>
          <p:nvPr>
            <p:ph type="subTitle" idx="7"/>
          </p:nvPr>
        </p:nvSpPr>
        <p:spPr>
          <a:xfrm>
            <a:off x="2478625" y="3584797"/>
            <a:ext cx="2093400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3" name="Google Shape;443;p19"/>
          <p:cNvSpPr txBox="1">
            <a:spLocks noGrp="1"/>
          </p:cNvSpPr>
          <p:nvPr>
            <p:ph type="subTitle" idx="8"/>
          </p:nvPr>
        </p:nvSpPr>
        <p:spPr>
          <a:xfrm>
            <a:off x="2478625" y="3861398"/>
            <a:ext cx="20934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752700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45" name="Google Shape;445;p19"/>
          <p:cNvGrpSpPr/>
          <p:nvPr/>
        </p:nvGrpSpPr>
        <p:grpSpPr>
          <a:xfrm>
            <a:off x="6244509" y="1247368"/>
            <a:ext cx="431083" cy="553668"/>
            <a:chOff x="6201325" y="1203748"/>
            <a:chExt cx="474500" cy="609431"/>
          </a:xfrm>
        </p:grpSpPr>
        <p:sp>
          <p:nvSpPr>
            <p:cNvPr id="446" name="Google Shape;446;p19"/>
            <p:cNvSpPr/>
            <p:nvPr/>
          </p:nvSpPr>
          <p:spPr>
            <a:xfrm>
              <a:off x="6201325" y="1212305"/>
              <a:ext cx="474500" cy="598181"/>
            </a:xfrm>
            <a:custGeom>
              <a:avLst/>
              <a:gdLst/>
              <a:ahLst/>
              <a:cxnLst/>
              <a:rect l="l" t="t" r="r" b="b"/>
              <a:pathLst>
                <a:path w="14805" h="18664" extrusionOk="0">
                  <a:moveTo>
                    <a:pt x="0" y="0"/>
                  </a:moveTo>
                  <a:lnTo>
                    <a:pt x="0" y="18664"/>
                  </a:lnTo>
                  <a:lnTo>
                    <a:pt x="14804" y="18664"/>
                  </a:lnTo>
                  <a:lnTo>
                    <a:pt x="1480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9"/>
            <p:cNvSpPr/>
            <p:nvPr/>
          </p:nvSpPr>
          <p:spPr>
            <a:xfrm>
              <a:off x="6408560" y="1797090"/>
              <a:ext cx="65895" cy="16089"/>
            </a:xfrm>
            <a:custGeom>
              <a:avLst/>
              <a:gdLst/>
              <a:ahLst/>
              <a:cxnLst/>
              <a:rect l="l" t="t" r="r" b="b"/>
              <a:pathLst>
                <a:path w="2056" h="502" extrusionOk="0">
                  <a:moveTo>
                    <a:pt x="0" y="0"/>
                  </a:moveTo>
                  <a:lnTo>
                    <a:pt x="0" y="501"/>
                  </a:lnTo>
                  <a:lnTo>
                    <a:pt x="2056" y="501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9"/>
            <p:cNvSpPr/>
            <p:nvPr/>
          </p:nvSpPr>
          <p:spPr>
            <a:xfrm>
              <a:off x="6333595" y="1417938"/>
              <a:ext cx="175121" cy="164417"/>
            </a:xfrm>
            <a:custGeom>
              <a:avLst/>
              <a:gdLst/>
              <a:ahLst/>
              <a:cxnLst/>
              <a:rect l="l" t="t" r="r" b="b"/>
              <a:pathLst>
                <a:path w="5464" h="5130" extrusionOk="0">
                  <a:moveTo>
                    <a:pt x="3743" y="0"/>
                  </a:moveTo>
                  <a:lnTo>
                    <a:pt x="1020" y="401"/>
                  </a:lnTo>
                  <a:lnTo>
                    <a:pt x="0" y="2958"/>
                  </a:lnTo>
                  <a:lnTo>
                    <a:pt x="1721" y="5130"/>
                  </a:lnTo>
                  <a:lnTo>
                    <a:pt x="4445" y="4729"/>
                  </a:lnTo>
                  <a:lnTo>
                    <a:pt x="5464" y="2173"/>
                  </a:lnTo>
                  <a:lnTo>
                    <a:pt x="37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6374811" y="1470949"/>
              <a:ext cx="174608" cy="164449"/>
            </a:xfrm>
            <a:custGeom>
              <a:avLst/>
              <a:gdLst/>
              <a:ahLst/>
              <a:cxnLst/>
              <a:rect l="l" t="t" r="r" b="b"/>
              <a:pathLst>
                <a:path w="5448" h="5131" extrusionOk="0">
                  <a:moveTo>
                    <a:pt x="3744" y="1"/>
                  </a:moveTo>
                  <a:lnTo>
                    <a:pt x="1020" y="402"/>
                  </a:lnTo>
                  <a:lnTo>
                    <a:pt x="1" y="2958"/>
                  </a:lnTo>
                  <a:lnTo>
                    <a:pt x="1705" y="5130"/>
                  </a:lnTo>
                  <a:lnTo>
                    <a:pt x="4429" y="4729"/>
                  </a:lnTo>
                  <a:lnTo>
                    <a:pt x="5448" y="2173"/>
                  </a:lnTo>
                  <a:lnTo>
                    <a:pt x="37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6418207" y="1203748"/>
              <a:ext cx="65350" cy="13942"/>
            </a:xfrm>
            <a:custGeom>
              <a:avLst/>
              <a:gdLst/>
              <a:ahLst/>
              <a:cxnLst/>
              <a:rect l="l" t="t" r="r" b="b"/>
              <a:pathLst>
                <a:path w="2039" h="435" extrusionOk="0">
                  <a:moveTo>
                    <a:pt x="0" y="0"/>
                  </a:moveTo>
                  <a:lnTo>
                    <a:pt x="0" y="434"/>
                  </a:lnTo>
                  <a:lnTo>
                    <a:pt x="2039" y="434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19"/>
          <p:cNvGrpSpPr/>
          <p:nvPr/>
        </p:nvGrpSpPr>
        <p:grpSpPr>
          <a:xfrm>
            <a:off x="7057215" y="860363"/>
            <a:ext cx="1440106" cy="2519509"/>
            <a:chOff x="6853029" y="844403"/>
            <a:chExt cx="1516061" cy="2652394"/>
          </a:xfrm>
        </p:grpSpPr>
        <p:sp>
          <p:nvSpPr>
            <p:cNvPr id="452" name="Google Shape;452;p19"/>
            <p:cNvSpPr/>
            <p:nvPr/>
          </p:nvSpPr>
          <p:spPr>
            <a:xfrm>
              <a:off x="6853029" y="1481141"/>
              <a:ext cx="321878" cy="689203"/>
            </a:xfrm>
            <a:custGeom>
              <a:avLst/>
              <a:gdLst/>
              <a:ahLst/>
              <a:cxnLst/>
              <a:rect l="l" t="t" r="r" b="b"/>
              <a:pathLst>
                <a:path w="10043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0042" y="21504"/>
                  </a:lnTo>
                  <a:lnTo>
                    <a:pt x="1004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7188272" y="2218515"/>
              <a:ext cx="395753" cy="666223"/>
            </a:xfrm>
            <a:custGeom>
              <a:avLst/>
              <a:gdLst/>
              <a:ahLst/>
              <a:cxnLst/>
              <a:rect l="l" t="t" r="r" b="b"/>
              <a:pathLst>
                <a:path w="12348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2348" y="20786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7632197" y="844403"/>
              <a:ext cx="736894" cy="624975"/>
            </a:xfrm>
            <a:custGeom>
              <a:avLst/>
              <a:gdLst/>
              <a:ahLst/>
              <a:cxnLst/>
              <a:rect l="l" t="t" r="r" b="b"/>
              <a:pathLst>
                <a:path w="22992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1713" y="19499"/>
                  </a:lnTo>
                  <a:lnTo>
                    <a:pt x="11713" y="418"/>
                  </a:lnTo>
                  <a:lnTo>
                    <a:pt x="12131" y="418"/>
                  </a:lnTo>
                  <a:lnTo>
                    <a:pt x="12131" y="19499"/>
                  </a:lnTo>
                  <a:lnTo>
                    <a:pt x="22992" y="19499"/>
                  </a:lnTo>
                  <a:lnTo>
                    <a:pt x="2299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6853029" y="2218515"/>
              <a:ext cx="321878" cy="666223"/>
            </a:xfrm>
            <a:custGeom>
              <a:avLst/>
              <a:gdLst/>
              <a:ahLst/>
              <a:cxnLst/>
              <a:rect l="l" t="t" r="r" b="b"/>
              <a:pathLst>
                <a:path w="10043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0042" y="20786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8020996" y="2218515"/>
              <a:ext cx="348095" cy="666223"/>
            </a:xfrm>
            <a:custGeom>
              <a:avLst/>
              <a:gdLst/>
              <a:ahLst/>
              <a:cxnLst/>
              <a:rect l="l" t="t" r="r" b="b"/>
              <a:pathLst>
                <a:path w="10861" h="20787" extrusionOk="0">
                  <a:moveTo>
                    <a:pt x="0" y="1"/>
                  </a:moveTo>
                  <a:lnTo>
                    <a:pt x="0" y="20786"/>
                  </a:lnTo>
                  <a:lnTo>
                    <a:pt x="10861" y="20786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9"/>
            <p:cNvSpPr/>
            <p:nvPr/>
          </p:nvSpPr>
          <p:spPr>
            <a:xfrm>
              <a:off x="7188272" y="1481141"/>
              <a:ext cx="395753" cy="689203"/>
            </a:xfrm>
            <a:custGeom>
              <a:avLst/>
              <a:gdLst/>
              <a:ahLst/>
              <a:cxnLst/>
              <a:rect l="l" t="t" r="r" b="b"/>
              <a:pathLst>
                <a:path w="12348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2348" y="21504"/>
                  </a:lnTo>
                  <a:lnTo>
                    <a:pt x="12348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9"/>
            <p:cNvSpPr/>
            <p:nvPr/>
          </p:nvSpPr>
          <p:spPr>
            <a:xfrm>
              <a:off x="8020996" y="1481141"/>
              <a:ext cx="348095" cy="689203"/>
            </a:xfrm>
            <a:custGeom>
              <a:avLst/>
              <a:gdLst/>
              <a:ahLst/>
              <a:cxnLst/>
              <a:rect l="l" t="t" r="r" b="b"/>
              <a:pathLst>
                <a:path w="10861" h="21504" extrusionOk="0">
                  <a:moveTo>
                    <a:pt x="0" y="0"/>
                  </a:moveTo>
                  <a:lnTo>
                    <a:pt x="0" y="21504"/>
                  </a:lnTo>
                  <a:lnTo>
                    <a:pt x="10861" y="21504"/>
                  </a:lnTo>
                  <a:lnTo>
                    <a:pt x="1086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9"/>
            <p:cNvSpPr/>
            <p:nvPr/>
          </p:nvSpPr>
          <p:spPr>
            <a:xfrm>
              <a:off x="6853029" y="2896469"/>
              <a:ext cx="321878" cy="600329"/>
            </a:xfrm>
            <a:custGeom>
              <a:avLst/>
              <a:gdLst/>
              <a:ahLst/>
              <a:cxnLst/>
              <a:rect l="l" t="t" r="r" b="b"/>
              <a:pathLst>
                <a:path w="10043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0042" y="18731"/>
                  </a:lnTo>
                  <a:lnTo>
                    <a:pt x="1004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9"/>
            <p:cNvSpPr/>
            <p:nvPr/>
          </p:nvSpPr>
          <p:spPr>
            <a:xfrm>
              <a:off x="6853029" y="844403"/>
              <a:ext cx="730996" cy="624975"/>
            </a:xfrm>
            <a:custGeom>
              <a:avLst/>
              <a:gdLst/>
              <a:ahLst/>
              <a:cxnLst/>
              <a:rect l="l" t="t" r="r" b="b"/>
              <a:pathLst>
                <a:path w="22808" h="19500" extrusionOk="0">
                  <a:moveTo>
                    <a:pt x="1" y="1"/>
                  </a:moveTo>
                  <a:lnTo>
                    <a:pt x="1" y="19499"/>
                  </a:lnTo>
                  <a:lnTo>
                    <a:pt x="10042" y="19499"/>
                  </a:lnTo>
                  <a:lnTo>
                    <a:pt x="10042" y="418"/>
                  </a:lnTo>
                  <a:lnTo>
                    <a:pt x="10460" y="418"/>
                  </a:lnTo>
                  <a:lnTo>
                    <a:pt x="10460" y="19499"/>
                  </a:lnTo>
                  <a:lnTo>
                    <a:pt x="22808" y="19499"/>
                  </a:lnTo>
                  <a:lnTo>
                    <a:pt x="2280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9"/>
            <p:cNvSpPr/>
            <p:nvPr/>
          </p:nvSpPr>
          <p:spPr>
            <a:xfrm>
              <a:off x="7188272" y="2896469"/>
              <a:ext cx="395753" cy="600329"/>
            </a:xfrm>
            <a:custGeom>
              <a:avLst/>
              <a:gdLst/>
              <a:ahLst/>
              <a:cxnLst/>
              <a:rect l="l" t="t" r="r" b="b"/>
              <a:pathLst>
                <a:path w="12348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2348" y="18731"/>
                  </a:lnTo>
                  <a:lnTo>
                    <a:pt x="1234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9"/>
            <p:cNvSpPr/>
            <p:nvPr/>
          </p:nvSpPr>
          <p:spPr>
            <a:xfrm>
              <a:off x="8020996" y="2896469"/>
              <a:ext cx="348095" cy="600329"/>
            </a:xfrm>
            <a:custGeom>
              <a:avLst/>
              <a:gdLst/>
              <a:ahLst/>
              <a:cxnLst/>
              <a:rect l="l" t="t" r="r" b="b"/>
              <a:pathLst>
                <a:path w="10861" h="18731" extrusionOk="0">
                  <a:moveTo>
                    <a:pt x="0" y="1"/>
                  </a:moveTo>
                  <a:lnTo>
                    <a:pt x="0" y="18731"/>
                  </a:lnTo>
                  <a:lnTo>
                    <a:pt x="10861" y="18731"/>
                  </a:lnTo>
                  <a:lnTo>
                    <a:pt x="1086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9"/>
            <p:cNvSpPr/>
            <p:nvPr/>
          </p:nvSpPr>
          <p:spPr>
            <a:xfrm>
              <a:off x="7632197" y="1481141"/>
              <a:ext cx="375434" cy="689203"/>
            </a:xfrm>
            <a:custGeom>
              <a:avLst/>
              <a:gdLst/>
              <a:ahLst/>
              <a:cxnLst/>
              <a:rect l="l" t="t" r="r" b="b"/>
              <a:pathLst>
                <a:path w="11714" h="21504" extrusionOk="0">
                  <a:moveTo>
                    <a:pt x="1" y="0"/>
                  </a:moveTo>
                  <a:lnTo>
                    <a:pt x="1" y="21504"/>
                  </a:lnTo>
                  <a:lnTo>
                    <a:pt x="11713" y="21504"/>
                  </a:lnTo>
                  <a:lnTo>
                    <a:pt x="11713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9"/>
            <p:cNvSpPr/>
            <p:nvPr/>
          </p:nvSpPr>
          <p:spPr>
            <a:xfrm>
              <a:off x="7632197" y="2896469"/>
              <a:ext cx="375434" cy="600329"/>
            </a:xfrm>
            <a:custGeom>
              <a:avLst/>
              <a:gdLst/>
              <a:ahLst/>
              <a:cxnLst/>
              <a:rect l="l" t="t" r="r" b="b"/>
              <a:pathLst>
                <a:path w="11714" h="18731" extrusionOk="0">
                  <a:moveTo>
                    <a:pt x="1" y="1"/>
                  </a:moveTo>
                  <a:lnTo>
                    <a:pt x="1" y="18731"/>
                  </a:lnTo>
                  <a:lnTo>
                    <a:pt x="11713" y="18731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9"/>
            <p:cNvSpPr/>
            <p:nvPr/>
          </p:nvSpPr>
          <p:spPr>
            <a:xfrm>
              <a:off x="7632197" y="2218515"/>
              <a:ext cx="375434" cy="666223"/>
            </a:xfrm>
            <a:custGeom>
              <a:avLst/>
              <a:gdLst/>
              <a:ahLst/>
              <a:cxnLst/>
              <a:rect l="l" t="t" r="r" b="b"/>
              <a:pathLst>
                <a:path w="11714" h="20787" extrusionOk="0">
                  <a:moveTo>
                    <a:pt x="1" y="1"/>
                  </a:moveTo>
                  <a:lnTo>
                    <a:pt x="1" y="20786"/>
                  </a:lnTo>
                  <a:lnTo>
                    <a:pt x="11713" y="20786"/>
                  </a:lnTo>
                  <a:lnTo>
                    <a:pt x="1171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19"/>
          <p:cNvGrpSpPr/>
          <p:nvPr/>
        </p:nvGrpSpPr>
        <p:grpSpPr>
          <a:xfrm>
            <a:off x="6883611" y="3709688"/>
            <a:ext cx="1022876" cy="962333"/>
            <a:chOff x="6883611" y="3709688"/>
            <a:chExt cx="1022876" cy="962333"/>
          </a:xfrm>
        </p:grpSpPr>
        <p:sp>
          <p:nvSpPr>
            <p:cNvPr id="467" name="Google Shape;467;p19"/>
            <p:cNvSpPr/>
            <p:nvPr/>
          </p:nvSpPr>
          <p:spPr>
            <a:xfrm>
              <a:off x="6923801" y="4362996"/>
              <a:ext cx="949481" cy="309026"/>
            </a:xfrm>
            <a:custGeom>
              <a:avLst/>
              <a:gdLst/>
              <a:ahLst/>
              <a:cxnLst/>
              <a:rect l="l" t="t" r="r" b="b"/>
              <a:pathLst>
                <a:path w="29625" h="9642" extrusionOk="0">
                  <a:moveTo>
                    <a:pt x="0" y="1"/>
                  </a:moveTo>
                  <a:lnTo>
                    <a:pt x="0" y="9642"/>
                  </a:lnTo>
                  <a:lnTo>
                    <a:pt x="29624" y="9642"/>
                  </a:lnTo>
                  <a:lnTo>
                    <a:pt x="2962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6883611" y="4276781"/>
              <a:ext cx="1022876" cy="86247"/>
            </a:xfrm>
            <a:custGeom>
              <a:avLst/>
              <a:gdLst/>
              <a:ahLst/>
              <a:cxnLst/>
              <a:rect l="l" t="t" r="r" b="b"/>
              <a:pathLst>
                <a:path w="31915" h="2691" extrusionOk="0">
                  <a:moveTo>
                    <a:pt x="1" y="1"/>
                  </a:moveTo>
                  <a:lnTo>
                    <a:pt x="1" y="2691"/>
                  </a:lnTo>
                  <a:lnTo>
                    <a:pt x="31914" y="2691"/>
                  </a:lnTo>
                  <a:lnTo>
                    <a:pt x="319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7375226" y="4276781"/>
              <a:ext cx="531261" cy="395241"/>
            </a:xfrm>
            <a:custGeom>
              <a:avLst/>
              <a:gdLst/>
              <a:ahLst/>
              <a:cxnLst/>
              <a:rect l="l" t="t" r="r" b="b"/>
              <a:pathLst>
                <a:path w="16576" h="12332" extrusionOk="0">
                  <a:moveTo>
                    <a:pt x="0" y="1"/>
                  </a:moveTo>
                  <a:lnTo>
                    <a:pt x="0" y="2440"/>
                  </a:lnTo>
                  <a:lnTo>
                    <a:pt x="619" y="12332"/>
                  </a:lnTo>
                  <a:lnTo>
                    <a:pt x="15539" y="12332"/>
                  </a:lnTo>
                  <a:lnTo>
                    <a:pt x="15539" y="2691"/>
                  </a:lnTo>
                  <a:lnTo>
                    <a:pt x="16575" y="2691"/>
                  </a:lnTo>
                  <a:lnTo>
                    <a:pt x="165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7056585" y="4412801"/>
              <a:ext cx="192300" cy="46633"/>
            </a:xfrm>
            <a:custGeom>
              <a:avLst/>
              <a:gdLst/>
              <a:ahLst/>
              <a:cxnLst/>
              <a:rect l="l" t="t" r="r" b="b"/>
              <a:pathLst>
                <a:path w="6000" h="1455" extrusionOk="0">
                  <a:moveTo>
                    <a:pt x="1" y="1"/>
                  </a:moveTo>
                  <a:lnTo>
                    <a:pt x="1" y="1454"/>
                  </a:lnTo>
                  <a:lnTo>
                    <a:pt x="5999" y="1454"/>
                  </a:lnTo>
                  <a:lnTo>
                    <a:pt x="59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31425" y="4517220"/>
              <a:ext cx="247426" cy="98586"/>
            </a:xfrm>
            <a:custGeom>
              <a:avLst/>
              <a:gdLst/>
              <a:ahLst/>
              <a:cxnLst/>
              <a:rect l="l" t="t" r="r" b="b"/>
              <a:pathLst>
                <a:path w="7720" h="3076" extrusionOk="0">
                  <a:moveTo>
                    <a:pt x="1" y="1"/>
                  </a:moveTo>
                  <a:lnTo>
                    <a:pt x="1" y="3075"/>
                  </a:lnTo>
                  <a:lnTo>
                    <a:pt x="7720" y="3075"/>
                  </a:lnTo>
                  <a:lnTo>
                    <a:pt x="772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156741" y="3820005"/>
              <a:ext cx="419342" cy="149449"/>
            </a:xfrm>
            <a:custGeom>
              <a:avLst/>
              <a:gdLst/>
              <a:ahLst/>
              <a:cxnLst/>
              <a:rect l="l" t="t" r="r" b="b"/>
              <a:pathLst>
                <a:path w="13084" h="4663" extrusionOk="0">
                  <a:moveTo>
                    <a:pt x="0" y="0"/>
                  </a:moveTo>
                  <a:lnTo>
                    <a:pt x="50" y="3626"/>
                  </a:lnTo>
                  <a:lnTo>
                    <a:pt x="13083" y="4662"/>
                  </a:lnTo>
                  <a:lnTo>
                    <a:pt x="13083" y="4662"/>
                  </a:lnTo>
                  <a:lnTo>
                    <a:pt x="12682" y="10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7244013" y="3872470"/>
              <a:ext cx="256015" cy="42883"/>
            </a:xfrm>
            <a:custGeom>
              <a:avLst/>
              <a:gdLst/>
              <a:ahLst/>
              <a:cxnLst/>
              <a:rect l="l" t="t" r="r" b="b"/>
              <a:pathLst>
                <a:path w="7988" h="1338" extrusionOk="0">
                  <a:moveTo>
                    <a:pt x="51" y="1"/>
                  </a:moveTo>
                  <a:lnTo>
                    <a:pt x="1" y="653"/>
                  </a:lnTo>
                  <a:lnTo>
                    <a:pt x="7937" y="1338"/>
                  </a:lnTo>
                  <a:lnTo>
                    <a:pt x="7988" y="68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7109627" y="3709688"/>
              <a:ext cx="416650" cy="143007"/>
            </a:xfrm>
            <a:custGeom>
              <a:avLst/>
              <a:gdLst/>
              <a:ahLst/>
              <a:cxnLst/>
              <a:rect l="l" t="t" r="r" b="b"/>
              <a:pathLst>
                <a:path w="13000" h="4462" extrusionOk="0">
                  <a:moveTo>
                    <a:pt x="0" y="1"/>
                  </a:moveTo>
                  <a:lnTo>
                    <a:pt x="0" y="3626"/>
                  </a:lnTo>
                  <a:lnTo>
                    <a:pt x="12999" y="4462"/>
                  </a:lnTo>
                  <a:lnTo>
                    <a:pt x="12665" y="12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109627" y="3725233"/>
              <a:ext cx="395753" cy="107656"/>
            </a:xfrm>
            <a:custGeom>
              <a:avLst/>
              <a:gdLst/>
              <a:ahLst/>
              <a:cxnLst/>
              <a:rect l="l" t="t" r="r" b="b"/>
              <a:pathLst>
                <a:path w="12348" h="3359" extrusionOk="0">
                  <a:moveTo>
                    <a:pt x="0" y="0"/>
                  </a:moveTo>
                  <a:lnTo>
                    <a:pt x="0" y="2456"/>
                  </a:lnTo>
                  <a:lnTo>
                    <a:pt x="12348" y="3359"/>
                  </a:lnTo>
                  <a:lnTo>
                    <a:pt x="12130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112832" y="3753917"/>
              <a:ext cx="362550" cy="37210"/>
            </a:xfrm>
            <a:custGeom>
              <a:avLst/>
              <a:gdLst/>
              <a:ahLst/>
              <a:cxnLst/>
              <a:rect l="l" t="t" r="r" b="b"/>
              <a:pathLst>
                <a:path w="11312" h="1161" extrusionOk="0">
                  <a:moveTo>
                    <a:pt x="132" y="0"/>
                  </a:moveTo>
                  <a:cubicBezTo>
                    <a:pt x="88" y="0"/>
                    <a:pt x="44" y="2"/>
                    <a:pt x="0" y="7"/>
                  </a:cubicBezTo>
                  <a:cubicBezTo>
                    <a:pt x="134" y="57"/>
                    <a:pt x="284" y="74"/>
                    <a:pt x="435" y="91"/>
                  </a:cubicBezTo>
                  <a:lnTo>
                    <a:pt x="1654" y="241"/>
                  </a:lnTo>
                  <a:cubicBezTo>
                    <a:pt x="2674" y="358"/>
                    <a:pt x="4077" y="509"/>
                    <a:pt x="5648" y="659"/>
                  </a:cubicBezTo>
                  <a:cubicBezTo>
                    <a:pt x="7202" y="826"/>
                    <a:pt x="8622" y="960"/>
                    <a:pt x="9641" y="1043"/>
                  </a:cubicBezTo>
                  <a:lnTo>
                    <a:pt x="10861" y="1144"/>
                  </a:lnTo>
                  <a:cubicBezTo>
                    <a:pt x="11011" y="1160"/>
                    <a:pt x="11162" y="1160"/>
                    <a:pt x="11312" y="1160"/>
                  </a:cubicBezTo>
                  <a:cubicBezTo>
                    <a:pt x="11162" y="1110"/>
                    <a:pt x="11011" y="1093"/>
                    <a:pt x="10861" y="1077"/>
                  </a:cubicBezTo>
                  <a:lnTo>
                    <a:pt x="9658" y="926"/>
                  </a:lnTo>
                  <a:cubicBezTo>
                    <a:pt x="8639" y="809"/>
                    <a:pt x="7218" y="659"/>
                    <a:pt x="5664" y="492"/>
                  </a:cubicBezTo>
                  <a:cubicBezTo>
                    <a:pt x="4094" y="342"/>
                    <a:pt x="2690" y="208"/>
                    <a:pt x="1654" y="124"/>
                  </a:cubicBezTo>
                  <a:lnTo>
                    <a:pt x="451" y="24"/>
                  </a:lnTo>
                  <a:cubicBezTo>
                    <a:pt x="345" y="12"/>
                    <a:pt x="239" y="0"/>
                    <a:pt x="13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9"/>
            <p:cNvSpPr/>
            <p:nvPr/>
          </p:nvSpPr>
          <p:spPr>
            <a:xfrm>
              <a:off x="7108538" y="3774622"/>
              <a:ext cx="365787" cy="26537"/>
            </a:xfrm>
            <a:custGeom>
              <a:avLst/>
              <a:gdLst/>
              <a:ahLst/>
              <a:cxnLst/>
              <a:rect l="l" t="t" r="r" b="b"/>
              <a:pathLst>
                <a:path w="11413" h="828" extrusionOk="0">
                  <a:moveTo>
                    <a:pt x="226" y="0"/>
                  </a:moveTo>
                  <a:cubicBezTo>
                    <a:pt x="151" y="0"/>
                    <a:pt x="76" y="5"/>
                    <a:pt x="1" y="13"/>
                  </a:cubicBezTo>
                  <a:cubicBezTo>
                    <a:pt x="134" y="46"/>
                    <a:pt x="285" y="80"/>
                    <a:pt x="435" y="80"/>
                  </a:cubicBezTo>
                  <a:lnTo>
                    <a:pt x="1655" y="197"/>
                  </a:lnTo>
                  <a:cubicBezTo>
                    <a:pt x="2691" y="280"/>
                    <a:pt x="4128" y="397"/>
                    <a:pt x="5698" y="498"/>
                  </a:cubicBezTo>
                  <a:cubicBezTo>
                    <a:pt x="7269" y="614"/>
                    <a:pt x="8706" y="698"/>
                    <a:pt x="9742" y="748"/>
                  </a:cubicBezTo>
                  <a:lnTo>
                    <a:pt x="10961" y="815"/>
                  </a:lnTo>
                  <a:cubicBezTo>
                    <a:pt x="11037" y="823"/>
                    <a:pt x="11112" y="828"/>
                    <a:pt x="11187" y="828"/>
                  </a:cubicBezTo>
                  <a:cubicBezTo>
                    <a:pt x="11262" y="828"/>
                    <a:pt x="11337" y="823"/>
                    <a:pt x="11413" y="815"/>
                  </a:cubicBezTo>
                  <a:cubicBezTo>
                    <a:pt x="11262" y="782"/>
                    <a:pt x="11112" y="748"/>
                    <a:pt x="10961" y="748"/>
                  </a:cubicBezTo>
                  <a:lnTo>
                    <a:pt x="9742" y="631"/>
                  </a:lnTo>
                  <a:cubicBezTo>
                    <a:pt x="8706" y="548"/>
                    <a:pt x="7286" y="447"/>
                    <a:pt x="5715" y="330"/>
                  </a:cubicBezTo>
                  <a:cubicBezTo>
                    <a:pt x="4128" y="213"/>
                    <a:pt x="2707" y="130"/>
                    <a:pt x="1671" y="80"/>
                  </a:cubicBezTo>
                  <a:lnTo>
                    <a:pt x="452" y="13"/>
                  </a:lnTo>
                  <a:cubicBezTo>
                    <a:pt x="377" y="5"/>
                    <a:pt x="301" y="0"/>
                    <a:pt x="22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9"/>
            <p:cNvSpPr/>
            <p:nvPr/>
          </p:nvSpPr>
          <p:spPr>
            <a:xfrm>
              <a:off x="7161548" y="3927116"/>
              <a:ext cx="418285" cy="137655"/>
            </a:xfrm>
            <a:custGeom>
              <a:avLst/>
              <a:gdLst/>
              <a:ahLst/>
              <a:cxnLst/>
              <a:rect l="l" t="t" r="r" b="b"/>
              <a:pathLst>
                <a:path w="13051" h="4295" extrusionOk="0">
                  <a:moveTo>
                    <a:pt x="1" y="0"/>
                  </a:moveTo>
                  <a:lnTo>
                    <a:pt x="34" y="3609"/>
                  </a:lnTo>
                  <a:lnTo>
                    <a:pt x="13050" y="4294"/>
                  </a:lnTo>
                  <a:lnTo>
                    <a:pt x="12683" y="10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9"/>
            <p:cNvSpPr/>
            <p:nvPr/>
          </p:nvSpPr>
          <p:spPr>
            <a:xfrm>
              <a:off x="7201194" y="3930865"/>
              <a:ext cx="8045" cy="114611"/>
            </a:xfrm>
            <a:custGeom>
              <a:avLst/>
              <a:gdLst/>
              <a:ahLst/>
              <a:cxnLst/>
              <a:rect l="l" t="t" r="r" b="b"/>
              <a:pathLst>
                <a:path w="251" h="3576" extrusionOk="0">
                  <a:moveTo>
                    <a:pt x="67" y="0"/>
                  </a:moveTo>
                  <a:cubicBezTo>
                    <a:pt x="17" y="0"/>
                    <a:pt x="0" y="802"/>
                    <a:pt x="50" y="1788"/>
                  </a:cubicBezTo>
                  <a:cubicBezTo>
                    <a:pt x="84" y="2774"/>
                    <a:pt x="151" y="3576"/>
                    <a:pt x="201" y="3576"/>
                  </a:cubicBezTo>
                  <a:cubicBezTo>
                    <a:pt x="251" y="3576"/>
                    <a:pt x="251" y="2774"/>
                    <a:pt x="217" y="1788"/>
                  </a:cubicBezTo>
                  <a:cubicBezTo>
                    <a:pt x="184" y="802"/>
                    <a:pt x="117" y="0"/>
                    <a:pt x="6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9"/>
            <p:cNvSpPr/>
            <p:nvPr/>
          </p:nvSpPr>
          <p:spPr>
            <a:xfrm>
              <a:off x="7221001" y="3931923"/>
              <a:ext cx="6442" cy="114643"/>
            </a:xfrm>
            <a:custGeom>
              <a:avLst/>
              <a:gdLst/>
              <a:ahLst/>
              <a:cxnLst/>
              <a:rect l="l" t="t" r="r" b="b"/>
              <a:pathLst>
                <a:path w="201" h="3577" extrusionOk="0">
                  <a:moveTo>
                    <a:pt x="67" y="1"/>
                  </a:moveTo>
                  <a:cubicBezTo>
                    <a:pt x="17" y="1"/>
                    <a:pt x="0" y="803"/>
                    <a:pt x="17" y="1788"/>
                  </a:cubicBezTo>
                  <a:cubicBezTo>
                    <a:pt x="34" y="2774"/>
                    <a:pt x="84" y="3576"/>
                    <a:pt x="134" y="3576"/>
                  </a:cubicBezTo>
                  <a:cubicBezTo>
                    <a:pt x="184" y="3576"/>
                    <a:pt x="201" y="2774"/>
                    <a:pt x="184" y="1788"/>
                  </a:cubicBezTo>
                  <a:cubicBezTo>
                    <a:pt x="167" y="803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9"/>
            <p:cNvSpPr/>
            <p:nvPr/>
          </p:nvSpPr>
          <p:spPr>
            <a:xfrm>
              <a:off x="7260102" y="3983331"/>
              <a:ext cx="226017" cy="18781"/>
            </a:xfrm>
            <a:custGeom>
              <a:avLst/>
              <a:gdLst/>
              <a:ahLst/>
              <a:cxnLst/>
              <a:rect l="l" t="t" r="r" b="b"/>
              <a:pathLst>
                <a:path w="7052" h="586" extrusionOk="0">
                  <a:moveTo>
                    <a:pt x="0" y="1"/>
                  </a:moveTo>
                  <a:cubicBezTo>
                    <a:pt x="1709" y="182"/>
                    <a:pt x="3659" y="313"/>
                    <a:pt x="5493" y="456"/>
                  </a:cubicBezTo>
                  <a:lnTo>
                    <a:pt x="5493" y="456"/>
                  </a:lnTo>
                  <a:lnTo>
                    <a:pt x="0" y="1"/>
                  </a:lnTo>
                  <a:close/>
                  <a:moveTo>
                    <a:pt x="5493" y="456"/>
                  </a:moveTo>
                  <a:lnTo>
                    <a:pt x="7051" y="585"/>
                  </a:lnTo>
                  <a:cubicBezTo>
                    <a:pt x="6547" y="540"/>
                    <a:pt x="6025" y="498"/>
                    <a:pt x="5493" y="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9"/>
            <p:cNvSpPr/>
            <p:nvPr/>
          </p:nvSpPr>
          <p:spPr>
            <a:xfrm>
              <a:off x="7260102" y="3983139"/>
              <a:ext cx="226017" cy="19166"/>
            </a:xfrm>
            <a:custGeom>
              <a:avLst/>
              <a:gdLst/>
              <a:ahLst/>
              <a:cxnLst/>
              <a:rect l="l" t="t" r="r" b="b"/>
              <a:pathLst>
                <a:path w="7052" h="598" extrusionOk="0">
                  <a:moveTo>
                    <a:pt x="279" y="0"/>
                  </a:moveTo>
                  <a:cubicBezTo>
                    <a:pt x="187" y="0"/>
                    <a:pt x="94" y="2"/>
                    <a:pt x="0" y="7"/>
                  </a:cubicBezTo>
                  <a:cubicBezTo>
                    <a:pt x="334" y="90"/>
                    <a:pt x="668" y="140"/>
                    <a:pt x="1019" y="174"/>
                  </a:cubicBezTo>
                  <a:cubicBezTo>
                    <a:pt x="1654" y="241"/>
                    <a:pt x="2540" y="324"/>
                    <a:pt x="3526" y="391"/>
                  </a:cubicBezTo>
                  <a:cubicBezTo>
                    <a:pt x="4495" y="474"/>
                    <a:pt x="5380" y="525"/>
                    <a:pt x="6015" y="558"/>
                  </a:cubicBezTo>
                  <a:cubicBezTo>
                    <a:pt x="6272" y="582"/>
                    <a:pt x="6529" y="598"/>
                    <a:pt x="6779" y="598"/>
                  </a:cubicBezTo>
                  <a:cubicBezTo>
                    <a:pt x="6871" y="598"/>
                    <a:pt x="6962" y="596"/>
                    <a:pt x="7051" y="591"/>
                  </a:cubicBezTo>
                  <a:cubicBezTo>
                    <a:pt x="6717" y="508"/>
                    <a:pt x="6366" y="458"/>
                    <a:pt x="6032" y="441"/>
                  </a:cubicBezTo>
                  <a:cubicBezTo>
                    <a:pt x="5397" y="374"/>
                    <a:pt x="4511" y="307"/>
                    <a:pt x="3526" y="224"/>
                  </a:cubicBezTo>
                  <a:lnTo>
                    <a:pt x="1036" y="40"/>
                  </a:lnTo>
                  <a:cubicBezTo>
                    <a:pt x="779" y="16"/>
                    <a:pt x="531" y="0"/>
                    <a:pt x="27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9"/>
            <p:cNvSpPr/>
            <p:nvPr/>
          </p:nvSpPr>
          <p:spPr>
            <a:xfrm>
              <a:off x="7509098" y="3957627"/>
              <a:ext cx="8589" cy="103938"/>
            </a:xfrm>
            <a:custGeom>
              <a:avLst/>
              <a:gdLst/>
              <a:ahLst/>
              <a:cxnLst/>
              <a:rect l="l" t="t" r="r" b="b"/>
              <a:pathLst>
                <a:path w="268" h="3243" extrusionOk="0">
                  <a:moveTo>
                    <a:pt x="51" y="1"/>
                  </a:moveTo>
                  <a:cubicBezTo>
                    <a:pt x="1" y="1"/>
                    <a:pt x="1" y="736"/>
                    <a:pt x="51" y="1621"/>
                  </a:cubicBezTo>
                  <a:cubicBezTo>
                    <a:pt x="101" y="2524"/>
                    <a:pt x="168" y="3242"/>
                    <a:pt x="218" y="3242"/>
                  </a:cubicBezTo>
                  <a:cubicBezTo>
                    <a:pt x="268" y="3242"/>
                    <a:pt x="268" y="2507"/>
                    <a:pt x="218" y="1621"/>
                  </a:cubicBezTo>
                  <a:cubicBezTo>
                    <a:pt x="184" y="719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7529450" y="3958717"/>
              <a:ext cx="12884" cy="104451"/>
            </a:xfrm>
            <a:custGeom>
              <a:avLst/>
              <a:gdLst/>
              <a:ahLst/>
              <a:cxnLst/>
              <a:rect l="l" t="t" r="r" b="b"/>
              <a:pathLst>
                <a:path w="402" h="3259" extrusionOk="0">
                  <a:moveTo>
                    <a:pt x="34" y="0"/>
                  </a:moveTo>
                  <a:lnTo>
                    <a:pt x="34" y="0"/>
                  </a:lnTo>
                  <a:cubicBezTo>
                    <a:pt x="1" y="17"/>
                    <a:pt x="34" y="735"/>
                    <a:pt x="117" y="1637"/>
                  </a:cubicBezTo>
                  <a:cubicBezTo>
                    <a:pt x="201" y="2540"/>
                    <a:pt x="318" y="3258"/>
                    <a:pt x="368" y="3258"/>
                  </a:cubicBezTo>
                  <a:cubicBezTo>
                    <a:pt x="402" y="3241"/>
                    <a:pt x="368" y="2523"/>
                    <a:pt x="285" y="1621"/>
                  </a:cubicBezTo>
                  <a:cubicBezTo>
                    <a:pt x="201" y="718"/>
                    <a:pt x="84" y="0"/>
                    <a:pt x="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9"/>
            <p:cNvSpPr/>
            <p:nvPr/>
          </p:nvSpPr>
          <p:spPr>
            <a:xfrm>
              <a:off x="7320068" y="4009035"/>
              <a:ext cx="115156" cy="6474"/>
            </a:xfrm>
            <a:custGeom>
              <a:avLst/>
              <a:gdLst/>
              <a:ahLst/>
              <a:cxnLst/>
              <a:rect l="l" t="t" r="r" b="b"/>
              <a:pathLst>
                <a:path w="3593" h="202" extrusionOk="0">
                  <a:moveTo>
                    <a:pt x="0" y="1"/>
                  </a:moveTo>
                  <a:lnTo>
                    <a:pt x="0" y="1"/>
                  </a:lnTo>
                  <a:cubicBezTo>
                    <a:pt x="1404" y="101"/>
                    <a:pt x="2473" y="168"/>
                    <a:pt x="3593" y="2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9"/>
            <p:cNvSpPr/>
            <p:nvPr/>
          </p:nvSpPr>
          <p:spPr>
            <a:xfrm>
              <a:off x="7320068" y="4008074"/>
              <a:ext cx="115156" cy="8397"/>
            </a:xfrm>
            <a:custGeom>
              <a:avLst/>
              <a:gdLst/>
              <a:ahLst/>
              <a:cxnLst/>
              <a:rect l="l" t="t" r="r" b="b"/>
              <a:pathLst>
                <a:path w="3593" h="262" extrusionOk="0">
                  <a:moveTo>
                    <a:pt x="394" y="0"/>
                  </a:moveTo>
                  <a:cubicBezTo>
                    <a:pt x="158" y="0"/>
                    <a:pt x="17" y="10"/>
                    <a:pt x="17" y="31"/>
                  </a:cubicBezTo>
                  <a:cubicBezTo>
                    <a:pt x="0" y="81"/>
                    <a:pt x="802" y="164"/>
                    <a:pt x="1788" y="214"/>
                  </a:cubicBezTo>
                  <a:cubicBezTo>
                    <a:pt x="2361" y="244"/>
                    <a:pt x="2878" y="261"/>
                    <a:pt x="3210" y="261"/>
                  </a:cubicBezTo>
                  <a:cubicBezTo>
                    <a:pt x="3449" y="261"/>
                    <a:pt x="3593" y="252"/>
                    <a:pt x="3593" y="231"/>
                  </a:cubicBezTo>
                  <a:cubicBezTo>
                    <a:pt x="3593" y="181"/>
                    <a:pt x="2791" y="97"/>
                    <a:pt x="1805" y="47"/>
                  </a:cubicBezTo>
                  <a:cubicBezTo>
                    <a:pt x="1232" y="18"/>
                    <a:pt x="721" y="0"/>
                    <a:pt x="39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7182445" y="4153613"/>
              <a:ext cx="425207" cy="115700"/>
            </a:xfrm>
            <a:custGeom>
              <a:avLst/>
              <a:gdLst/>
              <a:ahLst/>
              <a:cxnLst/>
              <a:rect l="l" t="t" r="r" b="b"/>
              <a:pathLst>
                <a:path w="13267" h="3610" extrusionOk="0">
                  <a:moveTo>
                    <a:pt x="0" y="1"/>
                  </a:moveTo>
                  <a:lnTo>
                    <a:pt x="234" y="3610"/>
                  </a:lnTo>
                  <a:lnTo>
                    <a:pt x="13267" y="3610"/>
                  </a:lnTo>
                  <a:lnTo>
                    <a:pt x="12732" y="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9"/>
            <p:cNvSpPr/>
            <p:nvPr/>
          </p:nvSpPr>
          <p:spPr>
            <a:xfrm>
              <a:off x="7199047" y="4170215"/>
              <a:ext cx="404343" cy="84644"/>
            </a:xfrm>
            <a:custGeom>
              <a:avLst/>
              <a:gdLst/>
              <a:ahLst/>
              <a:cxnLst/>
              <a:rect l="l" t="t" r="r" b="b"/>
              <a:pathLst>
                <a:path w="12616" h="2641" extrusionOk="0">
                  <a:moveTo>
                    <a:pt x="0" y="1"/>
                  </a:moveTo>
                  <a:lnTo>
                    <a:pt x="234" y="2641"/>
                  </a:lnTo>
                  <a:lnTo>
                    <a:pt x="12615" y="2474"/>
                  </a:lnTo>
                  <a:lnTo>
                    <a:pt x="12264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7197444" y="4040092"/>
              <a:ext cx="420945" cy="129642"/>
            </a:xfrm>
            <a:custGeom>
              <a:avLst/>
              <a:gdLst/>
              <a:ahLst/>
              <a:cxnLst/>
              <a:rect l="l" t="t" r="r" b="b"/>
              <a:pathLst>
                <a:path w="13134" h="4045" extrusionOk="0">
                  <a:moveTo>
                    <a:pt x="0" y="1"/>
                  </a:moveTo>
                  <a:lnTo>
                    <a:pt x="117" y="3610"/>
                  </a:lnTo>
                  <a:lnTo>
                    <a:pt x="13133" y="4044"/>
                  </a:lnTo>
                  <a:lnTo>
                    <a:pt x="12715" y="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9"/>
            <p:cNvSpPr/>
            <p:nvPr/>
          </p:nvSpPr>
          <p:spPr>
            <a:xfrm>
              <a:off x="7286319" y="4090987"/>
              <a:ext cx="256015" cy="37499"/>
            </a:xfrm>
            <a:custGeom>
              <a:avLst/>
              <a:gdLst/>
              <a:ahLst/>
              <a:cxnLst/>
              <a:rect l="l" t="t" r="r" b="b"/>
              <a:pathLst>
                <a:path w="7988" h="1170" extrusionOk="0">
                  <a:moveTo>
                    <a:pt x="34" y="0"/>
                  </a:moveTo>
                  <a:lnTo>
                    <a:pt x="1" y="652"/>
                  </a:lnTo>
                  <a:lnTo>
                    <a:pt x="7937" y="1170"/>
                  </a:lnTo>
                  <a:lnTo>
                    <a:pt x="7988" y="51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9"/>
            <p:cNvSpPr/>
            <p:nvPr/>
          </p:nvSpPr>
          <p:spPr>
            <a:xfrm>
              <a:off x="7200104" y="4204797"/>
              <a:ext cx="396330" cy="5609"/>
            </a:xfrm>
            <a:custGeom>
              <a:avLst/>
              <a:gdLst/>
              <a:ahLst/>
              <a:cxnLst/>
              <a:rect l="l" t="t" r="r" b="b"/>
              <a:pathLst>
                <a:path w="12366" h="175" extrusionOk="0">
                  <a:moveTo>
                    <a:pt x="7822" y="0"/>
                  </a:moveTo>
                  <a:cubicBezTo>
                    <a:pt x="7301" y="0"/>
                    <a:pt x="6751" y="2"/>
                    <a:pt x="6183" y="8"/>
                  </a:cubicBezTo>
                  <a:cubicBezTo>
                    <a:pt x="4462" y="8"/>
                    <a:pt x="2925" y="25"/>
                    <a:pt x="1805" y="41"/>
                  </a:cubicBezTo>
                  <a:lnTo>
                    <a:pt x="485" y="75"/>
                  </a:lnTo>
                  <a:cubicBezTo>
                    <a:pt x="318" y="75"/>
                    <a:pt x="151" y="91"/>
                    <a:pt x="1" y="108"/>
                  </a:cubicBezTo>
                  <a:cubicBezTo>
                    <a:pt x="111" y="133"/>
                    <a:pt x="230" y="148"/>
                    <a:pt x="351" y="148"/>
                  </a:cubicBezTo>
                  <a:cubicBezTo>
                    <a:pt x="396" y="148"/>
                    <a:pt x="441" y="146"/>
                    <a:pt x="485" y="142"/>
                  </a:cubicBezTo>
                  <a:lnTo>
                    <a:pt x="1805" y="175"/>
                  </a:lnTo>
                  <a:lnTo>
                    <a:pt x="6183" y="175"/>
                  </a:lnTo>
                  <a:cubicBezTo>
                    <a:pt x="7887" y="175"/>
                    <a:pt x="9424" y="158"/>
                    <a:pt x="10544" y="142"/>
                  </a:cubicBezTo>
                  <a:lnTo>
                    <a:pt x="11881" y="108"/>
                  </a:lnTo>
                  <a:cubicBezTo>
                    <a:pt x="12031" y="108"/>
                    <a:pt x="12198" y="91"/>
                    <a:pt x="12365" y="75"/>
                  </a:cubicBezTo>
                  <a:cubicBezTo>
                    <a:pt x="12243" y="50"/>
                    <a:pt x="12120" y="35"/>
                    <a:pt x="12005" y="35"/>
                  </a:cubicBezTo>
                  <a:cubicBezTo>
                    <a:pt x="11962" y="35"/>
                    <a:pt x="11921" y="37"/>
                    <a:pt x="11881" y="41"/>
                  </a:cubicBezTo>
                  <a:lnTo>
                    <a:pt x="10544" y="8"/>
                  </a:lnTo>
                  <a:cubicBezTo>
                    <a:pt x="9798" y="8"/>
                    <a:pt x="8866" y="0"/>
                    <a:pt x="7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7201707" y="4222713"/>
              <a:ext cx="399535" cy="8045"/>
            </a:xfrm>
            <a:custGeom>
              <a:avLst/>
              <a:gdLst/>
              <a:ahLst/>
              <a:cxnLst/>
              <a:rect l="l" t="t" r="r" b="b"/>
              <a:pathLst>
                <a:path w="12466" h="251" extrusionOk="0">
                  <a:moveTo>
                    <a:pt x="1822" y="0"/>
                  </a:moveTo>
                  <a:lnTo>
                    <a:pt x="502" y="17"/>
                  </a:lnTo>
                  <a:cubicBezTo>
                    <a:pt x="453" y="12"/>
                    <a:pt x="404" y="10"/>
                    <a:pt x="355" y="10"/>
                  </a:cubicBezTo>
                  <a:cubicBezTo>
                    <a:pt x="237" y="10"/>
                    <a:pt x="119" y="22"/>
                    <a:pt x="1" y="34"/>
                  </a:cubicBezTo>
                  <a:cubicBezTo>
                    <a:pt x="168" y="67"/>
                    <a:pt x="335" y="84"/>
                    <a:pt x="502" y="84"/>
                  </a:cubicBezTo>
                  <a:lnTo>
                    <a:pt x="1822" y="117"/>
                  </a:lnTo>
                  <a:cubicBezTo>
                    <a:pt x="2958" y="151"/>
                    <a:pt x="4512" y="184"/>
                    <a:pt x="6233" y="201"/>
                  </a:cubicBezTo>
                  <a:cubicBezTo>
                    <a:pt x="7954" y="234"/>
                    <a:pt x="9508" y="251"/>
                    <a:pt x="10628" y="251"/>
                  </a:cubicBezTo>
                  <a:lnTo>
                    <a:pt x="11964" y="234"/>
                  </a:lnTo>
                  <a:cubicBezTo>
                    <a:pt x="12131" y="234"/>
                    <a:pt x="12298" y="234"/>
                    <a:pt x="12465" y="218"/>
                  </a:cubicBezTo>
                  <a:cubicBezTo>
                    <a:pt x="12298" y="184"/>
                    <a:pt x="12131" y="167"/>
                    <a:pt x="11964" y="167"/>
                  </a:cubicBezTo>
                  <a:lnTo>
                    <a:pt x="10628" y="117"/>
                  </a:lnTo>
                  <a:cubicBezTo>
                    <a:pt x="9508" y="101"/>
                    <a:pt x="7954" y="67"/>
                    <a:pt x="6233" y="34"/>
                  </a:cubicBezTo>
                  <a:cubicBezTo>
                    <a:pt x="4512" y="17"/>
                    <a:pt x="2958" y="0"/>
                    <a:pt x="182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lita One"/>
              <a:buNone/>
              <a:defRPr sz="28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●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Josefin Sans"/>
              <a:buChar char="○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Josefin Sans"/>
              <a:buChar char="■"/>
              <a:defRPr sz="11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5" r:id="rId9"/>
    <p:sldLayoutId id="2147483667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44"/>
          <p:cNvSpPr txBox="1">
            <a:spLocks noGrp="1"/>
          </p:cNvSpPr>
          <p:nvPr>
            <p:ph type="title" idx="3"/>
          </p:nvPr>
        </p:nvSpPr>
        <p:spPr>
          <a:xfrm>
            <a:off x="720000" y="540000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thuật</a:t>
            </a:r>
            <a:r>
              <a:rPr lang="en-US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sz="1800" b="1" kern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kern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hoá</a:t>
            </a:r>
            <a:endParaRPr sz="3000" b="1" dirty="0">
              <a:latin typeface="Lilita One" panose="020B0604020202020204" charset="0"/>
            </a:endParaRPr>
          </a:p>
        </p:txBody>
      </p:sp>
      <p:grpSp>
        <p:nvGrpSpPr>
          <p:cNvPr id="2118" name="Google Shape;2118;p44"/>
          <p:cNvGrpSpPr/>
          <p:nvPr/>
        </p:nvGrpSpPr>
        <p:grpSpPr>
          <a:xfrm>
            <a:off x="1370442" y="3664255"/>
            <a:ext cx="431105" cy="598726"/>
            <a:chOff x="1880824" y="3649932"/>
            <a:chExt cx="431105" cy="598726"/>
          </a:xfrm>
        </p:grpSpPr>
        <p:sp>
          <p:nvSpPr>
            <p:cNvPr id="2119" name="Google Shape;2119;p44"/>
            <p:cNvSpPr/>
            <p:nvPr/>
          </p:nvSpPr>
          <p:spPr>
            <a:xfrm>
              <a:off x="1880824" y="3649932"/>
              <a:ext cx="431105" cy="546260"/>
            </a:xfrm>
            <a:custGeom>
              <a:avLst/>
              <a:gdLst/>
              <a:ahLst/>
              <a:cxnLst/>
              <a:rect l="l" t="t" r="r" b="b"/>
              <a:pathLst>
                <a:path w="13451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2465" y="17043"/>
                  </a:lnTo>
                  <a:cubicBezTo>
                    <a:pt x="13016" y="17043"/>
                    <a:pt x="13451" y="16609"/>
                    <a:pt x="13451" y="16057"/>
                  </a:cubicBezTo>
                  <a:lnTo>
                    <a:pt x="13451" y="986"/>
                  </a:lnTo>
                  <a:cubicBezTo>
                    <a:pt x="13451" y="435"/>
                    <a:pt x="13016" y="1"/>
                    <a:pt x="12465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4"/>
            <p:cNvSpPr/>
            <p:nvPr/>
          </p:nvSpPr>
          <p:spPr>
            <a:xfrm>
              <a:off x="2196229" y="3649932"/>
              <a:ext cx="52530" cy="546260"/>
            </a:xfrm>
            <a:custGeom>
              <a:avLst/>
              <a:gdLst/>
              <a:ahLst/>
              <a:cxnLst/>
              <a:rect l="l" t="t" r="r" b="b"/>
              <a:pathLst>
                <a:path w="1639" h="17044" extrusionOk="0">
                  <a:moveTo>
                    <a:pt x="1" y="1"/>
                  </a:moveTo>
                  <a:lnTo>
                    <a:pt x="1" y="17043"/>
                  </a:lnTo>
                  <a:lnTo>
                    <a:pt x="1638" y="17043"/>
                  </a:lnTo>
                  <a:lnTo>
                    <a:pt x="1638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4"/>
            <p:cNvSpPr/>
            <p:nvPr/>
          </p:nvSpPr>
          <p:spPr>
            <a:xfrm>
              <a:off x="1880824" y="3828803"/>
              <a:ext cx="315436" cy="189063"/>
            </a:xfrm>
            <a:custGeom>
              <a:avLst/>
              <a:gdLst/>
              <a:ahLst/>
              <a:cxnLst/>
              <a:rect l="l" t="t" r="r" b="b"/>
              <a:pathLst>
                <a:path w="9842" h="5899" extrusionOk="0">
                  <a:moveTo>
                    <a:pt x="1" y="0"/>
                  </a:moveTo>
                  <a:lnTo>
                    <a:pt x="1" y="5898"/>
                  </a:lnTo>
                  <a:lnTo>
                    <a:pt x="9842" y="5898"/>
                  </a:lnTo>
                  <a:lnTo>
                    <a:pt x="98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4"/>
            <p:cNvSpPr/>
            <p:nvPr/>
          </p:nvSpPr>
          <p:spPr>
            <a:xfrm>
              <a:off x="2248726" y="3828803"/>
              <a:ext cx="63203" cy="189063"/>
            </a:xfrm>
            <a:custGeom>
              <a:avLst/>
              <a:gdLst/>
              <a:ahLst/>
              <a:cxnLst/>
              <a:rect l="l" t="t" r="r" b="b"/>
              <a:pathLst>
                <a:path w="1972" h="5899" extrusionOk="0">
                  <a:moveTo>
                    <a:pt x="0" y="0"/>
                  </a:moveTo>
                  <a:lnTo>
                    <a:pt x="0" y="5898"/>
                  </a:lnTo>
                  <a:lnTo>
                    <a:pt x="1972" y="589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44"/>
            <p:cNvSpPr/>
            <p:nvPr/>
          </p:nvSpPr>
          <p:spPr>
            <a:xfrm>
              <a:off x="1923130" y="4196160"/>
              <a:ext cx="63235" cy="52498"/>
            </a:xfrm>
            <a:custGeom>
              <a:avLst/>
              <a:gdLst/>
              <a:ahLst/>
              <a:cxnLst/>
              <a:rect l="l" t="t" r="r" b="b"/>
              <a:pathLst>
                <a:path w="1973" h="1638" extrusionOk="0">
                  <a:moveTo>
                    <a:pt x="0" y="0"/>
                  </a:moveTo>
                  <a:lnTo>
                    <a:pt x="0" y="1638"/>
                  </a:lnTo>
                  <a:lnTo>
                    <a:pt x="986" y="986"/>
                  </a:lnTo>
                  <a:lnTo>
                    <a:pt x="1972" y="163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4" name="Google Shape;2124;p44"/>
          <p:cNvGrpSpPr/>
          <p:nvPr/>
        </p:nvGrpSpPr>
        <p:grpSpPr>
          <a:xfrm>
            <a:off x="1402325" y="1585722"/>
            <a:ext cx="497450" cy="620559"/>
            <a:chOff x="1881369" y="1406144"/>
            <a:chExt cx="515172" cy="642667"/>
          </a:xfrm>
        </p:grpSpPr>
        <p:sp>
          <p:nvSpPr>
            <p:cNvPr id="2125" name="Google Shape;2125;p44"/>
            <p:cNvSpPr/>
            <p:nvPr/>
          </p:nvSpPr>
          <p:spPr>
            <a:xfrm>
              <a:off x="1935438" y="1460789"/>
              <a:ext cx="413990" cy="544626"/>
            </a:xfrm>
            <a:custGeom>
              <a:avLst/>
              <a:gdLst/>
              <a:ahLst/>
              <a:cxnLst/>
              <a:rect l="l" t="t" r="r" b="b"/>
              <a:pathLst>
                <a:path w="12917" h="16993" extrusionOk="0">
                  <a:moveTo>
                    <a:pt x="1" y="0"/>
                  </a:moveTo>
                  <a:lnTo>
                    <a:pt x="1" y="16993"/>
                  </a:lnTo>
                  <a:lnTo>
                    <a:pt x="12917" y="16993"/>
                  </a:lnTo>
                  <a:lnTo>
                    <a:pt x="12917" y="5096"/>
                  </a:lnTo>
                  <a:lnTo>
                    <a:pt x="782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4"/>
            <p:cNvSpPr/>
            <p:nvPr/>
          </p:nvSpPr>
          <p:spPr>
            <a:xfrm>
              <a:off x="2040401" y="1696389"/>
              <a:ext cx="235664" cy="235664"/>
            </a:xfrm>
            <a:custGeom>
              <a:avLst/>
              <a:gdLst/>
              <a:ahLst/>
              <a:cxnLst/>
              <a:rect l="l" t="t" r="r" b="b"/>
              <a:pathLst>
                <a:path w="7353" h="7353" extrusionOk="0">
                  <a:moveTo>
                    <a:pt x="3677" y="1"/>
                  </a:moveTo>
                  <a:cubicBezTo>
                    <a:pt x="1655" y="1"/>
                    <a:pt x="1" y="1638"/>
                    <a:pt x="1" y="3677"/>
                  </a:cubicBezTo>
                  <a:cubicBezTo>
                    <a:pt x="1" y="5698"/>
                    <a:pt x="1655" y="7353"/>
                    <a:pt x="3677" y="7353"/>
                  </a:cubicBezTo>
                  <a:cubicBezTo>
                    <a:pt x="5715" y="7353"/>
                    <a:pt x="7352" y="5698"/>
                    <a:pt x="7352" y="3677"/>
                  </a:cubicBezTo>
                  <a:cubicBezTo>
                    <a:pt x="7352" y="1638"/>
                    <a:pt x="5715" y="1"/>
                    <a:pt x="3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4"/>
            <p:cNvSpPr/>
            <p:nvPr/>
          </p:nvSpPr>
          <p:spPr>
            <a:xfrm>
              <a:off x="1986333" y="1684979"/>
              <a:ext cx="300982" cy="257778"/>
            </a:xfrm>
            <a:custGeom>
              <a:avLst/>
              <a:gdLst/>
              <a:ahLst/>
              <a:cxnLst/>
              <a:rect l="l" t="t" r="r" b="b"/>
              <a:pathLst>
                <a:path w="9391" h="8043" extrusionOk="0">
                  <a:moveTo>
                    <a:pt x="5364" y="691"/>
                  </a:moveTo>
                  <a:cubicBezTo>
                    <a:pt x="7218" y="691"/>
                    <a:pt x="8705" y="2178"/>
                    <a:pt x="8705" y="4033"/>
                  </a:cubicBezTo>
                  <a:cubicBezTo>
                    <a:pt x="8705" y="6044"/>
                    <a:pt x="7062" y="7375"/>
                    <a:pt x="5347" y="7375"/>
                  </a:cubicBezTo>
                  <a:cubicBezTo>
                    <a:pt x="4527" y="7375"/>
                    <a:pt x="3689" y="7070"/>
                    <a:pt x="3008" y="6389"/>
                  </a:cubicBezTo>
                  <a:cubicBezTo>
                    <a:pt x="902" y="4283"/>
                    <a:pt x="2389" y="691"/>
                    <a:pt x="5364" y="691"/>
                  </a:cubicBezTo>
                  <a:close/>
                  <a:moveTo>
                    <a:pt x="5347" y="1"/>
                  </a:moveTo>
                  <a:cubicBezTo>
                    <a:pt x="4357" y="1"/>
                    <a:pt x="3346" y="369"/>
                    <a:pt x="2523" y="1192"/>
                  </a:cubicBezTo>
                  <a:cubicBezTo>
                    <a:pt x="0" y="3715"/>
                    <a:pt x="1788" y="8043"/>
                    <a:pt x="5364" y="8043"/>
                  </a:cubicBezTo>
                  <a:cubicBezTo>
                    <a:pt x="7586" y="8043"/>
                    <a:pt x="9390" y="6255"/>
                    <a:pt x="9390" y="4033"/>
                  </a:cubicBezTo>
                  <a:cubicBezTo>
                    <a:pt x="9390" y="1605"/>
                    <a:pt x="7413" y="1"/>
                    <a:pt x="5347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4"/>
            <p:cNvSpPr/>
            <p:nvPr/>
          </p:nvSpPr>
          <p:spPr>
            <a:xfrm>
              <a:off x="2227926" y="1888176"/>
              <a:ext cx="168615" cy="160635"/>
            </a:xfrm>
            <a:custGeom>
              <a:avLst/>
              <a:gdLst/>
              <a:ahLst/>
              <a:cxnLst/>
              <a:rect l="l" t="t" r="r" b="b"/>
              <a:pathLst>
                <a:path w="5261" h="5012" extrusionOk="0">
                  <a:moveTo>
                    <a:pt x="484" y="0"/>
                  </a:moveTo>
                  <a:cubicBezTo>
                    <a:pt x="224" y="0"/>
                    <a:pt x="0" y="326"/>
                    <a:pt x="232" y="583"/>
                  </a:cubicBezTo>
                  <a:lnTo>
                    <a:pt x="4576" y="4911"/>
                  </a:lnTo>
                  <a:cubicBezTo>
                    <a:pt x="4643" y="4978"/>
                    <a:pt x="4726" y="5011"/>
                    <a:pt x="4810" y="5011"/>
                  </a:cubicBezTo>
                  <a:cubicBezTo>
                    <a:pt x="5110" y="5011"/>
                    <a:pt x="5261" y="4644"/>
                    <a:pt x="5060" y="4426"/>
                  </a:cubicBezTo>
                  <a:lnTo>
                    <a:pt x="716" y="99"/>
                  </a:lnTo>
                  <a:cubicBezTo>
                    <a:pt x="643" y="29"/>
                    <a:pt x="562" y="0"/>
                    <a:pt x="484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4"/>
            <p:cNvSpPr/>
            <p:nvPr/>
          </p:nvSpPr>
          <p:spPr>
            <a:xfrm>
              <a:off x="2080560" y="1765488"/>
              <a:ext cx="94291" cy="21986"/>
            </a:xfrm>
            <a:custGeom>
              <a:avLst/>
              <a:gdLst/>
              <a:ahLst/>
              <a:cxnLst/>
              <a:rect l="l" t="t" r="r" b="b"/>
              <a:pathLst>
                <a:path w="2942" h="686" extrusionOk="0">
                  <a:moveTo>
                    <a:pt x="452" y="0"/>
                  </a:moveTo>
                  <a:cubicBezTo>
                    <a:pt x="1" y="0"/>
                    <a:pt x="1" y="685"/>
                    <a:pt x="452" y="685"/>
                  </a:cubicBezTo>
                  <a:lnTo>
                    <a:pt x="2490" y="685"/>
                  </a:lnTo>
                  <a:cubicBezTo>
                    <a:pt x="2942" y="685"/>
                    <a:pt x="2942" y="0"/>
                    <a:pt x="249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4"/>
            <p:cNvSpPr/>
            <p:nvPr/>
          </p:nvSpPr>
          <p:spPr>
            <a:xfrm>
              <a:off x="2080560" y="1830806"/>
              <a:ext cx="159609" cy="21986"/>
            </a:xfrm>
            <a:custGeom>
              <a:avLst/>
              <a:gdLst/>
              <a:ahLst/>
              <a:cxnLst/>
              <a:rect l="l" t="t" r="r" b="b"/>
              <a:pathLst>
                <a:path w="4980" h="686" extrusionOk="0">
                  <a:moveTo>
                    <a:pt x="452" y="1"/>
                  </a:moveTo>
                  <a:cubicBezTo>
                    <a:pt x="1" y="1"/>
                    <a:pt x="1" y="686"/>
                    <a:pt x="452" y="686"/>
                  </a:cubicBezTo>
                  <a:lnTo>
                    <a:pt x="4529" y="686"/>
                  </a:lnTo>
                  <a:cubicBezTo>
                    <a:pt x="4980" y="686"/>
                    <a:pt x="4980" y="1"/>
                    <a:pt x="4529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4"/>
            <p:cNvSpPr/>
            <p:nvPr/>
          </p:nvSpPr>
          <p:spPr>
            <a:xfrm>
              <a:off x="1881369" y="1406144"/>
              <a:ext cx="413445" cy="544658"/>
            </a:xfrm>
            <a:custGeom>
              <a:avLst/>
              <a:gdLst/>
              <a:ahLst/>
              <a:cxnLst/>
              <a:rect l="l" t="t" r="r" b="b"/>
              <a:pathLst>
                <a:path w="12900" h="16994" extrusionOk="0">
                  <a:moveTo>
                    <a:pt x="0" y="1"/>
                  </a:moveTo>
                  <a:lnTo>
                    <a:pt x="0" y="16993"/>
                  </a:lnTo>
                  <a:lnTo>
                    <a:pt x="1688" y="16993"/>
                  </a:lnTo>
                  <a:lnTo>
                    <a:pt x="1688" y="1705"/>
                  </a:lnTo>
                  <a:lnTo>
                    <a:pt x="9507" y="1705"/>
                  </a:lnTo>
                  <a:lnTo>
                    <a:pt x="12899" y="5097"/>
                  </a:lnTo>
                  <a:lnTo>
                    <a:pt x="1289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4"/>
            <p:cNvSpPr/>
            <p:nvPr/>
          </p:nvSpPr>
          <p:spPr>
            <a:xfrm>
              <a:off x="2186069" y="1462359"/>
              <a:ext cx="161756" cy="161788"/>
            </a:xfrm>
            <a:custGeom>
              <a:avLst/>
              <a:gdLst/>
              <a:ahLst/>
              <a:cxnLst/>
              <a:rect l="l" t="t" r="r" b="b"/>
              <a:pathLst>
                <a:path w="5047" h="5048" extrusionOk="0">
                  <a:moveTo>
                    <a:pt x="41" y="1"/>
                  </a:moveTo>
                  <a:cubicBezTo>
                    <a:pt x="21" y="1"/>
                    <a:pt x="0" y="19"/>
                    <a:pt x="0" y="51"/>
                  </a:cubicBezTo>
                  <a:lnTo>
                    <a:pt x="0" y="5047"/>
                  </a:lnTo>
                  <a:lnTo>
                    <a:pt x="4996" y="5047"/>
                  </a:lnTo>
                  <a:cubicBezTo>
                    <a:pt x="5030" y="5047"/>
                    <a:pt x="5046" y="4997"/>
                    <a:pt x="5030" y="4980"/>
                  </a:cubicBezTo>
                  <a:lnTo>
                    <a:pt x="67" y="18"/>
                  </a:lnTo>
                  <a:cubicBezTo>
                    <a:pt x="61" y="6"/>
                    <a:pt x="51" y="1"/>
                    <a:pt x="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4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104522" y="1663709"/>
            <a:ext cx="6355328" cy="447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SzPts val="1800"/>
            </a:pPr>
            <a:r>
              <a:rPr lang="en-US" sz="1800" b="1" i="1" dirty="0" err="1">
                <a:solidFill>
                  <a:srgbClr val="090909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1800" b="1" i="1" dirty="0">
                <a:solidFill>
                  <a:srgbClr val="090909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90909"/>
                </a:solidFill>
                <a:effectLst/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1800" b="1" i="1" dirty="0">
                <a:solidFill>
                  <a:srgbClr val="090909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i="1" dirty="0">
              <a:effectLst/>
              <a:latin typeface="Josefin Sans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35" name="Google Shape;2135;p44"/>
          <p:cNvSpPr txBox="1">
            <a:spLocks noGrp="1"/>
          </p:cNvSpPr>
          <p:nvPr>
            <p:ph type="title"/>
          </p:nvPr>
        </p:nvSpPr>
        <p:spPr>
          <a:xfrm>
            <a:off x="340650" y="1637090"/>
            <a:ext cx="758700" cy="4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38" name="Google Shape;2138;p44"/>
          <p:cNvSpPr txBox="1">
            <a:spLocks noGrp="1"/>
          </p:cNvSpPr>
          <p:nvPr>
            <p:ph type="title" idx="6"/>
          </p:nvPr>
        </p:nvSpPr>
        <p:spPr>
          <a:xfrm>
            <a:off x="340650" y="2729585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1" name="Google Shape;2141;p44"/>
          <p:cNvSpPr txBox="1">
            <a:spLocks noGrp="1"/>
          </p:cNvSpPr>
          <p:nvPr>
            <p:ph type="title" idx="9"/>
          </p:nvPr>
        </p:nvSpPr>
        <p:spPr>
          <a:xfrm>
            <a:off x="340650" y="3775217"/>
            <a:ext cx="758700" cy="5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142" name="Google Shape;2142;p44"/>
          <p:cNvGrpSpPr/>
          <p:nvPr/>
        </p:nvGrpSpPr>
        <p:grpSpPr>
          <a:xfrm>
            <a:off x="1355287" y="2627059"/>
            <a:ext cx="497448" cy="606226"/>
            <a:chOff x="1847621" y="2498055"/>
            <a:chExt cx="497448" cy="606226"/>
          </a:xfrm>
        </p:grpSpPr>
        <p:sp>
          <p:nvSpPr>
            <p:cNvPr id="2143" name="Google Shape;2143;p44"/>
            <p:cNvSpPr/>
            <p:nvPr/>
          </p:nvSpPr>
          <p:spPr>
            <a:xfrm>
              <a:off x="2043094" y="2498055"/>
              <a:ext cx="92144" cy="51440"/>
            </a:xfrm>
            <a:custGeom>
              <a:avLst/>
              <a:gdLst/>
              <a:ahLst/>
              <a:cxnLst/>
              <a:rect l="l" t="t" r="r" b="b"/>
              <a:pathLst>
                <a:path w="2875" h="1605" extrusionOk="0">
                  <a:moveTo>
                    <a:pt x="0" y="1"/>
                  </a:moveTo>
                  <a:lnTo>
                    <a:pt x="0" y="1605"/>
                  </a:lnTo>
                  <a:lnTo>
                    <a:pt x="2874" y="1605"/>
                  </a:lnTo>
                  <a:lnTo>
                    <a:pt x="2874" y="1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4"/>
            <p:cNvSpPr/>
            <p:nvPr/>
          </p:nvSpPr>
          <p:spPr>
            <a:xfrm>
              <a:off x="1847621" y="2518407"/>
              <a:ext cx="483058" cy="575714"/>
            </a:xfrm>
            <a:custGeom>
              <a:avLst/>
              <a:gdLst/>
              <a:ahLst/>
              <a:cxnLst/>
              <a:rect l="l" t="t" r="r" b="b"/>
              <a:pathLst>
                <a:path w="15072" h="17963" extrusionOk="0">
                  <a:moveTo>
                    <a:pt x="1" y="0"/>
                  </a:moveTo>
                  <a:lnTo>
                    <a:pt x="1" y="17962"/>
                  </a:lnTo>
                  <a:lnTo>
                    <a:pt x="15072" y="17962"/>
                  </a:lnTo>
                  <a:lnTo>
                    <a:pt x="15072" y="0"/>
                  </a:lnTo>
                  <a:lnTo>
                    <a:pt x="8973" y="0"/>
                  </a:lnTo>
                  <a:lnTo>
                    <a:pt x="8973" y="970"/>
                  </a:lnTo>
                  <a:lnTo>
                    <a:pt x="6099" y="970"/>
                  </a:lnTo>
                  <a:lnTo>
                    <a:pt x="6099" y="0"/>
                  </a:ln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4"/>
            <p:cNvSpPr/>
            <p:nvPr/>
          </p:nvSpPr>
          <p:spPr>
            <a:xfrm>
              <a:off x="1878677" y="2549463"/>
              <a:ext cx="420945" cy="513601"/>
            </a:xfrm>
            <a:custGeom>
              <a:avLst/>
              <a:gdLst/>
              <a:ahLst/>
              <a:cxnLst/>
              <a:rect l="l" t="t" r="r" b="b"/>
              <a:pathLst>
                <a:path w="13134" h="16025" extrusionOk="0">
                  <a:moveTo>
                    <a:pt x="1" y="1"/>
                  </a:moveTo>
                  <a:lnTo>
                    <a:pt x="1" y="16024"/>
                  </a:lnTo>
                  <a:lnTo>
                    <a:pt x="13134" y="16024"/>
                  </a:lnTo>
                  <a:lnTo>
                    <a:pt x="13134" y="1"/>
                  </a:lnTo>
                  <a:lnTo>
                    <a:pt x="10243" y="1"/>
                  </a:lnTo>
                  <a:lnTo>
                    <a:pt x="10243" y="953"/>
                  </a:lnTo>
                  <a:lnTo>
                    <a:pt x="2875" y="953"/>
                  </a:lnTo>
                  <a:lnTo>
                    <a:pt x="287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4"/>
            <p:cNvSpPr/>
            <p:nvPr/>
          </p:nvSpPr>
          <p:spPr>
            <a:xfrm>
              <a:off x="1936527" y="2652280"/>
              <a:ext cx="119963" cy="20384"/>
            </a:xfrm>
            <a:custGeom>
              <a:avLst/>
              <a:gdLst/>
              <a:ahLst/>
              <a:cxnLst/>
              <a:rect l="l" t="t" r="r" b="b"/>
              <a:pathLst>
                <a:path w="3743" h="636" extrusionOk="0">
                  <a:moveTo>
                    <a:pt x="435" y="1"/>
                  </a:moveTo>
                  <a:cubicBezTo>
                    <a:pt x="0" y="1"/>
                    <a:pt x="0" y="636"/>
                    <a:pt x="435" y="636"/>
                  </a:cubicBezTo>
                  <a:lnTo>
                    <a:pt x="3325" y="636"/>
                  </a:lnTo>
                  <a:cubicBezTo>
                    <a:pt x="3743" y="636"/>
                    <a:pt x="3743" y="1"/>
                    <a:pt x="33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4"/>
            <p:cNvSpPr/>
            <p:nvPr/>
          </p:nvSpPr>
          <p:spPr>
            <a:xfrm>
              <a:off x="1936527" y="2734200"/>
              <a:ext cx="78747" cy="20929"/>
            </a:xfrm>
            <a:custGeom>
              <a:avLst/>
              <a:gdLst/>
              <a:ahLst/>
              <a:cxnLst/>
              <a:rect l="l" t="t" r="r" b="b"/>
              <a:pathLst>
                <a:path w="2457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039" y="653"/>
                  </a:lnTo>
                  <a:cubicBezTo>
                    <a:pt x="2456" y="653"/>
                    <a:pt x="2456" y="1"/>
                    <a:pt x="20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4"/>
            <p:cNvSpPr/>
            <p:nvPr/>
          </p:nvSpPr>
          <p:spPr>
            <a:xfrm>
              <a:off x="2090752" y="2734200"/>
              <a:ext cx="99099" cy="20929"/>
            </a:xfrm>
            <a:custGeom>
              <a:avLst/>
              <a:gdLst/>
              <a:ahLst/>
              <a:cxnLst/>
              <a:rect l="l" t="t" r="r" b="b"/>
              <a:pathLst>
                <a:path w="3092" h="653" extrusionOk="0">
                  <a:moveTo>
                    <a:pt x="435" y="1"/>
                  </a:moveTo>
                  <a:cubicBezTo>
                    <a:pt x="0" y="1"/>
                    <a:pt x="0" y="653"/>
                    <a:pt x="435" y="653"/>
                  </a:cubicBezTo>
                  <a:lnTo>
                    <a:pt x="2674" y="653"/>
                  </a:lnTo>
                  <a:cubicBezTo>
                    <a:pt x="3091" y="653"/>
                    <a:pt x="3091" y="1"/>
                    <a:pt x="2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4"/>
            <p:cNvSpPr/>
            <p:nvPr/>
          </p:nvSpPr>
          <p:spPr>
            <a:xfrm>
              <a:off x="2042549" y="2734264"/>
              <a:ext cx="25095" cy="20865"/>
            </a:xfrm>
            <a:custGeom>
              <a:avLst/>
              <a:gdLst/>
              <a:ahLst/>
              <a:cxnLst/>
              <a:rect l="l" t="t" r="r" b="b"/>
              <a:pathLst>
                <a:path w="783" h="651" extrusionOk="0">
                  <a:moveTo>
                    <a:pt x="323" y="0"/>
                  </a:moveTo>
                  <a:cubicBezTo>
                    <a:pt x="249" y="0"/>
                    <a:pt x="171" y="29"/>
                    <a:pt x="101" y="99"/>
                  </a:cubicBezTo>
                  <a:cubicBezTo>
                    <a:pt x="34" y="149"/>
                    <a:pt x="0" y="233"/>
                    <a:pt x="17" y="316"/>
                  </a:cubicBezTo>
                  <a:cubicBezTo>
                    <a:pt x="0" y="500"/>
                    <a:pt x="151" y="651"/>
                    <a:pt x="335" y="651"/>
                  </a:cubicBezTo>
                  <a:cubicBezTo>
                    <a:pt x="418" y="651"/>
                    <a:pt x="502" y="617"/>
                    <a:pt x="552" y="550"/>
                  </a:cubicBezTo>
                  <a:cubicBezTo>
                    <a:pt x="783" y="320"/>
                    <a:pt x="571" y="0"/>
                    <a:pt x="32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4"/>
            <p:cNvSpPr/>
            <p:nvPr/>
          </p:nvSpPr>
          <p:spPr>
            <a:xfrm>
              <a:off x="2217670" y="2734616"/>
              <a:ext cx="21441" cy="20352"/>
            </a:xfrm>
            <a:custGeom>
              <a:avLst/>
              <a:gdLst/>
              <a:ahLst/>
              <a:cxnLst/>
              <a:rect l="l" t="t" r="r" b="b"/>
              <a:pathLst>
                <a:path w="669" h="635" extrusionOk="0">
                  <a:moveTo>
                    <a:pt x="316" y="1"/>
                  </a:moveTo>
                  <a:cubicBezTo>
                    <a:pt x="234" y="1"/>
                    <a:pt x="151" y="30"/>
                    <a:pt x="84" y="88"/>
                  </a:cubicBezTo>
                  <a:cubicBezTo>
                    <a:pt x="34" y="138"/>
                    <a:pt x="0" y="222"/>
                    <a:pt x="0" y="305"/>
                  </a:cubicBezTo>
                  <a:cubicBezTo>
                    <a:pt x="0" y="508"/>
                    <a:pt x="152" y="635"/>
                    <a:pt x="312" y="635"/>
                  </a:cubicBezTo>
                  <a:cubicBezTo>
                    <a:pt x="390" y="635"/>
                    <a:pt x="469" y="605"/>
                    <a:pt x="535" y="539"/>
                  </a:cubicBezTo>
                  <a:cubicBezTo>
                    <a:pt x="669" y="422"/>
                    <a:pt x="669" y="205"/>
                    <a:pt x="535" y="88"/>
                  </a:cubicBezTo>
                  <a:cubicBezTo>
                    <a:pt x="476" y="30"/>
                    <a:pt x="397" y="1"/>
                    <a:pt x="3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4"/>
            <p:cNvSpPr/>
            <p:nvPr/>
          </p:nvSpPr>
          <p:spPr>
            <a:xfrm>
              <a:off x="1987936" y="2816696"/>
              <a:ext cx="99643" cy="20384"/>
            </a:xfrm>
            <a:custGeom>
              <a:avLst/>
              <a:gdLst/>
              <a:ahLst/>
              <a:cxnLst/>
              <a:rect l="l" t="t" r="r" b="b"/>
              <a:pathLst>
                <a:path w="3109" h="636" extrusionOk="0">
                  <a:moveTo>
                    <a:pt x="435" y="0"/>
                  </a:moveTo>
                  <a:cubicBezTo>
                    <a:pt x="0" y="0"/>
                    <a:pt x="0" y="635"/>
                    <a:pt x="435" y="635"/>
                  </a:cubicBezTo>
                  <a:lnTo>
                    <a:pt x="2674" y="635"/>
                  </a:lnTo>
                  <a:cubicBezTo>
                    <a:pt x="3108" y="635"/>
                    <a:pt x="3108" y="0"/>
                    <a:pt x="26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4"/>
            <p:cNvSpPr/>
            <p:nvPr/>
          </p:nvSpPr>
          <p:spPr>
            <a:xfrm>
              <a:off x="1935886" y="2816408"/>
              <a:ext cx="29005" cy="20865"/>
            </a:xfrm>
            <a:custGeom>
              <a:avLst/>
              <a:gdLst/>
              <a:ahLst/>
              <a:cxnLst/>
              <a:rect l="l" t="t" r="r" b="b"/>
              <a:pathLst>
                <a:path w="905" h="651" extrusionOk="0">
                  <a:moveTo>
                    <a:pt x="439" y="1"/>
                  </a:moveTo>
                  <a:cubicBezTo>
                    <a:pt x="366" y="1"/>
                    <a:pt x="289" y="28"/>
                    <a:pt x="221" y="93"/>
                  </a:cubicBezTo>
                  <a:cubicBezTo>
                    <a:pt x="0" y="326"/>
                    <a:pt x="213" y="651"/>
                    <a:pt x="460" y="651"/>
                  </a:cubicBezTo>
                  <a:cubicBezTo>
                    <a:pt x="531" y="651"/>
                    <a:pt x="605" y="624"/>
                    <a:pt x="672" y="560"/>
                  </a:cubicBezTo>
                  <a:cubicBezTo>
                    <a:pt x="904" y="315"/>
                    <a:pt x="688" y="1"/>
                    <a:pt x="4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4"/>
            <p:cNvSpPr/>
            <p:nvPr/>
          </p:nvSpPr>
          <p:spPr>
            <a:xfrm>
              <a:off x="1914605" y="2909545"/>
              <a:ext cx="88714" cy="89516"/>
            </a:xfrm>
            <a:custGeom>
              <a:avLst/>
              <a:gdLst/>
              <a:ahLst/>
              <a:cxnLst/>
              <a:rect l="l" t="t" r="r" b="b"/>
              <a:pathLst>
                <a:path w="2768" h="2793" extrusionOk="0">
                  <a:moveTo>
                    <a:pt x="2282" y="1"/>
                  </a:moveTo>
                  <a:cubicBezTo>
                    <a:pt x="2231" y="1"/>
                    <a:pt x="2176" y="14"/>
                    <a:pt x="2121" y="44"/>
                  </a:cubicBezTo>
                  <a:cubicBezTo>
                    <a:pt x="1419" y="395"/>
                    <a:pt x="1185" y="1096"/>
                    <a:pt x="1102" y="1832"/>
                  </a:cubicBezTo>
                  <a:cubicBezTo>
                    <a:pt x="968" y="1715"/>
                    <a:pt x="835" y="1598"/>
                    <a:pt x="701" y="1497"/>
                  </a:cubicBezTo>
                  <a:cubicBezTo>
                    <a:pt x="633" y="1440"/>
                    <a:pt x="558" y="1416"/>
                    <a:pt x="486" y="1416"/>
                  </a:cubicBezTo>
                  <a:cubicBezTo>
                    <a:pt x="225" y="1416"/>
                    <a:pt x="1" y="1739"/>
                    <a:pt x="250" y="1949"/>
                  </a:cubicBezTo>
                  <a:lnTo>
                    <a:pt x="1152" y="2700"/>
                  </a:lnTo>
                  <a:cubicBezTo>
                    <a:pt x="1216" y="2764"/>
                    <a:pt x="1292" y="2792"/>
                    <a:pt x="1368" y="2792"/>
                  </a:cubicBezTo>
                  <a:cubicBezTo>
                    <a:pt x="1532" y="2792"/>
                    <a:pt x="1692" y="2661"/>
                    <a:pt x="1703" y="2467"/>
                  </a:cubicBezTo>
                  <a:cubicBezTo>
                    <a:pt x="1720" y="1781"/>
                    <a:pt x="1754" y="946"/>
                    <a:pt x="2455" y="595"/>
                  </a:cubicBezTo>
                  <a:cubicBezTo>
                    <a:pt x="2768" y="425"/>
                    <a:pt x="2573" y="1"/>
                    <a:pt x="228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4"/>
            <p:cNvSpPr/>
            <p:nvPr/>
          </p:nvSpPr>
          <p:spPr>
            <a:xfrm>
              <a:off x="1988705" y="2947492"/>
              <a:ext cx="94163" cy="35672"/>
            </a:xfrm>
            <a:custGeom>
              <a:avLst/>
              <a:gdLst/>
              <a:ahLst/>
              <a:cxnLst/>
              <a:rect l="l" t="t" r="r" b="b"/>
              <a:pathLst>
                <a:path w="2938" h="1113" extrusionOk="0">
                  <a:moveTo>
                    <a:pt x="432" y="0"/>
                  </a:moveTo>
                  <a:cubicBezTo>
                    <a:pt x="221" y="0"/>
                    <a:pt x="0" y="233"/>
                    <a:pt x="127" y="497"/>
                  </a:cubicBezTo>
                  <a:cubicBezTo>
                    <a:pt x="314" y="884"/>
                    <a:pt x="707" y="1113"/>
                    <a:pt x="1116" y="1113"/>
                  </a:cubicBezTo>
                  <a:cubicBezTo>
                    <a:pt x="1255" y="1113"/>
                    <a:pt x="1395" y="1087"/>
                    <a:pt x="1530" y="1032"/>
                  </a:cubicBezTo>
                  <a:cubicBezTo>
                    <a:pt x="1624" y="992"/>
                    <a:pt x="1965" y="747"/>
                    <a:pt x="2148" y="747"/>
                  </a:cubicBezTo>
                  <a:cubicBezTo>
                    <a:pt x="2193" y="747"/>
                    <a:pt x="2229" y="762"/>
                    <a:pt x="2249" y="798"/>
                  </a:cubicBezTo>
                  <a:cubicBezTo>
                    <a:pt x="2312" y="913"/>
                    <a:pt x="2409" y="961"/>
                    <a:pt x="2507" y="961"/>
                  </a:cubicBezTo>
                  <a:cubicBezTo>
                    <a:pt x="2721" y="961"/>
                    <a:pt x="2938" y="733"/>
                    <a:pt x="2800" y="481"/>
                  </a:cubicBezTo>
                  <a:cubicBezTo>
                    <a:pt x="2668" y="243"/>
                    <a:pt x="2420" y="99"/>
                    <a:pt x="2157" y="99"/>
                  </a:cubicBezTo>
                  <a:cubicBezTo>
                    <a:pt x="2088" y="99"/>
                    <a:pt x="2018" y="109"/>
                    <a:pt x="1948" y="130"/>
                  </a:cubicBezTo>
                  <a:cubicBezTo>
                    <a:pt x="1669" y="216"/>
                    <a:pt x="1355" y="460"/>
                    <a:pt x="1083" y="460"/>
                  </a:cubicBezTo>
                  <a:cubicBezTo>
                    <a:pt x="931" y="460"/>
                    <a:pt x="792" y="384"/>
                    <a:pt x="678" y="163"/>
                  </a:cubicBezTo>
                  <a:cubicBezTo>
                    <a:pt x="621" y="48"/>
                    <a:pt x="527" y="0"/>
                    <a:pt x="43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4"/>
            <p:cNvSpPr/>
            <p:nvPr/>
          </p:nvSpPr>
          <p:spPr>
            <a:xfrm>
              <a:off x="2111104" y="2877784"/>
              <a:ext cx="233965" cy="226497"/>
            </a:xfrm>
            <a:custGeom>
              <a:avLst/>
              <a:gdLst/>
              <a:ahLst/>
              <a:cxnLst/>
              <a:rect l="l" t="t" r="r" b="b"/>
              <a:pathLst>
                <a:path w="7300" h="7067" extrusionOk="0">
                  <a:moveTo>
                    <a:pt x="6839" y="0"/>
                  </a:moveTo>
                  <a:cubicBezTo>
                    <a:pt x="6764" y="0"/>
                    <a:pt x="6686" y="29"/>
                    <a:pt x="6617" y="99"/>
                  </a:cubicBezTo>
                  <a:lnTo>
                    <a:pt x="201" y="6515"/>
                  </a:lnTo>
                  <a:cubicBezTo>
                    <a:pt x="0" y="6716"/>
                    <a:pt x="151" y="7067"/>
                    <a:pt x="435" y="7067"/>
                  </a:cubicBezTo>
                  <a:cubicBezTo>
                    <a:pt x="518" y="7067"/>
                    <a:pt x="602" y="7033"/>
                    <a:pt x="669" y="6966"/>
                  </a:cubicBezTo>
                  <a:lnTo>
                    <a:pt x="7068" y="567"/>
                  </a:lnTo>
                  <a:cubicBezTo>
                    <a:pt x="7299" y="323"/>
                    <a:pt x="7086" y="0"/>
                    <a:pt x="6839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4"/>
            <p:cNvSpPr/>
            <p:nvPr/>
          </p:nvSpPr>
          <p:spPr>
            <a:xfrm>
              <a:off x="1970789" y="2518407"/>
              <a:ext cx="236208" cy="61600"/>
            </a:xfrm>
            <a:custGeom>
              <a:avLst/>
              <a:gdLst/>
              <a:ahLst/>
              <a:cxnLst/>
              <a:rect l="l" t="t" r="r" b="b"/>
              <a:pathLst>
                <a:path w="7370" h="1922" extrusionOk="0">
                  <a:moveTo>
                    <a:pt x="1" y="0"/>
                  </a:moveTo>
                  <a:lnTo>
                    <a:pt x="1" y="1922"/>
                  </a:lnTo>
                  <a:lnTo>
                    <a:pt x="7369" y="1922"/>
                  </a:lnTo>
                  <a:lnTo>
                    <a:pt x="7369" y="0"/>
                  </a:lnTo>
                  <a:lnTo>
                    <a:pt x="5130" y="0"/>
                  </a:lnTo>
                  <a:lnTo>
                    <a:pt x="5130" y="970"/>
                  </a:lnTo>
                  <a:lnTo>
                    <a:pt x="2256" y="97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130262" y="2680130"/>
            <a:ext cx="6355328" cy="447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07000"/>
              </a:lnSpc>
              <a:spcBef>
                <a:spcPts val="200"/>
              </a:spcBef>
              <a:buSzPts val="1800"/>
            </a:pPr>
            <a:r>
              <a:rPr lang="en-US" sz="1800" b="1" i="1" dirty="0">
                <a:solidFill>
                  <a:srgbClr val="090909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Heuristic </a:t>
            </a:r>
            <a:r>
              <a:rPr lang="en-US" sz="1800" b="1" i="1" dirty="0" err="1">
                <a:solidFill>
                  <a:srgbClr val="090909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b="1" i="1" dirty="0">
                <a:solidFill>
                  <a:srgbClr val="090909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090909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1800" b="1" i="1" dirty="0">
                <a:solidFill>
                  <a:srgbClr val="090909"/>
                </a:solidFill>
                <a:latin typeface="Josefin Sans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1800" b="1" i="1" dirty="0">
              <a:solidFill>
                <a:srgbClr val="2F5496"/>
              </a:solidFill>
              <a:effectLst/>
              <a:latin typeface="Josefin Sans" panose="020B060402020202020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2134;p44"/>
          <p:cNvSpPr txBox="1">
            <a:spLocks noGrp="1"/>
          </p:cNvSpPr>
          <p:nvPr>
            <p:ph type="subTitle" idx="2"/>
          </p:nvPr>
        </p:nvSpPr>
        <p:spPr>
          <a:xfrm>
            <a:off x="2130262" y="3713417"/>
            <a:ext cx="6355328" cy="4479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2000" b="1" i="1" dirty="0" err="1">
                <a:latin typeface="Josefin Sans" panose="020B0604020202020204" charset="0"/>
                <a:cs typeface="Arial" panose="020B0604020202020204" pitchFamily="34" charset="0"/>
              </a:rPr>
              <a:t>Giải</a:t>
            </a:r>
            <a:r>
              <a:rPr lang="en-US" sz="2000" b="1" i="1" dirty="0">
                <a:latin typeface="Josefin Sans" panose="020B0604020202020204" charset="0"/>
                <a:cs typeface="Arial" panose="020B0604020202020204" pitchFamily="34" charset="0"/>
              </a:rPr>
              <a:t> </a:t>
            </a:r>
            <a:r>
              <a:rPr lang="en-US" sz="2000" b="1" i="1" dirty="0" err="1">
                <a:latin typeface="Josefin Sans" panose="020B0604020202020204" charset="0"/>
                <a:cs typeface="Arial" panose="020B0604020202020204" pitchFamily="34" charset="0"/>
              </a:rPr>
              <a:t>Thuật</a:t>
            </a:r>
            <a:r>
              <a:rPr lang="en-US" sz="2000" b="1" i="1" dirty="0">
                <a:latin typeface="Josefin Sans" panose="020B0604020202020204" charset="0"/>
                <a:cs typeface="Arial" panose="020B0604020202020204" pitchFamily="34" charset="0"/>
              </a:rPr>
              <a:t> Di </a:t>
            </a:r>
            <a:r>
              <a:rPr lang="en-US" sz="2000" b="1" i="1" dirty="0" err="1">
                <a:latin typeface="Josefin Sans" panose="020B0604020202020204" charset="0"/>
                <a:cs typeface="Arial" panose="020B0604020202020204" pitchFamily="34" charset="0"/>
              </a:rPr>
              <a:t>truyền</a:t>
            </a:r>
            <a:r>
              <a:rPr lang="en-US" sz="2000" b="1" i="1" dirty="0">
                <a:latin typeface="Josefin Sans" panose="020B0604020202020204" charset="0"/>
                <a:cs typeface="Arial" panose="020B0604020202020204" pitchFamily="34" charset="0"/>
              </a:rPr>
              <a:t>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1" name="Google Shape;1821;p41"/>
          <p:cNvGrpSpPr/>
          <p:nvPr/>
        </p:nvGrpSpPr>
        <p:grpSpPr>
          <a:xfrm>
            <a:off x="-417289" y="1977566"/>
            <a:ext cx="2879135" cy="2711665"/>
            <a:chOff x="-393843" y="1145227"/>
            <a:chExt cx="3521236" cy="3529918"/>
          </a:xfrm>
        </p:grpSpPr>
        <p:sp>
          <p:nvSpPr>
            <p:cNvPr id="1822" name="Google Shape;1822;p41"/>
            <p:cNvSpPr/>
            <p:nvPr/>
          </p:nvSpPr>
          <p:spPr>
            <a:xfrm>
              <a:off x="1073634" y="3148694"/>
              <a:ext cx="1095690" cy="212192"/>
            </a:xfrm>
            <a:custGeom>
              <a:avLst/>
              <a:gdLst/>
              <a:ahLst/>
              <a:cxnLst/>
              <a:rect l="l" t="t" r="r" b="b"/>
              <a:pathLst>
                <a:path w="32810" h="6354" extrusionOk="0">
                  <a:moveTo>
                    <a:pt x="1" y="0"/>
                  </a:moveTo>
                  <a:lnTo>
                    <a:pt x="1" y="6354"/>
                  </a:lnTo>
                  <a:lnTo>
                    <a:pt x="32810" y="6354"/>
                  </a:lnTo>
                  <a:lnTo>
                    <a:pt x="3281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390539" y="2985826"/>
              <a:ext cx="648865" cy="31625"/>
            </a:xfrm>
            <a:custGeom>
              <a:avLst/>
              <a:gdLst/>
              <a:ahLst/>
              <a:cxnLst/>
              <a:rect l="l" t="t" r="r" b="b"/>
              <a:pathLst>
                <a:path w="19430" h="947" extrusionOk="0">
                  <a:moveTo>
                    <a:pt x="1" y="0"/>
                  </a:moveTo>
                  <a:lnTo>
                    <a:pt x="1" y="947"/>
                  </a:lnTo>
                  <a:lnTo>
                    <a:pt x="19429" y="947"/>
                  </a:lnTo>
                  <a:lnTo>
                    <a:pt x="1942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645042" y="2561476"/>
              <a:ext cx="616705" cy="455975"/>
            </a:xfrm>
            <a:custGeom>
              <a:avLst/>
              <a:gdLst/>
              <a:ahLst/>
              <a:cxnLst/>
              <a:rect l="l" t="t" r="r" b="b"/>
              <a:pathLst>
                <a:path w="18467" h="13654" extrusionOk="0">
                  <a:moveTo>
                    <a:pt x="3305" y="1"/>
                  </a:moveTo>
                  <a:lnTo>
                    <a:pt x="0" y="13654"/>
                  </a:lnTo>
                  <a:lnTo>
                    <a:pt x="14824" y="13654"/>
                  </a:lnTo>
                  <a:lnTo>
                    <a:pt x="1846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675031" y="2582916"/>
              <a:ext cx="558298" cy="400272"/>
            </a:xfrm>
            <a:custGeom>
              <a:avLst/>
              <a:gdLst/>
              <a:ahLst/>
              <a:cxnLst/>
              <a:rect l="l" t="t" r="r" b="b"/>
              <a:pathLst>
                <a:path w="16718" h="11986" extrusionOk="0">
                  <a:moveTo>
                    <a:pt x="3097" y="1"/>
                  </a:moveTo>
                  <a:lnTo>
                    <a:pt x="1" y="11985"/>
                  </a:lnTo>
                  <a:lnTo>
                    <a:pt x="13557" y="11985"/>
                  </a:lnTo>
                  <a:lnTo>
                    <a:pt x="167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152693" y="3111191"/>
              <a:ext cx="32727" cy="1563955"/>
            </a:xfrm>
            <a:custGeom>
              <a:avLst/>
              <a:gdLst/>
              <a:ahLst/>
              <a:cxnLst/>
              <a:rect l="l" t="t" r="r" b="b"/>
              <a:pathLst>
                <a:path w="980" h="46832" extrusionOk="0">
                  <a:moveTo>
                    <a:pt x="0" y="0"/>
                  </a:moveTo>
                  <a:lnTo>
                    <a:pt x="0" y="46831"/>
                  </a:lnTo>
                  <a:lnTo>
                    <a:pt x="979" y="46831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185387" y="3115466"/>
              <a:ext cx="32694" cy="1559680"/>
            </a:xfrm>
            <a:custGeom>
              <a:avLst/>
              <a:gdLst/>
              <a:ahLst/>
              <a:cxnLst/>
              <a:rect l="l" t="t" r="r" b="b"/>
              <a:pathLst>
                <a:path w="979" h="46704" extrusionOk="0">
                  <a:moveTo>
                    <a:pt x="0" y="1"/>
                  </a:moveTo>
                  <a:lnTo>
                    <a:pt x="0" y="46703"/>
                  </a:lnTo>
                  <a:lnTo>
                    <a:pt x="979" y="46703"/>
                  </a:lnTo>
                  <a:lnTo>
                    <a:pt x="9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-7529" y="3020123"/>
              <a:ext cx="2489230" cy="128604"/>
            </a:xfrm>
            <a:custGeom>
              <a:avLst/>
              <a:gdLst/>
              <a:ahLst/>
              <a:cxnLst/>
              <a:rect l="l" t="t" r="r" b="b"/>
              <a:pathLst>
                <a:path w="74539" h="3851" extrusionOk="0">
                  <a:moveTo>
                    <a:pt x="0" y="0"/>
                  </a:moveTo>
                  <a:lnTo>
                    <a:pt x="0" y="3850"/>
                  </a:lnTo>
                  <a:lnTo>
                    <a:pt x="74538" y="3850"/>
                  </a:lnTo>
                  <a:lnTo>
                    <a:pt x="7453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1613163" y="3215651"/>
              <a:ext cx="56838" cy="48823"/>
            </a:xfrm>
            <a:custGeom>
              <a:avLst/>
              <a:gdLst/>
              <a:ahLst/>
              <a:cxnLst/>
              <a:rect l="l" t="t" r="r" b="b"/>
              <a:pathLst>
                <a:path w="1702" h="1462" extrusionOk="0">
                  <a:moveTo>
                    <a:pt x="979" y="1"/>
                  </a:moveTo>
                  <a:cubicBezTo>
                    <a:pt x="322" y="1"/>
                    <a:pt x="1" y="787"/>
                    <a:pt x="450" y="1252"/>
                  </a:cubicBezTo>
                  <a:cubicBezTo>
                    <a:pt x="599" y="1396"/>
                    <a:pt x="781" y="1461"/>
                    <a:pt x="960" y="1461"/>
                  </a:cubicBezTo>
                  <a:cubicBezTo>
                    <a:pt x="1338" y="1461"/>
                    <a:pt x="1701" y="1170"/>
                    <a:pt x="1701" y="723"/>
                  </a:cubicBezTo>
                  <a:cubicBezTo>
                    <a:pt x="1701" y="322"/>
                    <a:pt x="1380" y="1"/>
                    <a:pt x="9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1"/>
            <p:cNvSpPr/>
            <p:nvPr/>
          </p:nvSpPr>
          <p:spPr>
            <a:xfrm>
              <a:off x="-390069" y="2671312"/>
              <a:ext cx="994403" cy="1114458"/>
            </a:xfrm>
            <a:custGeom>
              <a:avLst/>
              <a:gdLst/>
              <a:ahLst/>
              <a:cxnLst/>
              <a:rect l="l" t="t" r="r" b="b"/>
              <a:pathLst>
                <a:path w="29777" h="33372" extrusionOk="0">
                  <a:moveTo>
                    <a:pt x="3482" y="1"/>
                  </a:moveTo>
                  <a:cubicBezTo>
                    <a:pt x="1476" y="1"/>
                    <a:pt x="0" y="1894"/>
                    <a:pt x="482" y="3835"/>
                  </a:cubicBezTo>
                  <a:lnTo>
                    <a:pt x="7156" y="31013"/>
                  </a:lnTo>
                  <a:cubicBezTo>
                    <a:pt x="7490" y="32397"/>
                    <a:pt x="8740" y="33371"/>
                    <a:pt x="10153" y="33371"/>
                  </a:cubicBezTo>
                  <a:cubicBezTo>
                    <a:pt x="10165" y="33371"/>
                    <a:pt x="10176" y="33371"/>
                    <a:pt x="10188" y="33371"/>
                  </a:cubicBezTo>
                  <a:lnTo>
                    <a:pt x="26311" y="33211"/>
                  </a:lnTo>
                  <a:cubicBezTo>
                    <a:pt x="28333" y="33195"/>
                    <a:pt x="29777" y="31285"/>
                    <a:pt x="29280" y="29344"/>
                  </a:cubicBezTo>
                  <a:lnTo>
                    <a:pt x="22269" y="2327"/>
                  </a:lnTo>
                  <a:cubicBezTo>
                    <a:pt x="21900" y="963"/>
                    <a:pt x="20680" y="1"/>
                    <a:pt x="1926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1"/>
            <p:cNvSpPr/>
            <p:nvPr/>
          </p:nvSpPr>
          <p:spPr>
            <a:xfrm>
              <a:off x="-393843" y="2671312"/>
              <a:ext cx="431330" cy="1114458"/>
            </a:xfrm>
            <a:custGeom>
              <a:avLst/>
              <a:gdLst/>
              <a:ahLst/>
              <a:cxnLst/>
              <a:rect l="l" t="t" r="r" b="b"/>
              <a:pathLst>
                <a:path w="12916" h="33372" extrusionOk="0">
                  <a:moveTo>
                    <a:pt x="3691" y="1"/>
                  </a:moveTo>
                  <a:cubicBezTo>
                    <a:pt x="1557" y="1"/>
                    <a:pt x="1" y="1990"/>
                    <a:pt x="498" y="4060"/>
                  </a:cubicBezTo>
                  <a:lnTo>
                    <a:pt x="7606" y="33371"/>
                  </a:lnTo>
                  <a:lnTo>
                    <a:pt x="12916" y="33371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1"/>
            <p:cNvSpPr/>
            <p:nvPr/>
          </p:nvSpPr>
          <p:spPr>
            <a:xfrm>
              <a:off x="104444" y="3502848"/>
              <a:ext cx="721699" cy="283457"/>
            </a:xfrm>
            <a:custGeom>
              <a:avLst/>
              <a:gdLst/>
              <a:ahLst/>
              <a:cxnLst/>
              <a:rect l="l" t="t" r="r" b="b"/>
              <a:pathLst>
                <a:path w="21611" h="8488" extrusionOk="0">
                  <a:moveTo>
                    <a:pt x="2968" y="0"/>
                  </a:moveTo>
                  <a:cubicBezTo>
                    <a:pt x="1332" y="0"/>
                    <a:pt x="0" y="1332"/>
                    <a:pt x="0" y="2968"/>
                  </a:cubicBezTo>
                  <a:lnTo>
                    <a:pt x="0" y="5519"/>
                  </a:lnTo>
                  <a:cubicBezTo>
                    <a:pt x="0" y="7156"/>
                    <a:pt x="1332" y="8487"/>
                    <a:pt x="2968" y="8487"/>
                  </a:cubicBezTo>
                  <a:lnTo>
                    <a:pt x="18643" y="8487"/>
                  </a:lnTo>
                  <a:cubicBezTo>
                    <a:pt x="20279" y="8487"/>
                    <a:pt x="21611" y="7156"/>
                    <a:pt x="21611" y="5519"/>
                  </a:cubicBezTo>
                  <a:lnTo>
                    <a:pt x="21611" y="2968"/>
                  </a:lnTo>
                  <a:cubicBezTo>
                    <a:pt x="21611" y="1332"/>
                    <a:pt x="20279" y="0"/>
                    <a:pt x="1864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-393843" y="2670778"/>
              <a:ext cx="597437" cy="1115527"/>
            </a:xfrm>
            <a:custGeom>
              <a:avLst/>
              <a:gdLst/>
              <a:ahLst/>
              <a:cxnLst/>
              <a:rect l="l" t="t" r="r" b="b"/>
              <a:pathLst>
                <a:path w="17890" h="33404" extrusionOk="0">
                  <a:moveTo>
                    <a:pt x="3691" y="1"/>
                  </a:moveTo>
                  <a:cubicBezTo>
                    <a:pt x="1557" y="1"/>
                    <a:pt x="1" y="2006"/>
                    <a:pt x="498" y="4076"/>
                  </a:cubicBezTo>
                  <a:lnTo>
                    <a:pt x="7606" y="33387"/>
                  </a:lnTo>
                  <a:lnTo>
                    <a:pt x="7846" y="33387"/>
                  </a:lnTo>
                  <a:lnTo>
                    <a:pt x="7862" y="33403"/>
                  </a:lnTo>
                  <a:lnTo>
                    <a:pt x="17889" y="33403"/>
                  </a:lnTo>
                  <a:lnTo>
                    <a:pt x="15980" y="24900"/>
                  </a:lnTo>
                  <a:lnTo>
                    <a:pt x="10574" y="24900"/>
                  </a:lnTo>
                  <a:lnTo>
                    <a:pt x="3691" y="1"/>
                  </a:ln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-33778" y="3500143"/>
              <a:ext cx="665462" cy="5410"/>
            </a:xfrm>
            <a:custGeom>
              <a:avLst/>
              <a:gdLst/>
              <a:ahLst/>
              <a:cxnLst/>
              <a:rect l="l" t="t" r="r" b="b"/>
              <a:pathLst>
                <a:path w="19927" h="162" extrusionOk="0">
                  <a:moveTo>
                    <a:pt x="9963" y="1"/>
                  </a:moveTo>
                  <a:cubicBezTo>
                    <a:pt x="4460" y="1"/>
                    <a:pt x="0" y="33"/>
                    <a:pt x="0" y="81"/>
                  </a:cubicBezTo>
                  <a:cubicBezTo>
                    <a:pt x="0" y="113"/>
                    <a:pt x="4460" y="161"/>
                    <a:pt x="9963" y="161"/>
                  </a:cubicBezTo>
                  <a:cubicBezTo>
                    <a:pt x="15466" y="161"/>
                    <a:pt x="19926" y="113"/>
                    <a:pt x="19926" y="81"/>
                  </a:cubicBezTo>
                  <a:cubicBezTo>
                    <a:pt x="19926" y="33"/>
                    <a:pt x="15466" y="1"/>
                    <a:pt x="99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259" y="3023663"/>
              <a:ext cx="48857" cy="43480"/>
            </a:xfrm>
            <a:custGeom>
              <a:avLst/>
              <a:gdLst/>
              <a:ahLst/>
              <a:cxnLst/>
              <a:rect l="l" t="t" r="r" b="b"/>
              <a:pathLst>
                <a:path w="1463" h="1302" extrusionOk="0">
                  <a:moveTo>
                    <a:pt x="634" y="1"/>
                  </a:moveTo>
                  <a:cubicBezTo>
                    <a:pt x="531" y="1"/>
                    <a:pt x="424" y="24"/>
                    <a:pt x="337" y="87"/>
                  </a:cubicBezTo>
                  <a:cubicBezTo>
                    <a:pt x="257" y="135"/>
                    <a:pt x="225" y="183"/>
                    <a:pt x="241" y="183"/>
                  </a:cubicBezTo>
                  <a:cubicBezTo>
                    <a:pt x="347" y="136"/>
                    <a:pt x="461" y="106"/>
                    <a:pt x="577" y="106"/>
                  </a:cubicBezTo>
                  <a:cubicBezTo>
                    <a:pt x="620" y="106"/>
                    <a:pt x="663" y="110"/>
                    <a:pt x="706" y="119"/>
                  </a:cubicBezTo>
                  <a:cubicBezTo>
                    <a:pt x="883" y="151"/>
                    <a:pt x="1027" y="247"/>
                    <a:pt x="1107" y="391"/>
                  </a:cubicBezTo>
                  <a:cubicBezTo>
                    <a:pt x="1252" y="767"/>
                    <a:pt x="979" y="1143"/>
                    <a:pt x="619" y="1143"/>
                  </a:cubicBezTo>
                  <a:cubicBezTo>
                    <a:pt x="579" y="1143"/>
                    <a:pt x="539" y="1139"/>
                    <a:pt x="498" y="1129"/>
                  </a:cubicBezTo>
                  <a:cubicBezTo>
                    <a:pt x="337" y="1081"/>
                    <a:pt x="209" y="953"/>
                    <a:pt x="145" y="793"/>
                  </a:cubicBezTo>
                  <a:cubicBezTo>
                    <a:pt x="96" y="632"/>
                    <a:pt x="80" y="472"/>
                    <a:pt x="129" y="311"/>
                  </a:cubicBezTo>
                  <a:lnTo>
                    <a:pt x="129" y="311"/>
                  </a:lnTo>
                  <a:cubicBezTo>
                    <a:pt x="129" y="311"/>
                    <a:pt x="80" y="343"/>
                    <a:pt x="48" y="424"/>
                  </a:cubicBezTo>
                  <a:cubicBezTo>
                    <a:pt x="0" y="552"/>
                    <a:pt x="0" y="696"/>
                    <a:pt x="32" y="825"/>
                  </a:cubicBezTo>
                  <a:cubicBezTo>
                    <a:pt x="96" y="1033"/>
                    <a:pt x="241" y="1194"/>
                    <a:pt x="449" y="1274"/>
                  </a:cubicBezTo>
                  <a:cubicBezTo>
                    <a:pt x="514" y="1292"/>
                    <a:pt x="578" y="1301"/>
                    <a:pt x="640" y="1301"/>
                  </a:cubicBezTo>
                  <a:cubicBezTo>
                    <a:pt x="1113" y="1301"/>
                    <a:pt x="1463" y="795"/>
                    <a:pt x="1236" y="327"/>
                  </a:cubicBezTo>
                  <a:cubicBezTo>
                    <a:pt x="1123" y="151"/>
                    <a:pt x="931" y="22"/>
                    <a:pt x="722" y="6"/>
                  </a:cubicBezTo>
                  <a:cubicBezTo>
                    <a:pt x="693" y="3"/>
                    <a:pt x="664" y="1"/>
                    <a:pt x="6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-9132" y="3057091"/>
              <a:ext cx="52530" cy="112007"/>
            </a:xfrm>
            <a:custGeom>
              <a:avLst/>
              <a:gdLst/>
              <a:ahLst/>
              <a:cxnLst/>
              <a:rect l="l" t="t" r="r" b="b"/>
              <a:pathLst>
                <a:path w="1573" h="3354" extrusionOk="0">
                  <a:moveTo>
                    <a:pt x="1556" y="0"/>
                  </a:moveTo>
                  <a:cubicBezTo>
                    <a:pt x="1364" y="64"/>
                    <a:pt x="1203" y="160"/>
                    <a:pt x="1075" y="305"/>
                  </a:cubicBezTo>
                  <a:cubicBezTo>
                    <a:pt x="353" y="915"/>
                    <a:pt x="0" y="1861"/>
                    <a:pt x="145" y="2808"/>
                  </a:cubicBezTo>
                  <a:cubicBezTo>
                    <a:pt x="161" y="3000"/>
                    <a:pt x="225" y="3177"/>
                    <a:pt x="321" y="3353"/>
                  </a:cubicBezTo>
                  <a:cubicBezTo>
                    <a:pt x="353" y="3337"/>
                    <a:pt x="289" y="3129"/>
                    <a:pt x="257" y="2792"/>
                  </a:cubicBezTo>
                  <a:cubicBezTo>
                    <a:pt x="177" y="1893"/>
                    <a:pt x="497" y="1011"/>
                    <a:pt x="1139" y="385"/>
                  </a:cubicBezTo>
                  <a:cubicBezTo>
                    <a:pt x="1380" y="144"/>
                    <a:pt x="1572" y="32"/>
                    <a:pt x="155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-41292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49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30" y="1717"/>
                    <a:pt x="1091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4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-65937" y="3041462"/>
              <a:ext cx="70597" cy="18467"/>
            </a:xfrm>
            <a:custGeom>
              <a:avLst/>
              <a:gdLst/>
              <a:ahLst/>
              <a:cxnLst/>
              <a:rect l="l" t="t" r="r" b="b"/>
              <a:pathLst>
                <a:path w="2114" h="553" extrusionOk="0">
                  <a:moveTo>
                    <a:pt x="26" y="0"/>
                  </a:moveTo>
                  <a:cubicBezTo>
                    <a:pt x="22" y="0"/>
                    <a:pt x="18" y="1"/>
                    <a:pt x="17" y="3"/>
                  </a:cubicBezTo>
                  <a:cubicBezTo>
                    <a:pt x="1" y="35"/>
                    <a:pt x="402" y="372"/>
                    <a:pt x="1011" y="500"/>
                  </a:cubicBezTo>
                  <a:cubicBezTo>
                    <a:pt x="1193" y="538"/>
                    <a:pt x="1365" y="552"/>
                    <a:pt x="1516" y="552"/>
                  </a:cubicBezTo>
                  <a:cubicBezTo>
                    <a:pt x="1872" y="552"/>
                    <a:pt x="2113" y="475"/>
                    <a:pt x="2102" y="452"/>
                  </a:cubicBezTo>
                  <a:cubicBezTo>
                    <a:pt x="2102" y="404"/>
                    <a:pt x="1621" y="468"/>
                    <a:pt x="1043" y="340"/>
                  </a:cubicBezTo>
                  <a:cubicBezTo>
                    <a:pt x="499" y="234"/>
                    <a:pt x="98" y="0"/>
                    <a:pt x="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279634" y="3023663"/>
              <a:ext cx="48924" cy="43480"/>
            </a:xfrm>
            <a:custGeom>
              <a:avLst/>
              <a:gdLst/>
              <a:ahLst/>
              <a:cxnLst/>
              <a:rect l="l" t="t" r="r" b="b"/>
              <a:pathLst>
                <a:path w="1465" h="1302" extrusionOk="0">
                  <a:moveTo>
                    <a:pt x="650" y="1"/>
                  </a:moveTo>
                  <a:cubicBezTo>
                    <a:pt x="547" y="1"/>
                    <a:pt x="441" y="24"/>
                    <a:pt x="353" y="87"/>
                  </a:cubicBezTo>
                  <a:cubicBezTo>
                    <a:pt x="273" y="135"/>
                    <a:pt x="241" y="183"/>
                    <a:pt x="241" y="183"/>
                  </a:cubicBezTo>
                  <a:cubicBezTo>
                    <a:pt x="359" y="136"/>
                    <a:pt x="476" y="106"/>
                    <a:pt x="594" y="106"/>
                  </a:cubicBezTo>
                  <a:cubicBezTo>
                    <a:pt x="637" y="106"/>
                    <a:pt x="680" y="110"/>
                    <a:pt x="722" y="119"/>
                  </a:cubicBezTo>
                  <a:cubicBezTo>
                    <a:pt x="883" y="151"/>
                    <a:pt x="1027" y="247"/>
                    <a:pt x="1124" y="391"/>
                  </a:cubicBezTo>
                  <a:cubicBezTo>
                    <a:pt x="1268" y="767"/>
                    <a:pt x="996" y="1143"/>
                    <a:pt x="623" y="1143"/>
                  </a:cubicBezTo>
                  <a:cubicBezTo>
                    <a:pt x="583" y="1143"/>
                    <a:pt x="541" y="1139"/>
                    <a:pt x="498" y="1129"/>
                  </a:cubicBezTo>
                  <a:cubicBezTo>
                    <a:pt x="337" y="1081"/>
                    <a:pt x="225" y="953"/>
                    <a:pt x="161" y="793"/>
                  </a:cubicBezTo>
                  <a:cubicBezTo>
                    <a:pt x="113" y="632"/>
                    <a:pt x="97" y="472"/>
                    <a:pt x="145" y="311"/>
                  </a:cubicBezTo>
                  <a:lnTo>
                    <a:pt x="145" y="311"/>
                  </a:lnTo>
                  <a:cubicBezTo>
                    <a:pt x="145" y="311"/>
                    <a:pt x="97" y="343"/>
                    <a:pt x="65" y="424"/>
                  </a:cubicBezTo>
                  <a:cubicBezTo>
                    <a:pt x="17" y="552"/>
                    <a:pt x="1" y="696"/>
                    <a:pt x="49" y="825"/>
                  </a:cubicBezTo>
                  <a:cubicBezTo>
                    <a:pt x="113" y="1033"/>
                    <a:pt x="257" y="1194"/>
                    <a:pt x="450" y="1274"/>
                  </a:cubicBezTo>
                  <a:cubicBezTo>
                    <a:pt x="515" y="1292"/>
                    <a:pt x="579" y="1301"/>
                    <a:pt x="641" y="1301"/>
                  </a:cubicBezTo>
                  <a:cubicBezTo>
                    <a:pt x="1113" y="1301"/>
                    <a:pt x="1465" y="795"/>
                    <a:pt x="1252" y="327"/>
                  </a:cubicBezTo>
                  <a:cubicBezTo>
                    <a:pt x="1140" y="151"/>
                    <a:pt x="947" y="22"/>
                    <a:pt x="739" y="6"/>
                  </a:cubicBezTo>
                  <a:cubicBezTo>
                    <a:pt x="710" y="3"/>
                    <a:pt x="680" y="1"/>
                    <a:pt x="6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266777" y="3057091"/>
              <a:ext cx="51996" cy="112007"/>
            </a:xfrm>
            <a:custGeom>
              <a:avLst/>
              <a:gdLst/>
              <a:ahLst/>
              <a:cxnLst/>
              <a:rect l="l" t="t" r="r" b="b"/>
              <a:pathLst>
                <a:path w="1557" h="3354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64" y="64"/>
                    <a:pt x="1204" y="160"/>
                    <a:pt x="1059" y="305"/>
                  </a:cubicBezTo>
                  <a:cubicBezTo>
                    <a:pt x="337" y="915"/>
                    <a:pt x="0" y="1861"/>
                    <a:pt x="145" y="2808"/>
                  </a:cubicBezTo>
                  <a:cubicBezTo>
                    <a:pt x="161" y="3000"/>
                    <a:pt x="209" y="3177"/>
                    <a:pt x="321" y="3353"/>
                  </a:cubicBezTo>
                  <a:cubicBezTo>
                    <a:pt x="337" y="3337"/>
                    <a:pt x="289" y="3129"/>
                    <a:pt x="257" y="2792"/>
                  </a:cubicBezTo>
                  <a:cubicBezTo>
                    <a:pt x="177" y="1893"/>
                    <a:pt x="498" y="1011"/>
                    <a:pt x="1140" y="385"/>
                  </a:cubicBezTo>
                  <a:cubicBezTo>
                    <a:pt x="1380" y="144"/>
                    <a:pt x="1557" y="32"/>
                    <a:pt x="155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234618" y="2958509"/>
              <a:ext cx="50393" cy="76742"/>
            </a:xfrm>
            <a:custGeom>
              <a:avLst/>
              <a:gdLst/>
              <a:ahLst/>
              <a:cxnLst/>
              <a:rect l="l" t="t" r="r" b="b"/>
              <a:pathLst>
                <a:path w="1509" h="2298" extrusionOk="0">
                  <a:moveTo>
                    <a:pt x="33" y="0"/>
                  </a:moveTo>
                  <a:cubicBezTo>
                    <a:pt x="1" y="144"/>
                    <a:pt x="1" y="289"/>
                    <a:pt x="33" y="433"/>
                  </a:cubicBezTo>
                  <a:cubicBezTo>
                    <a:pt x="145" y="1107"/>
                    <a:pt x="514" y="1717"/>
                    <a:pt x="1092" y="2118"/>
                  </a:cubicBezTo>
                  <a:cubicBezTo>
                    <a:pt x="1289" y="2245"/>
                    <a:pt x="1437" y="2297"/>
                    <a:pt x="1470" y="2297"/>
                  </a:cubicBezTo>
                  <a:cubicBezTo>
                    <a:pt x="1475" y="2297"/>
                    <a:pt x="1477" y="2296"/>
                    <a:pt x="1477" y="2294"/>
                  </a:cubicBezTo>
                  <a:cubicBezTo>
                    <a:pt x="1509" y="2246"/>
                    <a:pt x="931" y="1957"/>
                    <a:pt x="530" y="1300"/>
                  </a:cubicBezTo>
                  <a:cubicBezTo>
                    <a:pt x="113" y="642"/>
                    <a:pt x="97" y="0"/>
                    <a:pt x="3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209438" y="3041462"/>
              <a:ext cx="71131" cy="18467"/>
            </a:xfrm>
            <a:custGeom>
              <a:avLst/>
              <a:gdLst/>
              <a:ahLst/>
              <a:cxnLst/>
              <a:rect l="l" t="t" r="r" b="b"/>
              <a:pathLst>
                <a:path w="2130" h="553" extrusionOk="0">
                  <a:moveTo>
                    <a:pt x="42" y="0"/>
                  </a:moveTo>
                  <a:cubicBezTo>
                    <a:pt x="38" y="0"/>
                    <a:pt x="35" y="1"/>
                    <a:pt x="33" y="3"/>
                  </a:cubicBezTo>
                  <a:cubicBezTo>
                    <a:pt x="1" y="35"/>
                    <a:pt x="402" y="372"/>
                    <a:pt x="1028" y="500"/>
                  </a:cubicBezTo>
                  <a:cubicBezTo>
                    <a:pt x="1209" y="538"/>
                    <a:pt x="1381" y="552"/>
                    <a:pt x="1532" y="552"/>
                  </a:cubicBezTo>
                  <a:cubicBezTo>
                    <a:pt x="1888" y="552"/>
                    <a:pt x="2130" y="475"/>
                    <a:pt x="2119" y="452"/>
                  </a:cubicBezTo>
                  <a:cubicBezTo>
                    <a:pt x="2119" y="404"/>
                    <a:pt x="1637" y="468"/>
                    <a:pt x="1060" y="340"/>
                  </a:cubicBezTo>
                  <a:cubicBezTo>
                    <a:pt x="516" y="234"/>
                    <a:pt x="114" y="0"/>
                    <a:pt x="4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-130757" y="3782497"/>
              <a:ext cx="928515" cy="83621"/>
            </a:xfrm>
            <a:custGeom>
              <a:avLst/>
              <a:gdLst/>
              <a:ahLst/>
              <a:cxnLst/>
              <a:rect l="l" t="t" r="r" b="b"/>
              <a:pathLst>
                <a:path w="27804" h="2504" extrusionOk="0">
                  <a:moveTo>
                    <a:pt x="1220" y="1"/>
                  </a:moveTo>
                  <a:cubicBezTo>
                    <a:pt x="546" y="17"/>
                    <a:pt x="0" y="562"/>
                    <a:pt x="0" y="1252"/>
                  </a:cubicBezTo>
                  <a:cubicBezTo>
                    <a:pt x="0" y="1926"/>
                    <a:pt x="546" y="2488"/>
                    <a:pt x="1220" y="2504"/>
                  </a:cubicBezTo>
                  <a:lnTo>
                    <a:pt x="26568" y="2504"/>
                  </a:lnTo>
                  <a:cubicBezTo>
                    <a:pt x="27242" y="2488"/>
                    <a:pt x="27804" y="1926"/>
                    <a:pt x="27804" y="1252"/>
                  </a:cubicBezTo>
                  <a:cubicBezTo>
                    <a:pt x="27804" y="562"/>
                    <a:pt x="27242" y="17"/>
                    <a:pt x="26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1"/>
            <p:cNvSpPr/>
            <p:nvPr/>
          </p:nvSpPr>
          <p:spPr>
            <a:xfrm>
              <a:off x="-169862" y="3866085"/>
              <a:ext cx="221309" cy="809061"/>
            </a:xfrm>
            <a:custGeom>
              <a:avLst/>
              <a:gdLst/>
              <a:ahLst/>
              <a:cxnLst/>
              <a:rect l="l" t="t" r="r" b="b"/>
              <a:pathLst>
                <a:path w="6627" h="24227" extrusionOk="0">
                  <a:moveTo>
                    <a:pt x="4171" y="1"/>
                  </a:moveTo>
                  <a:lnTo>
                    <a:pt x="0" y="24226"/>
                  </a:lnTo>
                  <a:lnTo>
                    <a:pt x="1155" y="24226"/>
                  </a:lnTo>
                  <a:lnTo>
                    <a:pt x="662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1"/>
            <p:cNvSpPr/>
            <p:nvPr/>
          </p:nvSpPr>
          <p:spPr>
            <a:xfrm>
              <a:off x="149995" y="3866085"/>
              <a:ext cx="229858" cy="809061"/>
            </a:xfrm>
            <a:custGeom>
              <a:avLst/>
              <a:gdLst/>
              <a:ahLst/>
              <a:cxnLst/>
              <a:rect l="l" t="t" r="r" b="b"/>
              <a:pathLst>
                <a:path w="6883" h="24227" extrusionOk="0">
                  <a:moveTo>
                    <a:pt x="4428" y="1"/>
                  </a:moveTo>
                  <a:lnTo>
                    <a:pt x="0" y="24226"/>
                  </a:lnTo>
                  <a:lnTo>
                    <a:pt x="1139" y="24226"/>
                  </a:lnTo>
                  <a:lnTo>
                    <a:pt x="68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1"/>
            <p:cNvSpPr/>
            <p:nvPr/>
          </p:nvSpPr>
          <p:spPr>
            <a:xfrm>
              <a:off x="579121" y="3866085"/>
              <a:ext cx="247023" cy="809061"/>
            </a:xfrm>
            <a:custGeom>
              <a:avLst/>
              <a:gdLst/>
              <a:ahLst/>
              <a:cxnLst/>
              <a:rect l="l" t="t" r="r" b="b"/>
              <a:pathLst>
                <a:path w="7397" h="24227" extrusionOk="0">
                  <a:moveTo>
                    <a:pt x="1" y="1"/>
                  </a:moveTo>
                  <a:lnTo>
                    <a:pt x="6258" y="24226"/>
                  </a:lnTo>
                  <a:lnTo>
                    <a:pt x="7397" y="24226"/>
                  </a:lnTo>
                  <a:lnTo>
                    <a:pt x="24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1"/>
            <p:cNvSpPr/>
            <p:nvPr/>
          </p:nvSpPr>
          <p:spPr>
            <a:xfrm>
              <a:off x="1753556" y="1345631"/>
              <a:ext cx="301657" cy="686033"/>
            </a:xfrm>
            <a:custGeom>
              <a:avLst/>
              <a:gdLst/>
              <a:ahLst/>
              <a:cxnLst/>
              <a:rect l="l" t="t" r="r" b="b"/>
              <a:pathLst>
                <a:path w="9033" h="20543" extrusionOk="0">
                  <a:moveTo>
                    <a:pt x="8139" y="0"/>
                  </a:moveTo>
                  <a:cubicBezTo>
                    <a:pt x="5068" y="0"/>
                    <a:pt x="3381" y="2015"/>
                    <a:pt x="2647" y="3600"/>
                  </a:cubicBezTo>
                  <a:cubicBezTo>
                    <a:pt x="1845" y="5333"/>
                    <a:pt x="1653" y="7290"/>
                    <a:pt x="1540" y="9199"/>
                  </a:cubicBezTo>
                  <a:cubicBezTo>
                    <a:pt x="1428" y="11109"/>
                    <a:pt x="1412" y="13050"/>
                    <a:pt x="899" y="14895"/>
                  </a:cubicBezTo>
                  <a:cubicBezTo>
                    <a:pt x="642" y="15857"/>
                    <a:pt x="257" y="16788"/>
                    <a:pt x="128" y="17783"/>
                  </a:cubicBezTo>
                  <a:cubicBezTo>
                    <a:pt x="0" y="18761"/>
                    <a:pt x="193" y="19868"/>
                    <a:pt x="931" y="20542"/>
                  </a:cubicBezTo>
                  <a:lnTo>
                    <a:pt x="9033" y="55"/>
                  </a:lnTo>
                  <a:cubicBezTo>
                    <a:pt x="8722" y="18"/>
                    <a:pt x="8425" y="0"/>
                    <a:pt x="8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1"/>
            <p:cNvSpPr/>
            <p:nvPr/>
          </p:nvSpPr>
          <p:spPr>
            <a:xfrm>
              <a:off x="2061091" y="1410651"/>
              <a:ext cx="214863" cy="611362"/>
            </a:xfrm>
            <a:custGeom>
              <a:avLst/>
              <a:gdLst/>
              <a:ahLst/>
              <a:cxnLst/>
              <a:rect l="l" t="t" r="r" b="b"/>
              <a:pathLst>
                <a:path w="6434" h="18307" extrusionOk="0">
                  <a:moveTo>
                    <a:pt x="3369" y="1"/>
                  </a:moveTo>
                  <a:lnTo>
                    <a:pt x="915" y="274"/>
                  </a:lnTo>
                  <a:cubicBezTo>
                    <a:pt x="144" y="4557"/>
                    <a:pt x="80" y="8937"/>
                    <a:pt x="16" y="13285"/>
                  </a:cubicBezTo>
                  <a:cubicBezTo>
                    <a:pt x="0" y="14295"/>
                    <a:pt x="0" y="15338"/>
                    <a:pt x="401" y="16253"/>
                  </a:cubicBezTo>
                  <a:cubicBezTo>
                    <a:pt x="979" y="17472"/>
                    <a:pt x="2198" y="18274"/>
                    <a:pt x="3546" y="18306"/>
                  </a:cubicBezTo>
                  <a:cubicBezTo>
                    <a:pt x="4524" y="18306"/>
                    <a:pt x="5551" y="17841"/>
                    <a:pt x="6016" y="16959"/>
                  </a:cubicBezTo>
                  <a:cubicBezTo>
                    <a:pt x="6433" y="16156"/>
                    <a:pt x="6321" y="15194"/>
                    <a:pt x="6193" y="14279"/>
                  </a:cubicBezTo>
                  <a:cubicBezTo>
                    <a:pt x="5952" y="12499"/>
                    <a:pt x="5695" y="10686"/>
                    <a:pt x="5054" y="8985"/>
                  </a:cubicBezTo>
                  <a:cubicBezTo>
                    <a:pt x="4749" y="8151"/>
                    <a:pt x="4332" y="7333"/>
                    <a:pt x="4123" y="6450"/>
                  </a:cubicBezTo>
                  <a:cubicBezTo>
                    <a:pt x="3626" y="4332"/>
                    <a:pt x="4332" y="1958"/>
                    <a:pt x="33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1"/>
            <p:cNvSpPr/>
            <p:nvPr/>
          </p:nvSpPr>
          <p:spPr>
            <a:xfrm>
              <a:off x="2243227" y="1709937"/>
              <a:ext cx="501526" cy="651470"/>
            </a:xfrm>
            <a:custGeom>
              <a:avLst/>
              <a:gdLst/>
              <a:ahLst/>
              <a:cxnLst/>
              <a:rect l="l" t="t" r="r" b="b"/>
              <a:pathLst>
                <a:path w="15018" h="19508" extrusionOk="0">
                  <a:moveTo>
                    <a:pt x="12149" y="1"/>
                  </a:moveTo>
                  <a:cubicBezTo>
                    <a:pt x="11882" y="1"/>
                    <a:pt x="11642" y="191"/>
                    <a:pt x="11616" y="472"/>
                  </a:cubicBezTo>
                  <a:cubicBezTo>
                    <a:pt x="11561" y="938"/>
                    <a:pt x="11296" y="2072"/>
                    <a:pt x="10979" y="2072"/>
                  </a:cubicBezTo>
                  <a:cubicBezTo>
                    <a:pt x="10926" y="2072"/>
                    <a:pt x="10870" y="2039"/>
                    <a:pt x="10814" y="1964"/>
                  </a:cubicBezTo>
                  <a:cubicBezTo>
                    <a:pt x="10798" y="1948"/>
                    <a:pt x="10798" y="1948"/>
                    <a:pt x="10782" y="1932"/>
                  </a:cubicBezTo>
                  <a:cubicBezTo>
                    <a:pt x="10262" y="1192"/>
                    <a:pt x="9619" y="777"/>
                    <a:pt x="9338" y="777"/>
                  </a:cubicBezTo>
                  <a:cubicBezTo>
                    <a:pt x="9332" y="777"/>
                    <a:pt x="9327" y="777"/>
                    <a:pt x="9322" y="777"/>
                  </a:cubicBezTo>
                  <a:cubicBezTo>
                    <a:pt x="9065" y="809"/>
                    <a:pt x="8953" y="1130"/>
                    <a:pt x="9130" y="1323"/>
                  </a:cubicBezTo>
                  <a:cubicBezTo>
                    <a:pt x="9162" y="1355"/>
                    <a:pt x="9194" y="1387"/>
                    <a:pt x="9242" y="1403"/>
                  </a:cubicBezTo>
                  <a:cubicBezTo>
                    <a:pt x="9258" y="1419"/>
                    <a:pt x="9274" y="1435"/>
                    <a:pt x="9290" y="1451"/>
                  </a:cubicBezTo>
                  <a:cubicBezTo>
                    <a:pt x="9531" y="1659"/>
                    <a:pt x="9739" y="1916"/>
                    <a:pt x="9932" y="2173"/>
                  </a:cubicBezTo>
                  <a:cubicBezTo>
                    <a:pt x="10092" y="2397"/>
                    <a:pt x="10237" y="2670"/>
                    <a:pt x="10317" y="2943"/>
                  </a:cubicBezTo>
                  <a:cubicBezTo>
                    <a:pt x="10413" y="3248"/>
                    <a:pt x="10477" y="3521"/>
                    <a:pt x="10525" y="3745"/>
                  </a:cubicBezTo>
                  <a:lnTo>
                    <a:pt x="10397" y="5253"/>
                  </a:lnTo>
                  <a:lnTo>
                    <a:pt x="7605" y="12826"/>
                  </a:lnTo>
                  <a:lnTo>
                    <a:pt x="2712" y="7724"/>
                  </a:lnTo>
                  <a:cubicBezTo>
                    <a:pt x="2712" y="7724"/>
                    <a:pt x="97" y="13499"/>
                    <a:pt x="49" y="13692"/>
                  </a:cubicBezTo>
                  <a:cubicBezTo>
                    <a:pt x="1" y="13836"/>
                    <a:pt x="2488" y="16419"/>
                    <a:pt x="4124" y="18104"/>
                  </a:cubicBezTo>
                  <a:cubicBezTo>
                    <a:pt x="5061" y="19064"/>
                    <a:pt x="6253" y="19508"/>
                    <a:pt x="7428" y="19508"/>
                  </a:cubicBezTo>
                  <a:cubicBezTo>
                    <a:pt x="9452" y="19508"/>
                    <a:pt x="11425" y="18192"/>
                    <a:pt x="11953" y="15938"/>
                  </a:cubicBezTo>
                  <a:lnTo>
                    <a:pt x="14071" y="5285"/>
                  </a:lnTo>
                  <a:lnTo>
                    <a:pt x="14023" y="5285"/>
                  </a:lnTo>
                  <a:lnTo>
                    <a:pt x="14231" y="4515"/>
                  </a:lnTo>
                  <a:lnTo>
                    <a:pt x="14953" y="1547"/>
                  </a:lnTo>
                  <a:cubicBezTo>
                    <a:pt x="15017" y="1274"/>
                    <a:pt x="14873" y="1002"/>
                    <a:pt x="14616" y="905"/>
                  </a:cubicBezTo>
                  <a:lnTo>
                    <a:pt x="12354" y="39"/>
                  </a:lnTo>
                  <a:cubicBezTo>
                    <a:pt x="12286" y="13"/>
                    <a:pt x="12217" y="1"/>
                    <a:pt x="1214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1"/>
            <p:cNvSpPr/>
            <p:nvPr/>
          </p:nvSpPr>
          <p:spPr>
            <a:xfrm>
              <a:off x="2238418" y="3987175"/>
              <a:ext cx="330076" cy="150545"/>
            </a:xfrm>
            <a:custGeom>
              <a:avLst/>
              <a:gdLst/>
              <a:ahLst/>
              <a:cxnLst/>
              <a:rect l="l" t="t" r="r" b="b"/>
              <a:pathLst>
                <a:path w="9884" h="4508" extrusionOk="0">
                  <a:moveTo>
                    <a:pt x="129" y="0"/>
                  </a:moveTo>
                  <a:lnTo>
                    <a:pt x="0" y="4156"/>
                  </a:lnTo>
                  <a:lnTo>
                    <a:pt x="337" y="4172"/>
                  </a:lnTo>
                  <a:cubicBezTo>
                    <a:pt x="1431" y="4268"/>
                    <a:pt x="5070" y="4508"/>
                    <a:pt x="7240" y="4508"/>
                  </a:cubicBezTo>
                  <a:cubicBezTo>
                    <a:pt x="7968" y="4508"/>
                    <a:pt x="8530" y="4481"/>
                    <a:pt x="8776" y="4412"/>
                  </a:cubicBezTo>
                  <a:cubicBezTo>
                    <a:pt x="9883" y="4107"/>
                    <a:pt x="5391" y="2968"/>
                    <a:pt x="5391" y="2968"/>
                  </a:cubicBezTo>
                  <a:lnTo>
                    <a:pt x="5439" y="129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1"/>
            <p:cNvSpPr/>
            <p:nvPr/>
          </p:nvSpPr>
          <p:spPr>
            <a:xfrm>
              <a:off x="2238418" y="4073401"/>
              <a:ext cx="64319" cy="52564"/>
            </a:xfrm>
            <a:custGeom>
              <a:avLst/>
              <a:gdLst/>
              <a:ahLst/>
              <a:cxnLst/>
              <a:rect l="l" t="t" r="r" b="b"/>
              <a:pathLst>
                <a:path w="1926" h="1574" extrusionOk="0">
                  <a:moveTo>
                    <a:pt x="116" y="0"/>
                  </a:moveTo>
                  <a:cubicBezTo>
                    <a:pt x="94" y="0"/>
                    <a:pt x="71" y="1"/>
                    <a:pt x="49" y="1"/>
                  </a:cubicBezTo>
                  <a:lnTo>
                    <a:pt x="0" y="1493"/>
                  </a:lnTo>
                  <a:lnTo>
                    <a:pt x="1926" y="1574"/>
                  </a:lnTo>
                  <a:cubicBezTo>
                    <a:pt x="1861" y="1124"/>
                    <a:pt x="1637" y="707"/>
                    <a:pt x="1284" y="418"/>
                  </a:cubicBezTo>
                  <a:cubicBezTo>
                    <a:pt x="949" y="144"/>
                    <a:pt x="541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1"/>
            <p:cNvSpPr/>
            <p:nvPr/>
          </p:nvSpPr>
          <p:spPr>
            <a:xfrm>
              <a:off x="2238418" y="4107197"/>
              <a:ext cx="305965" cy="29488"/>
            </a:xfrm>
            <a:custGeom>
              <a:avLst/>
              <a:gdLst/>
              <a:ahLst/>
              <a:cxnLst/>
              <a:rect l="l" t="t" r="r" b="b"/>
              <a:pathLst>
                <a:path w="9162" h="883" extrusionOk="0">
                  <a:moveTo>
                    <a:pt x="7589" y="0"/>
                  </a:moveTo>
                  <a:cubicBezTo>
                    <a:pt x="7268" y="16"/>
                    <a:pt x="7092" y="674"/>
                    <a:pt x="7092" y="674"/>
                  </a:cubicBezTo>
                  <a:lnTo>
                    <a:pt x="16" y="433"/>
                  </a:lnTo>
                  <a:lnTo>
                    <a:pt x="0" y="546"/>
                  </a:lnTo>
                  <a:cubicBezTo>
                    <a:pt x="1750" y="745"/>
                    <a:pt x="4942" y="882"/>
                    <a:pt x="7006" y="882"/>
                  </a:cubicBezTo>
                  <a:cubicBezTo>
                    <a:pt x="8102" y="882"/>
                    <a:pt x="8880" y="843"/>
                    <a:pt x="8953" y="754"/>
                  </a:cubicBezTo>
                  <a:cubicBezTo>
                    <a:pt x="9161" y="497"/>
                    <a:pt x="7589" y="0"/>
                    <a:pt x="7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1"/>
            <p:cNvSpPr/>
            <p:nvPr/>
          </p:nvSpPr>
          <p:spPr>
            <a:xfrm>
              <a:off x="2236281" y="4121657"/>
              <a:ext cx="301123" cy="9484"/>
            </a:xfrm>
            <a:custGeom>
              <a:avLst/>
              <a:gdLst/>
              <a:ahLst/>
              <a:cxnLst/>
              <a:rect l="l" t="t" r="r" b="b"/>
              <a:pathLst>
                <a:path w="9017" h="284" extrusionOk="0">
                  <a:moveTo>
                    <a:pt x="0" y="0"/>
                  </a:moveTo>
                  <a:cubicBezTo>
                    <a:pt x="16" y="0"/>
                    <a:pt x="48" y="0"/>
                    <a:pt x="80" y="16"/>
                  </a:cubicBezTo>
                  <a:lnTo>
                    <a:pt x="353" y="32"/>
                  </a:lnTo>
                  <a:lnTo>
                    <a:pt x="1316" y="97"/>
                  </a:lnTo>
                  <a:cubicBezTo>
                    <a:pt x="2134" y="145"/>
                    <a:pt x="3257" y="209"/>
                    <a:pt x="4508" y="241"/>
                  </a:cubicBezTo>
                  <a:cubicBezTo>
                    <a:pt x="5744" y="273"/>
                    <a:pt x="6883" y="273"/>
                    <a:pt x="7701" y="273"/>
                  </a:cubicBezTo>
                  <a:cubicBezTo>
                    <a:pt x="8086" y="257"/>
                    <a:pt x="8407" y="257"/>
                    <a:pt x="8664" y="257"/>
                  </a:cubicBezTo>
                  <a:lnTo>
                    <a:pt x="8936" y="241"/>
                  </a:lnTo>
                  <a:cubicBezTo>
                    <a:pt x="8936" y="271"/>
                    <a:pt x="8954" y="283"/>
                    <a:pt x="8972" y="283"/>
                  </a:cubicBezTo>
                  <a:cubicBezTo>
                    <a:pt x="8994" y="283"/>
                    <a:pt x="9017" y="267"/>
                    <a:pt x="9017" y="241"/>
                  </a:cubicBezTo>
                  <a:cubicBezTo>
                    <a:pt x="9017" y="207"/>
                    <a:pt x="8994" y="191"/>
                    <a:pt x="8972" y="191"/>
                  </a:cubicBezTo>
                  <a:cubicBezTo>
                    <a:pt x="8954" y="191"/>
                    <a:pt x="8936" y="203"/>
                    <a:pt x="8936" y="225"/>
                  </a:cubicBezTo>
                  <a:lnTo>
                    <a:pt x="7701" y="225"/>
                  </a:lnTo>
                  <a:cubicBezTo>
                    <a:pt x="6883" y="225"/>
                    <a:pt x="5760" y="209"/>
                    <a:pt x="4508" y="177"/>
                  </a:cubicBezTo>
                  <a:cubicBezTo>
                    <a:pt x="3257" y="145"/>
                    <a:pt x="2134" y="97"/>
                    <a:pt x="1316" y="48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1"/>
            <p:cNvSpPr/>
            <p:nvPr/>
          </p:nvSpPr>
          <p:spPr>
            <a:xfrm>
              <a:off x="2474688" y="4105561"/>
              <a:ext cx="18267" cy="27384"/>
            </a:xfrm>
            <a:custGeom>
              <a:avLst/>
              <a:gdLst/>
              <a:ahLst/>
              <a:cxnLst/>
              <a:rect l="l" t="t" r="r" b="b"/>
              <a:pathLst>
                <a:path w="547" h="820" extrusionOk="0">
                  <a:moveTo>
                    <a:pt x="546" y="1"/>
                  </a:moveTo>
                  <a:lnTo>
                    <a:pt x="546" y="1"/>
                  </a:lnTo>
                  <a:cubicBezTo>
                    <a:pt x="225" y="129"/>
                    <a:pt x="1" y="450"/>
                    <a:pt x="17" y="819"/>
                  </a:cubicBezTo>
                  <a:lnTo>
                    <a:pt x="17" y="803"/>
                  </a:lnTo>
                  <a:cubicBezTo>
                    <a:pt x="65" y="659"/>
                    <a:pt x="129" y="498"/>
                    <a:pt x="209" y="354"/>
                  </a:cubicBezTo>
                  <a:cubicBezTo>
                    <a:pt x="305" y="226"/>
                    <a:pt x="418" y="97"/>
                    <a:pt x="5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1"/>
            <p:cNvSpPr/>
            <p:nvPr/>
          </p:nvSpPr>
          <p:spPr>
            <a:xfrm>
              <a:off x="2423259" y="4090032"/>
              <a:ext cx="10753" cy="14560"/>
            </a:xfrm>
            <a:custGeom>
              <a:avLst/>
              <a:gdLst/>
              <a:ahLst/>
              <a:cxnLst/>
              <a:rect l="l" t="t" r="r" b="b"/>
              <a:pathLst>
                <a:path w="322" h="436" extrusionOk="0">
                  <a:moveTo>
                    <a:pt x="305" y="1"/>
                  </a:moveTo>
                  <a:cubicBezTo>
                    <a:pt x="289" y="1"/>
                    <a:pt x="209" y="81"/>
                    <a:pt x="129" y="209"/>
                  </a:cubicBezTo>
                  <a:cubicBezTo>
                    <a:pt x="49" y="322"/>
                    <a:pt x="0" y="434"/>
                    <a:pt x="0" y="434"/>
                  </a:cubicBezTo>
                  <a:lnTo>
                    <a:pt x="16" y="434"/>
                  </a:lnTo>
                  <a:cubicBezTo>
                    <a:pt x="16" y="435"/>
                    <a:pt x="17" y="436"/>
                    <a:pt x="18" y="436"/>
                  </a:cubicBezTo>
                  <a:cubicBezTo>
                    <a:pt x="28" y="436"/>
                    <a:pt x="103" y="345"/>
                    <a:pt x="177" y="241"/>
                  </a:cubicBezTo>
                  <a:cubicBezTo>
                    <a:pt x="257" y="113"/>
                    <a:pt x="321" y="17"/>
                    <a:pt x="3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1"/>
            <p:cNvSpPr/>
            <p:nvPr/>
          </p:nvSpPr>
          <p:spPr>
            <a:xfrm>
              <a:off x="2408799" y="4086826"/>
              <a:ext cx="12356" cy="9785"/>
            </a:xfrm>
            <a:custGeom>
              <a:avLst/>
              <a:gdLst/>
              <a:ahLst/>
              <a:cxnLst/>
              <a:rect l="l" t="t" r="r" b="b"/>
              <a:pathLst>
                <a:path w="370" h="293" extrusionOk="0">
                  <a:moveTo>
                    <a:pt x="353" y="0"/>
                  </a:moveTo>
                  <a:cubicBezTo>
                    <a:pt x="353" y="0"/>
                    <a:pt x="257" y="49"/>
                    <a:pt x="161" y="129"/>
                  </a:cubicBezTo>
                  <a:cubicBezTo>
                    <a:pt x="64" y="209"/>
                    <a:pt x="0" y="289"/>
                    <a:pt x="16" y="289"/>
                  </a:cubicBezTo>
                  <a:cubicBezTo>
                    <a:pt x="18" y="291"/>
                    <a:pt x="21" y="292"/>
                    <a:pt x="26" y="292"/>
                  </a:cubicBezTo>
                  <a:cubicBezTo>
                    <a:pt x="53" y="292"/>
                    <a:pt x="125" y="247"/>
                    <a:pt x="209" y="177"/>
                  </a:cubicBezTo>
                  <a:cubicBezTo>
                    <a:pt x="305" y="97"/>
                    <a:pt x="369" y="16"/>
                    <a:pt x="3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1"/>
            <p:cNvSpPr/>
            <p:nvPr/>
          </p:nvSpPr>
          <p:spPr>
            <a:xfrm>
              <a:off x="2398080" y="4068058"/>
              <a:ext cx="20939" cy="3173"/>
            </a:xfrm>
            <a:custGeom>
              <a:avLst/>
              <a:gdLst/>
              <a:ahLst/>
              <a:cxnLst/>
              <a:rect l="l" t="t" r="r" b="b"/>
              <a:pathLst>
                <a:path w="627" h="95" extrusionOk="0">
                  <a:moveTo>
                    <a:pt x="0" y="1"/>
                  </a:moveTo>
                  <a:cubicBezTo>
                    <a:pt x="118" y="60"/>
                    <a:pt x="247" y="95"/>
                    <a:pt x="378" y="95"/>
                  </a:cubicBezTo>
                  <a:cubicBezTo>
                    <a:pt x="461" y="95"/>
                    <a:pt x="545" y="80"/>
                    <a:pt x="626" y="49"/>
                  </a:cubicBezTo>
                  <a:cubicBezTo>
                    <a:pt x="417" y="33"/>
                    <a:pt x="209" y="1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1"/>
            <p:cNvSpPr/>
            <p:nvPr/>
          </p:nvSpPr>
          <p:spPr>
            <a:xfrm>
              <a:off x="2429671" y="4074103"/>
              <a:ext cx="34330" cy="18634"/>
            </a:xfrm>
            <a:custGeom>
              <a:avLst/>
              <a:gdLst/>
              <a:ahLst/>
              <a:cxnLst/>
              <a:rect l="l" t="t" r="r" b="b"/>
              <a:pathLst>
                <a:path w="1028" h="558" extrusionOk="0">
                  <a:moveTo>
                    <a:pt x="658" y="61"/>
                  </a:moveTo>
                  <a:cubicBezTo>
                    <a:pt x="753" y="61"/>
                    <a:pt x="846" y="82"/>
                    <a:pt x="931" y="125"/>
                  </a:cubicBezTo>
                  <a:cubicBezTo>
                    <a:pt x="980" y="157"/>
                    <a:pt x="947" y="221"/>
                    <a:pt x="899" y="253"/>
                  </a:cubicBezTo>
                  <a:cubicBezTo>
                    <a:pt x="835" y="285"/>
                    <a:pt x="771" y="317"/>
                    <a:pt x="707" y="333"/>
                  </a:cubicBezTo>
                  <a:cubicBezTo>
                    <a:pt x="578" y="365"/>
                    <a:pt x="466" y="397"/>
                    <a:pt x="338" y="414"/>
                  </a:cubicBezTo>
                  <a:cubicBezTo>
                    <a:pt x="247" y="429"/>
                    <a:pt x="166" y="437"/>
                    <a:pt x="107" y="443"/>
                  </a:cubicBezTo>
                  <a:lnTo>
                    <a:pt x="107" y="443"/>
                  </a:lnTo>
                  <a:cubicBezTo>
                    <a:pt x="136" y="378"/>
                    <a:pt x="174" y="320"/>
                    <a:pt x="226" y="269"/>
                  </a:cubicBezTo>
                  <a:cubicBezTo>
                    <a:pt x="306" y="173"/>
                    <a:pt x="402" y="109"/>
                    <a:pt x="514" y="77"/>
                  </a:cubicBezTo>
                  <a:cubicBezTo>
                    <a:pt x="562" y="66"/>
                    <a:pt x="611" y="61"/>
                    <a:pt x="658" y="61"/>
                  </a:cubicBezTo>
                  <a:close/>
                  <a:moveTo>
                    <a:pt x="670" y="0"/>
                  </a:moveTo>
                  <a:cubicBezTo>
                    <a:pt x="487" y="0"/>
                    <a:pt x="307" y="82"/>
                    <a:pt x="193" y="237"/>
                  </a:cubicBezTo>
                  <a:cubicBezTo>
                    <a:pt x="133" y="297"/>
                    <a:pt x="101" y="371"/>
                    <a:pt x="71" y="446"/>
                  </a:cubicBezTo>
                  <a:lnTo>
                    <a:pt x="71" y="446"/>
                  </a:lnTo>
                  <a:cubicBezTo>
                    <a:pt x="27" y="451"/>
                    <a:pt x="1" y="455"/>
                    <a:pt x="1" y="462"/>
                  </a:cubicBezTo>
                  <a:lnTo>
                    <a:pt x="17" y="462"/>
                  </a:lnTo>
                  <a:cubicBezTo>
                    <a:pt x="33" y="464"/>
                    <a:pt x="49" y="466"/>
                    <a:pt x="65" y="468"/>
                  </a:cubicBezTo>
                  <a:lnTo>
                    <a:pt x="65" y="468"/>
                  </a:lnTo>
                  <a:cubicBezTo>
                    <a:pt x="63" y="498"/>
                    <a:pt x="50" y="528"/>
                    <a:pt x="65" y="558"/>
                  </a:cubicBezTo>
                  <a:cubicBezTo>
                    <a:pt x="74" y="528"/>
                    <a:pt x="84" y="498"/>
                    <a:pt x="95" y="470"/>
                  </a:cubicBezTo>
                  <a:lnTo>
                    <a:pt x="95" y="470"/>
                  </a:lnTo>
                  <a:cubicBezTo>
                    <a:pt x="125" y="473"/>
                    <a:pt x="155" y="474"/>
                    <a:pt x="185" y="474"/>
                  </a:cubicBezTo>
                  <a:cubicBezTo>
                    <a:pt x="242" y="474"/>
                    <a:pt x="298" y="470"/>
                    <a:pt x="354" y="462"/>
                  </a:cubicBezTo>
                  <a:cubicBezTo>
                    <a:pt x="482" y="446"/>
                    <a:pt x="595" y="430"/>
                    <a:pt x="723" y="397"/>
                  </a:cubicBezTo>
                  <a:cubicBezTo>
                    <a:pt x="787" y="381"/>
                    <a:pt x="867" y="349"/>
                    <a:pt x="931" y="317"/>
                  </a:cubicBezTo>
                  <a:cubicBezTo>
                    <a:pt x="964" y="285"/>
                    <a:pt x="996" y="253"/>
                    <a:pt x="1012" y="205"/>
                  </a:cubicBezTo>
                  <a:cubicBezTo>
                    <a:pt x="1028" y="157"/>
                    <a:pt x="1012" y="109"/>
                    <a:pt x="964" y="77"/>
                  </a:cubicBezTo>
                  <a:cubicBezTo>
                    <a:pt x="872" y="25"/>
                    <a:pt x="771" y="0"/>
                    <a:pt x="6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1"/>
            <p:cNvSpPr/>
            <p:nvPr/>
          </p:nvSpPr>
          <p:spPr>
            <a:xfrm>
              <a:off x="2417883" y="4067524"/>
              <a:ext cx="17198" cy="22542"/>
            </a:xfrm>
            <a:custGeom>
              <a:avLst/>
              <a:gdLst/>
              <a:ahLst/>
              <a:cxnLst/>
              <a:rect l="l" t="t" r="r" b="b"/>
              <a:pathLst>
                <a:path w="515" h="675" extrusionOk="0">
                  <a:moveTo>
                    <a:pt x="129" y="1"/>
                  </a:moveTo>
                  <a:cubicBezTo>
                    <a:pt x="49" y="17"/>
                    <a:pt x="1" y="81"/>
                    <a:pt x="17" y="161"/>
                  </a:cubicBezTo>
                  <a:cubicBezTo>
                    <a:pt x="33" y="209"/>
                    <a:pt x="49" y="258"/>
                    <a:pt x="65" y="306"/>
                  </a:cubicBezTo>
                  <a:cubicBezTo>
                    <a:pt x="113" y="386"/>
                    <a:pt x="161" y="466"/>
                    <a:pt x="226" y="530"/>
                  </a:cubicBezTo>
                  <a:cubicBezTo>
                    <a:pt x="274" y="578"/>
                    <a:pt x="338" y="643"/>
                    <a:pt x="418" y="659"/>
                  </a:cubicBezTo>
                  <a:cubicBezTo>
                    <a:pt x="434" y="659"/>
                    <a:pt x="354" y="611"/>
                    <a:pt x="258" y="498"/>
                  </a:cubicBezTo>
                  <a:cubicBezTo>
                    <a:pt x="210" y="434"/>
                    <a:pt x="161" y="354"/>
                    <a:pt x="129" y="290"/>
                  </a:cubicBezTo>
                  <a:cubicBezTo>
                    <a:pt x="81" y="209"/>
                    <a:pt x="49" y="81"/>
                    <a:pt x="129" y="65"/>
                  </a:cubicBezTo>
                  <a:cubicBezTo>
                    <a:pt x="226" y="65"/>
                    <a:pt x="306" y="145"/>
                    <a:pt x="354" y="209"/>
                  </a:cubicBezTo>
                  <a:cubicBezTo>
                    <a:pt x="402" y="290"/>
                    <a:pt x="434" y="354"/>
                    <a:pt x="450" y="450"/>
                  </a:cubicBezTo>
                  <a:cubicBezTo>
                    <a:pt x="450" y="514"/>
                    <a:pt x="450" y="594"/>
                    <a:pt x="450" y="675"/>
                  </a:cubicBezTo>
                  <a:cubicBezTo>
                    <a:pt x="498" y="594"/>
                    <a:pt x="514" y="514"/>
                    <a:pt x="498" y="434"/>
                  </a:cubicBezTo>
                  <a:cubicBezTo>
                    <a:pt x="482" y="354"/>
                    <a:pt x="450" y="258"/>
                    <a:pt x="402" y="177"/>
                  </a:cubicBezTo>
                  <a:cubicBezTo>
                    <a:pt x="354" y="81"/>
                    <a:pt x="242" y="17"/>
                    <a:pt x="1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1"/>
            <p:cNvSpPr/>
            <p:nvPr/>
          </p:nvSpPr>
          <p:spPr>
            <a:xfrm>
              <a:off x="2241090" y="4071965"/>
              <a:ext cx="61647" cy="52931"/>
            </a:xfrm>
            <a:custGeom>
              <a:avLst/>
              <a:gdLst/>
              <a:ahLst/>
              <a:cxnLst/>
              <a:rect l="l" t="t" r="r" b="b"/>
              <a:pathLst>
                <a:path w="1846" h="1585" extrusionOk="0">
                  <a:moveTo>
                    <a:pt x="241" y="0"/>
                  </a:moveTo>
                  <a:cubicBezTo>
                    <a:pt x="193" y="0"/>
                    <a:pt x="145" y="4"/>
                    <a:pt x="97" y="12"/>
                  </a:cubicBezTo>
                  <a:cubicBezTo>
                    <a:pt x="65" y="12"/>
                    <a:pt x="33" y="12"/>
                    <a:pt x="1" y="28"/>
                  </a:cubicBezTo>
                  <a:cubicBezTo>
                    <a:pt x="1" y="44"/>
                    <a:pt x="145" y="28"/>
                    <a:pt x="386" y="60"/>
                  </a:cubicBezTo>
                  <a:cubicBezTo>
                    <a:pt x="1027" y="141"/>
                    <a:pt x="1557" y="590"/>
                    <a:pt x="1749" y="1199"/>
                  </a:cubicBezTo>
                  <a:cubicBezTo>
                    <a:pt x="1830" y="1440"/>
                    <a:pt x="1830" y="1585"/>
                    <a:pt x="1846" y="1585"/>
                  </a:cubicBezTo>
                  <a:cubicBezTo>
                    <a:pt x="1846" y="1552"/>
                    <a:pt x="1846" y="1520"/>
                    <a:pt x="1846" y="1472"/>
                  </a:cubicBezTo>
                  <a:cubicBezTo>
                    <a:pt x="1846" y="1376"/>
                    <a:pt x="1830" y="1280"/>
                    <a:pt x="1798" y="1183"/>
                  </a:cubicBezTo>
                  <a:cubicBezTo>
                    <a:pt x="1621" y="542"/>
                    <a:pt x="1060" y="76"/>
                    <a:pt x="386" y="12"/>
                  </a:cubicBezTo>
                  <a:cubicBezTo>
                    <a:pt x="338" y="4"/>
                    <a:pt x="289" y="0"/>
                    <a:pt x="2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1"/>
            <p:cNvSpPr/>
            <p:nvPr/>
          </p:nvSpPr>
          <p:spPr>
            <a:xfrm>
              <a:off x="2257687" y="3999498"/>
              <a:ext cx="4341" cy="72901"/>
            </a:xfrm>
            <a:custGeom>
              <a:avLst/>
              <a:gdLst/>
              <a:ahLst/>
              <a:cxnLst/>
              <a:rect l="l" t="t" r="r" b="b"/>
              <a:pathLst>
                <a:path w="130" h="2183" extrusionOk="0">
                  <a:moveTo>
                    <a:pt x="113" y="0"/>
                  </a:moveTo>
                  <a:lnTo>
                    <a:pt x="113" y="0"/>
                  </a:lnTo>
                  <a:cubicBezTo>
                    <a:pt x="33" y="722"/>
                    <a:pt x="1" y="1460"/>
                    <a:pt x="17" y="2182"/>
                  </a:cubicBezTo>
                  <a:cubicBezTo>
                    <a:pt x="65" y="1829"/>
                    <a:pt x="97" y="1460"/>
                    <a:pt x="97" y="1091"/>
                  </a:cubicBezTo>
                  <a:cubicBezTo>
                    <a:pt x="129" y="738"/>
                    <a:pt x="129" y="369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1"/>
            <p:cNvSpPr/>
            <p:nvPr/>
          </p:nvSpPr>
          <p:spPr>
            <a:xfrm>
              <a:off x="2325746" y="4109167"/>
              <a:ext cx="51996" cy="3473"/>
            </a:xfrm>
            <a:custGeom>
              <a:avLst/>
              <a:gdLst/>
              <a:ahLst/>
              <a:cxnLst/>
              <a:rect l="l" t="t" r="r" b="b"/>
              <a:pathLst>
                <a:path w="1557" h="104" extrusionOk="0">
                  <a:moveTo>
                    <a:pt x="37" y="1"/>
                  </a:moveTo>
                  <a:cubicBezTo>
                    <a:pt x="13" y="1"/>
                    <a:pt x="1" y="2"/>
                    <a:pt x="1" y="5"/>
                  </a:cubicBezTo>
                  <a:cubicBezTo>
                    <a:pt x="300" y="71"/>
                    <a:pt x="605" y="104"/>
                    <a:pt x="909" y="104"/>
                  </a:cubicBezTo>
                  <a:cubicBezTo>
                    <a:pt x="1126" y="104"/>
                    <a:pt x="1343" y="87"/>
                    <a:pt x="1557" y="53"/>
                  </a:cubicBezTo>
                  <a:cubicBezTo>
                    <a:pt x="1557" y="45"/>
                    <a:pt x="1468" y="45"/>
                    <a:pt x="1326" y="45"/>
                  </a:cubicBezTo>
                  <a:cubicBezTo>
                    <a:pt x="1184" y="45"/>
                    <a:pt x="987" y="45"/>
                    <a:pt x="771" y="37"/>
                  </a:cubicBezTo>
                  <a:cubicBezTo>
                    <a:pt x="433" y="2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1"/>
            <p:cNvSpPr/>
            <p:nvPr/>
          </p:nvSpPr>
          <p:spPr>
            <a:xfrm>
              <a:off x="2290381" y="4108165"/>
              <a:ext cx="5944" cy="10286"/>
            </a:xfrm>
            <a:custGeom>
              <a:avLst/>
              <a:gdLst/>
              <a:ahLst/>
              <a:cxnLst/>
              <a:rect l="l" t="t" r="r" b="b"/>
              <a:pathLst>
                <a:path w="178" h="308" extrusionOk="0">
                  <a:moveTo>
                    <a:pt x="25" y="0"/>
                  </a:moveTo>
                  <a:cubicBezTo>
                    <a:pt x="22" y="0"/>
                    <a:pt x="19" y="1"/>
                    <a:pt x="17" y="3"/>
                  </a:cubicBezTo>
                  <a:cubicBezTo>
                    <a:pt x="1" y="19"/>
                    <a:pt x="49" y="83"/>
                    <a:pt x="81" y="164"/>
                  </a:cubicBezTo>
                  <a:cubicBezTo>
                    <a:pt x="113" y="244"/>
                    <a:pt x="129" y="308"/>
                    <a:pt x="145" y="308"/>
                  </a:cubicBezTo>
                  <a:cubicBezTo>
                    <a:pt x="161" y="308"/>
                    <a:pt x="177" y="228"/>
                    <a:pt x="129" y="132"/>
                  </a:cubicBezTo>
                  <a:cubicBezTo>
                    <a:pt x="101" y="47"/>
                    <a:pt x="49" y="0"/>
                    <a:pt x="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1"/>
            <p:cNvSpPr/>
            <p:nvPr/>
          </p:nvSpPr>
          <p:spPr>
            <a:xfrm>
              <a:off x="2277524" y="4091501"/>
              <a:ext cx="7547" cy="7147"/>
            </a:xfrm>
            <a:custGeom>
              <a:avLst/>
              <a:gdLst/>
              <a:ahLst/>
              <a:cxnLst/>
              <a:rect l="l" t="t" r="r" b="b"/>
              <a:pathLst>
                <a:path w="226" h="214" extrusionOk="0">
                  <a:moveTo>
                    <a:pt x="28" y="1"/>
                  </a:moveTo>
                  <a:cubicBezTo>
                    <a:pt x="23" y="1"/>
                    <a:pt x="19" y="2"/>
                    <a:pt x="17" y="5"/>
                  </a:cubicBezTo>
                  <a:cubicBezTo>
                    <a:pt x="1" y="21"/>
                    <a:pt x="33" y="69"/>
                    <a:pt x="97" y="133"/>
                  </a:cubicBezTo>
                  <a:cubicBezTo>
                    <a:pt x="145" y="181"/>
                    <a:pt x="193" y="213"/>
                    <a:pt x="209" y="213"/>
                  </a:cubicBezTo>
                  <a:cubicBezTo>
                    <a:pt x="225" y="197"/>
                    <a:pt x="193" y="133"/>
                    <a:pt x="145" y="85"/>
                  </a:cubicBezTo>
                  <a:cubicBezTo>
                    <a:pt x="92" y="32"/>
                    <a:pt x="50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1"/>
            <p:cNvSpPr/>
            <p:nvPr/>
          </p:nvSpPr>
          <p:spPr>
            <a:xfrm>
              <a:off x="2259490" y="4082618"/>
              <a:ext cx="10553" cy="4876"/>
            </a:xfrm>
            <a:custGeom>
              <a:avLst/>
              <a:gdLst/>
              <a:ahLst/>
              <a:cxnLst/>
              <a:rect l="l" t="t" r="r" b="b"/>
              <a:pathLst>
                <a:path w="316" h="146" extrusionOk="0">
                  <a:moveTo>
                    <a:pt x="89" y="0"/>
                  </a:moveTo>
                  <a:cubicBezTo>
                    <a:pt x="35" y="0"/>
                    <a:pt x="0" y="19"/>
                    <a:pt x="11" y="30"/>
                  </a:cubicBezTo>
                  <a:cubicBezTo>
                    <a:pt x="11" y="46"/>
                    <a:pt x="75" y="46"/>
                    <a:pt x="156" y="78"/>
                  </a:cubicBezTo>
                  <a:cubicBezTo>
                    <a:pt x="225" y="106"/>
                    <a:pt x="270" y="146"/>
                    <a:pt x="292" y="146"/>
                  </a:cubicBezTo>
                  <a:cubicBezTo>
                    <a:pt x="295" y="146"/>
                    <a:pt x="298" y="145"/>
                    <a:pt x="300" y="142"/>
                  </a:cubicBezTo>
                  <a:cubicBezTo>
                    <a:pt x="316" y="126"/>
                    <a:pt x="268" y="46"/>
                    <a:pt x="172" y="14"/>
                  </a:cubicBezTo>
                  <a:cubicBezTo>
                    <a:pt x="142" y="4"/>
                    <a:pt x="113" y="0"/>
                    <a:pt x="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1"/>
            <p:cNvSpPr/>
            <p:nvPr/>
          </p:nvSpPr>
          <p:spPr>
            <a:xfrm>
              <a:off x="2245932" y="4079446"/>
              <a:ext cx="5911" cy="3006"/>
            </a:xfrm>
            <a:custGeom>
              <a:avLst/>
              <a:gdLst/>
              <a:ahLst/>
              <a:cxnLst/>
              <a:rect l="l" t="t" r="r" b="b"/>
              <a:pathLst>
                <a:path w="177" h="90" extrusionOk="0">
                  <a:moveTo>
                    <a:pt x="44" y="1"/>
                  </a:moveTo>
                  <a:cubicBezTo>
                    <a:pt x="28" y="1"/>
                    <a:pt x="16" y="5"/>
                    <a:pt x="16" y="13"/>
                  </a:cubicBezTo>
                  <a:cubicBezTo>
                    <a:pt x="0" y="29"/>
                    <a:pt x="32" y="61"/>
                    <a:pt x="80" y="77"/>
                  </a:cubicBezTo>
                  <a:cubicBezTo>
                    <a:pt x="104" y="85"/>
                    <a:pt x="124" y="89"/>
                    <a:pt x="140" y="89"/>
                  </a:cubicBezTo>
                  <a:cubicBezTo>
                    <a:pt x="156" y="89"/>
                    <a:pt x="168" y="85"/>
                    <a:pt x="177" y="77"/>
                  </a:cubicBezTo>
                  <a:cubicBezTo>
                    <a:pt x="177" y="61"/>
                    <a:pt x="144" y="29"/>
                    <a:pt x="96" y="13"/>
                  </a:cubicBezTo>
                  <a:cubicBezTo>
                    <a:pt x="80" y="5"/>
                    <a:pt x="60" y="1"/>
                    <a:pt x="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1"/>
            <p:cNvSpPr/>
            <p:nvPr/>
          </p:nvSpPr>
          <p:spPr>
            <a:xfrm>
              <a:off x="2722746" y="3417657"/>
              <a:ext cx="332314" cy="202006"/>
            </a:xfrm>
            <a:custGeom>
              <a:avLst/>
              <a:gdLst/>
              <a:ahLst/>
              <a:cxnLst/>
              <a:rect l="l" t="t" r="r" b="b"/>
              <a:pathLst>
                <a:path w="9951" h="6049" extrusionOk="0">
                  <a:moveTo>
                    <a:pt x="4814" y="0"/>
                  </a:moveTo>
                  <a:lnTo>
                    <a:pt x="1" y="2294"/>
                  </a:lnTo>
                  <a:lnTo>
                    <a:pt x="1765" y="6049"/>
                  </a:lnTo>
                  <a:lnTo>
                    <a:pt x="2070" y="5936"/>
                  </a:lnTo>
                  <a:cubicBezTo>
                    <a:pt x="3434" y="5375"/>
                    <a:pt x="8953" y="3000"/>
                    <a:pt x="9723" y="2311"/>
                  </a:cubicBezTo>
                  <a:cubicBezTo>
                    <a:pt x="9951" y="2100"/>
                    <a:pt x="9781" y="2024"/>
                    <a:pt x="9413" y="2024"/>
                  </a:cubicBezTo>
                  <a:cubicBezTo>
                    <a:pt x="8434" y="2024"/>
                    <a:pt x="6049" y="2567"/>
                    <a:pt x="6049" y="2567"/>
                  </a:cubicBezTo>
                  <a:lnTo>
                    <a:pt x="481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1"/>
            <p:cNvSpPr/>
            <p:nvPr/>
          </p:nvSpPr>
          <p:spPr>
            <a:xfrm>
              <a:off x="2759714" y="3564795"/>
              <a:ext cx="79881" cy="52731"/>
            </a:xfrm>
            <a:custGeom>
              <a:avLst/>
              <a:gdLst/>
              <a:ahLst/>
              <a:cxnLst/>
              <a:rect l="l" t="t" r="r" b="b"/>
              <a:pathLst>
                <a:path w="2392" h="1579" extrusionOk="0">
                  <a:moveTo>
                    <a:pt x="858" y="0"/>
                  </a:moveTo>
                  <a:cubicBezTo>
                    <a:pt x="559" y="0"/>
                    <a:pt x="261" y="79"/>
                    <a:pt x="1" y="231"/>
                  </a:cubicBezTo>
                  <a:lnTo>
                    <a:pt x="642" y="1578"/>
                  </a:lnTo>
                  <a:lnTo>
                    <a:pt x="2391" y="776"/>
                  </a:lnTo>
                  <a:cubicBezTo>
                    <a:pt x="2118" y="407"/>
                    <a:pt x="1733" y="151"/>
                    <a:pt x="1284" y="54"/>
                  </a:cubicBezTo>
                  <a:cubicBezTo>
                    <a:pt x="1144" y="18"/>
                    <a:pt x="1001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1"/>
            <p:cNvSpPr/>
            <p:nvPr/>
          </p:nvSpPr>
          <p:spPr>
            <a:xfrm>
              <a:off x="2780619" y="3485282"/>
              <a:ext cx="271935" cy="134381"/>
            </a:xfrm>
            <a:custGeom>
              <a:avLst/>
              <a:gdLst/>
              <a:ahLst/>
              <a:cxnLst/>
              <a:rect l="l" t="t" r="r" b="b"/>
              <a:pathLst>
                <a:path w="8143" h="4024" extrusionOk="0">
                  <a:moveTo>
                    <a:pt x="7659" y="1"/>
                  </a:moveTo>
                  <a:cubicBezTo>
                    <a:pt x="7195" y="1"/>
                    <a:pt x="6546" y="109"/>
                    <a:pt x="6546" y="109"/>
                  </a:cubicBezTo>
                  <a:cubicBezTo>
                    <a:pt x="6273" y="253"/>
                    <a:pt x="6418" y="927"/>
                    <a:pt x="6418" y="927"/>
                  </a:cubicBezTo>
                  <a:lnTo>
                    <a:pt x="0" y="3911"/>
                  </a:lnTo>
                  <a:lnTo>
                    <a:pt x="32" y="4024"/>
                  </a:lnTo>
                  <a:cubicBezTo>
                    <a:pt x="2551" y="3093"/>
                    <a:pt x="8054" y="478"/>
                    <a:pt x="8118" y="157"/>
                  </a:cubicBezTo>
                  <a:cubicBezTo>
                    <a:pt x="8142" y="38"/>
                    <a:pt x="7933" y="1"/>
                    <a:pt x="76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1"/>
            <p:cNvSpPr/>
            <p:nvPr/>
          </p:nvSpPr>
          <p:spPr>
            <a:xfrm>
              <a:off x="2777948" y="3487820"/>
              <a:ext cx="272203" cy="129172"/>
            </a:xfrm>
            <a:custGeom>
              <a:avLst/>
              <a:gdLst/>
              <a:ahLst/>
              <a:cxnLst/>
              <a:rect l="l" t="t" r="r" b="b"/>
              <a:pathLst>
                <a:path w="8151" h="3868" extrusionOk="0">
                  <a:moveTo>
                    <a:pt x="8150" y="1"/>
                  </a:moveTo>
                  <a:cubicBezTo>
                    <a:pt x="8134" y="17"/>
                    <a:pt x="8102" y="17"/>
                    <a:pt x="8070" y="33"/>
                  </a:cubicBezTo>
                  <a:cubicBezTo>
                    <a:pt x="8006" y="81"/>
                    <a:pt x="7926" y="113"/>
                    <a:pt x="7829" y="161"/>
                  </a:cubicBezTo>
                  <a:cubicBezTo>
                    <a:pt x="7605" y="274"/>
                    <a:pt x="7316" y="418"/>
                    <a:pt x="6963" y="595"/>
                  </a:cubicBezTo>
                  <a:cubicBezTo>
                    <a:pt x="6241" y="948"/>
                    <a:pt x="5230" y="1461"/>
                    <a:pt x="4107" y="1990"/>
                  </a:cubicBezTo>
                  <a:cubicBezTo>
                    <a:pt x="2968" y="2520"/>
                    <a:pt x="1941" y="2985"/>
                    <a:pt x="1203" y="3322"/>
                  </a:cubicBezTo>
                  <a:cubicBezTo>
                    <a:pt x="850" y="3482"/>
                    <a:pt x="562" y="3611"/>
                    <a:pt x="321" y="3723"/>
                  </a:cubicBezTo>
                  <a:lnTo>
                    <a:pt x="80" y="3835"/>
                  </a:lnTo>
                  <a:cubicBezTo>
                    <a:pt x="161" y="3819"/>
                    <a:pt x="241" y="3787"/>
                    <a:pt x="321" y="3739"/>
                  </a:cubicBezTo>
                  <a:cubicBezTo>
                    <a:pt x="578" y="3643"/>
                    <a:pt x="867" y="3514"/>
                    <a:pt x="1219" y="3370"/>
                  </a:cubicBezTo>
                  <a:cubicBezTo>
                    <a:pt x="1974" y="3049"/>
                    <a:pt x="3000" y="2584"/>
                    <a:pt x="4123" y="2054"/>
                  </a:cubicBezTo>
                  <a:cubicBezTo>
                    <a:pt x="5246" y="1509"/>
                    <a:pt x="6257" y="1012"/>
                    <a:pt x="6995" y="627"/>
                  </a:cubicBezTo>
                  <a:cubicBezTo>
                    <a:pt x="7332" y="450"/>
                    <a:pt x="7621" y="306"/>
                    <a:pt x="7845" y="177"/>
                  </a:cubicBezTo>
                  <a:cubicBezTo>
                    <a:pt x="7926" y="129"/>
                    <a:pt x="8006" y="97"/>
                    <a:pt x="8086" y="49"/>
                  </a:cubicBezTo>
                  <a:cubicBezTo>
                    <a:pt x="8102" y="33"/>
                    <a:pt x="8134" y="17"/>
                    <a:pt x="8150" y="1"/>
                  </a:cubicBezTo>
                  <a:close/>
                  <a:moveTo>
                    <a:pt x="80" y="3835"/>
                  </a:moveTo>
                  <a:cubicBezTo>
                    <a:pt x="48" y="3835"/>
                    <a:pt x="16" y="3851"/>
                    <a:pt x="0" y="3867"/>
                  </a:cubicBezTo>
                  <a:cubicBezTo>
                    <a:pt x="32" y="3867"/>
                    <a:pt x="48" y="3851"/>
                    <a:pt x="80" y="383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1"/>
            <p:cNvSpPr/>
            <p:nvPr/>
          </p:nvSpPr>
          <p:spPr>
            <a:xfrm>
              <a:off x="2990640" y="3486217"/>
              <a:ext cx="9150" cy="32727"/>
            </a:xfrm>
            <a:custGeom>
              <a:avLst/>
              <a:gdLst/>
              <a:ahLst/>
              <a:cxnLst/>
              <a:rect l="l" t="t" r="r" b="b"/>
              <a:pathLst>
                <a:path w="274" h="980" extrusionOk="0">
                  <a:moveTo>
                    <a:pt x="273" y="1"/>
                  </a:moveTo>
                  <a:cubicBezTo>
                    <a:pt x="33" y="274"/>
                    <a:pt x="0" y="659"/>
                    <a:pt x="161" y="979"/>
                  </a:cubicBezTo>
                  <a:cubicBezTo>
                    <a:pt x="81" y="643"/>
                    <a:pt x="129" y="306"/>
                    <a:pt x="2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1"/>
            <p:cNvSpPr/>
            <p:nvPr/>
          </p:nvSpPr>
          <p:spPr>
            <a:xfrm>
              <a:off x="2936540" y="3499608"/>
              <a:ext cx="3774" cy="17733"/>
            </a:xfrm>
            <a:custGeom>
              <a:avLst/>
              <a:gdLst/>
              <a:ahLst/>
              <a:cxnLst/>
              <a:rect l="l" t="t" r="r" b="b"/>
              <a:pathLst>
                <a:path w="113" h="531" extrusionOk="0">
                  <a:moveTo>
                    <a:pt x="96" y="1"/>
                  </a:moveTo>
                  <a:cubicBezTo>
                    <a:pt x="48" y="81"/>
                    <a:pt x="32" y="177"/>
                    <a:pt x="32" y="258"/>
                  </a:cubicBezTo>
                  <a:cubicBezTo>
                    <a:pt x="0" y="354"/>
                    <a:pt x="0" y="434"/>
                    <a:pt x="32" y="530"/>
                  </a:cubicBezTo>
                  <a:cubicBezTo>
                    <a:pt x="96" y="370"/>
                    <a:pt x="112" y="177"/>
                    <a:pt x="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1"/>
            <p:cNvSpPr/>
            <p:nvPr/>
          </p:nvSpPr>
          <p:spPr>
            <a:xfrm>
              <a:off x="2920444" y="3502848"/>
              <a:ext cx="7013" cy="13959"/>
            </a:xfrm>
            <a:custGeom>
              <a:avLst/>
              <a:gdLst/>
              <a:ahLst/>
              <a:cxnLst/>
              <a:rect l="l" t="t" r="r" b="b"/>
              <a:pathLst>
                <a:path w="210" h="418" extrusionOk="0">
                  <a:moveTo>
                    <a:pt x="193" y="0"/>
                  </a:moveTo>
                  <a:cubicBezTo>
                    <a:pt x="177" y="0"/>
                    <a:pt x="129" y="80"/>
                    <a:pt x="81" y="193"/>
                  </a:cubicBezTo>
                  <a:cubicBezTo>
                    <a:pt x="33" y="305"/>
                    <a:pt x="1" y="401"/>
                    <a:pt x="17" y="417"/>
                  </a:cubicBezTo>
                  <a:cubicBezTo>
                    <a:pt x="33" y="417"/>
                    <a:pt x="97" y="337"/>
                    <a:pt x="145" y="225"/>
                  </a:cubicBezTo>
                  <a:cubicBezTo>
                    <a:pt x="177" y="96"/>
                    <a:pt x="209" y="0"/>
                    <a:pt x="19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1"/>
            <p:cNvSpPr/>
            <p:nvPr/>
          </p:nvSpPr>
          <p:spPr>
            <a:xfrm>
              <a:off x="2905450" y="3497471"/>
              <a:ext cx="17165" cy="8082"/>
            </a:xfrm>
            <a:custGeom>
              <a:avLst/>
              <a:gdLst/>
              <a:ahLst/>
              <a:cxnLst/>
              <a:rect l="l" t="t" r="r" b="b"/>
              <a:pathLst>
                <a:path w="514" h="242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18" y="17"/>
                    <a:pt x="321" y="49"/>
                    <a:pt x="241" y="97"/>
                  </a:cubicBezTo>
                  <a:cubicBezTo>
                    <a:pt x="113" y="161"/>
                    <a:pt x="1" y="225"/>
                    <a:pt x="17" y="241"/>
                  </a:cubicBezTo>
                  <a:cubicBezTo>
                    <a:pt x="97" y="225"/>
                    <a:pt x="193" y="193"/>
                    <a:pt x="273" y="145"/>
                  </a:cubicBezTo>
                  <a:cubicBezTo>
                    <a:pt x="418" y="81"/>
                    <a:pt x="514" y="17"/>
                    <a:pt x="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1"/>
            <p:cNvSpPr/>
            <p:nvPr/>
          </p:nvSpPr>
          <p:spPr>
            <a:xfrm>
              <a:off x="2897936" y="3488354"/>
              <a:ext cx="19336" cy="7614"/>
            </a:xfrm>
            <a:custGeom>
              <a:avLst/>
              <a:gdLst/>
              <a:ahLst/>
              <a:cxnLst/>
              <a:rect l="l" t="t" r="r" b="b"/>
              <a:pathLst>
                <a:path w="579" h="228" extrusionOk="0">
                  <a:moveTo>
                    <a:pt x="578" y="1"/>
                  </a:moveTo>
                  <a:lnTo>
                    <a:pt x="578" y="1"/>
                  </a:lnTo>
                  <a:cubicBezTo>
                    <a:pt x="386" y="81"/>
                    <a:pt x="193" y="161"/>
                    <a:pt x="1" y="226"/>
                  </a:cubicBezTo>
                  <a:cubicBezTo>
                    <a:pt x="18" y="227"/>
                    <a:pt x="36" y="228"/>
                    <a:pt x="54" y="228"/>
                  </a:cubicBezTo>
                  <a:cubicBezTo>
                    <a:pt x="247" y="228"/>
                    <a:pt x="446" y="148"/>
                    <a:pt x="5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1"/>
            <p:cNvSpPr/>
            <p:nvPr/>
          </p:nvSpPr>
          <p:spPr>
            <a:xfrm>
              <a:off x="2935973" y="3474429"/>
              <a:ext cx="26850" cy="28453"/>
            </a:xfrm>
            <a:custGeom>
              <a:avLst/>
              <a:gdLst/>
              <a:ahLst/>
              <a:cxnLst/>
              <a:rect l="l" t="t" r="r" b="b"/>
              <a:pathLst>
                <a:path w="804" h="852" extrusionOk="0">
                  <a:moveTo>
                    <a:pt x="675" y="65"/>
                  </a:moveTo>
                  <a:cubicBezTo>
                    <a:pt x="739" y="81"/>
                    <a:pt x="755" y="145"/>
                    <a:pt x="707" y="209"/>
                  </a:cubicBezTo>
                  <a:cubicBezTo>
                    <a:pt x="675" y="274"/>
                    <a:pt x="627" y="322"/>
                    <a:pt x="563" y="370"/>
                  </a:cubicBezTo>
                  <a:cubicBezTo>
                    <a:pt x="482" y="450"/>
                    <a:pt x="386" y="530"/>
                    <a:pt x="290" y="594"/>
                  </a:cubicBezTo>
                  <a:cubicBezTo>
                    <a:pt x="206" y="655"/>
                    <a:pt x="137" y="698"/>
                    <a:pt x="87" y="728"/>
                  </a:cubicBezTo>
                  <a:lnTo>
                    <a:pt x="87" y="728"/>
                  </a:lnTo>
                  <a:cubicBezTo>
                    <a:pt x="85" y="657"/>
                    <a:pt x="93" y="586"/>
                    <a:pt x="113" y="514"/>
                  </a:cubicBezTo>
                  <a:cubicBezTo>
                    <a:pt x="145" y="402"/>
                    <a:pt x="210" y="306"/>
                    <a:pt x="290" y="225"/>
                  </a:cubicBezTo>
                  <a:cubicBezTo>
                    <a:pt x="386" y="129"/>
                    <a:pt x="530" y="65"/>
                    <a:pt x="675" y="65"/>
                  </a:cubicBezTo>
                  <a:close/>
                  <a:moveTo>
                    <a:pt x="691" y="1"/>
                  </a:moveTo>
                  <a:cubicBezTo>
                    <a:pt x="386" y="1"/>
                    <a:pt x="129" y="209"/>
                    <a:pt x="65" y="514"/>
                  </a:cubicBezTo>
                  <a:cubicBezTo>
                    <a:pt x="50" y="590"/>
                    <a:pt x="49" y="667"/>
                    <a:pt x="63" y="743"/>
                  </a:cubicBezTo>
                  <a:lnTo>
                    <a:pt x="63" y="743"/>
                  </a:lnTo>
                  <a:cubicBezTo>
                    <a:pt x="23" y="766"/>
                    <a:pt x="1" y="780"/>
                    <a:pt x="1" y="787"/>
                  </a:cubicBezTo>
                  <a:cubicBezTo>
                    <a:pt x="23" y="781"/>
                    <a:pt x="44" y="774"/>
                    <a:pt x="66" y="767"/>
                  </a:cubicBezTo>
                  <a:lnTo>
                    <a:pt x="66" y="767"/>
                  </a:lnTo>
                  <a:cubicBezTo>
                    <a:pt x="69" y="795"/>
                    <a:pt x="83" y="823"/>
                    <a:pt x="97" y="851"/>
                  </a:cubicBezTo>
                  <a:cubicBezTo>
                    <a:pt x="93" y="820"/>
                    <a:pt x="90" y="790"/>
                    <a:pt x="88" y="759"/>
                  </a:cubicBezTo>
                  <a:lnTo>
                    <a:pt x="88" y="759"/>
                  </a:lnTo>
                  <a:cubicBezTo>
                    <a:pt x="170" y="729"/>
                    <a:pt x="251" y="690"/>
                    <a:pt x="322" y="643"/>
                  </a:cubicBezTo>
                  <a:cubicBezTo>
                    <a:pt x="418" y="578"/>
                    <a:pt x="514" y="498"/>
                    <a:pt x="611" y="402"/>
                  </a:cubicBezTo>
                  <a:cubicBezTo>
                    <a:pt x="659" y="354"/>
                    <a:pt x="723" y="306"/>
                    <a:pt x="755" y="242"/>
                  </a:cubicBezTo>
                  <a:cubicBezTo>
                    <a:pt x="787" y="209"/>
                    <a:pt x="803" y="161"/>
                    <a:pt x="787" y="113"/>
                  </a:cubicBezTo>
                  <a:cubicBezTo>
                    <a:pt x="787" y="65"/>
                    <a:pt x="739" y="17"/>
                    <a:pt x="6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1"/>
            <p:cNvSpPr/>
            <p:nvPr/>
          </p:nvSpPr>
          <p:spPr>
            <a:xfrm>
              <a:off x="2917238" y="3483679"/>
              <a:ext cx="22007" cy="16497"/>
            </a:xfrm>
            <a:custGeom>
              <a:avLst/>
              <a:gdLst/>
              <a:ahLst/>
              <a:cxnLst/>
              <a:rect l="l" t="t" r="r" b="b"/>
              <a:pathLst>
                <a:path w="659" h="494" extrusionOk="0">
                  <a:moveTo>
                    <a:pt x="202" y="1"/>
                  </a:moveTo>
                  <a:cubicBezTo>
                    <a:pt x="156" y="1"/>
                    <a:pt x="109" y="10"/>
                    <a:pt x="65" y="29"/>
                  </a:cubicBezTo>
                  <a:cubicBezTo>
                    <a:pt x="0" y="77"/>
                    <a:pt x="0" y="157"/>
                    <a:pt x="33" y="221"/>
                  </a:cubicBezTo>
                  <a:cubicBezTo>
                    <a:pt x="65" y="269"/>
                    <a:pt x="113" y="301"/>
                    <a:pt x="161" y="334"/>
                  </a:cubicBezTo>
                  <a:cubicBezTo>
                    <a:pt x="225" y="382"/>
                    <a:pt x="305" y="430"/>
                    <a:pt x="386" y="446"/>
                  </a:cubicBezTo>
                  <a:cubicBezTo>
                    <a:pt x="466" y="478"/>
                    <a:pt x="546" y="494"/>
                    <a:pt x="626" y="494"/>
                  </a:cubicBezTo>
                  <a:cubicBezTo>
                    <a:pt x="626" y="478"/>
                    <a:pt x="546" y="462"/>
                    <a:pt x="402" y="414"/>
                  </a:cubicBezTo>
                  <a:cubicBezTo>
                    <a:pt x="337" y="382"/>
                    <a:pt x="257" y="334"/>
                    <a:pt x="193" y="285"/>
                  </a:cubicBezTo>
                  <a:cubicBezTo>
                    <a:pt x="113" y="237"/>
                    <a:pt x="33" y="141"/>
                    <a:pt x="97" y="93"/>
                  </a:cubicBezTo>
                  <a:cubicBezTo>
                    <a:pt x="137" y="80"/>
                    <a:pt x="176" y="72"/>
                    <a:pt x="215" y="72"/>
                  </a:cubicBezTo>
                  <a:cubicBezTo>
                    <a:pt x="270" y="72"/>
                    <a:pt x="322" y="87"/>
                    <a:pt x="369" y="125"/>
                  </a:cubicBezTo>
                  <a:cubicBezTo>
                    <a:pt x="434" y="157"/>
                    <a:pt x="498" y="221"/>
                    <a:pt x="546" y="285"/>
                  </a:cubicBezTo>
                  <a:cubicBezTo>
                    <a:pt x="594" y="350"/>
                    <a:pt x="626" y="414"/>
                    <a:pt x="658" y="478"/>
                  </a:cubicBezTo>
                  <a:cubicBezTo>
                    <a:pt x="658" y="398"/>
                    <a:pt x="642" y="317"/>
                    <a:pt x="594" y="253"/>
                  </a:cubicBezTo>
                  <a:cubicBezTo>
                    <a:pt x="546" y="173"/>
                    <a:pt x="482" y="109"/>
                    <a:pt x="402" y="61"/>
                  </a:cubicBezTo>
                  <a:cubicBezTo>
                    <a:pt x="343" y="22"/>
                    <a:pt x="273" y="1"/>
                    <a:pt x="2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1"/>
            <p:cNvSpPr/>
            <p:nvPr/>
          </p:nvSpPr>
          <p:spPr>
            <a:xfrm>
              <a:off x="2760248" y="3561322"/>
              <a:ext cx="78812" cy="28887"/>
            </a:xfrm>
            <a:custGeom>
              <a:avLst/>
              <a:gdLst/>
              <a:ahLst/>
              <a:cxnLst/>
              <a:rect l="l" t="t" r="r" b="b"/>
              <a:pathLst>
                <a:path w="2360" h="865" extrusionOk="0">
                  <a:moveTo>
                    <a:pt x="932" y="0"/>
                  </a:moveTo>
                  <a:cubicBezTo>
                    <a:pt x="732" y="0"/>
                    <a:pt x="530" y="36"/>
                    <a:pt x="338" y="110"/>
                  </a:cubicBezTo>
                  <a:cubicBezTo>
                    <a:pt x="257" y="142"/>
                    <a:pt x="161" y="190"/>
                    <a:pt x="81" y="239"/>
                  </a:cubicBezTo>
                  <a:cubicBezTo>
                    <a:pt x="33" y="287"/>
                    <a:pt x="1" y="303"/>
                    <a:pt x="1" y="303"/>
                  </a:cubicBezTo>
                  <a:cubicBezTo>
                    <a:pt x="1" y="304"/>
                    <a:pt x="2" y="305"/>
                    <a:pt x="4" y="305"/>
                  </a:cubicBezTo>
                  <a:cubicBezTo>
                    <a:pt x="24" y="305"/>
                    <a:pt x="149" y="232"/>
                    <a:pt x="354" y="158"/>
                  </a:cubicBezTo>
                  <a:cubicBezTo>
                    <a:pt x="536" y="96"/>
                    <a:pt x="726" y="65"/>
                    <a:pt x="915" y="65"/>
                  </a:cubicBezTo>
                  <a:cubicBezTo>
                    <a:pt x="1355" y="65"/>
                    <a:pt x="1788" y="234"/>
                    <a:pt x="2102" y="559"/>
                  </a:cubicBezTo>
                  <a:cubicBezTo>
                    <a:pt x="2263" y="736"/>
                    <a:pt x="2343" y="864"/>
                    <a:pt x="2359" y="864"/>
                  </a:cubicBezTo>
                  <a:cubicBezTo>
                    <a:pt x="2343" y="816"/>
                    <a:pt x="2327" y="784"/>
                    <a:pt x="2311" y="768"/>
                  </a:cubicBezTo>
                  <a:cubicBezTo>
                    <a:pt x="2263" y="672"/>
                    <a:pt x="2199" y="591"/>
                    <a:pt x="2135" y="527"/>
                  </a:cubicBezTo>
                  <a:cubicBezTo>
                    <a:pt x="1823" y="183"/>
                    <a:pt x="1382" y="0"/>
                    <a:pt x="9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1"/>
            <p:cNvSpPr/>
            <p:nvPr/>
          </p:nvSpPr>
          <p:spPr>
            <a:xfrm>
              <a:off x="2745254" y="3496937"/>
              <a:ext cx="30556" cy="66489"/>
            </a:xfrm>
            <a:custGeom>
              <a:avLst/>
              <a:gdLst/>
              <a:ahLst/>
              <a:cxnLst/>
              <a:rect l="l" t="t" r="r" b="b"/>
              <a:pathLst>
                <a:path w="915" h="1991" extrusionOk="0">
                  <a:moveTo>
                    <a:pt x="1" y="1"/>
                  </a:moveTo>
                  <a:lnTo>
                    <a:pt x="1" y="1"/>
                  </a:lnTo>
                  <a:cubicBezTo>
                    <a:pt x="257" y="675"/>
                    <a:pt x="562" y="1348"/>
                    <a:pt x="915" y="1990"/>
                  </a:cubicBezTo>
                  <a:cubicBezTo>
                    <a:pt x="787" y="1637"/>
                    <a:pt x="642" y="1300"/>
                    <a:pt x="482" y="979"/>
                  </a:cubicBezTo>
                  <a:cubicBezTo>
                    <a:pt x="337" y="642"/>
                    <a:pt x="177" y="3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1"/>
            <p:cNvSpPr/>
            <p:nvPr/>
          </p:nvSpPr>
          <p:spPr>
            <a:xfrm>
              <a:off x="2851884" y="3543523"/>
              <a:ext cx="47721" cy="22041"/>
            </a:xfrm>
            <a:custGeom>
              <a:avLst/>
              <a:gdLst/>
              <a:ahLst/>
              <a:cxnLst/>
              <a:rect l="l" t="t" r="r" b="b"/>
              <a:pathLst>
                <a:path w="1429" h="660" extrusionOk="0">
                  <a:moveTo>
                    <a:pt x="1424" y="0"/>
                  </a:moveTo>
                  <a:cubicBezTo>
                    <a:pt x="1386" y="0"/>
                    <a:pt x="1091" y="169"/>
                    <a:pt x="722" y="338"/>
                  </a:cubicBezTo>
                  <a:cubicBezTo>
                    <a:pt x="321" y="515"/>
                    <a:pt x="0" y="643"/>
                    <a:pt x="16" y="659"/>
                  </a:cubicBezTo>
                  <a:cubicBezTo>
                    <a:pt x="514" y="531"/>
                    <a:pt x="995" y="306"/>
                    <a:pt x="1428" y="1"/>
                  </a:cubicBezTo>
                  <a:cubicBezTo>
                    <a:pt x="1427" y="1"/>
                    <a:pt x="1426" y="0"/>
                    <a:pt x="14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1"/>
            <p:cNvSpPr/>
            <p:nvPr/>
          </p:nvSpPr>
          <p:spPr>
            <a:xfrm>
              <a:off x="2820259" y="3580324"/>
              <a:ext cx="9685" cy="7280"/>
            </a:xfrm>
            <a:custGeom>
              <a:avLst/>
              <a:gdLst/>
              <a:ahLst/>
              <a:cxnLst/>
              <a:rect l="l" t="t" r="r" b="b"/>
              <a:pathLst>
                <a:path w="290" h="218" extrusionOk="0">
                  <a:moveTo>
                    <a:pt x="29" y="1"/>
                  </a:moveTo>
                  <a:cubicBezTo>
                    <a:pt x="21" y="1"/>
                    <a:pt x="17" y="3"/>
                    <a:pt x="17" y="6"/>
                  </a:cubicBezTo>
                  <a:cubicBezTo>
                    <a:pt x="1" y="22"/>
                    <a:pt x="65" y="55"/>
                    <a:pt x="145" y="119"/>
                  </a:cubicBezTo>
                  <a:cubicBezTo>
                    <a:pt x="202" y="162"/>
                    <a:pt x="247" y="218"/>
                    <a:pt x="267" y="218"/>
                  </a:cubicBezTo>
                  <a:cubicBezTo>
                    <a:pt x="270" y="218"/>
                    <a:pt x="272" y="217"/>
                    <a:pt x="273" y="215"/>
                  </a:cubicBezTo>
                  <a:cubicBezTo>
                    <a:pt x="289" y="215"/>
                    <a:pt x="257" y="135"/>
                    <a:pt x="177" y="71"/>
                  </a:cubicBezTo>
                  <a:cubicBezTo>
                    <a:pt x="116" y="22"/>
                    <a:pt x="55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1"/>
            <p:cNvSpPr/>
            <p:nvPr/>
          </p:nvSpPr>
          <p:spPr>
            <a:xfrm>
              <a:off x="2801524" y="3571074"/>
              <a:ext cx="9651" cy="3807"/>
            </a:xfrm>
            <a:custGeom>
              <a:avLst/>
              <a:gdLst/>
              <a:ahLst/>
              <a:cxnLst/>
              <a:rect l="l" t="t" r="r" b="b"/>
              <a:pathLst>
                <a:path w="289" h="114" extrusionOk="0">
                  <a:moveTo>
                    <a:pt x="46" y="0"/>
                  </a:moveTo>
                  <a:cubicBezTo>
                    <a:pt x="27" y="0"/>
                    <a:pt x="16" y="4"/>
                    <a:pt x="16" y="11"/>
                  </a:cubicBezTo>
                  <a:cubicBezTo>
                    <a:pt x="0" y="27"/>
                    <a:pt x="64" y="59"/>
                    <a:pt x="128" y="91"/>
                  </a:cubicBezTo>
                  <a:cubicBezTo>
                    <a:pt x="185" y="102"/>
                    <a:pt x="234" y="114"/>
                    <a:pt x="258" y="114"/>
                  </a:cubicBezTo>
                  <a:cubicBezTo>
                    <a:pt x="267" y="114"/>
                    <a:pt x="273" y="112"/>
                    <a:pt x="273" y="107"/>
                  </a:cubicBezTo>
                  <a:cubicBezTo>
                    <a:pt x="289" y="91"/>
                    <a:pt x="225" y="59"/>
                    <a:pt x="161" y="27"/>
                  </a:cubicBezTo>
                  <a:cubicBezTo>
                    <a:pt x="114" y="8"/>
                    <a:pt x="72" y="0"/>
                    <a:pt x="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1"/>
            <p:cNvSpPr/>
            <p:nvPr/>
          </p:nvSpPr>
          <p:spPr>
            <a:xfrm>
              <a:off x="2781154" y="3569704"/>
              <a:ext cx="11288" cy="2972"/>
            </a:xfrm>
            <a:custGeom>
              <a:avLst/>
              <a:gdLst/>
              <a:ahLst/>
              <a:cxnLst/>
              <a:rect l="l" t="t" r="r" b="b"/>
              <a:pathLst>
                <a:path w="338" h="89" extrusionOk="0">
                  <a:moveTo>
                    <a:pt x="205" y="0"/>
                  </a:moveTo>
                  <a:cubicBezTo>
                    <a:pt x="191" y="0"/>
                    <a:pt x="177" y="1"/>
                    <a:pt x="161" y="4"/>
                  </a:cubicBezTo>
                  <a:cubicBezTo>
                    <a:pt x="65" y="4"/>
                    <a:pt x="0" y="84"/>
                    <a:pt x="16" y="84"/>
                  </a:cubicBezTo>
                  <a:cubicBezTo>
                    <a:pt x="20" y="87"/>
                    <a:pt x="25" y="88"/>
                    <a:pt x="32" y="88"/>
                  </a:cubicBezTo>
                  <a:cubicBezTo>
                    <a:pt x="59" y="88"/>
                    <a:pt x="113" y="68"/>
                    <a:pt x="177" y="68"/>
                  </a:cubicBezTo>
                  <a:cubicBezTo>
                    <a:pt x="217" y="60"/>
                    <a:pt x="253" y="60"/>
                    <a:pt x="281" y="60"/>
                  </a:cubicBezTo>
                  <a:cubicBezTo>
                    <a:pt x="309" y="60"/>
                    <a:pt x="329" y="60"/>
                    <a:pt x="337" y="52"/>
                  </a:cubicBezTo>
                  <a:cubicBezTo>
                    <a:pt x="337" y="38"/>
                    <a:pt x="290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1"/>
            <p:cNvSpPr/>
            <p:nvPr/>
          </p:nvSpPr>
          <p:spPr>
            <a:xfrm>
              <a:off x="2768296" y="3573879"/>
              <a:ext cx="5377" cy="2404"/>
            </a:xfrm>
            <a:custGeom>
              <a:avLst/>
              <a:gdLst/>
              <a:ahLst/>
              <a:cxnLst/>
              <a:rect l="l" t="t" r="r" b="b"/>
              <a:pathLst>
                <a:path w="161" h="72" extrusionOk="0">
                  <a:moveTo>
                    <a:pt x="118" y="0"/>
                  </a:moveTo>
                  <a:cubicBezTo>
                    <a:pt x="107" y="0"/>
                    <a:pt x="95" y="2"/>
                    <a:pt x="81" y="7"/>
                  </a:cubicBezTo>
                  <a:cubicBezTo>
                    <a:pt x="32" y="7"/>
                    <a:pt x="0" y="23"/>
                    <a:pt x="0" y="39"/>
                  </a:cubicBezTo>
                  <a:cubicBezTo>
                    <a:pt x="0" y="55"/>
                    <a:pt x="32" y="71"/>
                    <a:pt x="81" y="71"/>
                  </a:cubicBezTo>
                  <a:cubicBezTo>
                    <a:pt x="129" y="55"/>
                    <a:pt x="161" y="39"/>
                    <a:pt x="161" y="23"/>
                  </a:cubicBezTo>
                  <a:cubicBezTo>
                    <a:pt x="161" y="12"/>
                    <a:pt x="145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1"/>
            <p:cNvSpPr/>
            <p:nvPr/>
          </p:nvSpPr>
          <p:spPr>
            <a:xfrm>
              <a:off x="1611560" y="1851799"/>
              <a:ext cx="843324" cy="909045"/>
            </a:xfrm>
            <a:custGeom>
              <a:avLst/>
              <a:gdLst/>
              <a:ahLst/>
              <a:cxnLst/>
              <a:rect l="l" t="t" r="r" b="b"/>
              <a:pathLst>
                <a:path w="25253" h="27221" extrusionOk="0">
                  <a:moveTo>
                    <a:pt x="15521" y="0"/>
                  </a:moveTo>
                  <a:cubicBezTo>
                    <a:pt x="15012" y="0"/>
                    <a:pt x="14696" y="43"/>
                    <a:pt x="14696" y="43"/>
                  </a:cubicBezTo>
                  <a:lnTo>
                    <a:pt x="9193" y="139"/>
                  </a:lnTo>
                  <a:cubicBezTo>
                    <a:pt x="9193" y="139"/>
                    <a:pt x="1990" y="652"/>
                    <a:pt x="1092" y="5642"/>
                  </a:cubicBezTo>
                  <a:lnTo>
                    <a:pt x="1" y="10952"/>
                  </a:lnTo>
                  <a:lnTo>
                    <a:pt x="5215" y="11883"/>
                  </a:lnTo>
                  <a:lnTo>
                    <a:pt x="3867" y="19952"/>
                  </a:lnTo>
                  <a:cubicBezTo>
                    <a:pt x="2503" y="22118"/>
                    <a:pt x="2728" y="24332"/>
                    <a:pt x="2375" y="27220"/>
                  </a:cubicBezTo>
                  <a:lnTo>
                    <a:pt x="19638" y="23402"/>
                  </a:lnTo>
                  <a:lnTo>
                    <a:pt x="17520" y="19375"/>
                  </a:lnTo>
                  <a:lnTo>
                    <a:pt x="17953" y="15252"/>
                  </a:lnTo>
                  <a:cubicBezTo>
                    <a:pt x="17953" y="15252"/>
                    <a:pt x="19654" y="14498"/>
                    <a:pt x="19638" y="12861"/>
                  </a:cubicBezTo>
                  <a:cubicBezTo>
                    <a:pt x="19622" y="11899"/>
                    <a:pt x="19349" y="10936"/>
                    <a:pt x="18868" y="10102"/>
                  </a:cubicBezTo>
                  <a:lnTo>
                    <a:pt x="18868" y="10102"/>
                  </a:lnTo>
                  <a:lnTo>
                    <a:pt x="21451" y="12765"/>
                  </a:lnTo>
                  <a:lnTo>
                    <a:pt x="25253" y="6717"/>
                  </a:lnTo>
                  <a:cubicBezTo>
                    <a:pt x="25253" y="6717"/>
                    <a:pt x="23889" y="5257"/>
                    <a:pt x="21274" y="2321"/>
                  </a:cubicBezTo>
                  <a:cubicBezTo>
                    <a:pt x="19457" y="284"/>
                    <a:pt x="16839" y="0"/>
                    <a:pt x="1552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1"/>
            <p:cNvSpPr/>
            <p:nvPr/>
          </p:nvSpPr>
          <p:spPr>
            <a:xfrm>
              <a:off x="1658714" y="2554263"/>
              <a:ext cx="1294991" cy="1003787"/>
            </a:xfrm>
            <a:custGeom>
              <a:avLst/>
              <a:gdLst/>
              <a:ahLst/>
              <a:cxnLst/>
              <a:rect l="l" t="t" r="r" b="b"/>
              <a:pathLst>
                <a:path w="38778" h="30058" extrusionOk="0">
                  <a:moveTo>
                    <a:pt x="26704" y="0"/>
                  </a:moveTo>
                  <a:cubicBezTo>
                    <a:pt x="22033" y="0"/>
                    <a:pt x="867" y="6169"/>
                    <a:pt x="867" y="6169"/>
                  </a:cubicBezTo>
                  <a:cubicBezTo>
                    <a:pt x="867" y="6169"/>
                    <a:pt x="0" y="13902"/>
                    <a:pt x="2776" y="14480"/>
                  </a:cubicBezTo>
                  <a:cubicBezTo>
                    <a:pt x="2888" y="14502"/>
                    <a:pt x="3022" y="14513"/>
                    <a:pt x="3179" y="14513"/>
                  </a:cubicBezTo>
                  <a:cubicBezTo>
                    <a:pt x="6925" y="14513"/>
                    <a:pt x="22878" y="8303"/>
                    <a:pt x="22878" y="8303"/>
                  </a:cubicBezTo>
                  <a:lnTo>
                    <a:pt x="31782" y="30058"/>
                  </a:lnTo>
                  <a:lnTo>
                    <a:pt x="38777" y="26656"/>
                  </a:lnTo>
                  <a:cubicBezTo>
                    <a:pt x="38777" y="26656"/>
                    <a:pt x="29665" y="1147"/>
                    <a:pt x="27451" y="105"/>
                  </a:cubicBezTo>
                  <a:cubicBezTo>
                    <a:pt x="27301" y="33"/>
                    <a:pt x="27047" y="0"/>
                    <a:pt x="26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1"/>
            <p:cNvSpPr/>
            <p:nvPr/>
          </p:nvSpPr>
          <p:spPr>
            <a:xfrm>
              <a:off x="1747111" y="2736700"/>
              <a:ext cx="804218" cy="1325514"/>
            </a:xfrm>
            <a:custGeom>
              <a:avLst/>
              <a:gdLst/>
              <a:ahLst/>
              <a:cxnLst/>
              <a:rect l="l" t="t" r="r" b="b"/>
              <a:pathLst>
                <a:path w="24082" h="39692" extrusionOk="0">
                  <a:moveTo>
                    <a:pt x="8520" y="0"/>
                  </a:moveTo>
                  <a:lnTo>
                    <a:pt x="1" y="9033"/>
                  </a:lnTo>
                  <a:lnTo>
                    <a:pt x="14632" y="9402"/>
                  </a:lnTo>
                  <a:lnTo>
                    <a:pt x="14135" y="39691"/>
                  </a:lnTo>
                  <a:lnTo>
                    <a:pt x="22317" y="38841"/>
                  </a:lnTo>
                  <a:cubicBezTo>
                    <a:pt x="22317" y="38841"/>
                    <a:pt x="24082" y="7942"/>
                    <a:pt x="23151" y="6209"/>
                  </a:cubicBezTo>
                  <a:cubicBezTo>
                    <a:pt x="22237" y="4492"/>
                    <a:pt x="8857" y="112"/>
                    <a:pt x="8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1"/>
            <p:cNvSpPr/>
            <p:nvPr/>
          </p:nvSpPr>
          <p:spPr>
            <a:xfrm>
              <a:off x="1744439" y="2831508"/>
              <a:ext cx="678319" cy="206849"/>
            </a:xfrm>
            <a:custGeom>
              <a:avLst/>
              <a:gdLst/>
              <a:ahLst/>
              <a:cxnLst/>
              <a:rect l="l" t="t" r="r" b="b"/>
              <a:pathLst>
                <a:path w="20312" h="6194" extrusionOk="0">
                  <a:moveTo>
                    <a:pt x="20311" y="1"/>
                  </a:moveTo>
                  <a:lnTo>
                    <a:pt x="20311" y="1"/>
                  </a:lnTo>
                  <a:cubicBezTo>
                    <a:pt x="20247" y="17"/>
                    <a:pt x="20183" y="49"/>
                    <a:pt x="20119" y="81"/>
                  </a:cubicBezTo>
                  <a:lnTo>
                    <a:pt x="19541" y="322"/>
                  </a:lnTo>
                  <a:cubicBezTo>
                    <a:pt x="19301" y="434"/>
                    <a:pt x="18996" y="562"/>
                    <a:pt x="18643" y="723"/>
                  </a:cubicBezTo>
                  <a:cubicBezTo>
                    <a:pt x="18290" y="867"/>
                    <a:pt x="17889" y="1044"/>
                    <a:pt x="17440" y="1204"/>
                  </a:cubicBezTo>
                  <a:cubicBezTo>
                    <a:pt x="16557" y="1573"/>
                    <a:pt x="15482" y="1958"/>
                    <a:pt x="14279" y="2391"/>
                  </a:cubicBezTo>
                  <a:cubicBezTo>
                    <a:pt x="13076" y="2792"/>
                    <a:pt x="11728" y="3209"/>
                    <a:pt x="10332" y="3627"/>
                  </a:cubicBezTo>
                  <a:cubicBezTo>
                    <a:pt x="7509" y="4445"/>
                    <a:pt x="4910" y="5054"/>
                    <a:pt x="3033" y="5488"/>
                  </a:cubicBezTo>
                  <a:cubicBezTo>
                    <a:pt x="2118" y="5696"/>
                    <a:pt x="1364" y="5873"/>
                    <a:pt x="819" y="6001"/>
                  </a:cubicBezTo>
                  <a:lnTo>
                    <a:pt x="209" y="6129"/>
                  </a:lnTo>
                  <a:cubicBezTo>
                    <a:pt x="129" y="6145"/>
                    <a:pt x="65" y="6161"/>
                    <a:pt x="0" y="6194"/>
                  </a:cubicBezTo>
                  <a:cubicBezTo>
                    <a:pt x="65" y="6194"/>
                    <a:pt x="145" y="6194"/>
                    <a:pt x="209" y="6178"/>
                  </a:cubicBezTo>
                  <a:cubicBezTo>
                    <a:pt x="369" y="6145"/>
                    <a:pt x="578" y="6113"/>
                    <a:pt x="819" y="6065"/>
                  </a:cubicBezTo>
                  <a:cubicBezTo>
                    <a:pt x="1348" y="5969"/>
                    <a:pt x="2118" y="5809"/>
                    <a:pt x="3065" y="5616"/>
                  </a:cubicBezTo>
                  <a:cubicBezTo>
                    <a:pt x="4942" y="5215"/>
                    <a:pt x="7541" y="4605"/>
                    <a:pt x="10380" y="3787"/>
                  </a:cubicBezTo>
                  <a:cubicBezTo>
                    <a:pt x="11792" y="3386"/>
                    <a:pt x="13124" y="2953"/>
                    <a:pt x="14327" y="2536"/>
                  </a:cubicBezTo>
                  <a:cubicBezTo>
                    <a:pt x="15530" y="2102"/>
                    <a:pt x="16605" y="1701"/>
                    <a:pt x="17488" y="1332"/>
                  </a:cubicBezTo>
                  <a:cubicBezTo>
                    <a:pt x="17937" y="1140"/>
                    <a:pt x="18338" y="963"/>
                    <a:pt x="18691" y="803"/>
                  </a:cubicBezTo>
                  <a:cubicBezTo>
                    <a:pt x="19028" y="643"/>
                    <a:pt x="19333" y="514"/>
                    <a:pt x="19573" y="386"/>
                  </a:cubicBezTo>
                  <a:lnTo>
                    <a:pt x="20135" y="113"/>
                  </a:lnTo>
                  <a:cubicBezTo>
                    <a:pt x="20199" y="81"/>
                    <a:pt x="20263" y="33"/>
                    <a:pt x="203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1"/>
            <p:cNvSpPr/>
            <p:nvPr/>
          </p:nvSpPr>
          <p:spPr>
            <a:xfrm>
              <a:off x="2400751" y="2875456"/>
              <a:ext cx="143098" cy="297917"/>
            </a:xfrm>
            <a:custGeom>
              <a:avLst/>
              <a:gdLst/>
              <a:ahLst/>
              <a:cxnLst/>
              <a:rect l="l" t="t" r="r" b="b"/>
              <a:pathLst>
                <a:path w="4285" h="8921" extrusionOk="0">
                  <a:moveTo>
                    <a:pt x="17" y="0"/>
                  </a:moveTo>
                  <a:lnTo>
                    <a:pt x="17" y="0"/>
                  </a:lnTo>
                  <a:cubicBezTo>
                    <a:pt x="1" y="32"/>
                    <a:pt x="594" y="225"/>
                    <a:pt x="1493" y="658"/>
                  </a:cubicBezTo>
                  <a:cubicBezTo>
                    <a:pt x="2022" y="915"/>
                    <a:pt x="2503" y="1236"/>
                    <a:pt x="2937" y="1621"/>
                  </a:cubicBezTo>
                  <a:cubicBezTo>
                    <a:pt x="3466" y="2102"/>
                    <a:pt x="3835" y="2728"/>
                    <a:pt x="3963" y="3418"/>
                  </a:cubicBezTo>
                  <a:cubicBezTo>
                    <a:pt x="4108" y="4156"/>
                    <a:pt x="4027" y="4878"/>
                    <a:pt x="3979" y="5535"/>
                  </a:cubicBezTo>
                  <a:cubicBezTo>
                    <a:pt x="3931" y="6193"/>
                    <a:pt x="3899" y="6787"/>
                    <a:pt x="3851" y="7300"/>
                  </a:cubicBezTo>
                  <a:cubicBezTo>
                    <a:pt x="3835" y="7765"/>
                    <a:pt x="3803" y="8166"/>
                    <a:pt x="3787" y="8487"/>
                  </a:cubicBezTo>
                  <a:cubicBezTo>
                    <a:pt x="3771" y="8632"/>
                    <a:pt x="3771" y="8776"/>
                    <a:pt x="3787" y="8920"/>
                  </a:cubicBezTo>
                  <a:cubicBezTo>
                    <a:pt x="3819" y="8776"/>
                    <a:pt x="3851" y="8632"/>
                    <a:pt x="3851" y="8487"/>
                  </a:cubicBezTo>
                  <a:cubicBezTo>
                    <a:pt x="3883" y="8182"/>
                    <a:pt x="3931" y="7781"/>
                    <a:pt x="3979" y="7300"/>
                  </a:cubicBezTo>
                  <a:cubicBezTo>
                    <a:pt x="4027" y="6803"/>
                    <a:pt x="4076" y="6209"/>
                    <a:pt x="4140" y="5551"/>
                  </a:cubicBezTo>
                  <a:cubicBezTo>
                    <a:pt x="4188" y="4894"/>
                    <a:pt x="4284" y="4156"/>
                    <a:pt x="4140" y="3386"/>
                  </a:cubicBezTo>
                  <a:cubicBezTo>
                    <a:pt x="3995" y="2664"/>
                    <a:pt x="3610" y="1990"/>
                    <a:pt x="3049" y="1508"/>
                  </a:cubicBezTo>
                  <a:cubicBezTo>
                    <a:pt x="2600" y="1107"/>
                    <a:pt x="2102" y="786"/>
                    <a:pt x="1557" y="546"/>
                  </a:cubicBezTo>
                  <a:cubicBezTo>
                    <a:pt x="1188" y="385"/>
                    <a:pt x="819" y="241"/>
                    <a:pt x="434" y="113"/>
                  </a:cubicBezTo>
                  <a:cubicBezTo>
                    <a:pt x="305" y="65"/>
                    <a:pt x="161" y="16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1"/>
            <p:cNvSpPr/>
            <p:nvPr/>
          </p:nvSpPr>
          <p:spPr>
            <a:xfrm>
              <a:off x="2556672" y="1145227"/>
              <a:ext cx="570721" cy="467463"/>
            </a:xfrm>
            <a:custGeom>
              <a:avLst/>
              <a:gdLst/>
              <a:ahLst/>
              <a:cxnLst/>
              <a:rect l="l" t="t" r="r" b="b"/>
              <a:pathLst>
                <a:path w="17090" h="13998" extrusionOk="0">
                  <a:moveTo>
                    <a:pt x="9987" y="0"/>
                  </a:moveTo>
                  <a:cubicBezTo>
                    <a:pt x="9895" y="0"/>
                    <a:pt x="9823" y="9"/>
                    <a:pt x="9769" y="9"/>
                  </a:cubicBezTo>
                  <a:cubicBezTo>
                    <a:pt x="9758" y="9"/>
                    <a:pt x="9748" y="8"/>
                    <a:pt x="9739" y="7"/>
                  </a:cubicBezTo>
                  <a:cubicBezTo>
                    <a:pt x="9738" y="7"/>
                    <a:pt x="9737" y="7"/>
                    <a:pt x="9736" y="7"/>
                  </a:cubicBezTo>
                  <a:cubicBezTo>
                    <a:pt x="9395" y="7"/>
                    <a:pt x="7935" y="3607"/>
                    <a:pt x="5006" y="6280"/>
                  </a:cubicBezTo>
                  <a:cubicBezTo>
                    <a:pt x="2054" y="8960"/>
                    <a:pt x="0" y="9345"/>
                    <a:pt x="0" y="9345"/>
                  </a:cubicBezTo>
                  <a:lnTo>
                    <a:pt x="2728" y="13997"/>
                  </a:lnTo>
                  <a:cubicBezTo>
                    <a:pt x="2728" y="13997"/>
                    <a:pt x="5920" y="12810"/>
                    <a:pt x="8391" y="12601"/>
                  </a:cubicBezTo>
                  <a:cubicBezTo>
                    <a:pt x="8588" y="12585"/>
                    <a:pt x="8794" y="12577"/>
                    <a:pt x="9006" y="12577"/>
                  </a:cubicBezTo>
                  <a:cubicBezTo>
                    <a:pt x="11462" y="12577"/>
                    <a:pt x="14808" y="13599"/>
                    <a:pt x="15354" y="13628"/>
                  </a:cubicBezTo>
                  <a:cubicBezTo>
                    <a:pt x="15360" y="13628"/>
                    <a:pt x="15366" y="13629"/>
                    <a:pt x="15373" y="13629"/>
                  </a:cubicBezTo>
                  <a:cubicBezTo>
                    <a:pt x="15956" y="13629"/>
                    <a:pt x="17089" y="12147"/>
                    <a:pt x="14375" y="5799"/>
                  </a:cubicBezTo>
                  <a:cubicBezTo>
                    <a:pt x="12068" y="357"/>
                    <a:pt x="10599" y="0"/>
                    <a:pt x="99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1"/>
            <p:cNvSpPr/>
            <p:nvPr/>
          </p:nvSpPr>
          <p:spPr>
            <a:xfrm>
              <a:off x="2394874" y="1418165"/>
              <a:ext cx="267360" cy="247724"/>
            </a:xfrm>
            <a:custGeom>
              <a:avLst/>
              <a:gdLst/>
              <a:ahLst/>
              <a:cxnLst/>
              <a:rect l="l" t="t" r="r" b="b"/>
              <a:pathLst>
                <a:path w="8006" h="7418" extrusionOk="0">
                  <a:moveTo>
                    <a:pt x="5631" y="0"/>
                  </a:moveTo>
                  <a:lnTo>
                    <a:pt x="1203" y="2198"/>
                  </a:lnTo>
                  <a:cubicBezTo>
                    <a:pt x="353" y="2631"/>
                    <a:pt x="0" y="3658"/>
                    <a:pt x="417" y="4509"/>
                  </a:cubicBezTo>
                  <a:lnTo>
                    <a:pt x="433" y="4509"/>
                  </a:lnTo>
                  <a:lnTo>
                    <a:pt x="1091" y="5856"/>
                  </a:lnTo>
                  <a:lnTo>
                    <a:pt x="1380" y="6450"/>
                  </a:lnTo>
                  <a:cubicBezTo>
                    <a:pt x="1678" y="7058"/>
                    <a:pt x="2295" y="7418"/>
                    <a:pt x="2941" y="7418"/>
                  </a:cubicBezTo>
                  <a:cubicBezTo>
                    <a:pt x="3165" y="7418"/>
                    <a:pt x="3391" y="7375"/>
                    <a:pt x="3610" y="7284"/>
                  </a:cubicBezTo>
                  <a:lnTo>
                    <a:pt x="8006" y="5888"/>
                  </a:lnTo>
                  <a:lnTo>
                    <a:pt x="56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1"/>
            <p:cNvSpPr/>
            <p:nvPr/>
          </p:nvSpPr>
          <p:spPr>
            <a:xfrm>
              <a:off x="2491285" y="1612123"/>
              <a:ext cx="260448" cy="243784"/>
            </a:xfrm>
            <a:custGeom>
              <a:avLst/>
              <a:gdLst/>
              <a:ahLst/>
              <a:cxnLst/>
              <a:rect l="l" t="t" r="r" b="b"/>
              <a:pathLst>
                <a:path w="7799" h="7300" extrusionOk="0">
                  <a:moveTo>
                    <a:pt x="3563" y="0"/>
                  </a:moveTo>
                  <a:lnTo>
                    <a:pt x="1" y="882"/>
                  </a:lnTo>
                  <a:lnTo>
                    <a:pt x="1316" y="3658"/>
                  </a:lnTo>
                  <a:lnTo>
                    <a:pt x="2006" y="3481"/>
                  </a:lnTo>
                  <a:lnTo>
                    <a:pt x="6450" y="7300"/>
                  </a:lnTo>
                  <a:lnTo>
                    <a:pt x="7798" y="4861"/>
                  </a:lnTo>
                  <a:cubicBezTo>
                    <a:pt x="7798" y="4861"/>
                    <a:pt x="5135" y="3626"/>
                    <a:pt x="4670" y="2647"/>
                  </a:cubicBezTo>
                  <a:cubicBezTo>
                    <a:pt x="4204" y="1685"/>
                    <a:pt x="4782" y="1476"/>
                    <a:pt x="4782" y="1476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1"/>
            <p:cNvSpPr/>
            <p:nvPr/>
          </p:nvSpPr>
          <p:spPr>
            <a:xfrm>
              <a:off x="2869550" y="1150437"/>
              <a:ext cx="226652" cy="422413"/>
            </a:xfrm>
            <a:custGeom>
              <a:avLst/>
              <a:gdLst/>
              <a:ahLst/>
              <a:cxnLst/>
              <a:rect l="l" t="t" r="r" b="b"/>
              <a:pathLst>
                <a:path w="6787" h="12649" extrusionOk="0">
                  <a:moveTo>
                    <a:pt x="895" y="1"/>
                  </a:moveTo>
                  <a:cubicBezTo>
                    <a:pt x="845" y="1"/>
                    <a:pt x="798" y="10"/>
                    <a:pt x="755" y="28"/>
                  </a:cubicBezTo>
                  <a:cubicBezTo>
                    <a:pt x="1" y="349"/>
                    <a:pt x="546" y="3429"/>
                    <a:pt x="2006" y="6910"/>
                  </a:cubicBezTo>
                  <a:cubicBezTo>
                    <a:pt x="3383" y="10179"/>
                    <a:pt x="5060" y="12649"/>
                    <a:pt x="5879" y="12649"/>
                  </a:cubicBezTo>
                  <a:cubicBezTo>
                    <a:pt x="5928" y="12649"/>
                    <a:pt x="5974" y="12640"/>
                    <a:pt x="6017" y="12622"/>
                  </a:cubicBezTo>
                  <a:cubicBezTo>
                    <a:pt x="6787" y="12301"/>
                    <a:pt x="6225" y="9221"/>
                    <a:pt x="4782" y="5739"/>
                  </a:cubicBezTo>
                  <a:cubicBezTo>
                    <a:pt x="3404" y="2470"/>
                    <a:pt x="1727" y="1"/>
                    <a:pt x="8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1"/>
            <p:cNvSpPr/>
            <p:nvPr/>
          </p:nvSpPr>
          <p:spPr>
            <a:xfrm>
              <a:off x="2381482" y="1573518"/>
              <a:ext cx="53065" cy="58441"/>
            </a:xfrm>
            <a:custGeom>
              <a:avLst/>
              <a:gdLst/>
              <a:ahLst/>
              <a:cxnLst/>
              <a:rect l="l" t="t" r="r" b="b"/>
              <a:pathLst>
                <a:path w="1589" h="1750" extrusionOk="0">
                  <a:moveTo>
                    <a:pt x="898" y="1"/>
                  </a:moveTo>
                  <a:lnTo>
                    <a:pt x="0" y="530"/>
                  </a:lnTo>
                  <a:lnTo>
                    <a:pt x="401" y="1750"/>
                  </a:lnTo>
                  <a:lnTo>
                    <a:pt x="1588" y="1413"/>
                  </a:lnTo>
                  <a:lnTo>
                    <a:pt x="89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1"/>
            <p:cNvSpPr/>
            <p:nvPr/>
          </p:nvSpPr>
          <p:spPr>
            <a:xfrm>
              <a:off x="2503608" y="1629255"/>
              <a:ext cx="120589" cy="64853"/>
            </a:xfrm>
            <a:custGeom>
              <a:avLst/>
              <a:gdLst/>
              <a:ahLst/>
              <a:cxnLst/>
              <a:rect l="l" t="t" r="r" b="b"/>
              <a:pathLst>
                <a:path w="3611" h="1942" extrusionOk="0">
                  <a:moveTo>
                    <a:pt x="3611" y="0"/>
                  </a:moveTo>
                  <a:lnTo>
                    <a:pt x="1" y="1156"/>
                  </a:lnTo>
                  <a:lnTo>
                    <a:pt x="370" y="1942"/>
                  </a:lnTo>
                  <a:lnTo>
                    <a:pt x="361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1"/>
            <p:cNvSpPr/>
            <p:nvPr/>
          </p:nvSpPr>
          <p:spPr>
            <a:xfrm>
              <a:off x="2407731" y="1573518"/>
              <a:ext cx="26816" cy="49859"/>
            </a:xfrm>
            <a:custGeom>
              <a:avLst/>
              <a:gdLst/>
              <a:ahLst/>
              <a:cxnLst/>
              <a:rect l="l" t="t" r="r" b="b"/>
              <a:pathLst>
                <a:path w="803" h="1493" extrusionOk="0">
                  <a:moveTo>
                    <a:pt x="112" y="1"/>
                  </a:moveTo>
                  <a:lnTo>
                    <a:pt x="0" y="65"/>
                  </a:lnTo>
                  <a:lnTo>
                    <a:pt x="562" y="1493"/>
                  </a:lnTo>
                  <a:lnTo>
                    <a:pt x="802" y="141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1"/>
            <p:cNvSpPr/>
            <p:nvPr/>
          </p:nvSpPr>
          <p:spPr>
            <a:xfrm>
              <a:off x="2656323" y="1590683"/>
              <a:ext cx="27885" cy="9150"/>
            </a:xfrm>
            <a:custGeom>
              <a:avLst/>
              <a:gdLst/>
              <a:ahLst/>
              <a:cxnLst/>
              <a:rect l="l" t="t" r="r" b="b"/>
              <a:pathLst>
                <a:path w="835" h="274" extrusionOk="0">
                  <a:moveTo>
                    <a:pt x="819" y="0"/>
                  </a:moveTo>
                  <a:lnTo>
                    <a:pt x="0" y="273"/>
                  </a:lnTo>
                  <a:cubicBezTo>
                    <a:pt x="0" y="273"/>
                    <a:pt x="835" y="0"/>
                    <a:pt x="8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1"/>
            <p:cNvSpPr/>
            <p:nvPr/>
          </p:nvSpPr>
          <p:spPr>
            <a:xfrm>
              <a:off x="2437719" y="1548672"/>
              <a:ext cx="88430" cy="36801"/>
            </a:xfrm>
            <a:custGeom>
              <a:avLst/>
              <a:gdLst/>
              <a:ahLst/>
              <a:cxnLst/>
              <a:rect l="l" t="t" r="r" b="b"/>
              <a:pathLst>
                <a:path w="2648" h="1102" extrusionOk="0">
                  <a:moveTo>
                    <a:pt x="2613" y="0"/>
                  </a:moveTo>
                  <a:cubicBezTo>
                    <a:pt x="2506" y="0"/>
                    <a:pt x="1956" y="210"/>
                    <a:pt x="1300" y="472"/>
                  </a:cubicBezTo>
                  <a:cubicBezTo>
                    <a:pt x="578" y="777"/>
                    <a:pt x="1" y="1050"/>
                    <a:pt x="17" y="1098"/>
                  </a:cubicBezTo>
                  <a:cubicBezTo>
                    <a:pt x="18" y="1100"/>
                    <a:pt x="21" y="1101"/>
                    <a:pt x="28" y="1101"/>
                  </a:cubicBezTo>
                  <a:cubicBezTo>
                    <a:pt x="114" y="1101"/>
                    <a:pt x="675" y="901"/>
                    <a:pt x="1348" y="617"/>
                  </a:cubicBezTo>
                  <a:cubicBezTo>
                    <a:pt x="2070" y="312"/>
                    <a:pt x="2648" y="39"/>
                    <a:pt x="2632" y="7"/>
                  </a:cubicBezTo>
                  <a:cubicBezTo>
                    <a:pt x="2630" y="3"/>
                    <a:pt x="2624" y="0"/>
                    <a:pt x="26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1"/>
            <p:cNvSpPr/>
            <p:nvPr/>
          </p:nvSpPr>
          <p:spPr>
            <a:xfrm>
              <a:off x="2426465" y="1520921"/>
              <a:ext cx="79881" cy="36267"/>
            </a:xfrm>
            <a:custGeom>
              <a:avLst/>
              <a:gdLst/>
              <a:ahLst/>
              <a:cxnLst/>
              <a:rect l="l" t="t" r="r" b="b"/>
              <a:pathLst>
                <a:path w="2392" h="1086" extrusionOk="0">
                  <a:moveTo>
                    <a:pt x="2365" y="0"/>
                  </a:moveTo>
                  <a:cubicBezTo>
                    <a:pt x="2284" y="0"/>
                    <a:pt x="1769" y="201"/>
                    <a:pt x="1156" y="485"/>
                  </a:cubicBezTo>
                  <a:cubicBezTo>
                    <a:pt x="514" y="774"/>
                    <a:pt x="1" y="1047"/>
                    <a:pt x="17" y="1079"/>
                  </a:cubicBezTo>
                  <a:cubicBezTo>
                    <a:pt x="18" y="1083"/>
                    <a:pt x="25" y="1086"/>
                    <a:pt x="36" y="1086"/>
                  </a:cubicBezTo>
                  <a:cubicBezTo>
                    <a:pt x="139" y="1086"/>
                    <a:pt x="640" y="889"/>
                    <a:pt x="1220" y="613"/>
                  </a:cubicBezTo>
                  <a:cubicBezTo>
                    <a:pt x="1878" y="325"/>
                    <a:pt x="2391" y="52"/>
                    <a:pt x="2375" y="4"/>
                  </a:cubicBezTo>
                  <a:cubicBezTo>
                    <a:pt x="2374" y="2"/>
                    <a:pt x="2370" y="0"/>
                    <a:pt x="2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1"/>
            <p:cNvSpPr/>
            <p:nvPr/>
          </p:nvSpPr>
          <p:spPr>
            <a:xfrm>
              <a:off x="2452714" y="1581900"/>
              <a:ext cx="79881" cy="33061"/>
            </a:xfrm>
            <a:custGeom>
              <a:avLst/>
              <a:gdLst/>
              <a:ahLst/>
              <a:cxnLst/>
              <a:rect l="l" t="t" r="r" b="b"/>
              <a:pathLst>
                <a:path w="2392" h="990" extrusionOk="0">
                  <a:moveTo>
                    <a:pt x="2370" y="0"/>
                  </a:moveTo>
                  <a:cubicBezTo>
                    <a:pt x="2261" y="0"/>
                    <a:pt x="1771" y="208"/>
                    <a:pt x="1188" y="456"/>
                  </a:cubicBezTo>
                  <a:cubicBezTo>
                    <a:pt x="1012" y="536"/>
                    <a:pt x="867" y="600"/>
                    <a:pt x="723" y="664"/>
                  </a:cubicBezTo>
                  <a:cubicBezTo>
                    <a:pt x="578" y="713"/>
                    <a:pt x="450" y="761"/>
                    <a:pt x="338" y="809"/>
                  </a:cubicBezTo>
                  <a:cubicBezTo>
                    <a:pt x="129" y="889"/>
                    <a:pt x="1" y="953"/>
                    <a:pt x="1" y="985"/>
                  </a:cubicBezTo>
                  <a:cubicBezTo>
                    <a:pt x="4" y="988"/>
                    <a:pt x="10" y="989"/>
                    <a:pt x="20" y="989"/>
                  </a:cubicBezTo>
                  <a:cubicBezTo>
                    <a:pt x="69" y="989"/>
                    <a:pt x="200" y="958"/>
                    <a:pt x="386" y="905"/>
                  </a:cubicBezTo>
                  <a:cubicBezTo>
                    <a:pt x="498" y="873"/>
                    <a:pt x="626" y="841"/>
                    <a:pt x="771" y="793"/>
                  </a:cubicBezTo>
                  <a:cubicBezTo>
                    <a:pt x="931" y="745"/>
                    <a:pt x="1076" y="664"/>
                    <a:pt x="1236" y="600"/>
                  </a:cubicBezTo>
                  <a:cubicBezTo>
                    <a:pt x="1894" y="328"/>
                    <a:pt x="2391" y="39"/>
                    <a:pt x="2391" y="7"/>
                  </a:cubicBezTo>
                  <a:cubicBezTo>
                    <a:pt x="2388" y="2"/>
                    <a:pt x="2381" y="0"/>
                    <a:pt x="23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1"/>
            <p:cNvSpPr/>
            <p:nvPr/>
          </p:nvSpPr>
          <p:spPr>
            <a:xfrm>
              <a:off x="2924218" y="1306225"/>
              <a:ext cx="120022" cy="145736"/>
            </a:xfrm>
            <a:custGeom>
              <a:avLst/>
              <a:gdLst/>
              <a:ahLst/>
              <a:cxnLst/>
              <a:rect l="l" t="t" r="r" b="b"/>
              <a:pathLst>
                <a:path w="3594" h="4364" extrusionOk="0">
                  <a:moveTo>
                    <a:pt x="887" y="1"/>
                  </a:moveTo>
                  <a:cubicBezTo>
                    <a:pt x="385" y="1"/>
                    <a:pt x="0" y="224"/>
                    <a:pt x="0" y="224"/>
                  </a:cubicBezTo>
                  <a:cubicBezTo>
                    <a:pt x="369" y="1684"/>
                    <a:pt x="963" y="3064"/>
                    <a:pt x="1733" y="4363"/>
                  </a:cubicBezTo>
                  <a:cubicBezTo>
                    <a:pt x="1733" y="4363"/>
                    <a:pt x="3594" y="4026"/>
                    <a:pt x="2695" y="1604"/>
                  </a:cubicBezTo>
                  <a:cubicBezTo>
                    <a:pt x="2213" y="302"/>
                    <a:pt x="1470" y="1"/>
                    <a:pt x="88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1"/>
            <p:cNvSpPr/>
            <p:nvPr/>
          </p:nvSpPr>
          <p:spPr>
            <a:xfrm>
              <a:off x="2863673" y="1216726"/>
              <a:ext cx="159695" cy="353620"/>
            </a:xfrm>
            <a:custGeom>
              <a:avLst/>
              <a:gdLst/>
              <a:ahLst/>
              <a:cxnLst/>
              <a:rect l="l" t="t" r="r" b="b"/>
              <a:pathLst>
                <a:path w="4782" h="10589" extrusionOk="0">
                  <a:moveTo>
                    <a:pt x="0" y="0"/>
                  </a:moveTo>
                  <a:cubicBezTo>
                    <a:pt x="6" y="13"/>
                    <a:pt x="11" y="26"/>
                    <a:pt x="16" y="39"/>
                  </a:cubicBezTo>
                  <a:lnTo>
                    <a:pt x="16" y="39"/>
                  </a:lnTo>
                  <a:cubicBezTo>
                    <a:pt x="16" y="26"/>
                    <a:pt x="16" y="13"/>
                    <a:pt x="16" y="0"/>
                  </a:cubicBezTo>
                  <a:close/>
                  <a:moveTo>
                    <a:pt x="16" y="39"/>
                  </a:moveTo>
                  <a:cubicBezTo>
                    <a:pt x="19" y="184"/>
                    <a:pt x="35" y="318"/>
                    <a:pt x="64" y="465"/>
                  </a:cubicBezTo>
                  <a:cubicBezTo>
                    <a:pt x="112" y="754"/>
                    <a:pt x="177" y="1187"/>
                    <a:pt x="273" y="1701"/>
                  </a:cubicBezTo>
                  <a:cubicBezTo>
                    <a:pt x="353" y="1973"/>
                    <a:pt x="417" y="2246"/>
                    <a:pt x="497" y="2551"/>
                  </a:cubicBezTo>
                  <a:cubicBezTo>
                    <a:pt x="546" y="2711"/>
                    <a:pt x="578" y="2856"/>
                    <a:pt x="626" y="3016"/>
                  </a:cubicBezTo>
                  <a:cubicBezTo>
                    <a:pt x="642" y="3096"/>
                    <a:pt x="674" y="3177"/>
                    <a:pt x="690" y="3273"/>
                  </a:cubicBezTo>
                  <a:cubicBezTo>
                    <a:pt x="706" y="3353"/>
                    <a:pt x="738" y="3433"/>
                    <a:pt x="770" y="3514"/>
                  </a:cubicBezTo>
                  <a:lnTo>
                    <a:pt x="1139" y="4556"/>
                  </a:lnTo>
                  <a:cubicBezTo>
                    <a:pt x="1171" y="4653"/>
                    <a:pt x="1203" y="4733"/>
                    <a:pt x="1235" y="4829"/>
                  </a:cubicBezTo>
                  <a:cubicBezTo>
                    <a:pt x="1268" y="4925"/>
                    <a:pt x="1316" y="5006"/>
                    <a:pt x="1364" y="5102"/>
                  </a:cubicBezTo>
                  <a:cubicBezTo>
                    <a:pt x="1444" y="5278"/>
                    <a:pt x="1524" y="5471"/>
                    <a:pt x="1604" y="5647"/>
                  </a:cubicBezTo>
                  <a:cubicBezTo>
                    <a:pt x="1685" y="5840"/>
                    <a:pt x="1765" y="6016"/>
                    <a:pt x="1861" y="6209"/>
                  </a:cubicBezTo>
                  <a:cubicBezTo>
                    <a:pt x="1893" y="6289"/>
                    <a:pt x="1925" y="6385"/>
                    <a:pt x="1973" y="6466"/>
                  </a:cubicBezTo>
                  <a:cubicBezTo>
                    <a:pt x="2022" y="6546"/>
                    <a:pt x="2070" y="6642"/>
                    <a:pt x="2118" y="6722"/>
                  </a:cubicBezTo>
                  <a:lnTo>
                    <a:pt x="2663" y="7685"/>
                  </a:lnTo>
                  <a:cubicBezTo>
                    <a:pt x="2695" y="7765"/>
                    <a:pt x="2744" y="7845"/>
                    <a:pt x="2792" y="7926"/>
                  </a:cubicBezTo>
                  <a:cubicBezTo>
                    <a:pt x="2840" y="7990"/>
                    <a:pt x="2888" y="8054"/>
                    <a:pt x="2920" y="8134"/>
                  </a:cubicBezTo>
                  <a:lnTo>
                    <a:pt x="3193" y="8535"/>
                  </a:lnTo>
                  <a:cubicBezTo>
                    <a:pt x="3369" y="8792"/>
                    <a:pt x="3530" y="9032"/>
                    <a:pt x="3690" y="9257"/>
                  </a:cubicBezTo>
                  <a:cubicBezTo>
                    <a:pt x="4011" y="9674"/>
                    <a:pt x="4284" y="10011"/>
                    <a:pt x="4476" y="10236"/>
                  </a:cubicBezTo>
                  <a:cubicBezTo>
                    <a:pt x="4573" y="10364"/>
                    <a:pt x="4669" y="10476"/>
                    <a:pt x="4781" y="10589"/>
                  </a:cubicBezTo>
                  <a:cubicBezTo>
                    <a:pt x="4701" y="10460"/>
                    <a:pt x="4621" y="10332"/>
                    <a:pt x="4524" y="10204"/>
                  </a:cubicBezTo>
                  <a:cubicBezTo>
                    <a:pt x="4332" y="9963"/>
                    <a:pt x="4091" y="9610"/>
                    <a:pt x="3770" y="9193"/>
                  </a:cubicBezTo>
                  <a:lnTo>
                    <a:pt x="3305" y="8471"/>
                  </a:lnTo>
                  <a:cubicBezTo>
                    <a:pt x="3225" y="8343"/>
                    <a:pt x="3129" y="8198"/>
                    <a:pt x="3032" y="8054"/>
                  </a:cubicBezTo>
                  <a:cubicBezTo>
                    <a:pt x="3000" y="7990"/>
                    <a:pt x="2952" y="7926"/>
                    <a:pt x="2904" y="7845"/>
                  </a:cubicBezTo>
                  <a:cubicBezTo>
                    <a:pt x="2856" y="7781"/>
                    <a:pt x="2824" y="7701"/>
                    <a:pt x="2776" y="7621"/>
                  </a:cubicBezTo>
                  <a:cubicBezTo>
                    <a:pt x="2615" y="7316"/>
                    <a:pt x="2439" y="6995"/>
                    <a:pt x="2246" y="6658"/>
                  </a:cubicBezTo>
                  <a:cubicBezTo>
                    <a:pt x="2198" y="6578"/>
                    <a:pt x="2166" y="6482"/>
                    <a:pt x="2118" y="6401"/>
                  </a:cubicBezTo>
                  <a:cubicBezTo>
                    <a:pt x="2070" y="6321"/>
                    <a:pt x="2038" y="6225"/>
                    <a:pt x="1990" y="6145"/>
                  </a:cubicBezTo>
                  <a:cubicBezTo>
                    <a:pt x="1909" y="5952"/>
                    <a:pt x="1829" y="5776"/>
                    <a:pt x="1749" y="5583"/>
                  </a:cubicBezTo>
                  <a:cubicBezTo>
                    <a:pt x="1653" y="5407"/>
                    <a:pt x="1572" y="5230"/>
                    <a:pt x="1492" y="5038"/>
                  </a:cubicBezTo>
                  <a:cubicBezTo>
                    <a:pt x="1460" y="4957"/>
                    <a:pt x="1412" y="4861"/>
                    <a:pt x="1380" y="4781"/>
                  </a:cubicBezTo>
                  <a:cubicBezTo>
                    <a:pt x="1348" y="4685"/>
                    <a:pt x="1316" y="4588"/>
                    <a:pt x="1284" y="4508"/>
                  </a:cubicBezTo>
                  <a:cubicBezTo>
                    <a:pt x="1155" y="4139"/>
                    <a:pt x="1027" y="3802"/>
                    <a:pt x="899" y="3465"/>
                  </a:cubicBezTo>
                  <a:cubicBezTo>
                    <a:pt x="883" y="3385"/>
                    <a:pt x="834" y="3305"/>
                    <a:pt x="818" y="3225"/>
                  </a:cubicBezTo>
                  <a:cubicBezTo>
                    <a:pt x="786" y="3145"/>
                    <a:pt x="770" y="3064"/>
                    <a:pt x="754" y="2984"/>
                  </a:cubicBezTo>
                  <a:lnTo>
                    <a:pt x="626" y="2519"/>
                  </a:lnTo>
                  <a:cubicBezTo>
                    <a:pt x="530" y="2214"/>
                    <a:pt x="449" y="1941"/>
                    <a:pt x="385" y="1685"/>
                  </a:cubicBezTo>
                  <a:cubicBezTo>
                    <a:pt x="273" y="1171"/>
                    <a:pt x="177" y="754"/>
                    <a:pt x="112" y="449"/>
                  </a:cubicBezTo>
                  <a:cubicBezTo>
                    <a:pt x="98" y="318"/>
                    <a:pt x="70" y="173"/>
                    <a:pt x="16" y="3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1"/>
            <p:cNvSpPr/>
            <p:nvPr/>
          </p:nvSpPr>
          <p:spPr>
            <a:xfrm>
              <a:off x="2655254" y="1716048"/>
              <a:ext cx="79313" cy="92170"/>
            </a:xfrm>
            <a:custGeom>
              <a:avLst/>
              <a:gdLst/>
              <a:ahLst/>
              <a:cxnLst/>
              <a:rect l="l" t="t" r="r" b="b"/>
              <a:pathLst>
                <a:path w="2375" h="2760" extrusionOk="0">
                  <a:moveTo>
                    <a:pt x="64" y="0"/>
                  </a:moveTo>
                  <a:lnTo>
                    <a:pt x="64" y="0"/>
                  </a:lnTo>
                  <a:cubicBezTo>
                    <a:pt x="0" y="402"/>
                    <a:pt x="16" y="819"/>
                    <a:pt x="113" y="1220"/>
                  </a:cubicBezTo>
                  <a:cubicBezTo>
                    <a:pt x="143" y="1357"/>
                    <a:pt x="232" y="1510"/>
                    <a:pt x="365" y="1510"/>
                  </a:cubicBezTo>
                  <a:cubicBezTo>
                    <a:pt x="372" y="1510"/>
                    <a:pt x="379" y="1509"/>
                    <a:pt x="385" y="1509"/>
                  </a:cubicBezTo>
                  <a:cubicBezTo>
                    <a:pt x="449" y="1476"/>
                    <a:pt x="514" y="1428"/>
                    <a:pt x="546" y="1364"/>
                  </a:cubicBezTo>
                  <a:cubicBezTo>
                    <a:pt x="653" y="1209"/>
                    <a:pt x="725" y="1027"/>
                    <a:pt x="761" y="845"/>
                  </a:cubicBezTo>
                  <a:lnTo>
                    <a:pt x="761" y="845"/>
                  </a:lnTo>
                  <a:cubicBezTo>
                    <a:pt x="735" y="1144"/>
                    <a:pt x="771" y="1458"/>
                    <a:pt x="851" y="1749"/>
                  </a:cubicBezTo>
                  <a:cubicBezTo>
                    <a:pt x="899" y="1910"/>
                    <a:pt x="1011" y="2086"/>
                    <a:pt x="1171" y="2102"/>
                  </a:cubicBezTo>
                  <a:cubicBezTo>
                    <a:pt x="1178" y="2103"/>
                    <a:pt x="1185" y="2103"/>
                    <a:pt x="1192" y="2103"/>
                  </a:cubicBezTo>
                  <a:cubicBezTo>
                    <a:pt x="1373" y="2103"/>
                    <a:pt x="1493" y="1903"/>
                    <a:pt x="1524" y="1717"/>
                  </a:cubicBezTo>
                  <a:cubicBezTo>
                    <a:pt x="1508" y="1525"/>
                    <a:pt x="1540" y="1348"/>
                    <a:pt x="1572" y="1156"/>
                  </a:cubicBezTo>
                  <a:lnTo>
                    <a:pt x="1572" y="1156"/>
                  </a:lnTo>
                  <a:cubicBezTo>
                    <a:pt x="1540" y="1525"/>
                    <a:pt x="1524" y="1894"/>
                    <a:pt x="1556" y="2247"/>
                  </a:cubicBezTo>
                  <a:cubicBezTo>
                    <a:pt x="1572" y="2359"/>
                    <a:pt x="1589" y="2471"/>
                    <a:pt x="1637" y="2583"/>
                  </a:cubicBezTo>
                  <a:cubicBezTo>
                    <a:pt x="1685" y="2680"/>
                    <a:pt x="1781" y="2744"/>
                    <a:pt x="1893" y="2760"/>
                  </a:cubicBezTo>
                  <a:cubicBezTo>
                    <a:pt x="2022" y="2760"/>
                    <a:pt x="2134" y="2696"/>
                    <a:pt x="2182" y="2583"/>
                  </a:cubicBezTo>
                  <a:cubicBezTo>
                    <a:pt x="2246" y="2471"/>
                    <a:pt x="2278" y="2359"/>
                    <a:pt x="2278" y="2231"/>
                  </a:cubicBezTo>
                  <a:cubicBezTo>
                    <a:pt x="2327" y="1829"/>
                    <a:pt x="2359" y="1428"/>
                    <a:pt x="2375" y="102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1"/>
            <p:cNvSpPr/>
            <p:nvPr/>
          </p:nvSpPr>
          <p:spPr>
            <a:xfrm>
              <a:off x="2168222" y="1442777"/>
              <a:ext cx="140960" cy="426721"/>
            </a:xfrm>
            <a:custGeom>
              <a:avLst/>
              <a:gdLst/>
              <a:ahLst/>
              <a:cxnLst/>
              <a:rect l="l" t="t" r="r" b="b"/>
              <a:pathLst>
                <a:path w="4221" h="12778" extrusionOk="0">
                  <a:moveTo>
                    <a:pt x="508" y="0"/>
                  </a:moveTo>
                  <a:cubicBezTo>
                    <a:pt x="457" y="0"/>
                    <a:pt x="349" y="192"/>
                    <a:pt x="241" y="547"/>
                  </a:cubicBezTo>
                  <a:cubicBezTo>
                    <a:pt x="81" y="1076"/>
                    <a:pt x="1" y="1622"/>
                    <a:pt x="33" y="2167"/>
                  </a:cubicBezTo>
                  <a:cubicBezTo>
                    <a:pt x="65" y="3001"/>
                    <a:pt x="273" y="3804"/>
                    <a:pt x="642" y="4542"/>
                  </a:cubicBezTo>
                  <a:cubicBezTo>
                    <a:pt x="1044" y="5392"/>
                    <a:pt x="1653" y="6178"/>
                    <a:pt x="2215" y="6996"/>
                  </a:cubicBezTo>
                  <a:cubicBezTo>
                    <a:pt x="2776" y="7798"/>
                    <a:pt x="3225" y="8617"/>
                    <a:pt x="3402" y="9403"/>
                  </a:cubicBezTo>
                  <a:cubicBezTo>
                    <a:pt x="3498" y="9772"/>
                    <a:pt x="3514" y="10157"/>
                    <a:pt x="3482" y="10526"/>
                  </a:cubicBezTo>
                  <a:cubicBezTo>
                    <a:pt x="3434" y="10847"/>
                    <a:pt x="3338" y="11152"/>
                    <a:pt x="3177" y="11440"/>
                  </a:cubicBezTo>
                  <a:cubicBezTo>
                    <a:pt x="2953" y="11873"/>
                    <a:pt x="2616" y="12226"/>
                    <a:pt x="2183" y="12451"/>
                  </a:cubicBezTo>
                  <a:cubicBezTo>
                    <a:pt x="1878" y="12611"/>
                    <a:pt x="1669" y="12644"/>
                    <a:pt x="1669" y="12708"/>
                  </a:cubicBezTo>
                  <a:cubicBezTo>
                    <a:pt x="1669" y="12739"/>
                    <a:pt x="1766" y="12778"/>
                    <a:pt x="1946" y="12778"/>
                  </a:cubicBezTo>
                  <a:cubicBezTo>
                    <a:pt x="2040" y="12778"/>
                    <a:pt x="2157" y="12767"/>
                    <a:pt x="2295" y="12740"/>
                  </a:cubicBezTo>
                  <a:cubicBezTo>
                    <a:pt x="2856" y="12595"/>
                    <a:pt x="3354" y="12226"/>
                    <a:pt x="3659" y="11745"/>
                  </a:cubicBezTo>
                  <a:cubicBezTo>
                    <a:pt x="3899" y="11408"/>
                    <a:pt x="4060" y="11039"/>
                    <a:pt x="4140" y="10638"/>
                  </a:cubicBezTo>
                  <a:cubicBezTo>
                    <a:pt x="4220" y="10189"/>
                    <a:pt x="4220" y="9724"/>
                    <a:pt x="4140" y="9258"/>
                  </a:cubicBezTo>
                  <a:cubicBezTo>
                    <a:pt x="3963" y="8312"/>
                    <a:pt x="3466" y="7381"/>
                    <a:pt x="2873" y="6531"/>
                  </a:cubicBezTo>
                  <a:cubicBezTo>
                    <a:pt x="2279" y="5681"/>
                    <a:pt x="1685" y="4943"/>
                    <a:pt x="1300" y="4205"/>
                  </a:cubicBezTo>
                  <a:cubicBezTo>
                    <a:pt x="947" y="3563"/>
                    <a:pt x="707" y="2857"/>
                    <a:pt x="594" y="2119"/>
                  </a:cubicBezTo>
                  <a:cubicBezTo>
                    <a:pt x="530" y="1622"/>
                    <a:pt x="514" y="1108"/>
                    <a:pt x="546" y="595"/>
                  </a:cubicBezTo>
                  <a:cubicBezTo>
                    <a:pt x="562" y="226"/>
                    <a:pt x="578" y="17"/>
                    <a:pt x="514" y="1"/>
                  </a:cubicBezTo>
                  <a:cubicBezTo>
                    <a:pt x="512" y="1"/>
                    <a:pt x="510" y="0"/>
                    <a:pt x="5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1"/>
            <p:cNvSpPr/>
            <p:nvPr/>
          </p:nvSpPr>
          <p:spPr>
            <a:xfrm>
              <a:off x="1904101" y="1359757"/>
              <a:ext cx="276477" cy="584045"/>
            </a:xfrm>
            <a:custGeom>
              <a:avLst/>
              <a:gdLst/>
              <a:ahLst/>
              <a:cxnLst/>
              <a:rect l="l" t="t" r="r" b="b"/>
              <a:pathLst>
                <a:path w="8279" h="17489" extrusionOk="0">
                  <a:moveTo>
                    <a:pt x="3771" y="1"/>
                  </a:moveTo>
                  <a:lnTo>
                    <a:pt x="48" y="4252"/>
                  </a:lnTo>
                  <a:lnTo>
                    <a:pt x="0" y="14632"/>
                  </a:lnTo>
                  <a:cubicBezTo>
                    <a:pt x="0" y="16188"/>
                    <a:pt x="1236" y="17456"/>
                    <a:pt x="2792" y="17488"/>
                  </a:cubicBezTo>
                  <a:cubicBezTo>
                    <a:pt x="2812" y="17488"/>
                    <a:pt x="2831" y="17489"/>
                    <a:pt x="2851" y="17489"/>
                  </a:cubicBezTo>
                  <a:cubicBezTo>
                    <a:pt x="4381" y="17489"/>
                    <a:pt x="5632" y="16265"/>
                    <a:pt x="5680" y="14745"/>
                  </a:cubicBezTo>
                  <a:cubicBezTo>
                    <a:pt x="5728" y="13589"/>
                    <a:pt x="5776" y="12531"/>
                    <a:pt x="5776" y="12531"/>
                  </a:cubicBezTo>
                  <a:cubicBezTo>
                    <a:pt x="5776" y="12531"/>
                    <a:pt x="8086" y="12226"/>
                    <a:pt x="8182" y="9867"/>
                  </a:cubicBezTo>
                  <a:cubicBezTo>
                    <a:pt x="8279" y="7493"/>
                    <a:pt x="8038" y="2054"/>
                    <a:pt x="8038" y="2054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1"/>
            <p:cNvSpPr/>
            <p:nvPr/>
          </p:nvSpPr>
          <p:spPr>
            <a:xfrm>
              <a:off x="2132322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50" y="570"/>
                    <a:pt x="321" y="595"/>
                    <a:pt x="391" y="595"/>
                  </a:cubicBezTo>
                  <a:cubicBezTo>
                    <a:pt x="542" y="595"/>
                    <a:pt x="691" y="480"/>
                    <a:pt x="691" y="305"/>
                  </a:cubicBezTo>
                  <a:cubicBezTo>
                    <a:pt x="691" y="145"/>
                    <a:pt x="562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1"/>
            <p:cNvSpPr/>
            <p:nvPr/>
          </p:nvSpPr>
          <p:spPr>
            <a:xfrm>
              <a:off x="2129650" y="1538019"/>
              <a:ext cx="39673" cy="12089"/>
            </a:xfrm>
            <a:custGeom>
              <a:avLst/>
              <a:gdLst/>
              <a:ahLst/>
              <a:cxnLst/>
              <a:rect l="l" t="t" r="r" b="b"/>
              <a:pathLst>
                <a:path w="1188" h="362" extrusionOk="0">
                  <a:moveTo>
                    <a:pt x="568" y="0"/>
                  </a:moveTo>
                  <a:cubicBezTo>
                    <a:pt x="416" y="0"/>
                    <a:pt x="262" y="45"/>
                    <a:pt x="129" y="133"/>
                  </a:cubicBezTo>
                  <a:cubicBezTo>
                    <a:pt x="33" y="214"/>
                    <a:pt x="1" y="294"/>
                    <a:pt x="17" y="310"/>
                  </a:cubicBezTo>
                  <a:cubicBezTo>
                    <a:pt x="20" y="313"/>
                    <a:pt x="24" y="314"/>
                    <a:pt x="30" y="314"/>
                  </a:cubicBezTo>
                  <a:cubicBezTo>
                    <a:pt x="87" y="314"/>
                    <a:pt x="281" y="196"/>
                    <a:pt x="549" y="196"/>
                  </a:cubicBezTo>
                  <a:cubicBezTo>
                    <a:pt x="564" y="196"/>
                    <a:pt x="579" y="197"/>
                    <a:pt x="594" y="198"/>
                  </a:cubicBezTo>
                  <a:cubicBezTo>
                    <a:pt x="888" y="212"/>
                    <a:pt x="1102" y="362"/>
                    <a:pt x="1160" y="362"/>
                  </a:cubicBezTo>
                  <a:cubicBezTo>
                    <a:pt x="1165" y="362"/>
                    <a:pt x="1169" y="361"/>
                    <a:pt x="1172" y="358"/>
                  </a:cubicBezTo>
                  <a:cubicBezTo>
                    <a:pt x="1188" y="342"/>
                    <a:pt x="1156" y="262"/>
                    <a:pt x="1059" y="182"/>
                  </a:cubicBezTo>
                  <a:cubicBezTo>
                    <a:pt x="921" y="61"/>
                    <a:pt x="746" y="0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1"/>
            <p:cNvSpPr/>
            <p:nvPr/>
          </p:nvSpPr>
          <p:spPr>
            <a:xfrm>
              <a:off x="2018746" y="1552112"/>
              <a:ext cx="23076" cy="19903"/>
            </a:xfrm>
            <a:custGeom>
              <a:avLst/>
              <a:gdLst/>
              <a:ahLst/>
              <a:cxnLst/>
              <a:rect l="l" t="t" r="r" b="b"/>
              <a:pathLst>
                <a:path w="691" h="596" extrusionOk="0">
                  <a:moveTo>
                    <a:pt x="386" y="0"/>
                  </a:moveTo>
                  <a:cubicBezTo>
                    <a:pt x="129" y="16"/>
                    <a:pt x="1" y="321"/>
                    <a:pt x="193" y="514"/>
                  </a:cubicBezTo>
                  <a:cubicBezTo>
                    <a:pt x="249" y="570"/>
                    <a:pt x="320" y="595"/>
                    <a:pt x="391" y="595"/>
                  </a:cubicBezTo>
                  <a:cubicBezTo>
                    <a:pt x="542" y="595"/>
                    <a:pt x="690" y="480"/>
                    <a:pt x="690" y="305"/>
                  </a:cubicBezTo>
                  <a:cubicBezTo>
                    <a:pt x="690" y="145"/>
                    <a:pt x="54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1"/>
            <p:cNvSpPr/>
            <p:nvPr/>
          </p:nvSpPr>
          <p:spPr>
            <a:xfrm>
              <a:off x="2011800" y="1540157"/>
              <a:ext cx="40208" cy="12223"/>
            </a:xfrm>
            <a:custGeom>
              <a:avLst/>
              <a:gdLst/>
              <a:ahLst/>
              <a:cxnLst/>
              <a:rect l="l" t="t" r="r" b="b"/>
              <a:pathLst>
                <a:path w="1204" h="366" extrusionOk="0">
                  <a:moveTo>
                    <a:pt x="578" y="0"/>
                  </a:moveTo>
                  <a:cubicBezTo>
                    <a:pt x="428" y="0"/>
                    <a:pt x="278" y="45"/>
                    <a:pt x="144" y="134"/>
                  </a:cubicBezTo>
                  <a:cubicBezTo>
                    <a:pt x="48" y="214"/>
                    <a:pt x="0" y="294"/>
                    <a:pt x="16" y="310"/>
                  </a:cubicBezTo>
                  <a:cubicBezTo>
                    <a:pt x="20" y="316"/>
                    <a:pt x="27" y="318"/>
                    <a:pt x="37" y="318"/>
                  </a:cubicBezTo>
                  <a:cubicBezTo>
                    <a:pt x="104" y="318"/>
                    <a:pt x="306" y="197"/>
                    <a:pt x="568" y="197"/>
                  </a:cubicBezTo>
                  <a:cubicBezTo>
                    <a:pt x="582" y="197"/>
                    <a:pt x="596" y="197"/>
                    <a:pt x="610" y="198"/>
                  </a:cubicBezTo>
                  <a:cubicBezTo>
                    <a:pt x="895" y="212"/>
                    <a:pt x="1092" y="366"/>
                    <a:pt x="1165" y="366"/>
                  </a:cubicBezTo>
                  <a:cubicBezTo>
                    <a:pt x="1175" y="366"/>
                    <a:pt x="1182" y="364"/>
                    <a:pt x="1187" y="358"/>
                  </a:cubicBezTo>
                  <a:cubicBezTo>
                    <a:pt x="1203" y="342"/>
                    <a:pt x="1171" y="262"/>
                    <a:pt x="1075" y="182"/>
                  </a:cubicBezTo>
                  <a:cubicBezTo>
                    <a:pt x="928" y="61"/>
                    <a:pt x="753" y="0"/>
                    <a:pt x="5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1"/>
            <p:cNvSpPr/>
            <p:nvPr/>
          </p:nvSpPr>
          <p:spPr>
            <a:xfrm>
              <a:off x="2086805" y="1548339"/>
              <a:ext cx="32159" cy="95777"/>
            </a:xfrm>
            <a:custGeom>
              <a:avLst/>
              <a:gdLst/>
              <a:ahLst/>
              <a:cxnLst/>
              <a:rect l="l" t="t" r="r" b="b"/>
              <a:pathLst>
                <a:path w="963" h="2868" extrusionOk="0">
                  <a:moveTo>
                    <a:pt x="33" y="1"/>
                  </a:moveTo>
                  <a:cubicBezTo>
                    <a:pt x="33" y="1"/>
                    <a:pt x="33" y="1"/>
                    <a:pt x="32" y="1"/>
                  </a:cubicBezTo>
                  <a:cubicBezTo>
                    <a:pt x="0" y="17"/>
                    <a:pt x="225" y="803"/>
                    <a:pt x="546" y="1750"/>
                  </a:cubicBezTo>
                  <a:cubicBezTo>
                    <a:pt x="626" y="1990"/>
                    <a:pt x="706" y="2215"/>
                    <a:pt x="770" y="2423"/>
                  </a:cubicBezTo>
                  <a:cubicBezTo>
                    <a:pt x="818" y="2504"/>
                    <a:pt x="834" y="2600"/>
                    <a:pt x="818" y="2680"/>
                  </a:cubicBezTo>
                  <a:cubicBezTo>
                    <a:pt x="818" y="2744"/>
                    <a:pt x="738" y="2760"/>
                    <a:pt x="658" y="2760"/>
                  </a:cubicBezTo>
                  <a:cubicBezTo>
                    <a:pt x="481" y="2760"/>
                    <a:pt x="305" y="2792"/>
                    <a:pt x="128" y="2841"/>
                  </a:cubicBezTo>
                  <a:cubicBezTo>
                    <a:pt x="232" y="2859"/>
                    <a:pt x="335" y="2867"/>
                    <a:pt x="439" y="2867"/>
                  </a:cubicBezTo>
                  <a:cubicBezTo>
                    <a:pt x="512" y="2867"/>
                    <a:pt x="585" y="2863"/>
                    <a:pt x="658" y="2857"/>
                  </a:cubicBezTo>
                  <a:cubicBezTo>
                    <a:pt x="706" y="2857"/>
                    <a:pt x="754" y="2857"/>
                    <a:pt x="802" y="2841"/>
                  </a:cubicBezTo>
                  <a:cubicBezTo>
                    <a:pt x="850" y="2825"/>
                    <a:pt x="915" y="2792"/>
                    <a:pt x="931" y="2728"/>
                  </a:cubicBezTo>
                  <a:cubicBezTo>
                    <a:pt x="963" y="2616"/>
                    <a:pt x="947" y="2488"/>
                    <a:pt x="899" y="2391"/>
                  </a:cubicBezTo>
                  <a:cubicBezTo>
                    <a:pt x="818" y="2167"/>
                    <a:pt x="754" y="1942"/>
                    <a:pt x="674" y="1702"/>
                  </a:cubicBezTo>
                  <a:cubicBezTo>
                    <a:pt x="356" y="765"/>
                    <a:pt x="70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1"/>
            <p:cNvSpPr/>
            <p:nvPr/>
          </p:nvSpPr>
          <p:spPr>
            <a:xfrm>
              <a:off x="1994100" y="1744434"/>
              <a:ext cx="102890" cy="53365"/>
            </a:xfrm>
            <a:custGeom>
              <a:avLst/>
              <a:gdLst/>
              <a:ahLst/>
              <a:cxnLst/>
              <a:rect l="l" t="t" r="r" b="b"/>
              <a:pathLst>
                <a:path w="3081" h="1598" extrusionOk="0">
                  <a:moveTo>
                    <a:pt x="1" y="1"/>
                  </a:moveTo>
                  <a:cubicBezTo>
                    <a:pt x="1" y="1"/>
                    <a:pt x="666" y="1598"/>
                    <a:pt x="2763" y="1598"/>
                  </a:cubicBezTo>
                  <a:cubicBezTo>
                    <a:pt x="2851" y="1598"/>
                    <a:pt x="2940" y="1595"/>
                    <a:pt x="3033" y="1589"/>
                  </a:cubicBezTo>
                  <a:lnTo>
                    <a:pt x="3081" y="1012"/>
                  </a:lnTo>
                  <a:cubicBezTo>
                    <a:pt x="1974" y="979"/>
                    <a:pt x="899" y="626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1"/>
            <p:cNvSpPr/>
            <p:nvPr/>
          </p:nvSpPr>
          <p:spPr>
            <a:xfrm>
              <a:off x="2054645" y="1654635"/>
              <a:ext cx="33261" cy="23978"/>
            </a:xfrm>
            <a:custGeom>
              <a:avLst/>
              <a:gdLst/>
              <a:ahLst/>
              <a:cxnLst/>
              <a:rect l="l" t="t" r="r" b="b"/>
              <a:pathLst>
                <a:path w="996" h="718" extrusionOk="0">
                  <a:moveTo>
                    <a:pt x="424" y="0"/>
                  </a:moveTo>
                  <a:cubicBezTo>
                    <a:pt x="351" y="0"/>
                    <a:pt x="278" y="17"/>
                    <a:pt x="209" y="43"/>
                  </a:cubicBezTo>
                  <a:cubicBezTo>
                    <a:pt x="81" y="123"/>
                    <a:pt x="1" y="251"/>
                    <a:pt x="17" y="396"/>
                  </a:cubicBezTo>
                  <a:cubicBezTo>
                    <a:pt x="65" y="556"/>
                    <a:pt x="193" y="684"/>
                    <a:pt x="353" y="700"/>
                  </a:cubicBezTo>
                  <a:cubicBezTo>
                    <a:pt x="405" y="712"/>
                    <a:pt x="458" y="717"/>
                    <a:pt x="512" y="717"/>
                  </a:cubicBezTo>
                  <a:cubicBezTo>
                    <a:pt x="612" y="717"/>
                    <a:pt x="715" y="699"/>
                    <a:pt x="819" y="668"/>
                  </a:cubicBezTo>
                  <a:cubicBezTo>
                    <a:pt x="867" y="668"/>
                    <a:pt x="899" y="652"/>
                    <a:pt x="947" y="620"/>
                  </a:cubicBezTo>
                  <a:cubicBezTo>
                    <a:pt x="979" y="604"/>
                    <a:pt x="995" y="556"/>
                    <a:pt x="995" y="508"/>
                  </a:cubicBezTo>
                  <a:lnTo>
                    <a:pt x="979" y="492"/>
                  </a:lnTo>
                  <a:cubicBezTo>
                    <a:pt x="947" y="299"/>
                    <a:pt x="803" y="123"/>
                    <a:pt x="610" y="43"/>
                  </a:cubicBezTo>
                  <a:cubicBezTo>
                    <a:pt x="551" y="13"/>
                    <a:pt x="487" y="0"/>
                    <a:pt x="424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1"/>
            <p:cNvSpPr/>
            <p:nvPr/>
          </p:nvSpPr>
          <p:spPr>
            <a:xfrm>
              <a:off x="2058987" y="1642646"/>
              <a:ext cx="35866" cy="33796"/>
            </a:xfrm>
            <a:custGeom>
              <a:avLst/>
              <a:gdLst/>
              <a:ahLst/>
              <a:cxnLst/>
              <a:rect l="l" t="t" r="r" b="b"/>
              <a:pathLst>
                <a:path w="1074" h="1012" extrusionOk="0">
                  <a:moveTo>
                    <a:pt x="63" y="1"/>
                  </a:moveTo>
                  <a:lnTo>
                    <a:pt x="63" y="17"/>
                  </a:lnTo>
                  <a:cubicBezTo>
                    <a:pt x="62" y="15"/>
                    <a:pt x="61" y="15"/>
                    <a:pt x="59" y="15"/>
                  </a:cubicBezTo>
                  <a:cubicBezTo>
                    <a:pt x="40" y="15"/>
                    <a:pt x="0" y="108"/>
                    <a:pt x="15" y="257"/>
                  </a:cubicBezTo>
                  <a:cubicBezTo>
                    <a:pt x="63" y="674"/>
                    <a:pt x="400" y="995"/>
                    <a:pt x="833" y="1011"/>
                  </a:cubicBezTo>
                  <a:cubicBezTo>
                    <a:pt x="978" y="1011"/>
                    <a:pt x="1074" y="963"/>
                    <a:pt x="1074" y="947"/>
                  </a:cubicBezTo>
                  <a:cubicBezTo>
                    <a:pt x="1074" y="899"/>
                    <a:pt x="689" y="931"/>
                    <a:pt x="400" y="658"/>
                  </a:cubicBezTo>
                  <a:cubicBezTo>
                    <a:pt x="111" y="370"/>
                    <a:pt x="111" y="1"/>
                    <a:pt x="6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1"/>
            <p:cNvSpPr/>
            <p:nvPr/>
          </p:nvSpPr>
          <p:spPr>
            <a:xfrm>
              <a:off x="1852672" y="1347534"/>
              <a:ext cx="330043" cy="319356"/>
            </a:xfrm>
            <a:custGeom>
              <a:avLst/>
              <a:gdLst/>
              <a:ahLst/>
              <a:cxnLst/>
              <a:rect l="l" t="t" r="r" b="b"/>
              <a:pathLst>
                <a:path w="9883" h="9563" extrusionOk="0">
                  <a:moveTo>
                    <a:pt x="9862" y="2525"/>
                  </a:moveTo>
                  <a:lnTo>
                    <a:pt x="9883" y="2613"/>
                  </a:lnTo>
                  <a:cubicBezTo>
                    <a:pt x="9876" y="2583"/>
                    <a:pt x="9869" y="2554"/>
                    <a:pt x="9862" y="2525"/>
                  </a:cubicBezTo>
                  <a:close/>
                  <a:moveTo>
                    <a:pt x="6048" y="0"/>
                  </a:moveTo>
                  <a:cubicBezTo>
                    <a:pt x="4300" y="0"/>
                    <a:pt x="2640" y="773"/>
                    <a:pt x="1492" y="2099"/>
                  </a:cubicBezTo>
                  <a:cubicBezTo>
                    <a:pt x="497" y="3303"/>
                    <a:pt x="0" y="4971"/>
                    <a:pt x="401" y="6495"/>
                  </a:cubicBezTo>
                  <a:cubicBezTo>
                    <a:pt x="546" y="7041"/>
                    <a:pt x="947" y="9479"/>
                    <a:pt x="1508" y="9560"/>
                  </a:cubicBezTo>
                  <a:cubicBezTo>
                    <a:pt x="1520" y="9561"/>
                    <a:pt x="1532" y="9562"/>
                    <a:pt x="1544" y="9562"/>
                  </a:cubicBezTo>
                  <a:cubicBezTo>
                    <a:pt x="2136" y="9562"/>
                    <a:pt x="2587" y="7222"/>
                    <a:pt x="2776" y="6656"/>
                  </a:cubicBezTo>
                  <a:cubicBezTo>
                    <a:pt x="2968" y="6062"/>
                    <a:pt x="2968" y="5420"/>
                    <a:pt x="3193" y="4843"/>
                  </a:cubicBezTo>
                  <a:cubicBezTo>
                    <a:pt x="3535" y="5143"/>
                    <a:pt x="3978" y="5275"/>
                    <a:pt x="4434" y="5275"/>
                  </a:cubicBezTo>
                  <a:cubicBezTo>
                    <a:pt x="4854" y="5275"/>
                    <a:pt x="5287" y="5163"/>
                    <a:pt x="5663" y="4971"/>
                  </a:cubicBezTo>
                  <a:cubicBezTo>
                    <a:pt x="6450" y="4570"/>
                    <a:pt x="7027" y="3896"/>
                    <a:pt x="7605" y="3222"/>
                  </a:cubicBezTo>
                  <a:lnTo>
                    <a:pt x="7605" y="3222"/>
                  </a:lnTo>
                  <a:lnTo>
                    <a:pt x="6963" y="4634"/>
                  </a:lnTo>
                  <a:cubicBezTo>
                    <a:pt x="8371" y="4634"/>
                    <a:pt x="9561" y="3604"/>
                    <a:pt x="9763" y="2206"/>
                  </a:cubicBezTo>
                  <a:lnTo>
                    <a:pt x="9763" y="2206"/>
                  </a:lnTo>
                  <a:cubicBezTo>
                    <a:pt x="9801" y="2310"/>
                    <a:pt x="9834" y="2417"/>
                    <a:pt x="9862" y="2525"/>
                  </a:cubicBezTo>
                  <a:lnTo>
                    <a:pt x="9862" y="2525"/>
                  </a:lnTo>
                  <a:lnTo>
                    <a:pt x="9771" y="2147"/>
                  </a:lnTo>
                  <a:cubicBezTo>
                    <a:pt x="9768" y="2167"/>
                    <a:pt x="9766" y="2186"/>
                    <a:pt x="9763" y="2206"/>
                  </a:cubicBezTo>
                  <a:lnTo>
                    <a:pt x="9763" y="2206"/>
                  </a:lnTo>
                  <a:cubicBezTo>
                    <a:pt x="9564" y="1662"/>
                    <a:pt x="9224" y="1177"/>
                    <a:pt x="8760" y="816"/>
                  </a:cubicBezTo>
                  <a:cubicBezTo>
                    <a:pt x="8086" y="319"/>
                    <a:pt x="7284" y="46"/>
                    <a:pt x="6450" y="14"/>
                  </a:cubicBezTo>
                  <a:cubicBezTo>
                    <a:pt x="6315" y="5"/>
                    <a:pt x="6181" y="0"/>
                    <a:pt x="60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1"/>
            <p:cNvSpPr/>
            <p:nvPr/>
          </p:nvSpPr>
          <p:spPr>
            <a:xfrm>
              <a:off x="2154296" y="1426013"/>
              <a:ext cx="32193" cy="91836"/>
            </a:xfrm>
            <a:custGeom>
              <a:avLst/>
              <a:gdLst/>
              <a:ahLst/>
              <a:cxnLst/>
              <a:rect l="l" t="t" r="r" b="b"/>
              <a:pathLst>
                <a:path w="964" h="2750" extrusionOk="0">
                  <a:moveTo>
                    <a:pt x="168" y="0"/>
                  </a:moveTo>
                  <a:cubicBezTo>
                    <a:pt x="155" y="0"/>
                    <a:pt x="142" y="2"/>
                    <a:pt x="129" y="6"/>
                  </a:cubicBezTo>
                  <a:cubicBezTo>
                    <a:pt x="17" y="38"/>
                    <a:pt x="1" y="183"/>
                    <a:pt x="1" y="311"/>
                  </a:cubicBezTo>
                  <a:cubicBezTo>
                    <a:pt x="1" y="744"/>
                    <a:pt x="65" y="1161"/>
                    <a:pt x="161" y="1578"/>
                  </a:cubicBezTo>
                  <a:cubicBezTo>
                    <a:pt x="257" y="1979"/>
                    <a:pt x="482" y="2364"/>
                    <a:pt x="819" y="2637"/>
                  </a:cubicBezTo>
                  <a:lnTo>
                    <a:pt x="739" y="2685"/>
                  </a:lnTo>
                  <a:lnTo>
                    <a:pt x="819" y="2749"/>
                  </a:lnTo>
                  <a:cubicBezTo>
                    <a:pt x="963" y="1883"/>
                    <a:pt x="819" y="969"/>
                    <a:pt x="402" y="183"/>
                  </a:cubicBezTo>
                  <a:cubicBezTo>
                    <a:pt x="345" y="98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1"/>
            <p:cNvSpPr/>
            <p:nvPr/>
          </p:nvSpPr>
          <p:spPr>
            <a:xfrm>
              <a:off x="1811930" y="1437434"/>
              <a:ext cx="220240" cy="649533"/>
            </a:xfrm>
            <a:custGeom>
              <a:avLst/>
              <a:gdLst/>
              <a:ahLst/>
              <a:cxnLst/>
              <a:rect l="l" t="t" r="r" b="b"/>
              <a:pathLst>
                <a:path w="6595" h="19450" extrusionOk="0">
                  <a:moveTo>
                    <a:pt x="4493" y="1"/>
                  </a:moveTo>
                  <a:lnTo>
                    <a:pt x="1782" y="1028"/>
                  </a:lnTo>
                  <a:cubicBezTo>
                    <a:pt x="434" y="6130"/>
                    <a:pt x="1" y="11488"/>
                    <a:pt x="691" y="15996"/>
                  </a:cubicBezTo>
                  <a:cubicBezTo>
                    <a:pt x="755" y="16461"/>
                    <a:pt x="627" y="16943"/>
                    <a:pt x="771" y="17392"/>
                  </a:cubicBezTo>
                  <a:cubicBezTo>
                    <a:pt x="915" y="17841"/>
                    <a:pt x="1300" y="18258"/>
                    <a:pt x="1766" y="18290"/>
                  </a:cubicBezTo>
                  <a:cubicBezTo>
                    <a:pt x="1802" y="18294"/>
                    <a:pt x="1839" y="18296"/>
                    <a:pt x="1876" y="18296"/>
                  </a:cubicBezTo>
                  <a:cubicBezTo>
                    <a:pt x="2149" y="18296"/>
                    <a:pt x="2440" y="18200"/>
                    <a:pt x="2704" y="18200"/>
                  </a:cubicBezTo>
                  <a:cubicBezTo>
                    <a:pt x="2832" y="18200"/>
                    <a:pt x="2955" y="18223"/>
                    <a:pt x="3065" y="18290"/>
                  </a:cubicBezTo>
                  <a:cubicBezTo>
                    <a:pt x="3354" y="18467"/>
                    <a:pt x="3434" y="18852"/>
                    <a:pt x="3643" y="19109"/>
                  </a:cubicBezTo>
                  <a:cubicBezTo>
                    <a:pt x="3864" y="19330"/>
                    <a:pt x="4153" y="19450"/>
                    <a:pt x="4448" y="19450"/>
                  </a:cubicBezTo>
                  <a:cubicBezTo>
                    <a:pt x="4559" y="19450"/>
                    <a:pt x="4672" y="19433"/>
                    <a:pt x="4782" y="19397"/>
                  </a:cubicBezTo>
                  <a:cubicBezTo>
                    <a:pt x="5183" y="19253"/>
                    <a:pt x="5520" y="18980"/>
                    <a:pt x="5744" y="18627"/>
                  </a:cubicBezTo>
                  <a:cubicBezTo>
                    <a:pt x="6595" y="17456"/>
                    <a:pt x="6547" y="15852"/>
                    <a:pt x="6145" y="14456"/>
                  </a:cubicBezTo>
                  <a:cubicBezTo>
                    <a:pt x="5744" y="13060"/>
                    <a:pt x="5038" y="11777"/>
                    <a:pt x="4605" y="10397"/>
                  </a:cubicBezTo>
                  <a:cubicBezTo>
                    <a:pt x="3803" y="7814"/>
                    <a:pt x="4028" y="5039"/>
                    <a:pt x="4268" y="2359"/>
                  </a:cubicBezTo>
                  <a:lnTo>
                    <a:pt x="449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1"/>
            <p:cNvSpPr/>
            <p:nvPr/>
          </p:nvSpPr>
          <p:spPr>
            <a:xfrm>
              <a:off x="1604047" y="2047160"/>
              <a:ext cx="744775" cy="544873"/>
            </a:xfrm>
            <a:custGeom>
              <a:avLst/>
              <a:gdLst/>
              <a:ahLst/>
              <a:cxnLst/>
              <a:rect l="l" t="t" r="r" b="b"/>
              <a:pathLst>
                <a:path w="22302" h="16316" extrusionOk="0">
                  <a:moveTo>
                    <a:pt x="19446" y="0"/>
                  </a:moveTo>
                  <a:cubicBezTo>
                    <a:pt x="19221" y="0"/>
                    <a:pt x="18002" y="1428"/>
                    <a:pt x="17617" y="1926"/>
                  </a:cubicBezTo>
                  <a:cubicBezTo>
                    <a:pt x="17348" y="2276"/>
                    <a:pt x="16748" y="3085"/>
                    <a:pt x="16429" y="3085"/>
                  </a:cubicBezTo>
                  <a:cubicBezTo>
                    <a:pt x="16310" y="3085"/>
                    <a:pt x="16230" y="2972"/>
                    <a:pt x="16221" y="2680"/>
                  </a:cubicBezTo>
                  <a:cubicBezTo>
                    <a:pt x="16221" y="2647"/>
                    <a:pt x="16221" y="2631"/>
                    <a:pt x="16205" y="2615"/>
                  </a:cubicBezTo>
                  <a:cubicBezTo>
                    <a:pt x="16205" y="1557"/>
                    <a:pt x="15852" y="754"/>
                    <a:pt x="15579" y="578"/>
                  </a:cubicBezTo>
                  <a:cubicBezTo>
                    <a:pt x="15523" y="548"/>
                    <a:pt x="15466" y="535"/>
                    <a:pt x="15411" y="535"/>
                  </a:cubicBezTo>
                  <a:cubicBezTo>
                    <a:pt x="15196" y="535"/>
                    <a:pt x="15011" y="737"/>
                    <a:pt x="15050" y="979"/>
                  </a:cubicBezTo>
                  <a:cubicBezTo>
                    <a:pt x="15066" y="1027"/>
                    <a:pt x="15066" y="1075"/>
                    <a:pt x="15098" y="1123"/>
                  </a:cubicBezTo>
                  <a:cubicBezTo>
                    <a:pt x="15098" y="1139"/>
                    <a:pt x="15114" y="1171"/>
                    <a:pt x="15114" y="1204"/>
                  </a:cubicBezTo>
                  <a:cubicBezTo>
                    <a:pt x="15194" y="1557"/>
                    <a:pt x="15242" y="1926"/>
                    <a:pt x="15242" y="2295"/>
                  </a:cubicBezTo>
                  <a:cubicBezTo>
                    <a:pt x="15258" y="2615"/>
                    <a:pt x="15210" y="2936"/>
                    <a:pt x="15114" y="3257"/>
                  </a:cubicBezTo>
                  <a:cubicBezTo>
                    <a:pt x="15002" y="3610"/>
                    <a:pt x="14889" y="3915"/>
                    <a:pt x="14793" y="4156"/>
                  </a:cubicBezTo>
                  <a:lnTo>
                    <a:pt x="14633" y="4348"/>
                  </a:lnTo>
                  <a:lnTo>
                    <a:pt x="5616" y="9450"/>
                  </a:lnTo>
                  <a:lnTo>
                    <a:pt x="5616" y="5166"/>
                  </a:lnTo>
                  <a:cubicBezTo>
                    <a:pt x="5616" y="5166"/>
                    <a:pt x="2872" y="5051"/>
                    <a:pt x="1388" y="5051"/>
                  </a:cubicBezTo>
                  <a:cubicBezTo>
                    <a:pt x="874" y="5051"/>
                    <a:pt x="512" y="5065"/>
                    <a:pt x="466" y="5102"/>
                  </a:cubicBezTo>
                  <a:cubicBezTo>
                    <a:pt x="338" y="5198"/>
                    <a:pt x="1" y="9273"/>
                    <a:pt x="450" y="11921"/>
                  </a:cubicBezTo>
                  <a:cubicBezTo>
                    <a:pt x="918" y="14643"/>
                    <a:pt x="3262" y="16315"/>
                    <a:pt x="5686" y="16315"/>
                  </a:cubicBezTo>
                  <a:cubicBezTo>
                    <a:pt x="6918" y="16315"/>
                    <a:pt x="8172" y="15883"/>
                    <a:pt x="9210" y="14937"/>
                  </a:cubicBezTo>
                  <a:lnTo>
                    <a:pt x="16702" y="8134"/>
                  </a:lnTo>
                  <a:lnTo>
                    <a:pt x="16734" y="8166"/>
                  </a:lnTo>
                  <a:lnTo>
                    <a:pt x="17793" y="7284"/>
                  </a:lnTo>
                  <a:lnTo>
                    <a:pt x="18002" y="6947"/>
                  </a:lnTo>
                  <a:lnTo>
                    <a:pt x="18258" y="6722"/>
                  </a:lnTo>
                  <a:cubicBezTo>
                    <a:pt x="19301" y="5920"/>
                    <a:pt x="20521" y="4942"/>
                    <a:pt x="21098" y="4348"/>
                  </a:cubicBezTo>
                  <a:cubicBezTo>
                    <a:pt x="22205" y="3225"/>
                    <a:pt x="22109" y="3129"/>
                    <a:pt x="21948" y="3016"/>
                  </a:cubicBezTo>
                  <a:cubicBezTo>
                    <a:pt x="21922" y="2997"/>
                    <a:pt x="21891" y="2987"/>
                    <a:pt x="21856" y="2987"/>
                  </a:cubicBezTo>
                  <a:cubicBezTo>
                    <a:pt x="21420" y="2987"/>
                    <a:pt x="20336" y="4370"/>
                    <a:pt x="20077" y="4370"/>
                  </a:cubicBezTo>
                  <a:cubicBezTo>
                    <a:pt x="20033" y="4370"/>
                    <a:pt x="20012" y="4330"/>
                    <a:pt x="20023" y="4236"/>
                  </a:cubicBezTo>
                  <a:cubicBezTo>
                    <a:pt x="20087" y="3562"/>
                    <a:pt x="22301" y="1781"/>
                    <a:pt x="21868" y="1492"/>
                  </a:cubicBezTo>
                  <a:cubicBezTo>
                    <a:pt x="21824" y="1463"/>
                    <a:pt x="21775" y="1450"/>
                    <a:pt x="21720" y="1450"/>
                  </a:cubicBezTo>
                  <a:cubicBezTo>
                    <a:pt x="21051" y="1450"/>
                    <a:pt x="19642" y="3463"/>
                    <a:pt x="19494" y="3626"/>
                  </a:cubicBezTo>
                  <a:cubicBezTo>
                    <a:pt x="19454" y="3679"/>
                    <a:pt x="19405" y="3700"/>
                    <a:pt x="19357" y="3700"/>
                  </a:cubicBezTo>
                  <a:cubicBezTo>
                    <a:pt x="19231" y="3700"/>
                    <a:pt x="19116" y="3550"/>
                    <a:pt x="19221" y="3434"/>
                  </a:cubicBezTo>
                  <a:cubicBezTo>
                    <a:pt x="19430" y="3209"/>
                    <a:pt x="21595" y="706"/>
                    <a:pt x="21050" y="337"/>
                  </a:cubicBezTo>
                  <a:cubicBezTo>
                    <a:pt x="21004" y="306"/>
                    <a:pt x="20959" y="293"/>
                    <a:pt x="20913" y="293"/>
                  </a:cubicBezTo>
                  <a:cubicBezTo>
                    <a:pt x="20656" y="293"/>
                    <a:pt x="20424" y="722"/>
                    <a:pt x="20424" y="722"/>
                  </a:cubicBezTo>
                  <a:cubicBezTo>
                    <a:pt x="20424" y="722"/>
                    <a:pt x="18699" y="3027"/>
                    <a:pt x="18342" y="3027"/>
                  </a:cubicBezTo>
                  <a:cubicBezTo>
                    <a:pt x="18328" y="3027"/>
                    <a:pt x="18316" y="3024"/>
                    <a:pt x="18307" y="3016"/>
                  </a:cubicBezTo>
                  <a:cubicBezTo>
                    <a:pt x="18050" y="2824"/>
                    <a:pt x="19093" y="1332"/>
                    <a:pt x="19478" y="851"/>
                  </a:cubicBezTo>
                  <a:cubicBezTo>
                    <a:pt x="19863" y="369"/>
                    <a:pt x="19799" y="0"/>
                    <a:pt x="1944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1"/>
            <p:cNvSpPr/>
            <p:nvPr/>
          </p:nvSpPr>
          <p:spPr>
            <a:xfrm>
              <a:off x="1272434" y="1389245"/>
              <a:ext cx="195561" cy="204678"/>
            </a:xfrm>
            <a:custGeom>
              <a:avLst/>
              <a:gdLst/>
              <a:ahLst/>
              <a:cxnLst/>
              <a:rect l="l" t="t" r="r" b="b"/>
              <a:pathLst>
                <a:path w="5856" h="6129" extrusionOk="0">
                  <a:moveTo>
                    <a:pt x="2952" y="0"/>
                  </a:moveTo>
                  <a:cubicBezTo>
                    <a:pt x="2054" y="0"/>
                    <a:pt x="1348" y="738"/>
                    <a:pt x="1396" y="1636"/>
                  </a:cubicBezTo>
                  <a:cubicBezTo>
                    <a:pt x="1380" y="2294"/>
                    <a:pt x="1781" y="2904"/>
                    <a:pt x="2374" y="3177"/>
                  </a:cubicBezTo>
                  <a:cubicBezTo>
                    <a:pt x="0" y="3530"/>
                    <a:pt x="112" y="6113"/>
                    <a:pt x="112" y="6113"/>
                  </a:cubicBezTo>
                  <a:lnTo>
                    <a:pt x="5728" y="6129"/>
                  </a:lnTo>
                  <a:cubicBezTo>
                    <a:pt x="5728" y="6129"/>
                    <a:pt x="5856" y="3530"/>
                    <a:pt x="3498" y="3177"/>
                  </a:cubicBezTo>
                  <a:lnTo>
                    <a:pt x="3514" y="3177"/>
                  </a:lnTo>
                  <a:cubicBezTo>
                    <a:pt x="4107" y="2904"/>
                    <a:pt x="4492" y="2310"/>
                    <a:pt x="4492" y="1653"/>
                  </a:cubicBezTo>
                  <a:cubicBezTo>
                    <a:pt x="4540" y="754"/>
                    <a:pt x="3834" y="0"/>
                    <a:pt x="295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1"/>
            <p:cNvSpPr/>
            <p:nvPr/>
          </p:nvSpPr>
          <p:spPr>
            <a:xfrm>
              <a:off x="1243748" y="1375419"/>
              <a:ext cx="117651" cy="98716"/>
            </a:xfrm>
            <a:custGeom>
              <a:avLst/>
              <a:gdLst/>
              <a:ahLst/>
              <a:cxnLst/>
              <a:rect l="l" t="t" r="r" b="b"/>
              <a:pathLst>
                <a:path w="3523" h="2956" extrusionOk="0">
                  <a:moveTo>
                    <a:pt x="1760" y="1"/>
                  </a:moveTo>
                  <a:cubicBezTo>
                    <a:pt x="1183" y="1"/>
                    <a:pt x="606" y="322"/>
                    <a:pt x="362" y="976"/>
                  </a:cubicBezTo>
                  <a:cubicBezTo>
                    <a:pt x="169" y="1441"/>
                    <a:pt x="249" y="1986"/>
                    <a:pt x="554" y="2387"/>
                  </a:cubicBezTo>
                  <a:cubicBezTo>
                    <a:pt x="763" y="2660"/>
                    <a:pt x="1052" y="2853"/>
                    <a:pt x="1372" y="2917"/>
                  </a:cubicBezTo>
                  <a:cubicBezTo>
                    <a:pt x="1453" y="2949"/>
                    <a:pt x="1549" y="2949"/>
                    <a:pt x="1645" y="2949"/>
                  </a:cubicBezTo>
                  <a:lnTo>
                    <a:pt x="1725" y="2949"/>
                  </a:lnTo>
                  <a:cubicBezTo>
                    <a:pt x="1725" y="2933"/>
                    <a:pt x="1597" y="2933"/>
                    <a:pt x="1388" y="2869"/>
                  </a:cubicBezTo>
                  <a:cubicBezTo>
                    <a:pt x="1084" y="2772"/>
                    <a:pt x="827" y="2580"/>
                    <a:pt x="650" y="2323"/>
                  </a:cubicBezTo>
                  <a:cubicBezTo>
                    <a:pt x="1" y="1420"/>
                    <a:pt x="650" y="173"/>
                    <a:pt x="1748" y="173"/>
                  </a:cubicBezTo>
                  <a:cubicBezTo>
                    <a:pt x="1762" y="173"/>
                    <a:pt x="1776" y="173"/>
                    <a:pt x="1790" y="173"/>
                  </a:cubicBezTo>
                  <a:cubicBezTo>
                    <a:pt x="2897" y="189"/>
                    <a:pt x="3522" y="1473"/>
                    <a:pt x="2832" y="2371"/>
                  </a:cubicBezTo>
                  <a:cubicBezTo>
                    <a:pt x="2640" y="2612"/>
                    <a:pt x="2383" y="2788"/>
                    <a:pt x="2078" y="2869"/>
                  </a:cubicBezTo>
                  <a:cubicBezTo>
                    <a:pt x="1854" y="2933"/>
                    <a:pt x="1725" y="2933"/>
                    <a:pt x="1725" y="2949"/>
                  </a:cubicBezTo>
                  <a:lnTo>
                    <a:pt x="1822" y="2949"/>
                  </a:lnTo>
                  <a:cubicBezTo>
                    <a:pt x="1850" y="2954"/>
                    <a:pt x="1877" y="2956"/>
                    <a:pt x="1903" y="2956"/>
                  </a:cubicBezTo>
                  <a:cubicBezTo>
                    <a:pt x="1966" y="2956"/>
                    <a:pt x="2026" y="2944"/>
                    <a:pt x="2094" y="2933"/>
                  </a:cubicBezTo>
                  <a:cubicBezTo>
                    <a:pt x="2415" y="2869"/>
                    <a:pt x="2704" y="2692"/>
                    <a:pt x="2929" y="2436"/>
                  </a:cubicBezTo>
                  <a:cubicBezTo>
                    <a:pt x="3250" y="2034"/>
                    <a:pt x="3346" y="1505"/>
                    <a:pt x="3185" y="1024"/>
                  </a:cubicBezTo>
                  <a:cubicBezTo>
                    <a:pt x="2957" y="346"/>
                    <a:pt x="2358" y="1"/>
                    <a:pt x="17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1"/>
            <p:cNvSpPr/>
            <p:nvPr/>
          </p:nvSpPr>
          <p:spPr>
            <a:xfrm>
              <a:off x="1232761" y="1463615"/>
              <a:ext cx="41844" cy="53232"/>
            </a:xfrm>
            <a:custGeom>
              <a:avLst/>
              <a:gdLst/>
              <a:ahLst/>
              <a:cxnLst/>
              <a:rect l="l" t="t" r="r" b="b"/>
              <a:pathLst>
                <a:path w="1253" h="1594" extrusionOk="0">
                  <a:moveTo>
                    <a:pt x="1212" y="1"/>
                  </a:moveTo>
                  <a:cubicBezTo>
                    <a:pt x="1146" y="1"/>
                    <a:pt x="869" y="327"/>
                    <a:pt x="562" y="741"/>
                  </a:cubicBezTo>
                  <a:cubicBezTo>
                    <a:pt x="225" y="1190"/>
                    <a:pt x="1" y="1559"/>
                    <a:pt x="33" y="1591"/>
                  </a:cubicBezTo>
                  <a:cubicBezTo>
                    <a:pt x="34" y="1593"/>
                    <a:pt x="36" y="1593"/>
                    <a:pt x="39" y="1593"/>
                  </a:cubicBezTo>
                  <a:cubicBezTo>
                    <a:pt x="91" y="1593"/>
                    <a:pt x="369" y="1267"/>
                    <a:pt x="691" y="853"/>
                  </a:cubicBezTo>
                  <a:cubicBezTo>
                    <a:pt x="1012" y="404"/>
                    <a:pt x="1252" y="35"/>
                    <a:pt x="1220" y="3"/>
                  </a:cubicBezTo>
                  <a:cubicBezTo>
                    <a:pt x="1218" y="2"/>
                    <a:pt x="1215" y="1"/>
                    <a:pt x="12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1"/>
            <p:cNvSpPr/>
            <p:nvPr/>
          </p:nvSpPr>
          <p:spPr>
            <a:xfrm>
              <a:off x="1036131" y="1230084"/>
              <a:ext cx="588320" cy="515919"/>
            </a:xfrm>
            <a:custGeom>
              <a:avLst/>
              <a:gdLst/>
              <a:ahLst/>
              <a:cxnLst/>
              <a:rect l="l" t="t" r="r" b="b"/>
              <a:pathLst>
                <a:path w="17617" h="15449" extrusionOk="0">
                  <a:moveTo>
                    <a:pt x="8856" y="0"/>
                  </a:moveTo>
                  <a:cubicBezTo>
                    <a:pt x="7493" y="0"/>
                    <a:pt x="6112" y="363"/>
                    <a:pt x="4862" y="1124"/>
                  </a:cubicBezTo>
                  <a:cubicBezTo>
                    <a:pt x="1252" y="3322"/>
                    <a:pt x="97" y="8023"/>
                    <a:pt x="2263" y="11649"/>
                  </a:cubicBezTo>
                  <a:cubicBezTo>
                    <a:pt x="2712" y="12419"/>
                    <a:pt x="3274" y="13093"/>
                    <a:pt x="3964" y="13654"/>
                  </a:cubicBezTo>
                  <a:cubicBezTo>
                    <a:pt x="4605" y="14200"/>
                    <a:pt x="5343" y="14633"/>
                    <a:pt x="6113" y="14938"/>
                  </a:cubicBezTo>
                  <a:cubicBezTo>
                    <a:pt x="7012" y="15277"/>
                    <a:pt x="7961" y="15449"/>
                    <a:pt x="8913" y="15449"/>
                  </a:cubicBezTo>
                  <a:cubicBezTo>
                    <a:pt x="9490" y="15449"/>
                    <a:pt x="10068" y="15386"/>
                    <a:pt x="10638" y="15258"/>
                  </a:cubicBezTo>
                  <a:cubicBezTo>
                    <a:pt x="11905" y="14954"/>
                    <a:pt x="13076" y="14344"/>
                    <a:pt x="14055" y="13462"/>
                  </a:cubicBezTo>
                  <a:lnTo>
                    <a:pt x="17601" y="13462"/>
                  </a:lnTo>
                  <a:cubicBezTo>
                    <a:pt x="17617" y="13446"/>
                    <a:pt x="17617" y="13413"/>
                    <a:pt x="17601" y="13397"/>
                  </a:cubicBezTo>
                  <a:lnTo>
                    <a:pt x="16333" y="11536"/>
                  </a:lnTo>
                  <a:cubicBezTo>
                    <a:pt x="16189" y="11328"/>
                    <a:pt x="16076" y="11167"/>
                    <a:pt x="15996" y="11039"/>
                  </a:cubicBezTo>
                  <a:cubicBezTo>
                    <a:pt x="15916" y="10943"/>
                    <a:pt x="15868" y="10879"/>
                    <a:pt x="15868" y="10879"/>
                  </a:cubicBezTo>
                  <a:lnTo>
                    <a:pt x="15868" y="10879"/>
                  </a:lnTo>
                  <a:cubicBezTo>
                    <a:pt x="15868" y="10879"/>
                    <a:pt x="15900" y="10943"/>
                    <a:pt x="15964" y="11055"/>
                  </a:cubicBezTo>
                  <a:cubicBezTo>
                    <a:pt x="16044" y="11167"/>
                    <a:pt x="16157" y="11328"/>
                    <a:pt x="16285" y="11536"/>
                  </a:cubicBezTo>
                  <a:cubicBezTo>
                    <a:pt x="16582" y="11974"/>
                    <a:pt x="16985" y="12593"/>
                    <a:pt x="17509" y="13381"/>
                  </a:cubicBezTo>
                  <a:lnTo>
                    <a:pt x="17509" y="13381"/>
                  </a:lnTo>
                  <a:lnTo>
                    <a:pt x="15948" y="13365"/>
                  </a:lnTo>
                  <a:lnTo>
                    <a:pt x="14135" y="13365"/>
                  </a:lnTo>
                  <a:cubicBezTo>
                    <a:pt x="14104" y="13365"/>
                    <a:pt x="14065" y="13365"/>
                    <a:pt x="14029" y="13370"/>
                  </a:cubicBezTo>
                  <a:lnTo>
                    <a:pt x="14029" y="13370"/>
                  </a:lnTo>
                  <a:cubicBezTo>
                    <a:pt x="14026" y="13369"/>
                    <a:pt x="14024" y="13369"/>
                    <a:pt x="14021" y="13369"/>
                  </a:cubicBezTo>
                  <a:cubicBezTo>
                    <a:pt x="14007" y="13369"/>
                    <a:pt x="13991" y="13373"/>
                    <a:pt x="13975" y="13381"/>
                  </a:cubicBezTo>
                  <a:cubicBezTo>
                    <a:pt x="13012" y="14248"/>
                    <a:pt x="11857" y="14841"/>
                    <a:pt x="10606" y="15130"/>
                  </a:cubicBezTo>
                  <a:cubicBezTo>
                    <a:pt x="10059" y="15249"/>
                    <a:pt x="9503" y="15308"/>
                    <a:pt x="8949" y="15308"/>
                  </a:cubicBezTo>
                  <a:cubicBezTo>
                    <a:pt x="8006" y="15308"/>
                    <a:pt x="7067" y="15137"/>
                    <a:pt x="6178" y="14793"/>
                  </a:cubicBezTo>
                  <a:cubicBezTo>
                    <a:pt x="5408" y="14488"/>
                    <a:pt x="4686" y="14071"/>
                    <a:pt x="4060" y="13542"/>
                  </a:cubicBezTo>
                  <a:cubicBezTo>
                    <a:pt x="3402" y="12980"/>
                    <a:pt x="2841" y="12322"/>
                    <a:pt x="2391" y="11568"/>
                  </a:cubicBezTo>
                  <a:cubicBezTo>
                    <a:pt x="1" y="7477"/>
                    <a:pt x="1926" y="2215"/>
                    <a:pt x="6386" y="627"/>
                  </a:cubicBezTo>
                  <a:cubicBezTo>
                    <a:pt x="7230" y="327"/>
                    <a:pt x="8087" y="186"/>
                    <a:pt x="8925" y="186"/>
                  </a:cubicBezTo>
                  <a:cubicBezTo>
                    <a:pt x="12532" y="186"/>
                    <a:pt x="15812" y="2794"/>
                    <a:pt x="16397" y="6595"/>
                  </a:cubicBezTo>
                  <a:cubicBezTo>
                    <a:pt x="16413" y="6707"/>
                    <a:pt x="16429" y="6820"/>
                    <a:pt x="16445" y="6932"/>
                  </a:cubicBezTo>
                  <a:cubicBezTo>
                    <a:pt x="16461" y="7044"/>
                    <a:pt x="16461" y="7157"/>
                    <a:pt x="16478" y="7253"/>
                  </a:cubicBezTo>
                  <a:cubicBezTo>
                    <a:pt x="16478" y="7477"/>
                    <a:pt x="16510" y="7670"/>
                    <a:pt x="16494" y="7878"/>
                  </a:cubicBezTo>
                  <a:cubicBezTo>
                    <a:pt x="16494" y="8231"/>
                    <a:pt x="16461" y="8584"/>
                    <a:pt x="16413" y="8953"/>
                  </a:cubicBezTo>
                  <a:cubicBezTo>
                    <a:pt x="16333" y="9435"/>
                    <a:pt x="16221" y="9916"/>
                    <a:pt x="16044" y="10397"/>
                  </a:cubicBezTo>
                  <a:cubicBezTo>
                    <a:pt x="15996" y="10558"/>
                    <a:pt x="15948" y="10670"/>
                    <a:pt x="15916" y="10750"/>
                  </a:cubicBezTo>
                  <a:cubicBezTo>
                    <a:pt x="15900" y="10798"/>
                    <a:pt x="15884" y="10830"/>
                    <a:pt x="15868" y="10879"/>
                  </a:cubicBezTo>
                  <a:cubicBezTo>
                    <a:pt x="15900" y="10846"/>
                    <a:pt x="15916" y="10798"/>
                    <a:pt x="15932" y="10766"/>
                  </a:cubicBezTo>
                  <a:cubicBezTo>
                    <a:pt x="15964" y="10686"/>
                    <a:pt x="16028" y="10558"/>
                    <a:pt x="16076" y="10397"/>
                  </a:cubicBezTo>
                  <a:cubicBezTo>
                    <a:pt x="16269" y="9932"/>
                    <a:pt x="16397" y="9451"/>
                    <a:pt x="16478" y="8953"/>
                  </a:cubicBezTo>
                  <a:cubicBezTo>
                    <a:pt x="16542" y="8600"/>
                    <a:pt x="16574" y="8231"/>
                    <a:pt x="16574" y="7878"/>
                  </a:cubicBezTo>
                  <a:cubicBezTo>
                    <a:pt x="16590" y="7670"/>
                    <a:pt x="16558" y="7461"/>
                    <a:pt x="16558" y="7253"/>
                  </a:cubicBezTo>
                  <a:cubicBezTo>
                    <a:pt x="16542" y="7140"/>
                    <a:pt x="16558" y="7028"/>
                    <a:pt x="16542" y="6916"/>
                  </a:cubicBezTo>
                  <a:cubicBezTo>
                    <a:pt x="16526" y="6820"/>
                    <a:pt x="16510" y="6707"/>
                    <a:pt x="16494" y="6579"/>
                  </a:cubicBezTo>
                  <a:cubicBezTo>
                    <a:pt x="16333" y="5536"/>
                    <a:pt x="15964" y="4541"/>
                    <a:pt x="15403" y="3643"/>
                  </a:cubicBezTo>
                  <a:cubicBezTo>
                    <a:pt x="13945" y="1294"/>
                    <a:pt x="11431" y="0"/>
                    <a:pt x="88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D72C9A6-1D4A-4C84-948E-995E24D5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063" y="445481"/>
            <a:ext cx="3380400" cy="885600"/>
          </a:xfrm>
        </p:spPr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7B525-3657-4308-B862-BD68DEED90DD}"/>
              </a:ext>
            </a:extLst>
          </p:cNvPr>
          <p:cNvSpPr txBox="1"/>
          <p:nvPr/>
        </p:nvSpPr>
        <p:spPr>
          <a:xfrm>
            <a:off x="2631615" y="1023708"/>
            <a:ext cx="624579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(evolutionary algorithm - EA)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heuristic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spc="-5" dirty="0" err="1">
                <a:solidFill>
                  <a:srgbClr val="1B1B1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ử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nguồn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(organic evolution):</a:t>
            </a:r>
          </a:p>
          <a:p>
            <a:pPr algn="ctr"/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dị</a:t>
            </a:r>
            <a:endParaRPr lang="en-US" sz="1800" spc="-5" dirty="0">
              <a:solidFill>
                <a:srgbClr val="1B1B1B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tái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spc="-5" dirty="0">
              <a:solidFill>
                <a:srgbClr val="1B1B1B"/>
              </a:solidFill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lọc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spc="-5" dirty="0">
                <a:solidFill>
                  <a:srgbClr val="1B1B1B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ràng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spc="-5" dirty="0">
                <a:solidFill>
                  <a:srgbClr val="1B1B1B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27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316662" y="539160"/>
            <a:ext cx="3800400" cy="4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dirty="0"/>
              <a:t>Heuristic:</a:t>
            </a:r>
            <a:endParaRPr lang="en-US" sz="3000" dirty="0"/>
          </a:p>
        </p:txBody>
      </p:sp>
      <p:sp>
        <p:nvSpPr>
          <p:cNvPr id="1479" name="Google Shape;1479;p39"/>
          <p:cNvSpPr txBox="1">
            <a:spLocks noGrp="1"/>
          </p:cNvSpPr>
          <p:nvPr>
            <p:ph type="body" idx="1"/>
          </p:nvPr>
        </p:nvSpPr>
        <p:spPr>
          <a:xfrm>
            <a:off x="350751" y="1059960"/>
            <a:ext cx="5975852" cy="193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  <a:buNone/>
            </a:pP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-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kỹ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thuật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nghiệm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quyết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học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hỏi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hay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khám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phá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nhằm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pháp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đảm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bảo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tối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pPr marL="0" lvl="0" indent="0" algn="l">
              <a:spcAft>
                <a:spcPts val="1600"/>
              </a:spcAft>
              <a:buNone/>
            </a:pPr>
            <a:r>
              <a:rPr lang="en-US" sz="1800" dirty="0">
                <a:solidFill>
                  <a:srgbClr val="202122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-</a:t>
            </a:r>
            <a:r>
              <a:rPr lang="en-US" sz="1800" dirty="0" err="1">
                <a:solidFill>
                  <a:srgbClr val="202122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G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iảm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bớt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nhận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thức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vấn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đề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khi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đưa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quyết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định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 </a:t>
            </a:r>
          </a:p>
          <a:p>
            <a:pPr marL="0" indent="0" algn="l">
              <a:spcAft>
                <a:spcPts val="1600"/>
              </a:spcAft>
              <a:buNone/>
            </a:pP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800" b="1" i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1800" i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ngón</a:t>
            </a:r>
            <a:r>
              <a:rPr lang="en-US" sz="1800" i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tay</a:t>
            </a:r>
            <a:r>
              <a:rPr lang="en-US" sz="1800" i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cái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,giả</a:t>
            </a:r>
            <a:r>
              <a:rPr lang="en-US" sz="1800" i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1800" i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phán</a:t>
            </a:r>
            <a:r>
              <a:rPr lang="en-US" sz="1800" i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i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i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giác</a:t>
            </a:r>
            <a:r>
              <a:rPr lang="en-US" sz="1800" i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khuôn</a:t>
            </a:r>
            <a:r>
              <a:rPr lang="en-US" sz="1800" i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mẫu</a:t>
            </a:r>
            <a:r>
              <a:rPr lang="en-US" sz="1800" i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hay 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i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i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 err="1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1800" i="1" dirty="0">
                <a:solidFill>
                  <a:srgbClr val="2021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spcAft>
                <a:spcPts val="1600"/>
              </a:spcAft>
              <a:buNone/>
            </a:pPr>
            <a:endParaRPr lang="en-US" sz="2000" dirty="0"/>
          </a:p>
        </p:txBody>
      </p:sp>
      <p:grpSp>
        <p:nvGrpSpPr>
          <p:cNvPr id="113" name="Google Shape;4413;p60"/>
          <p:cNvGrpSpPr/>
          <p:nvPr/>
        </p:nvGrpSpPr>
        <p:grpSpPr>
          <a:xfrm>
            <a:off x="6330180" y="2104442"/>
            <a:ext cx="2480081" cy="2287261"/>
            <a:chOff x="3498319" y="2817578"/>
            <a:chExt cx="2815208" cy="1658940"/>
          </a:xfrm>
        </p:grpSpPr>
        <p:sp>
          <p:nvSpPr>
            <p:cNvPr id="114" name="Google Shape;4414;p60"/>
            <p:cNvSpPr/>
            <p:nvPr/>
          </p:nvSpPr>
          <p:spPr>
            <a:xfrm>
              <a:off x="4798523" y="3321692"/>
              <a:ext cx="221722" cy="134450"/>
            </a:xfrm>
            <a:custGeom>
              <a:avLst/>
              <a:gdLst/>
              <a:ahLst/>
              <a:cxnLst/>
              <a:rect l="l" t="t" r="r" b="b"/>
              <a:pathLst>
                <a:path w="6918" h="4195" extrusionOk="0">
                  <a:moveTo>
                    <a:pt x="201" y="1"/>
                  </a:moveTo>
                  <a:lnTo>
                    <a:pt x="1" y="402"/>
                  </a:lnTo>
                  <a:lnTo>
                    <a:pt x="6667" y="4194"/>
                  </a:lnTo>
                  <a:lnTo>
                    <a:pt x="6918" y="3727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415;p60"/>
            <p:cNvSpPr/>
            <p:nvPr/>
          </p:nvSpPr>
          <p:spPr>
            <a:xfrm>
              <a:off x="4794228" y="3295443"/>
              <a:ext cx="15576" cy="18781"/>
            </a:xfrm>
            <a:custGeom>
              <a:avLst/>
              <a:gdLst/>
              <a:ahLst/>
              <a:cxnLst/>
              <a:rect l="l" t="t" r="r" b="b"/>
              <a:pathLst>
                <a:path w="486" h="586" extrusionOk="0">
                  <a:moveTo>
                    <a:pt x="318" y="1"/>
                  </a:moveTo>
                  <a:lnTo>
                    <a:pt x="1" y="469"/>
                  </a:lnTo>
                  <a:lnTo>
                    <a:pt x="218" y="586"/>
                  </a:lnTo>
                  <a:lnTo>
                    <a:pt x="485" y="10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416;p60"/>
            <p:cNvSpPr/>
            <p:nvPr/>
          </p:nvSpPr>
          <p:spPr>
            <a:xfrm>
              <a:off x="4953837" y="3422361"/>
              <a:ext cx="53043" cy="236753"/>
            </a:xfrm>
            <a:custGeom>
              <a:avLst/>
              <a:gdLst/>
              <a:ahLst/>
              <a:cxnLst/>
              <a:rect l="l" t="t" r="r" b="b"/>
              <a:pathLst>
                <a:path w="1655" h="7387" extrusionOk="0">
                  <a:moveTo>
                    <a:pt x="1320" y="1"/>
                  </a:moveTo>
                  <a:lnTo>
                    <a:pt x="0" y="7386"/>
                  </a:lnTo>
                  <a:lnTo>
                    <a:pt x="535" y="7386"/>
                  </a:lnTo>
                  <a:lnTo>
                    <a:pt x="1654" y="201"/>
                  </a:lnTo>
                  <a:lnTo>
                    <a:pt x="132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417;p60"/>
            <p:cNvSpPr/>
            <p:nvPr/>
          </p:nvSpPr>
          <p:spPr>
            <a:xfrm>
              <a:off x="4904032" y="3658410"/>
              <a:ext cx="115156" cy="24775"/>
            </a:xfrm>
            <a:custGeom>
              <a:avLst/>
              <a:gdLst/>
              <a:ahLst/>
              <a:cxnLst/>
              <a:rect l="l" t="t" r="r" b="b"/>
              <a:pathLst>
                <a:path w="3593" h="773" extrusionOk="0">
                  <a:moveTo>
                    <a:pt x="1796" y="1"/>
                  </a:moveTo>
                  <a:cubicBezTo>
                    <a:pt x="757" y="1"/>
                    <a:pt x="0" y="773"/>
                    <a:pt x="0" y="773"/>
                  </a:cubicBezTo>
                  <a:lnTo>
                    <a:pt x="3592" y="756"/>
                  </a:lnTo>
                  <a:cubicBezTo>
                    <a:pt x="3158" y="288"/>
                    <a:pt x="2557" y="21"/>
                    <a:pt x="1922" y="4"/>
                  </a:cubicBezTo>
                  <a:cubicBezTo>
                    <a:pt x="1879" y="2"/>
                    <a:pt x="1837" y="1"/>
                    <a:pt x="17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418;p60"/>
            <p:cNvSpPr/>
            <p:nvPr/>
          </p:nvSpPr>
          <p:spPr>
            <a:xfrm>
              <a:off x="4709104" y="3298264"/>
              <a:ext cx="123713" cy="116630"/>
            </a:xfrm>
            <a:custGeom>
              <a:avLst/>
              <a:gdLst/>
              <a:ahLst/>
              <a:cxnLst/>
              <a:rect l="l" t="t" r="r" b="b"/>
              <a:pathLst>
                <a:path w="3860" h="3639" extrusionOk="0">
                  <a:moveTo>
                    <a:pt x="2094" y="0"/>
                  </a:moveTo>
                  <a:cubicBezTo>
                    <a:pt x="1563" y="0"/>
                    <a:pt x="1047" y="275"/>
                    <a:pt x="769" y="765"/>
                  </a:cubicBezTo>
                  <a:lnTo>
                    <a:pt x="0" y="2102"/>
                  </a:lnTo>
                  <a:lnTo>
                    <a:pt x="2657" y="3639"/>
                  </a:lnTo>
                  <a:lnTo>
                    <a:pt x="3425" y="2302"/>
                  </a:lnTo>
                  <a:cubicBezTo>
                    <a:pt x="3860" y="1567"/>
                    <a:pt x="3609" y="631"/>
                    <a:pt x="2874" y="214"/>
                  </a:cubicBezTo>
                  <a:cubicBezTo>
                    <a:pt x="2629" y="69"/>
                    <a:pt x="2360" y="0"/>
                    <a:pt x="20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419;p60"/>
            <p:cNvSpPr/>
            <p:nvPr/>
          </p:nvSpPr>
          <p:spPr>
            <a:xfrm>
              <a:off x="4030605" y="3658538"/>
              <a:ext cx="273130" cy="12884"/>
            </a:xfrm>
            <a:custGeom>
              <a:avLst/>
              <a:gdLst/>
              <a:ahLst/>
              <a:cxnLst/>
              <a:rect l="l" t="t" r="r" b="b"/>
              <a:pathLst>
                <a:path w="8522" h="402" extrusionOk="0">
                  <a:moveTo>
                    <a:pt x="0" y="0"/>
                  </a:moveTo>
                  <a:lnTo>
                    <a:pt x="0" y="401"/>
                  </a:lnTo>
                  <a:lnTo>
                    <a:pt x="8522" y="401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420;p60"/>
            <p:cNvSpPr/>
            <p:nvPr/>
          </p:nvSpPr>
          <p:spPr>
            <a:xfrm>
              <a:off x="4137716" y="3479667"/>
              <a:ext cx="259733" cy="191755"/>
            </a:xfrm>
            <a:custGeom>
              <a:avLst/>
              <a:gdLst/>
              <a:ahLst/>
              <a:cxnLst/>
              <a:rect l="l" t="t" r="r" b="b"/>
              <a:pathLst>
                <a:path w="8104" h="5983" extrusionOk="0">
                  <a:moveTo>
                    <a:pt x="1437" y="1"/>
                  </a:moveTo>
                  <a:lnTo>
                    <a:pt x="0" y="5982"/>
                  </a:lnTo>
                  <a:lnTo>
                    <a:pt x="6500" y="5982"/>
                  </a:lnTo>
                  <a:lnTo>
                    <a:pt x="810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421;p60"/>
            <p:cNvSpPr/>
            <p:nvPr/>
          </p:nvSpPr>
          <p:spPr>
            <a:xfrm>
              <a:off x="4150568" y="3488256"/>
              <a:ext cx="235119" cy="168711"/>
            </a:xfrm>
            <a:custGeom>
              <a:avLst/>
              <a:gdLst/>
              <a:ahLst/>
              <a:cxnLst/>
              <a:rect l="l" t="t" r="r" b="b"/>
              <a:pathLst>
                <a:path w="7336" h="5264" extrusionOk="0">
                  <a:moveTo>
                    <a:pt x="1354" y="0"/>
                  </a:moveTo>
                  <a:lnTo>
                    <a:pt x="0" y="5263"/>
                  </a:lnTo>
                  <a:lnTo>
                    <a:pt x="5948" y="5263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422;p60"/>
            <p:cNvSpPr/>
            <p:nvPr/>
          </p:nvSpPr>
          <p:spPr>
            <a:xfrm>
              <a:off x="3975992" y="3711004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0" y="1"/>
                  </a:moveTo>
                  <a:lnTo>
                    <a:pt x="0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423;p60"/>
            <p:cNvSpPr/>
            <p:nvPr/>
          </p:nvSpPr>
          <p:spPr>
            <a:xfrm>
              <a:off x="3989902" y="3713151"/>
              <a:ext cx="13942" cy="657089"/>
            </a:xfrm>
            <a:custGeom>
              <a:avLst/>
              <a:gdLst/>
              <a:ahLst/>
              <a:cxnLst/>
              <a:rect l="l" t="t" r="r" b="b"/>
              <a:pathLst>
                <a:path w="435" h="20502" extrusionOk="0">
                  <a:moveTo>
                    <a:pt x="1" y="1"/>
                  </a:moveTo>
                  <a:lnTo>
                    <a:pt x="1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424;p60"/>
            <p:cNvSpPr/>
            <p:nvPr/>
          </p:nvSpPr>
          <p:spPr>
            <a:xfrm>
              <a:off x="4826919" y="3711004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0" y="1"/>
                  </a:moveTo>
                  <a:lnTo>
                    <a:pt x="0" y="20569"/>
                  </a:lnTo>
                  <a:lnTo>
                    <a:pt x="434" y="20569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425;p60"/>
            <p:cNvSpPr/>
            <p:nvPr/>
          </p:nvSpPr>
          <p:spPr>
            <a:xfrm>
              <a:off x="4840829" y="3713151"/>
              <a:ext cx="13942" cy="657089"/>
            </a:xfrm>
            <a:custGeom>
              <a:avLst/>
              <a:gdLst/>
              <a:ahLst/>
              <a:cxnLst/>
              <a:rect l="l" t="t" r="r" b="b"/>
              <a:pathLst>
                <a:path w="435" h="20502" extrusionOk="0">
                  <a:moveTo>
                    <a:pt x="0" y="1"/>
                  </a:moveTo>
                  <a:lnTo>
                    <a:pt x="0" y="20502"/>
                  </a:lnTo>
                  <a:lnTo>
                    <a:pt x="435" y="20502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426;p60"/>
            <p:cNvSpPr/>
            <p:nvPr/>
          </p:nvSpPr>
          <p:spPr>
            <a:xfrm>
              <a:off x="3916539" y="3672447"/>
              <a:ext cx="1049093" cy="54132"/>
            </a:xfrm>
            <a:custGeom>
              <a:avLst/>
              <a:gdLst/>
              <a:ahLst/>
              <a:cxnLst/>
              <a:rect l="l" t="t" r="r" b="b"/>
              <a:pathLst>
                <a:path w="32733" h="1689" extrusionOk="0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427;p60"/>
            <p:cNvSpPr/>
            <p:nvPr/>
          </p:nvSpPr>
          <p:spPr>
            <a:xfrm>
              <a:off x="4372258" y="3726548"/>
              <a:ext cx="461648" cy="89996"/>
            </a:xfrm>
            <a:custGeom>
              <a:avLst/>
              <a:gdLst/>
              <a:ahLst/>
              <a:cxnLst/>
              <a:rect l="l" t="t" r="r" b="b"/>
              <a:pathLst>
                <a:path w="14404" h="2808" extrusionOk="0">
                  <a:moveTo>
                    <a:pt x="0" y="0"/>
                  </a:moveTo>
                  <a:lnTo>
                    <a:pt x="0" y="2807"/>
                  </a:lnTo>
                  <a:lnTo>
                    <a:pt x="14403" y="2807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428;p60"/>
            <p:cNvSpPr/>
            <p:nvPr/>
          </p:nvSpPr>
          <p:spPr>
            <a:xfrm>
              <a:off x="4599300" y="3754912"/>
              <a:ext cx="24134" cy="20800"/>
            </a:xfrm>
            <a:custGeom>
              <a:avLst/>
              <a:gdLst/>
              <a:ahLst/>
              <a:cxnLst/>
              <a:rect l="l" t="t" r="r" b="b"/>
              <a:pathLst>
                <a:path w="753" h="649" extrusionOk="0">
                  <a:moveTo>
                    <a:pt x="435" y="1"/>
                  </a:moveTo>
                  <a:cubicBezTo>
                    <a:pt x="151" y="1"/>
                    <a:pt x="1" y="352"/>
                    <a:pt x="218" y="552"/>
                  </a:cubicBezTo>
                  <a:cubicBezTo>
                    <a:pt x="284" y="618"/>
                    <a:pt x="365" y="648"/>
                    <a:pt x="443" y="648"/>
                  </a:cubicBezTo>
                  <a:cubicBezTo>
                    <a:pt x="603" y="648"/>
                    <a:pt x="753" y="525"/>
                    <a:pt x="753" y="335"/>
                  </a:cubicBezTo>
                  <a:cubicBezTo>
                    <a:pt x="753" y="151"/>
                    <a:pt x="619" y="1"/>
                    <a:pt x="43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429;p60"/>
            <p:cNvSpPr/>
            <p:nvPr/>
          </p:nvSpPr>
          <p:spPr>
            <a:xfrm>
              <a:off x="3840485" y="3876478"/>
              <a:ext cx="206210" cy="117848"/>
            </a:xfrm>
            <a:custGeom>
              <a:avLst/>
              <a:gdLst/>
              <a:ahLst/>
              <a:cxnLst/>
              <a:rect l="l" t="t" r="r" b="b"/>
              <a:pathLst>
                <a:path w="6434" h="3677" extrusionOk="0">
                  <a:moveTo>
                    <a:pt x="1" y="1"/>
                  </a:moveTo>
                  <a:lnTo>
                    <a:pt x="51" y="3677"/>
                  </a:lnTo>
                  <a:lnTo>
                    <a:pt x="5715" y="3677"/>
                  </a:lnTo>
                  <a:cubicBezTo>
                    <a:pt x="6116" y="3677"/>
                    <a:pt x="6434" y="3359"/>
                    <a:pt x="6434" y="2958"/>
                  </a:cubicBezTo>
                  <a:lnTo>
                    <a:pt x="6434" y="1220"/>
                  </a:lnTo>
                  <a:cubicBezTo>
                    <a:pt x="6434" y="535"/>
                    <a:pt x="5882" y="1"/>
                    <a:pt x="521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430;p60"/>
            <p:cNvSpPr/>
            <p:nvPr/>
          </p:nvSpPr>
          <p:spPr>
            <a:xfrm>
              <a:off x="3640204" y="3994294"/>
              <a:ext cx="403830" cy="35383"/>
            </a:xfrm>
            <a:custGeom>
              <a:avLst/>
              <a:gdLst/>
              <a:ahLst/>
              <a:cxnLst/>
              <a:rect l="l" t="t" r="r" b="b"/>
              <a:pathLst>
                <a:path w="12600" h="1104" extrusionOk="0">
                  <a:moveTo>
                    <a:pt x="736" y="1"/>
                  </a:moveTo>
                  <a:cubicBezTo>
                    <a:pt x="1" y="1"/>
                    <a:pt x="1" y="1103"/>
                    <a:pt x="736" y="1103"/>
                  </a:cubicBezTo>
                  <a:lnTo>
                    <a:pt x="11864" y="1103"/>
                  </a:lnTo>
                  <a:cubicBezTo>
                    <a:pt x="12599" y="1103"/>
                    <a:pt x="12599" y="1"/>
                    <a:pt x="118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431;p60"/>
            <p:cNvSpPr/>
            <p:nvPr/>
          </p:nvSpPr>
          <p:spPr>
            <a:xfrm>
              <a:off x="3538990" y="3522518"/>
              <a:ext cx="372774" cy="473411"/>
            </a:xfrm>
            <a:custGeom>
              <a:avLst/>
              <a:gdLst/>
              <a:ahLst/>
              <a:cxnLst/>
              <a:rect l="l" t="t" r="r" b="b"/>
              <a:pathLst>
                <a:path w="11631" h="14771" extrusionOk="0">
                  <a:moveTo>
                    <a:pt x="7754" y="0"/>
                  </a:moveTo>
                  <a:lnTo>
                    <a:pt x="1622" y="117"/>
                  </a:lnTo>
                  <a:cubicBezTo>
                    <a:pt x="686" y="117"/>
                    <a:pt x="1" y="986"/>
                    <a:pt x="218" y="1905"/>
                  </a:cubicBezTo>
                  <a:lnTo>
                    <a:pt x="3343" y="14771"/>
                  </a:lnTo>
                  <a:lnTo>
                    <a:pt x="11630" y="14687"/>
                  </a:lnTo>
                  <a:lnTo>
                    <a:pt x="775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432;p60"/>
            <p:cNvSpPr/>
            <p:nvPr/>
          </p:nvSpPr>
          <p:spPr>
            <a:xfrm>
              <a:off x="3630044" y="4029645"/>
              <a:ext cx="93201" cy="341140"/>
            </a:xfrm>
            <a:custGeom>
              <a:avLst/>
              <a:gdLst/>
              <a:ahLst/>
              <a:cxnLst/>
              <a:rect l="l" t="t" r="r" b="b"/>
              <a:pathLst>
                <a:path w="2908" h="10644" extrusionOk="0">
                  <a:moveTo>
                    <a:pt x="1838" y="0"/>
                  </a:moveTo>
                  <a:lnTo>
                    <a:pt x="0" y="10644"/>
                  </a:lnTo>
                  <a:lnTo>
                    <a:pt x="502" y="10644"/>
                  </a:lnTo>
                  <a:lnTo>
                    <a:pt x="290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433;p60"/>
            <p:cNvSpPr/>
            <p:nvPr/>
          </p:nvSpPr>
          <p:spPr>
            <a:xfrm>
              <a:off x="3764975" y="4029645"/>
              <a:ext cx="96983" cy="341140"/>
            </a:xfrm>
            <a:custGeom>
              <a:avLst/>
              <a:gdLst/>
              <a:ahLst/>
              <a:cxnLst/>
              <a:rect l="l" t="t" r="r" b="b"/>
              <a:pathLst>
                <a:path w="3026" h="10644" extrusionOk="0">
                  <a:moveTo>
                    <a:pt x="1939" y="0"/>
                  </a:moveTo>
                  <a:lnTo>
                    <a:pt x="1" y="10644"/>
                  </a:lnTo>
                  <a:lnTo>
                    <a:pt x="502" y="10644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434;p60"/>
            <p:cNvSpPr/>
            <p:nvPr/>
          </p:nvSpPr>
          <p:spPr>
            <a:xfrm>
              <a:off x="3945993" y="4029645"/>
              <a:ext cx="103906" cy="341140"/>
            </a:xfrm>
            <a:custGeom>
              <a:avLst/>
              <a:gdLst/>
              <a:ahLst/>
              <a:cxnLst/>
              <a:rect l="l" t="t" r="r" b="b"/>
              <a:pathLst>
                <a:path w="3242" h="10644" extrusionOk="0">
                  <a:moveTo>
                    <a:pt x="0" y="0"/>
                  </a:moveTo>
                  <a:lnTo>
                    <a:pt x="2741" y="10644"/>
                  </a:lnTo>
                  <a:lnTo>
                    <a:pt x="3242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435;p60"/>
            <p:cNvSpPr/>
            <p:nvPr/>
          </p:nvSpPr>
          <p:spPr>
            <a:xfrm>
              <a:off x="3764975" y="3522518"/>
              <a:ext cx="171403" cy="471263"/>
            </a:xfrm>
            <a:custGeom>
              <a:avLst/>
              <a:gdLst/>
              <a:ahLst/>
              <a:cxnLst/>
              <a:rect l="l" t="t" r="r" b="b"/>
              <a:pathLst>
                <a:path w="5348" h="14704" extrusionOk="0">
                  <a:moveTo>
                    <a:pt x="1" y="0"/>
                  </a:moveTo>
                  <a:lnTo>
                    <a:pt x="3025" y="14704"/>
                  </a:lnTo>
                  <a:lnTo>
                    <a:pt x="5348" y="14704"/>
                  </a:lnTo>
                  <a:lnTo>
                    <a:pt x="2925" y="1705"/>
                  </a:lnTo>
                  <a:cubicBezTo>
                    <a:pt x="2741" y="719"/>
                    <a:pt x="1872" y="0"/>
                    <a:pt x="87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436;p60"/>
            <p:cNvSpPr/>
            <p:nvPr/>
          </p:nvSpPr>
          <p:spPr>
            <a:xfrm>
              <a:off x="5735665" y="3648891"/>
              <a:ext cx="273675" cy="13429"/>
            </a:xfrm>
            <a:custGeom>
              <a:avLst/>
              <a:gdLst/>
              <a:ahLst/>
              <a:cxnLst/>
              <a:rect l="l" t="t" r="r" b="b"/>
              <a:pathLst>
                <a:path w="8539" h="419" extrusionOk="0">
                  <a:moveTo>
                    <a:pt x="1" y="1"/>
                  </a:moveTo>
                  <a:lnTo>
                    <a:pt x="1" y="418"/>
                  </a:lnTo>
                  <a:lnTo>
                    <a:pt x="8539" y="418"/>
                  </a:lnTo>
                  <a:lnTo>
                    <a:pt x="8539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437;p60"/>
            <p:cNvSpPr/>
            <p:nvPr/>
          </p:nvSpPr>
          <p:spPr>
            <a:xfrm>
              <a:off x="5641951" y="3470020"/>
              <a:ext cx="260278" cy="192300"/>
            </a:xfrm>
            <a:custGeom>
              <a:avLst/>
              <a:gdLst/>
              <a:ahLst/>
              <a:cxnLst/>
              <a:rect l="l" t="t" r="r" b="b"/>
              <a:pathLst>
                <a:path w="8121" h="6000" extrusionOk="0">
                  <a:moveTo>
                    <a:pt x="1" y="1"/>
                  </a:moveTo>
                  <a:lnTo>
                    <a:pt x="1605" y="5999"/>
                  </a:lnTo>
                  <a:lnTo>
                    <a:pt x="8121" y="5999"/>
                  </a:lnTo>
                  <a:lnTo>
                    <a:pt x="666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438;p60"/>
            <p:cNvSpPr/>
            <p:nvPr/>
          </p:nvSpPr>
          <p:spPr>
            <a:xfrm>
              <a:off x="5654258" y="3479122"/>
              <a:ext cx="235119" cy="168743"/>
            </a:xfrm>
            <a:custGeom>
              <a:avLst/>
              <a:gdLst/>
              <a:ahLst/>
              <a:cxnLst/>
              <a:rect l="l" t="t" r="r" b="b"/>
              <a:pathLst>
                <a:path w="7336" h="5265" extrusionOk="0">
                  <a:moveTo>
                    <a:pt x="1" y="1"/>
                  </a:moveTo>
                  <a:lnTo>
                    <a:pt x="1388" y="5264"/>
                  </a:lnTo>
                  <a:lnTo>
                    <a:pt x="7336" y="5264"/>
                  </a:lnTo>
                  <a:lnTo>
                    <a:pt x="598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439;p60"/>
            <p:cNvSpPr/>
            <p:nvPr/>
          </p:nvSpPr>
          <p:spPr>
            <a:xfrm>
              <a:off x="6240100" y="3713151"/>
              <a:ext cx="13974" cy="660839"/>
            </a:xfrm>
            <a:custGeom>
              <a:avLst/>
              <a:gdLst/>
              <a:ahLst/>
              <a:cxnLst/>
              <a:rect l="l" t="t" r="r" b="b"/>
              <a:pathLst>
                <a:path w="436" h="20619" extrusionOk="0">
                  <a:moveTo>
                    <a:pt x="1" y="1"/>
                  </a:moveTo>
                  <a:lnTo>
                    <a:pt x="1" y="20619"/>
                  </a:lnTo>
                  <a:lnTo>
                    <a:pt x="435" y="206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440;p60"/>
            <p:cNvSpPr/>
            <p:nvPr/>
          </p:nvSpPr>
          <p:spPr>
            <a:xfrm>
              <a:off x="6226190" y="3714753"/>
              <a:ext cx="13942" cy="659236"/>
            </a:xfrm>
            <a:custGeom>
              <a:avLst/>
              <a:gdLst/>
              <a:ahLst/>
              <a:cxnLst/>
              <a:rect l="l" t="t" r="r" b="b"/>
              <a:pathLst>
                <a:path w="435" h="20569" extrusionOk="0">
                  <a:moveTo>
                    <a:pt x="1" y="1"/>
                  </a:moveTo>
                  <a:lnTo>
                    <a:pt x="1" y="20569"/>
                  </a:lnTo>
                  <a:lnTo>
                    <a:pt x="435" y="205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441;p60"/>
            <p:cNvSpPr/>
            <p:nvPr/>
          </p:nvSpPr>
          <p:spPr>
            <a:xfrm>
              <a:off x="5389205" y="3713151"/>
              <a:ext cx="13942" cy="667281"/>
            </a:xfrm>
            <a:custGeom>
              <a:avLst/>
              <a:gdLst/>
              <a:ahLst/>
              <a:cxnLst/>
              <a:rect l="l" t="t" r="r" b="b"/>
              <a:pathLst>
                <a:path w="435" h="20820" extrusionOk="0">
                  <a:moveTo>
                    <a:pt x="0" y="1"/>
                  </a:moveTo>
                  <a:lnTo>
                    <a:pt x="0" y="20819"/>
                  </a:lnTo>
                  <a:lnTo>
                    <a:pt x="435" y="2081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442;p60"/>
            <p:cNvSpPr/>
            <p:nvPr/>
          </p:nvSpPr>
          <p:spPr>
            <a:xfrm>
              <a:off x="5375263" y="3714753"/>
              <a:ext cx="13974" cy="665679"/>
            </a:xfrm>
            <a:custGeom>
              <a:avLst/>
              <a:gdLst/>
              <a:ahLst/>
              <a:cxnLst/>
              <a:rect l="l" t="t" r="r" b="b"/>
              <a:pathLst>
                <a:path w="436" h="20770" extrusionOk="0">
                  <a:moveTo>
                    <a:pt x="1" y="1"/>
                  </a:moveTo>
                  <a:lnTo>
                    <a:pt x="1" y="20769"/>
                  </a:lnTo>
                  <a:lnTo>
                    <a:pt x="435" y="2076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443;p60"/>
            <p:cNvSpPr/>
            <p:nvPr/>
          </p:nvSpPr>
          <p:spPr>
            <a:xfrm>
              <a:off x="5264402" y="3674595"/>
              <a:ext cx="1049125" cy="54132"/>
            </a:xfrm>
            <a:custGeom>
              <a:avLst/>
              <a:gdLst/>
              <a:ahLst/>
              <a:cxnLst/>
              <a:rect l="l" t="t" r="r" b="b"/>
              <a:pathLst>
                <a:path w="32734" h="1689" extrusionOk="0">
                  <a:moveTo>
                    <a:pt x="1" y="1"/>
                  </a:moveTo>
                  <a:lnTo>
                    <a:pt x="1" y="1688"/>
                  </a:lnTo>
                  <a:lnTo>
                    <a:pt x="32733" y="1688"/>
                  </a:lnTo>
                  <a:lnTo>
                    <a:pt x="3273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444;p60"/>
            <p:cNvSpPr/>
            <p:nvPr/>
          </p:nvSpPr>
          <p:spPr>
            <a:xfrm>
              <a:off x="5396159" y="3728695"/>
              <a:ext cx="461648" cy="89452"/>
            </a:xfrm>
            <a:custGeom>
              <a:avLst/>
              <a:gdLst/>
              <a:ahLst/>
              <a:cxnLst/>
              <a:rect l="l" t="t" r="r" b="b"/>
              <a:pathLst>
                <a:path w="14404" h="2791" extrusionOk="0">
                  <a:moveTo>
                    <a:pt x="0" y="0"/>
                  </a:moveTo>
                  <a:lnTo>
                    <a:pt x="0" y="2790"/>
                  </a:lnTo>
                  <a:lnTo>
                    <a:pt x="14403" y="2790"/>
                  </a:lnTo>
                  <a:lnTo>
                    <a:pt x="144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445;p60"/>
            <p:cNvSpPr/>
            <p:nvPr/>
          </p:nvSpPr>
          <p:spPr>
            <a:xfrm>
              <a:off x="5606600" y="3757059"/>
              <a:ext cx="24134" cy="20640"/>
            </a:xfrm>
            <a:custGeom>
              <a:avLst/>
              <a:gdLst/>
              <a:ahLst/>
              <a:cxnLst/>
              <a:rect l="l" t="t" r="r" b="b"/>
              <a:pathLst>
                <a:path w="753" h="644" extrusionOk="0">
                  <a:moveTo>
                    <a:pt x="318" y="1"/>
                  </a:moveTo>
                  <a:cubicBezTo>
                    <a:pt x="134" y="1"/>
                    <a:pt x="1" y="151"/>
                    <a:pt x="1" y="318"/>
                  </a:cubicBezTo>
                  <a:cubicBezTo>
                    <a:pt x="1" y="512"/>
                    <a:pt x="157" y="644"/>
                    <a:pt x="320" y="644"/>
                  </a:cubicBezTo>
                  <a:cubicBezTo>
                    <a:pt x="395" y="644"/>
                    <a:pt x="472" y="616"/>
                    <a:pt x="535" y="552"/>
                  </a:cubicBezTo>
                  <a:cubicBezTo>
                    <a:pt x="753" y="352"/>
                    <a:pt x="602" y="1"/>
                    <a:pt x="3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446;p60"/>
            <p:cNvSpPr/>
            <p:nvPr/>
          </p:nvSpPr>
          <p:spPr>
            <a:xfrm>
              <a:off x="5784413" y="3874330"/>
              <a:ext cx="205665" cy="118393"/>
            </a:xfrm>
            <a:custGeom>
              <a:avLst/>
              <a:gdLst/>
              <a:ahLst/>
              <a:cxnLst/>
              <a:rect l="l" t="t" r="r" b="b"/>
              <a:pathLst>
                <a:path w="6417" h="3694" extrusionOk="0">
                  <a:moveTo>
                    <a:pt x="1203" y="1"/>
                  </a:moveTo>
                  <a:cubicBezTo>
                    <a:pt x="535" y="1"/>
                    <a:pt x="0" y="552"/>
                    <a:pt x="0" y="1221"/>
                  </a:cubicBezTo>
                  <a:lnTo>
                    <a:pt x="0" y="2958"/>
                  </a:lnTo>
                  <a:cubicBezTo>
                    <a:pt x="0" y="3359"/>
                    <a:pt x="317" y="3693"/>
                    <a:pt x="718" y="3693"/>
                  </a:cubicBezTo>
                  <a:lnTo>
                    <a:pt x="6383" y="3693"/>
                  </a:lnTo>
                  <a:lnTo>
                    <a:pt x="641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447;p60"/>
            <p:cNvSpPr/>
            <p:nvPr/>
          </p:nvSpPr>
          <p:spPr>
            <a:xfrm>
              <a:off x="5787618" y="3992691"/>
              <a:ext cx="402740" cy="34838"/>
            </a:xfrm>
            <a:custGeom>
              <a:avLst/>
              <a:gdLst/>
              <a:ahLst/>
              <a:cxnLst/>
              <a:rect l="l" t="t" r="r" b="b"/>
              <a:pathLst>
                <a:path w="12566" h="1087" extrusionOk="0">
                  <a:moveTo>
                    <a:pt x="702" y="0"/>
                  </a:moveTo>
                  <a:cubicBezTo>
                    <a:pt x="0" y="0"/>
                    <a:pt x="0" y="1070"/>
                    <a:pt x="702" y="1086"/>
                  </a:cubicBezTo>
                  <a:lnTo>
                    <a:pt x="11847" y="1086"/>
                  </a:lnTo>
                  <a:cubicBezTo>
                    <a:pt x="12565" y="1070"/>
                    <a:pt x="12565" y="0"/>
                    <a:pt x="1184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448;p60"/>
            <p:cNvSpPr/>
            <p:nvPr/>
          </p:nvSpPr>
          <p:spPr>
            <a:xfrm>
              <a:off x="5918799" y="3520370"/>
              <a:ext cx="373286" cy="473955"/>
            </a:xfrm>
            <a:custGeom>
              <a:avLst/>
              <a:gdLst/>
              <a:ahLst/>
              <a:cxnLst/>
              <a:rect l="l" t="t" r="r" b="b"/>
              <a:pathLst>
                <a:path w="11647" h="14788" extrusionOk="0">
                  <a:moveTo>
                    <a:pt x="3894" y="1"/>
                  </a:moveTo>
                  <a:lnTo>
                    <a:pt x="1" y="14704"/>
                  </a:lnTo>
                  <a:lnTo>
                    <a:pt x="8288" y="14788"/>
                  </a:lnTo>
                  <a:lnTo>
                    <a:pt x="11413" y="1905"/>
                  </a:lnTo>
                  <a:cubicBezTo>
                    <a:pt x="11647" y="986"/>
                    <a:pt x="10945" y="117"/>
                    <a:pt x="10009" y="117"/>
                  </a:cubicBezTo>
                  <a:lnTo>
                    <a:pt x="38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449;p60"/>
            <p:cNvSpPr/>
            <p:nvPr/>
          </p:nvSpPr>
          <p:spPr>
            <a:xfrm>
              <a:off x="6107317" y="4027497"/>
              <a:ext cx="93201" cy="341140"/>
            </a:xfrm>
            <a:custGeom>
              <a:avLst/>
              <a:gdLst/>
              <a:ahLst/>
              <a:cxnLst/>
              <a:rect l="l" t="t" r="r" b="b"/>
              <a:pathLst>
                <a:path w="2908" h="10644" extrusionOk="0">
                  <a:moveTo>
                    <a:pt x="0" y="0"/>
                  </a:moveTo>
                  <a:lnTo>
                    <a:pt x="2406" y="10644"/>
                  </a:lnTo>
                  <a:lnTo>
                    <a:pt x="2908" y="10644"/>
                  </a:lnTo>
                  <a:lnTo>
                    <a:pt x="10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450;p60"/>
            <p:cNvSpPr/>
            <p:nvPr/>
          </p:nvSpPr>
          <p:spPr>
            <a:xfrm>
              <a:off x="5969149" y="4027497"/>
              <a:ext cx="96951" cy="341140"/>
            </a:xfrm>
            <a:custGeom>
              <a:avLst/>
              <a:gdLst/>
              <a:ahLst/>
              <a:cxnLst/>
              <a:rect l="l" t="t" r="r" b="b"/>
              <a:pathLst>
                <a:path w="3025" h="10644" extrusionOk="0">
                  <a:moveTo>
                    <a:pt x="0" y="0"/>
                  </a:moveTo>
                  <a:lnTo>
                    <a:pt x="2523" y="10644"/>
                  </a:lnTo>
                  <a:lnTo>
                    <a:pt x="3025" y="10644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451;p60"/>
            <p:cNvSpPr/>
            <p:nvPr/>
          </p:nvSpPr>
          <p:spPr>
            <a:xfrm>
              <a:off x="5780663" y="4027497"/>
              <a:ext cx="104451" cy="341140"/>
            </a:xfrm>
            <a:custGeom>
              <a:avLst/>
              <a:gdLst/>
              <a:ahLst/>
              <a:cxnLst/>
              <a:rect l="l" t="t" r="r" b="b"/>
              <a:pathLst>
                <a:path w="3259" h="10644" extrusionOk="0">
                  <a:moveTo>
                    <a:pt x="2172" y="0"/>
                  </a:moveTo>
                  <a:lnTo>
                    <a:pt x="0" y="10644"/>
                  </a:lnTo>
                  <a:lnTo>
                    <a:pt x="501" y="10644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452;p60"/>
            <p:cNvSpPr/>
            <p:nvPr/>
          </p:nvSpPr>
          <p:spPr>
            <a:xfrm>
              <a:off x="5894184" y="3520370"/>
              <a:ext cx="171916" cy="471295"/>
            </a:xfrm>
            <a:custGeom>
              <a:avLst/>
              <a:gdLst/>
              <a:ahLst/>
              <a:cxnLst/>
              <a:rect l="l" t="t" r="r" b="b"/>
              <a:pathLst>
                <a:path w="5364" h="14705" extrusionOk="0">
                  <a:moveTo>
                    <a:pt x="4495" y="1"/>
                  </a:moveTo>
                  <a:cubicBezTo>
                    <a:pt x="3492" y="1"/>
                    <a:pt x="2624" y="736"/>
                    <a:pt x="2440" y="1721"/>
                  </a:cubicBezTo>
                  <a:lnTo>
                    <a:pt x="0" y="14704"/>
                  </a:lnTo>
                  <a:lnTo>
                    <a:pt x="2323" y="14704"/>
                  </a:lnTo>
                  <a:lnTo>
                    <a:pt x="536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453;p60"/>
            <p:cNvSpPr/>
            <p:nvPr/>
          </p:nvSpPr>
          <p:spPr>
            <a:xfrm>
              <a:off x="4190182" y="3132661"/>
              <a:ext cx="10224" cy="89996"/>
            </a:xfrm>
            <a:custGeom>
              <a:avLst/>
              <a:gdLst/>
              <a:ahLst/>
              <a:cxnLst/>
              <a:rect l="l" t="t" r="r" b="b"/>
              <a:pathLst>
                <a:path w="319" h="2808" extrusionOk="0">
                  <a:moveTo>
                    <a:pt x="1" y="1"/>
                  </a:moveTo>
                  <a:lnTo>
                    <a:pt x="1" y="2808"/>
                  </a:lnTo>
                  <a:lnTo>
                    <a:pt x="318" y="2808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454;p60"/>
            <p:cNvSpPr/>
            <p:nvPr/>
          </p:nvSpPr>
          <p:spPr>
            <a:xfrm>
              <a:off x="4520586" y="3132661"/>
              <a:ext cx="9679" cy="89996"/>
            </a:xfrm>
            <a:custGeom>
              <a:avLst/>
              <a:gdLst/>
              <a:ahLst/>
              <a:cxnLst/>
              <a:rect l="l" t="t" r="r" b="b"/>
              <a:pathLst>
                <a:path w="302" h="2808" extrusionOk="0">
                  <a:moveTo>
                    <a:pt x="1" y="1"/>
                  </a:moveTo>
                  <a:lnTo>
                    <a:pt x="1" y="2808"/>
                  </a:lnTo>
                  <a:lnTo>
                    <a:pt x="302" y="2808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455;p60"/>
            <p:cNvSpPr/>
            <p:nvPr/>
          </p:nvSpPr>
          <p:spPr>
            <a:xfrm>
              <a:off x="4153228" y="3096797"/>
              <a:ext cx="419887" cy="35896"/>
            </a:xfrm>
            <a:custGeom>
              <a:avLst/>
              <a:gdLst/>
              <a:ahLst/>
              <a:cxnLst/>
              <a:rect l="l" t="t" r="r" b="b"/>
              <a:pathLst>
                <a:path w="13101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13100" y="1120"/>
                  </a:lnTo>
                  <a:lnTo>
                    <a:pt x="131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456;p60"/>
            <p:cNvSpPr/>
            <p:nvPr/>
          </p:nvSpPr>
          <p:spPr>
            <a:xfrm>
              <a:off x="4432224" y="2826872"/>
              <a:ext cx="57882" cy="269957"/>
            </a:xfrm>
            <a:custGeom>
              <a:avLst/>
              <a:gdLst/>
              <a:ahLst/>
              <a:cxnLst/>
              <a:rect l="l" t="t" r="r" b="b"/>
              <a:pathLst>
                <a:path w="1806" h="8423" extrusionOk="0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457;p60"/>
            <p:cNvSpPr/>
            <p:nvPr/>
          </p:nvSpPr>
          <p:spPr>
            <a:xfrm>
              <a:off x="4447223" y="3020198"/>
              <a:ext cx="26826" cy="23140"/>
            </a:xfrm>
            <a:custGeom>
              <a:avLst/>
              <a:gdLst/>
              <a:ahLst/>
              <a:cxnLst/>
              <a:rect l="l" t="t" r="r" b="b"/>
              <a:pathLst>
                <a:path w="837" h="722" extrusionOk="0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458;p60"/>
            <p:cNvSpPr/>
            <p:nvPr/>
          </p:nvSpPr>
          <p:spPr>
            <a:xfrm>
              <a:off x="4453120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459;p60"/>
            <p:cNvSpPr/>
            <p:nvPr/>
          </p:nvSpPr>
          <p:spPr>
            <a:xfrm>
              <a:off x="4373316" y="2826872"/>
              <a:ext cx="57882" cy="269957"/>
            </a:xfrm>
            <a:custGeom>
              <a:avLst/>
              <a:gdLst/>
              <a:ahLst/>
              <a:cxnLst/>
              <a:rect l="l" t="t" r="r" b="b"/>
              <a:pathLst>
                <a:path w="1806" h="8423" extrusionOk="0">
                  <a:moveTo>
                    <a:pt x="1" y="1"/>
                  </a:moveTo>
                  <a:lnTo>
                    <a:pt x="1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460;p60"/>
            <p:cNvSpPr/>
            <p:nvPr/>
          </p:nvSpPr>
          <p:spPr>
            <a:xfrm>
              <a:off x="4388315" y="3020198"/>
              <a:ext cx="26826" cy="23140"/>
            </a:xfrm>
            <a:custGeom>
              <a:avLst/>
              <a:gdLst/>
              <a:ahLst/>
              <a:cxnLst/>
              <a:rect l="l" t="t" r="r" b="b"/>
              <a:pathLst>
                <a:path w="837" h="722" extrusionOk="0">
                  <a:moveTo>
                    <a:pt x="469" y="1"/>
                  </a:moveTo>
                  <a:cubicBezTo>
                    <a:pt x="151" y="1"/>
                    <a:pt x="1" y="385"/>
                    <a:pt x="218" y="619"/>
                  </a:cubicBezTo>
                  <a:cubicBezTo>
                    <a:pt x="294" y="689"/>
                    <a:pt x="385" y="721"/>
                    <a:pt x="475" y="721"/>
                  </a:cubicBezTo>
                  <a:cubicBezTo>
                    <a:pt x="661" y="721"/>
                    <a:pt x="836" y="583"/>
                    <a:pt x="836" y="368"/>
                  </a:cubicBezTo>
                  <a:cubicBezTo>
                    <a:pt x="836" y="168"/>
                    <a:pt x="669" y="1"/>
                    <a:pt x="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461;p60"/>
            <p:cNvSpPr/>
            <p:nvPr/>
          </p:nvSpPr>
          <p:spPr>
            <a:xfrm>
              <a:off x="4394212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1" y="0"/>
                  </a:moveTo>
                  <a:lnTo>
                    <a:pt x="1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462;p60"/>
            <p:cNvSpPr/>
            <p:nvPr/>
          </p:nvSpPr>
          <p:spPr>
            <a:xfrm>
              <a:off x="4317645" y="2826872"/>
              <a:ext cx="57850" cy="269957"/>
            </a:xfrm>
            <a:custGeom>
              <a:avLst/>
              <a:gdLst/>
              <a:ahLst/>
              <a:cxnLst/>
              <a:rect l="l" t="t" r="r" b="b"/>
              <a:pathLst>
                <a:path w="1805" h="8423" extrusionOk="0">
                  <a:moveTo>
                    <a:pt x="0" y="1"/>
                  </a:moveTo>
                  <a:lnTo>
                    <a:pt x="0" y="8422"/>
                  </a:lnTo>
                  <a:lnTo>
                    <a:pt x="1805" y="8422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63;p60"/>
            <p:cNvSpPr/>
            <p:nvPr/>
          </p:nvSpPr>
          <p:spPr>
            <a:xfrm>
              <a:off x="4332099" y="3020198"/>
              <a:ext cx="26794" cy="23140"/>
            </a:xfrm>
            <a:custGeom>
              <a:avLst/>
              <a:gdLst/>
              <a:ahLst/>
              <a:cxnLst/>
              <a:rect l="l" t="t" r="r" b="b"/>
              <a:pathLst>
                <a:path w="836" h="722" extrusionOk="0">
                  <a:moveTo>
                    <a:pt x="485" y="1"/>
                  </a:moveTo>
                  <a:cubicBezTo>
                    <a:pt x="167" y="1"/>
                    <a:pt x="0" y="402"/>
                    <a:pt x="234" y="619"/>
                  </a:cubicBezTo>
                  <a:cubicBezTo>
                    <a:pt x="305" y="689"/>
                    <a:pt x="393" y="721"/>
                    <a:pt x="479" y="721"/>
                  </a:cubicBezTo>
                  <a:cubicBezTo>
                    <a:pt x="660" y="721"/>
                    <a:pt x="836" y="583"/>
                    <a:pt x="836" y="368"/>
                  </a:cubicBezTo>
                  <a:cubicBezTo>
                    <a:pt x="836" y="168"/>
                    <a:pt x="685" y="1"/>
                    <a:pt x="4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64;p60"/>
            <p:cNvSpPr/>
            <p:nvPr/>
          </p:nvSpPr>
          <p:spPr>
            <a:xfrm>
              <a:off x="4337997" y="2898119"/>
              <a:ext cx="17692" cy="110348"/>
            </a:xfrm>
            <a:custGeom>
              <a:avLst/>
              <a:gdLst/>
              <a:ahLst/>
              <a:cxnLst/>
              <a:rect l="l" t="t" r="r" b="b"/>
              <a:pathLst>
                <a:path w="552" h="3443" extrusionOk="0">
                  <a:moveTo>
                    <a:pt x="0" y="0"/>
                  </a:moveTo>
                  <a:lnTo>
                    <a:pt x="0" y="3442"/>
                  </a:lnTo>
                  <a:lnTo>
                    <a:pt x="552" y="3442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65;p60"/>
            <p:cNvSpPr/>
            <p:nvPr/>
          </p:nvSpPr>
          <p:spPr>
            <a:xfrm>
              <a:off x="4220181" y="2844564"/>
              <a:ext cx="95349" cy="247971"/>
            </a:xfrm>
            <a:custGeom>
              <a:avLst/>
              <a:gdLst/>
              <a:ahLst/>
              <a:cxnLst/>
              <a:rect l="l" t="t" r="r" b="b"/>
              <a:pathLst>
                <a:path w="2975" h="7737" extrusionOk="0">
                  <a:moveTo>
                    <a:pt x="2223" y="0"/>
                  </a:moveTo>
                  <a:lnTo>
                    <a:pt x="0" y="7469"/>
                  </a:lnTo>
                  <a:lnTo>
                    <a:pt x="802" y="7736"/>
                  </a:lnTo>
                  <a:lnTo>
                    <a:pt x="2974" y="335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66;p60"/>
            <p:cNvSpPr/>
            <p:nvPr/>
          </p:nvSpPr>
          <p:spPr>
            <a:xfrm>
              <a:off x="5125722" y="2948438"/>
              <a:ext cx="142462" cy="171403"/>
            </a:xfrm>
            <a:custGeom>
              <a:avLst/>
              <a:gdLst/>
              <a:ahLst/>
              <a:cxnLst/>
              <a:rect l="l" t="t" r="r" b="b"/>
              <a:pathLst>
                <a:path w="4445" h="5348" extrusionOk="0">
                  <a:moveTo>
                    <a:pt x="2273" y="1"/>
                  </a:moveTo>
                  <a:cubicBezTo>
                    <a:pt x="2279" y="1"/>
                    <a:pt x="2285" y="1"/>
                    <a:pt x="2292" y="1"/>
                  </a:cubicBezTo>
                  <a:lnTo>
                    <a:pt x="2292" y="1"/>
                  </a:lnTo>
                  <a:cubicBezTo>
                    <a:pt x="2291" y="1"/>
                    <a:pt x="2290" y="1"/>
                    <a:pt x="2290" y="1"/>
                  </a:cubicBezTo>
                  <a:close/>
                  <a:moveTo>
                    <a:pt x="2005" y="1"/>
                  </a:moveTo>
                  <a:cubicBezTo>
                    <a:pt x="1872" y="18"/>
                    <a:pt x="1755" y="34"/>
                    <a:pt x="1621" y="68"/>
                  </a:cubicBezTo>
                  <a:cubicBezTo>
                    <a:pt x="1421" y="118"/>
                    <a:pt x="1237" y="185"/>
                    <a:pt x="1053" y="285"/>
                  </a:cubicBezTo>
                  <a:cubicBezTo>
                    <a:pt x="802" y="419"/>
                    <a:pt x="602" y="619"/>
                    <a:pt x="435" y="836"/>
                  </a:cubicBezTo>
                  <a:cubicBezTo>
                    <a:pt x="251" y="1120"/>
                    <a:pt x="134" y="1438"/>
                    <a:pt x="67" y="1772"/>
                  </a:cubicBezTo>
                  <a:cubicBezTo>
                    <a:pt x="0" y="2173"/>
                    <a:pt x="51" y="2574"/>
                    <a:pt x="218" y="2925"/>
                  </a:cubicBezTo>
                  <a:cubicBezTo>
                    <a:pt x="318" y="3109"/>
                    <a:pt x="435" y="3292"/>
                    <a:pt x="552" y="3459"/>
                  </a:cubicBezTo>
                  <a:cubicBezTo>
                    <a:pt x="669" y="3643"/>
                    <a:pt x="786" y="3827"/>
                    <a:pt x="903" y="4028"/>
                  </a:cubicBezTo>
                  <a:cubicBezTo>
                    <a:pt x="1153" y="4412"/>
                    <a:pt x="1320" y="4846"/>
                    <a:pt x="1354" y="5297"/>
                  </a:cubicBezTo>
                  <a:lnTo>
                    <a:pt x="1354" y="5348"/>
                  </a:lnTo>
                  <a:lnTo>
                    <a:pt x="1387" y="5348"/>
                  </a:lnTo>
                  <a:lnTo>
                    <a:pt x="2356" y="5331"/>
                  </a:lnTo>
                  <a:lnTo>
                    <a:pt x="3292" y="5314"/>
                  </a:lnTo>
                  <a:lnTo>
                    <a:pt x="3325" y="5314"/>
                  </a:lnTo>
                  <a:lnTo>
                    <a:pt x="3325" y="5281"/>
                  </a:lnTo>
                  <a:cubicBezTo>
                    <a:pt x="3392" y="4813"/>
                    <a:pt x="3526" y="4362"/>
                    <a:pt x="3710" y="3944"/>
                  </a:cubicBezTo>
                  <a:cubicBezTo>
                    <a:pt x="3793" y="3744"/>
                    <a:pt x="3894" y="3543"/>
                    <a:pt x="4011" y="3359"/>
                  </a:cubicBezTo>
                  <a:cubicBezTo>
                    <a:pt x="4111" y="3175"/>
                    <a:pt x="4211" y="2975"/>
                    <a:pt x="4278" y="2774"/>
                  </a:cubicBezTo>
                  <a:cubicBezTo>
                    <a:pt x="4412" y="2407"/>
                    <a:pt x="4445" y="2006"/>
                    <a:pt x="4378" y="1622"/>
                  </a:cubicBezTo>
                  <a:cubicBezTo>
                    <a:pt x="4295" y="1287"/>
                    <a:pt x="4144" y="970"/>
                    <a:pt x="3927" y="703"/>
                  </a:cubicBezTo>
                  <a:cubicBezTo>
                    <a:pt x="3743" y="485"/>
                    <a:pt x="3526" y="318"/>
                    <a:pt x="3275" y="201"/>
                  </a:cubicBezTo>
                  <a:cubicBezTo>
                    <a:pt x="3075" y="101"/>
                    <a:pt x="2874" y="51"/>
                    <a:pt x="2674" y="18"/>
                  </a:cubicBezTo>
                  <a:cubicBezTo>
                    <a:pt x="2546" y="2"/>
                    <a:pt x="2419" y="1"/>
                    <a:pt x="2292" y="1"/>
                  </a:cubicBezTo>
                  <a:lnTo>
                    <a:pt x="2292" y="1"/>
                  </a:lnTo>
                  <a:cubicBezTo>
                    <a:pt x="2408" y="1"/>
                    <a:pt x="2541" y="18"/>
                    <a:pt x="2674" y="34"/>
                  </a:cubicBezTo>
                  <a:cubicBezTo>
                    <a:pt x="2874" y="68"/>
                    <a:pt x="3075" y="134"/>
                    <a:pt x="3259" y="218"/>
                  </a:cubicBezTo>
                  <a:cubicBezTo>
                    <a:pt x="3493" y="352"/>
                    <a:pt x="3710" y="519"/>
                    <a:pt x="3877" y="736"/>
                  </a:cubicBezTo>
                  <a:cubicBezTo>
                    <a:pt x="4094" y="1003"/>
                    <a:pt x="4244" y="1304"/>
                    <a:pt x="4311" y="1622"/>
                  </a:cubicBezTo>
                  <a:cubicBezTo>
                    <a:pt x="4378" y="2006"/>
                    <a:pt x="4345" y="2390"/>
                    <a:pt x="4211" y="2758"/>
                  </a:cubicBezTo>
                  <a:cubicBezTo>
                    <a:pt x="4144" y="2958"/>
                    <a:pt x="4061" y="3142"/>
                    <a:pt x="3944" y="3326"/>
                  </a:cubicBezTo>
                  <a:cubicBezTo>
                    <a:pt x="3843" y="3510"/>
                    <a:pt x="3743" y="3710"/>
                    <a:pt x="3643" y="3911"/>
                  </a:cubicBezTo>
                  <a:cubicBezTo>
                    <a:pt x="3463" y="4335"/>
                    <a:pt x="3332" y="4775"/>
                    <a:pt x="3263" y="5231"/>
                  </a:cubicBezTo>
                  <a:lnTo>
                    <a:pt x="3263" y="5231"/>
                  </a:lnTo>
                  <a:lnTo>
                    <a:pt x="2356" y="5247"/>
                  </a:lnTo>
                  <a:lnTo>
                    <a:pt x="1418" y="5263"/>
                  </a:lnTo>
                  <a:lnTo>
                    <a:pt x="1418" y="5263"/>
                  </a:lnTo>
                  <a:cubicBezTo>
                    <a:pt x="1379" y="4808"/>
                    <a:pt x="1214" y="4369"/>
                    <a:pt x="953" y="3977"/>
                  </a:cubicBezTo>
                  <a:cubicBezTo>
                    <a:pt x="853" y="3794"/>
                    <a:pt x="719" y="3610"/>
                    <a:pt x="602" y="3426"/>
                  </a:cubicBezTo>
                  <a:cubicBezTo>
                    <a:pt x="485" y="3259"/>
                    <a:pt x="368" y="3075"/>
                    <a:pt x="268" y="2891"/>
                  </a:cubicBezTo>
                  <a:cubicBezTo>
                    <a:pt x="101" y="2557"/>
                    <a:pt x="51" y="2156"/>
                    <a:pt x="134" y="1789"/>
                  </a:cubicBezTo>
                  <a:cubicBezTo>
                    <a:pt x="184" y="1454"/>
                    <a:pt x="301" y="1154"/>
                    <a:pt x="468" y="870"/>
                  </a:cubicBezTo>
                  <a:cubicBezTo>
                    <a:pt x="635" y="636"/>
                    <a:pt x="836" y="452"/>
                    <a:pt x="1070" y="318"/>
                  </a:cubicBezTo>
                  <a:cubicBezTo>
                    <a:pt x="1237" y="218"/>
                    <a:pt x="1437" y="151"/>
                    <a:pt x="1638" y="84"/>
                  </a:cubicBezTo>
                  <a:cubicBezTo>
                    <a:pt x="1755" y="51"/>
                    <a:pt x="1889" y="34"/>
                    <a:pt x="2005" y="18"/>
                  </a:cubicBezTo>
                  <a:lnTo>
                    <a:pt x="2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67;p60"/>
            <p:cNvSpPr/>
            <p:nvPr/>
          </p:nvSpPr>
          <p:spPr>
            <a:xfrm>
              <a:off x="5157836" y="3005711"/>
              <a:ext cx="79292" cy="109323"/>
            </a:xfrm>
            <a:custGeom>
              <a:avLst/>
              <a:gdLst/>
              <a:ahLst/>
              <a:cxnLst/>
              <a:rect l="l" t="t" r="r" b="b"/>
              <a:pathLst>
                <a:path w="2474" h="3411" extrusionOk="0">
                  <a:moveTo>
                    <a:pt x="364" y="28"/>
                  </a:moveTo>
                  <a:cubicBezTo>
                    <a:pt x="410" y="28"/>
                    <a:pt x="456" y="41"/>
                    <a:pt x="502" y="68"/>
                  </a:cubicBezTo>
                  <a:cubicBezTo>
                    <a:pt x="586" y="102"/>
                    <a:pt x="653" y="152"/>
                    <a:pt x="686" y="219"/>
                  </a:cubicBezTo>
                  <a:cubicBezTo>
                    <a:pt x="736" y="286"/>
                    <a:pt x="770" y="369"/>
                    <a:pt x="786" y="453"/>
                  </a:cubicBezTo>
                  <a:cubicBezTo>
                    <a:pt x="820" y="603"/>
                    <a:pt x="836" y="770"/>
                    <a:pt x="836" y="921"/>
                  </a:cubicBezTo>
                  <a:cubicBezTo>
                    <a:pt x="838" y="942"/>
                    <a:pt x="839" y="963"/>
                    <a:pt x="840" y="984"/>
                  </a:cubicBezTo>
                  <a:lnTo>
                    <a:pt x="840" y="984"/>
                  </a:lnTo>
                  <a:cubicBezTo>
                    <a:pt x="788" y="980"/>
                    <a:pt x="736" y="975"/>
                    <a:pt x="686" y="971"/>
                  </a:cubicBezTo>
                  <a:cubicBezTo>
                    <a:pt x="486" y="954"/>
                    <a:pt x="318" y="870"/>
                    <a:pt x="168" y="720"/>
                  </a:cubicBezTo>
                  <a:cubicBezTo>
                    <a:pt x="118" y="653"/>
                    <a:pt x="68" y="586"/>
                    <a:pt x="51" y="486"/>
                  </a:cubicBezTo>
                  <a:cubicBezTo>
                    <a:pt x="18" y="403"/>
                    <a:pt x="34" y="302"/>
                    <a:pt x="68" y="236"/>
                  </a:cubicBezTo>
                  <a:cubicBezTo>
                    <a:pt x="118" y="152"/>
                    <a:pt x="185" y="85"/>
                    <a:pt x="252" y="52"/>
                  </a:cubicBezTo>
                  <a:cubicBezTo>
                    <a:pt x="289" y="37"/>
                    <a:pt x="327" y="28"/>
                    <a:pt x="364" y="28"/>
                  </a:cubicBezTo>
                  <a:close/>
                  <a:moveTo>
                    <a:pt x="2031" y="51"/>
                  </a:moveTo>
                  <a:cubicBezTo>
                    <a:pt x="2143" y="51"/>
                    <a:pt x="2252" y="92"/>
                    <a:pt x="2340" y="169"/>
                  </a:cubicBezTo>
                  <a:cubicBezTo>
                    <a:pt x="2407" y="236"/>
                    <a:pt x="2440" y="319"/>
                    <a:pt x="2440" y="419"/>
                  </a:cubicBezTo>
                  <a:cubicBezTo>
                    <a:pt x="2440" y="503"/>
                    <a:pt x="2407" y="586"/>
                    <a:pt x="2340" y="670"/>
                  </a:cubicBezTo>
                  <a:cubicBezTo>
                    <a:pt x="2290" y="737"/>
                    <a:pt x="2223" y="804"/>
                    <a:pt x="2123" y="837"/>
                  </a:cubicBezTo>
                  <a:cubicBezTo>
                    <a:pt x="2039" y="887"/>
                    <a:pt x="1956" y="904"/>
                    <a:pt x="1856" y="937"/>
                  </a:cubicBezTo>
                  <a:cubicBezTo>
                    <a:pt x="1713" y="963"/>
                    <a:pt x="1560" y="979"/>
                    <a:pt x="1404" y="993"/>
                  </a:cubicBezTo>
                  <a:lnTo>
                    <a:pt x="1404" y="993"/>
                  </a:lnTo>
                  <a:cubicBezTo>
                    <a:pt x="1404" y="958"/>
                    <a:pt x="1404" y="922"/>
                    <a:pt x="1404" y="887"/>
                  </a:cubicBezTo>
                  <a:cubicBezTo>
                    <a:pt x="1404" y="737"/>
                    <a:pt x="1438" y="570"/>
                    <a:pt x="1505" y="436"/>
                  </a:cubicBezTo>
                  <a:cubicBezTo>
                    <a:pt x="1572" y="269"/>
                    <a:pt x="1705" y="152"/>
                    <a:pt x="1856" y="85"/>
                  </a:cubicBezTo>
                  <a:cubicBezTo>
                    <a:pt x="1913" y="62"/>
                    <a:pt x="1972" y="51"/>
                    <a:pt x="2031" y="51"/>
                  </a:cubicBezTo>
                  <a:close/>
                  <a:moveTo>
                    <a:pt x="353" y="0"/>
                  </a:moveTo>
                  <a:cubicBezTo>
                    <a:pt x="318" y="0"/>
                    <a:pt x="284" y="6"/>
                    <a:pt x="252" y="18"/>
                  </a:cubicBezTo>
                  <a:cubicBezTo>
                    <a:pt x="168" y="68"/>
                    <a:pt x="85" y="135"/>
                    <a:pt x="51" y="219"/>
                  </a:cubicBezTo>
                  <a:cubicBezTo>
                    <a:pt x="1" y="302"/>
                    <a:pt x="1" y="403"/>
                    <a:pt x="18" y="503"/>
                  </a:cubicBezTo>
                  <a:cubicBezTo>
                    <a:pt x="34" y="586"/>
                    <a:pt x="85" y="670"/>
                    <a:pt x="151" y="754"/>
                  </a:cubicBezTo>
                  <a:cubicBezTo>
                    <a:pt x="218" y="820"/>
                    <a:pt x="302" y="870"/>
                    <a:pt x="385" y="921"/>
                  </a:cubicBezTo>
                  <a:cubicBezTo>
                    <a:pt x="486" y="954"/>
                    <a:pt x="569" y="987"/>
                    <a:pt x="669" y="1004"/>
                  </a:cubicBezTo>
                  <a:cubicBezTo>
                    <a:pt x="727" y="1009"/>
                    <a:pt x="784" y="1014"/>
                    <a:pt x="842" y="1018"/>
                  </a:cubicBezTo>
                  <a:lnTo>
                    <a:pt x="842" y="1018"/>
                  </a:lnTo>
                  <a:cubicBezTo>
                    <a:pt x="857" y="1296"/>
                    <a:pt x="872" y="1550"/>
                    <a:pt x="887" y="1789"/>
                  </a:cubicBezTo>
                  <a:cubicBezTo>
                    <a:pt x="920" y="2307"/>
                    <a:pt x="937" y="2742"/>
                    <a:pt x="953" y="3026"/>
                  </a:cubicBezTo>
                  <a:cubicBezTo>
                    <a:pt x="970" y="3176"/>
                    <a:pt x="970" y="3293"/>
                    <a:pt x="987" y="3377"/>
                  </a:cubicBezTo>
                  <a:cubicBezTo>
                    <a:pt x="987" y="3293"/>
                    <a:pt x="970" y="3176"/>
                    <a:pt x="970" y="3026"/>
                  </a:cubicBezTo>
                  <a:cubicBezTo>
                    <a:pt x="953" y="2742"/>
                    <a:pt x="937" y="2307"/>
                    <a:pt x="903" y="1789"/>
                  </a:cubicBezTo>
                  <a:cubicBezTo>
                    <a:pt x="888" y="1550"/>
                    <a:pt x="887" y="1298"/>
                    <a:pt x="875" y="1020"/>
                  </a:cubicBezTo>
                  <a:lnTo>
                    <a:pt x="875" y="1020"/>
                  </a:lnTo>
                  <a:cubicBezTo>
                    <a:pt x="948" y="1025"/>
                    <a:pt x="1021" y="1028"/>
                    <a:pt x="1095" y="1028"/>
                  </a:cubicBezTo>
                  <a:cubicBezTo>
                    <a:pt x="1153" y="1028"/>
                    <a:pt x="1212" y="1026"/>
                    <a:pt x="1271" y="1021"/>
                  </a:cubicBezTo>
                  <a:cubicBezTo>
                    <a:pt x="1306" y="1021"/>
                    <a:pt x="1342" y="1020"/>
                    <a:pt x="1377" y="1019"/>
                  </a:cubicBezTo>
                  <a:lnTo>
                    <a:pt x="1377" y="1019"/>
                  </a:lnTo>
                  <a:cubicBezTo>
                    <a:pt x="1373" y="1126"/>
                    <a:pt x="1376" y="1232"/>
                    <a:pt x="1388" y="1338"/>
                  </a:cubicBezTo>
                  <a:cubicBezTo>
                    <a:pt x="1388" y="1472"/>
                    <a:pt x="1404" y="1622"/>
                    <a:pt x="1404" y="1756"/>
                  </a:cubicBezTo>
                  <a:cubicBezTo>
                    <a:pt x="1455" y="2274"/>
                    <a:pt x="1505" y="2692"/>
                    <a:pt x="1555" y="2992"/>
                  </a:cubicBezTo>
                  <a:cubicBezTo>
                    <a:pt x="1572" y="3143"/>
                    <a:pt x="1588" y="3243"/>
                    <a:pt x="1605" y="3327"/>
                  </a:cubicBezTo>
                  <a:cubicBezTo>
                    <a:pt x="1605" y="3243"/>
                    <a:pt x="1588" y="3143"/>
                    <a:pt x="1572" y="2992"/>
                  </a:cubicBezTo>
                  <a:cubicBezTo>
                    <a:pt x="1521" y="2692"/>
                    <a:pt x="1471" y="2274"/>
                    <a:pt x="1421" y="1756"/>
                  </a:cubicBezTo>
                  <a:cubicBezTo>
                    <a:pt x="1421" y="1622"/>
                    <a:pt x="1404" y="1472"/>
                    <a:pt x="1404" y="1338"/>
                  </a:cubicBezTo>
                  <a:cubicBezTo>
                    <a:pt x="1404" y="1232"/>
                    <a:pt x="1404" y="1125"/>
                    <a:pt x="1404" y="1018"/>
                  </a:cubicBezTo>
                  <a:lnTo>
                    <a:pt x="1404" y="1018"/>
                  </a:lnTo>
                  <a:cubicBezTo>
                    <a:pt x="1560" y="1012"/>
                    <a:pt x="1716" y="993"/>
                    <a:pt x="1872" y="954"/>
                  </a:cubicBezTo>
                  <a:cubicBezTo>
                    <a:pt x="1956" y="937"/>
                    <a:pt x="2056" y="904"/>
                    <a:pt x="2140" y="870"/>
                  </a:cubicBezTo>
                  <a:cubicBezTo>
                    <a:pt x="2240" y="820"/>
                    <a:pt x="2307" y="754"/>
                    <a:pt x="2374" y="687"/>
                  </a:cubicBezTo>
                  <a:cubicBezTo>
                    <a:pt x="2424" y="603"/>
                    <a:pt x="2457" y="503"/>
                    <a:pt x="2474" y="419"/>
                  </a:cubicBezTo>
                  <a:cubicBezTo>
                    <a:pt x="2474" y="319"/>
                    <a:pt x="2424" y="219"/>
                    <a:pt x="2357" y="152"/>
                  </a:cubicBezTo>
                  <a:cubicBezTo>
                    <a:pt x="2268" y="63"/>
                    <a:pt x="2149" y="18"/>
                    <a:pt x="2025" y="18"/>
                  </a:cubicBezTo>
                  <a:cubicBezTo>
                    <a:pt x="1963" y="18"/>
                    <a:pt x="1900" y="29"/>
                    <a:pt x="1839" y="52"/>
                  </a:cubicBezTo>
                  <a:cubicBezTo>
                    <a:pt x="1689" y="135"/>
                    <a:pt x="1555" y="252"/>
                    <a:pt x="1488" y="419"/>
                  </a:cubicBezTo>
                  <a:cubicBezTo>
                    <a:pt x="1421" y="570"/>
                    <a:pt x="1388" y="720"/>
                    <a:pt x="1388" y="887"/>
                  </a:cubicBezTo>
                  <a:cubicBezTo>
                    <a:pt x="1384" y="923"/>
                    <a:pt x="1381" y="959"/>
                    <a:pt x="1379" y="995"/>
                  </a:cubicBezTo>
                  <a:lnTo>
                    <a:pt x="1379" y="995"/>
                  </a:lnTo>
                  <a:cubicBezTo>
                    <a:pt x="1343" y="998"/>
                    <a:pt x="1307" y="1001"/>
                    <a:pt x="1271" y="1004"/>
                  </a:cubicBezTo>
                  <a:cubicBezTo>
                    <a:pt x="1137" y="1004"/>
                    <a:pt x="1002" y="997"/>
                    <a:pt x="873" y="987"/>
                  </a:cubicBezTo>
                  <a:lnTo>
                    <a:pt x="873" y="987"/>
                  </a:lnTo>
                  <a:cubicBezTo>
                    <a:pt x="872" y="965"/>
                    <a:pt x="871" y="943"/>
                    <a:pt x="870" y="921"/>
                  </a:cubicBezTo>
                  <a:cubicBezTo>
                    <a:pt x="853" y="754"/>
                    <a:pt x="836" y="603"/>
                    <a:pt x="820" y="436"/>
                  </a:cubicBezTo>
                  <a:cubicBezTo>
                    <a:pt x="803" y="353"/>
                    <a:pt x="770" y="286"/>
                    <a:pt x="719" y="202"/>
                  </a:cubicBezTo>
                  <a:cubicBezTo>
                    <a:pt x="669" y="135"/>
                    <a:pt x="602" y="68"/>
                    <a:pt x="519" y="35"/>
                  </a:cubicBezTo>
                  <a:cubicBezTo>
                    <a:pt x="467" y="14"/>
                    <a:pt x="409" y="0"/>
                    <a:pt x="353" y="0"/>
                  </a:cubicBezTo>
                  <a:close/>
                  <a:moveTo>
                    <a:pt x="1605" y="3327"/>
                  </a:moveTo>
                  <a:cubicBezTo>
                    <a:pt x="1605" y="3360"/>
                    <a:pt x="1622" y="3393"/>
                    <a:pt x="1622" y="3410"/>
                  </a:cubicBezTo>
                  <a:cubicBezTo>
                    <a:pt x="1622" y="3393"/>
                    <a:pt x="1622" y="3360"/>
                    <a:pt x="1605" y="332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68;p60"/>
            <p:cNvSpPr/>
            <p:nvPr/>
          </p:nvSpPr>
          <p:spPr>
            <a:xfrm>
              <a:off x="5170175" y="3116059"/>
              <a:ext cx="62145" cy="61087"/>
            </a:xfrm>
            <a:custGeom>
              <a:avLst/>
              <a:gdLst/>
              <a:ahLst/>
              <a:cxnLst/>
              <a:rect l="l" t="t" r="r" b="b"/>
              <a:pathLst>
                <a:path w="1939" h="1906" extrusionOk="0">
                  <a:moveTo>
                    <a:pt x="1905" y="1"/>
                  </a:moveTo>
                  <a:lnTo>
                    <a:pt x="0" y="51"/>
                  </a:lnTo>
                  <a:lnTo>
                    <a:pt x="34" y="1170"/>
                  </a:lnTo>
                  <a:lnTo>
                    <a:pt x="669" y="1905"/>
                  </a:lnTo>
                  <a:lnTo>
                    <a:pt x="1387" y="1872"/>
                  </a:lnTo>
                  <a:lnTo>
                    <a:pt x="1938" y="1204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69;p60"/>
            <p:cNvSpPr/>
            <p:nvPr/>
          </p:nvSpPr>
          <p:spPr>
            <a:xfrm>
              <a:off x="5191039" y="3171218"/>
              <a:ext cx="23621" cy="6474"/>
            </a:xfrm>
            <a:custGeom>
              <a:avLst/>
              <a:gdLst/>
              <a:ahLst/>
              <a:cxnLst/>
              <a:rect l="l" t="t" r="r" b="b"/>
              <a:pathLst>
                <a:path w="737" h="202" extrusionOk="0">
                  <a:moveTo>
                    <a:pt x="352" y="1"/>
                  </a:moveTo>
                  <a:cubicBezTo>
                    <a:pt x="218" y="17"/>
                    <a:pt x="84" y="84"/>
                    <a:pt x="1" y="201"/>
                  </a:cubicBezTo>
                  <a:lnTo>
                    <a:pt x="736" y="151"/>
                  </a:lnTo>
                  <a:cubicBezTo>
                    <a:pt x="636" y="51"/>
                    <a:pt x="502" y="1"/>
                    <a:pt x="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70;p60"/>
            <p:cNvSpPr/>
            <p:nvPr/>
          </p:nvSpPr>
          <p:spPr>
            <a:xfrm>
              <a:off x="5172322" y="3143943"/>
              <a:ext cx="58395" cy="9647"/>
            </a:xfrm>
            <a:custGeom>
              <a:avLst/>
              <a:gdLst/>
              <a:ahLst/>
              <a:cxnLst/>
              <a:rect l="l" t="t" r="r" b="b"/>
              <a:pathLst>
                <a:path w="1822" h="301" extrusionOk="0">
                  <a:moveTo>
                    <a:pt x="1755" y="200"/>
                  </a:moveTo>
                  <a:cubicBezTo>
                    <a:pt x="1771" y="217"/>
                    <a:pt x="1805" y="233"/>
                    <a:pt x="1821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67" y="250"/>
                  </a:cubicBezTo>
                  <a:cubicBezTo>
                    <a:pt x="34" y="267"/>
                    <a:pt x="17" y="283"/>
                    <a:pt x="0" y="300"/>
                  </a:cubicBezTo>
                  <a:cubicBezTo>
                    <a:pt x="17" y="283"/>
                    <a:pt x="50" y="267"/>
                    <a:pt x="67" y="267"/>
                  </a:cubicBezTo>
                  <a:cubicBezTo>
                    <a:pt x="100" y="233"/>
                    <a:pt x="167" y="200"/>
                    <a:pt x="251" y="167"/>
                  </a:cubicBezTo>
                  <a:cubicBezTo>
                    <a:pt x="476" y="76"/>
                    <a:pt x="716" y="30"/>
                    <a:pt x="957" y="30"/>
                  </a:cubicBezTo>
                  <a:cubicBezTo>
                    <a:pt x="1163" y="30"/>
                    <a:pt x="1371" y="64"/>
                    <a:pt x="1571" y="133"/>
                  </a:cubicBezTo>
                  <a:cubicBezTo>
                    <a:pt x="1654" y="167"/>
                    <a:pt x="1704" y="183"/>
                    <a:pt x="1755" y="200"/>
                  </a:cubicBezTo>
                  <a:cubicBezTo>
                    <a:pt x="1704" y="167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71;p60"/>
            <p:cNvSpPr/>
            <p:nvPr/>
          </p:nvSpPr>
          <p:spPr>
            <a:xfrm>
              <a:off x="5172322" y="3134777"/>
              <a:ext cx="58395" cy="9166"/>
            </a:xfrm>
            <a:custGeom>
              <a:avLst/>
              <a:gdLst/>
              <a:ahLst/>
              <a:cxnLst/>
              <a:rect l="l" t="t" r="r" b="b"/>
              <a:pathLst>
                <a:path w="1822" h="286" extrusionOk="0">
                  <a:moveTo>
                    <a:pt x="970" y="0"/>
                  </a:moveTo>
                  <a:cubicBezTo>
                    <a:pt x="722" y="0"/>
                    <a:pt x="473" y="51"/>
                    <a:pt x="234" y="152"/>
                  </a:cubicBezTo>
                  <a:cubicBezTo>
                    <a:pt x="184" y="168"/>
                    <a:pt x="117" y="202"/>
                    <a:pt x="67" y="235"/>
                  </a:cubicBezTo>
                  <a:cubicBezTo>
                    <a:pt x="34" y="252"/>
                    <a:pt x="17" y="269"/>
                    <a:pt x="0" y="285"/>
                  </a:cubicBezTo>
                  <a:cubicBezTo>
                    <a:pt x="17" y="285"/>
                    <a:pt x="50" y="269"/>
                    <a:pt x="67" y="252"/>
                  </a:cubicBezTo>
                  <a:cubicBezTo>
                    <a:pt x="100" y="235"/>
                    <a:pt x="167" y="202"/>
                    <a:pt x="251" y="168"/>
                  </a:cubicBezTo>
                  <a:cubicBezTo>
                    <a:pt x="470" y="72"/>
                    <a:pt x="703" y="26"/>
                    <a:pt x="938" y="26"/>
                  </a:cubicBezTo>
                  <a:cubicBezTo>
                    <a:pt x="1151" y="26"/>
                    <a:pt x="1364" y="64"/>
                    <a:pt x="1571" y="135"/>
                  </a:cubicBezTo>
                  <a:cubicBezTo>
                    <a:pt x="1654" y="152"/>
                    <a:pt x="1704" y="185"/>
                    <a:pt x="1755" y="202"/>
                  </a:cubicBezTo>
                  <a:cubicBezTo>
                    <a:pt x="1771" y="219"/>
                    <a:pt x="1805" y="219"/>
                    <a:pt x="1821" y="235"/>
                  </a:cubicBezTo>
                  <a:cubicBezTo>
                    <a:pt x="1805" y="219"/>
                    <a:pt x="1788" y="202"/>
                    <a:pt x="1755" y="185"/>
                  </a:cubicBezTo>
                  <a:cubicBezTo>
                    <a:pt x="1704" y="152"/>
                    <a:pt x="1638" y="135"/>
                    <a:pt x="1571" y="102"/>
                  </a:cubicBezTo>
                  <a:cubicBezTo>
                    <a:pt x="1375" y="34"/>
                    <a:pt x="1173" y="0"/>
                    <a:pt x="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72;p60"/>
            <p:cNvSpPr/>
            <p:nvPr/>
          </p:nvSpPr>
          <p:spPr>
            <a:xfrm>
              <a:off x="5171777" y="3125739"/>
              <a:ext cx="58395" cy="9102"/>
            </a:xfrm>
            <a:custGeom>
              <a:avLst/>
              <a:gdLst/>
              <a:ahLst/>
              <a:cxnLst/>
              <a:rect l="l" t="t" r="r" b="b"/>
              <a:pathLst>
                <a:path w="1822" h="284" extrusionOk="0">
                  <a:moveTo>
                    <a:pt x="1755" y="200"/>
                  </a:moveTo>
                  <a:cubicBezTo>
                    <a:pt x="1772" y="217"/>
                    <a:pt x="1805" y="233"/>
                    <a:pt x="1822" y="233"/>
                  </a:cubicBezTo>
                  <a:cubicBezTo>
                    <a:pt x="1805" y="217"/>
                    <a:pt x="1788" y="200"/>
                    <a:pt x="1755" y="200"/>
                  </a:cubicBezTo>
                  <a:close/>
                  <a:moveTo>
                    <a:pt x="951" y="1"/>
                  </a:moveTo>
                  <a:cubicBezTo>
                    <a:pt x="709" y="1"/>
                    <a:pt x="467" y="51"/>
                    <a:pt x="234" y="150"/>
                  </a:cubicBezTo>
                  <a:cubicBezTo>
                    <a:pt x="184" y="183"/>
                    <a:pt x="117" y="217"/>
                    <a:pt x="51" y="250"/>
                  </a:cubicBezTo>
                  <a:cubicBezTo>
                    <a:pt x="34" y="267"/>
                    <a:pt x="17" y="267"/>
                    <a:pt x="0" y="283"/>
                  </a:cubicBezTo>
                  <a:cubicBezTo>
                    <a:pt x="17" y="283"/>
                    <a:pt x="34" y="267"/>
                    <a:pt x="67" y="250"/>
                  </a:cubicBezTo>
                  <a:cubicBezTo>
                    <a:pt x="101" y="233"/>
                    <a:pt x="167" y="200"/>
                    <a:pt x="251" y="166"/>
                  </a:cubicBezTo>
                  <a:cubicBezTo>
                    <a:pt x="476" y="76"/>
                    <a:pt x="716" y="30"/>
                    <a:pt x="958" y="30"/>
                  </a:cubicBezTo>
                  <a:cubicBezTo>
                    <a:pt x="1164" y="30"/>
                    <a:pt x="1371" y="64"/>
                    <a:pt x="1571" y="133"/>
                  </a:cubicBezTo>
                  <a:cubicBezTo>
                    <a:pt x="1638" y="166"/>
                    <a:pt x="1705" y="183"/>
                    <a:pt x="1755" y="200"/>
                  </a:cubicBezTo>
                  <a:cubicBezTo>
                    <a:pt x="1705" y="166"/>
                    <a:pt x="1638" y="133"/>
                    <a:pt x="1571" y="116"/>
                  </a:cubicBezTo>
                  <a:cubicBezTo>
                    <a:pt x="1369" y="39"/>
                    <a:pt x="1160" y="1"/>
                    <a:pt x="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73;p60"/>
            <p:cNvSpPr/>
            <p:nvPr/>
          </p:nvSpPr>
          <p:spPr>
            <a:xfrm>
              <a:off x="5131074" y="2959688"/>
              <a:ext cx="51985" cy="98906"/>
            </a:xfrm>
            <a:custGeom>
              <a:avLst/>
              <a:gdLst/>
              <a:ahLst/>
              <a:cxnLst/>
              <a:rect l="l" t="t" r="r" b="b"/>
              <a:pathLst>
                <a:path w="1622" h="3086" extrusionOk="0">
                  <a:moveTo>
                    <a:pt x="1421" y="1"/>
                  </a:moveTo>
                  <a:cubicBezTo>
                    <a:pt x="1270" y="17"/>
                    <a:pt x="1137" y="68"/>
                    <a:pt x="1003" y="134"/>
                  </a:cubicBezTo>
                  <a:cubicBezTo>
                    <a:pt x="803" y="251"/>
                    <a:pt x="619" y="385"/>
                    <a:pt x="485" y="569"/>
                  </a:cubicBezTo>
                  <a:cubicBezTo>
                    <a:pt x="118" y="1003"/>
                    <a:pt x="1" y="1605"/>
                    <a:pt x="151" y="2156"/>
                  </a:cubicBezTo>
                  <a:cubicBezTo>
                    <a:pt x="218" y="2373"/>
                    <a:pt x="318" y="2574"/>
                    <a:pt x="452" y="2758"/>
                  </a:cubicBezTo>
                  <a:cubicBezTo>
                    <a:pt x="535" y="2875"/>
                    <a:pt x="652" y="2975"/>
                    <a:pt x="786" y="3042"/>
                  </a:cubicBezTo>
                  <a:cubicBezTo>
                    <a:pt x="849" y="3073"/>
                    <a:pt x="900" y="3085"/>
                    <a:pt x="932" y="3085"/>
                  </a:cubicBezTo>
                  <a:cubicBezTo>
                    <a:pt x="951" y="3085"/>
                    <a:pt x="964" y="3081"/>
                    <a:pt x="970" y="3075"/>
                  </a:cubicBezTo>
                  <a:cubicBezTo>
                    <a:pt x="1036" y="3008"/>
                    <a:pt x="920" y="2824"/>
                    <a:pt x="803" y="2540"/>
                  </a:cubicBezTo>
                  <a:cubicBezTo>
                    <a:pt x="752" y="2390"/>
                    <a:pt x="702" y="2223"/>
                    <a:pt x="686" y="2039"/>
                  </a:cubicBezTo>
                  <a:cubicBezTo>
                    <a:pt x="619" y="1638"/>
                    <a:pt x="702" y="1220"/>
                    <a:pt x="920" y="886"/>
                  </a:cubicBezTo>
                  <a:cubicBezTo>
                    <a:pt x="1020" y="736"/>
                    <a:pt x="1120" y="602"/>
                    <a:pt x="1237" y="469"/>
                  </a:cubicBezTo>
                  <a:cubicBezTo>
                    <a:pt x="1454" y="251"/>
                    <a:pt x="1621" y="134"/>
                    <a:pt x="1605" y="51"/>
                  </a:cubicBezTo>
                  <a:cubicBezTo>
                    <a:pt x="1588" y="17"/>
                    <a:pt x="1521" y="1"/>
                    <a:pt x="142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74;p60"/>
            <p:cNvSpPr/>
            <p:nvPr/>
          </p:nvSpPr>
          <p:spPr>
            <a:xfrm>
              <a:off x="5162130" y="3070004"/>
              <a:ext cx="20384" cy="17307"/>
            </a:xfrm>
            <a:custGeom>
              <a:avLst/>
              <a:gdLst/>
              <a:ahLst/>
              <a:cxnLst/>
              <a:rect l="l" t="t" r="r" b="b"/>
              <a:pathLst>
                <a:path w="636" h="540" extrusionOk="0">
                  <a:moveTo>
                    <a:pt x="352" y="1"/>
                  </a:moveTo>
                  <a:cubicBezTo>
                    <a:pt x="118" y="1"/>
                    <a:pt x="1" y="285"/>
                    <a:pt x="151" y="452"/>
                  </a:cubicBezTo>
                  <a:cubicBezTo>
                    <a:pt x="211" y="512"/>
                    <a:pt x="286" y="539"/>
                    <a:pt x="358" y="539"/>
                  </a:cubicBezTo>
                  <a:cubicBezTo>
                    <a:pt x="488" y="539"/>
                    <a:pt x="608" y="451"/>
                    <a:pt x="619" y="301"/>
                  </a:cubicBezTo>
                  <a:cubicBezTo>
                    <a:pt x="636" y="151"/>
                    <a:pt x="519" y="17"/>
                    <a:pt x="35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75;p60"/>
            <p:cNvSpPr/>
            <p:nvPr/>
          </p:nvSpPr>
          <p:spPr>
            <a:xfrm>
              <a:off x="4965055" y="2817578"/>
              <a:ext cx="467545" cy="464533"/>
            </a:xfrm>
            <a:custGeom>
              <a:avLst/>
              <a:gdLst/>
              <a:ahLst/>
              <a:cxnLst/>
              <a:rect l="l" t="t" r="r" b="b"/>
              <a:pathLst>
                <a:path w="14588" h="14494" extrusionOk="0">
                  <a:moveTo>
                    <a:pt x="14587" y="7242"/>
                  </a:moveTo>
                  <a:cubicBezTo>
                    <a:pt x="14587" y="7242"/>
                    <a:pt x="14587" y="7242"/>
                    <a:pt x="14587" y="7242"/>
                  </a:cubicBezTo>
                  <a:cubicBezTo>
                    <a:pt x="14587" y="7242"/>
                    <a:pt x="14587" y="7242"/>
                    <a:pt x="14587" y="7242"/>
                  </a:cubicBezTo>
                  <a:close/>
                  <a:moveTo>
                    <a:pt x="7462" y="0"/>
                  </a:moveTo>
                  <a:cubicBezTo>
                    <a:pt x="7416" y="0"/>
                    <a:pt x="7368" y="2"/>
                    <a:pt x="7319" y="7"/>
                  </a:cubicBezTo>
                  <a:lnTo>
                    <a:pt x="6835" y="24"/>
                  </a:lnTo>
                  <a:cubicBezTo>
                    <a:pt x="6768" y="24"/>
                    <a:pt x="6684" y="24"/>
                    <a:pt x="6601" y="40"/>
                  </a:cubicBezTo>
                  <a:lnTo>
                    <a:pt x="6350" y="74"/>
                  </a:lnTo>
                  <a:cubicBezTo>
                    <a:pt x="6200" y="107"/>
                    <a:pt x="6033" y="124"/>
                    <a:pt x="5866" y="157"/>
                  </a:cubicBezTo>
                  <a:cubicBezTo>
                    <a:pt x="5548" y="224"/>
                    <a:pt x="5214" y="324"/>
                    <a:pt x="4896" y="441"/>
                  </a:cubicBezTo>
                  <a:lnTo>
                    <a:pt x="4663" y="525"/>
                  </a:lnTo>
                  <a:cubicBezTo>
                    <a:pt x="4629" y="542"/>
                    <a:pt x="4579" y="558"/>
                    <a:pt x="4546" y="575"/>
                  </a:cubicBezTo>
                  <a:lnTo>
                    <a:pt x="4429" y="625"/>
                  </a:lnTo>
                  <a:lnTo>
                    <a:pt x="3961" y="842"/>
                  </a:lnTo>
                  <a:cubicBezTo>
                    <a:pt x="3810" y="926"/>
                    <a:pt x="3660" y="1026"/>
                    <a:pt x="3510" y="1126"/>
                  </a:cubicBezTo>
                  <a:cubicBezTo>
                    <a:pt x="3426" y="1160"/>
                    <a:pt x="3343" y="1210"/>
                    <a:pt x="3276" y="1260"/>
                  </a:cubicBezTo>
                  <a:lnTo>
                    <a:pt x="3059" y="1427"/>
                  </a:lnTo>
                  <a:cubicBezTo>
                    <a:pt x="2775" y="1628"/>
                    <a:pt x="2507" y="1862"/>
                    <a:pt x="2240" y="2112"/>
                  </a:cubicBezTo>
                  <a:lnTo>
                    <a:pt x="1872" y="2530"/>
                  </a:lnTo>
                  <a:lnTo>
                    <a:pt x="1789" y="2630"/>
                  </a:lnTo>
                  <a:lnTo>
                    <a:pt x="1705" y="2730"/>
                  </a:lnTo>
                  <a:lnTo>
                    <a:pt x="1538" y="2964"/>
                  </a:lnTo>
                  <a:lnTo>
                    <a:pt x="1371" y="3182"/>
                  </a:lnTo>
                  <a:lnTo>
                    <a:pt x="1221" y="3415"/>
                  </a:lnTo>
                  <a:lnTo>
                    <a:pt x="1070" y="3666"/>
                  </a:lnTo>
                  <a:lnTo>
                    <a:pt x="1003" y="3783"/>
                  </a:lnTo>
                  <a:cubicBezTo>
                    <a:pt x="970" y="3816"/>
                    <a:pt x="953" y="3867"/>
                    <a:pt x="937" y="3900"/>
                  </a:cubicBezTo>
                  <a:cubicBezTo>
                    <a:pt x="853" y="4084"/>
                    <a:pt x="769" y="4251"/>
                    <a:pt x="686" y="4418"/>
                  </a:cubicBezTo>
                  <a:lnTo>
                    <a:pt x="485" y="4953"/>
                  </a:lnTo>
                  <a:cubicBezTo>
                    <a:pt x="1" y="6440"/>
                    <a:pt x="1" y="8044"/>
                    <a:pt x="485" y="9531"/>
                  </a:cubicBezTo>
                  <a:lnTo>
                    <a:pt x="686" y="10065"/>
                  </a:lnTo>
                  <a:lnTo>
                    <a:pt x="937" y="10583"/>
                  </a:lnTo>
                  <a:lnTo>
                    <a:pt x="1003" y="10700"/>
                  </a:lnTo>
                  <a:lnTo>
                    <a:pt x="1070" y="10834"/>
                  </a:lnTo>
                  <a:lnTo>
                    <a:pt x="1221" y="11068"/>
                  </a:lnTo>
                  <a:lnTo>
                    <a:pt x="1371" y="11302"/>
                  </a:lnTo>
                  <a:lnTo>
                    <a:pt x="1538" y="11536"/>
                  </a:lnTo>
                  <a:lnTo>
                    <a:pt x="1705" y="11753"/>
                  </a:lnTo>
                  <a:lnTo>
                    <a:pt x="1789" y="11853"/>
                  </a:lnTo>
                  <a:lnTo>
                    <a:pt x="1872" y="11970"/>
                  </a:lnTo>
                  <a:lnTo>
                    <a:pt x="2240" y="12371"/>
                  </a:lnTo>
                  <a:cubicBezTo>
                    <a:pt x="2507" y="12622"/>
                    <a:pt x="2775" y="12856"/>
                    <a:pt x="3059" y="13073"/>
                  </a:cubicBezTo>
                  <a:lnTo>
                    <a:pt x="3276" y="13223"/>
                  </a:lnTo>
                  <a:cubicBezTo>
                    <a:pt x="3359" y="13274"/>
                    <a:pt x="3426" y="13324"/>
                    <a:pt x="3510" y="13374"/>
                  </a:cubicBezTo>
                  <a:cubicBezTo>
                    <a:pt x="3660" y="13457"/>
                    <a:pt x="3810" y="13558"/>
                    <a:pt x="3961" y="13641"/>
                  </a:cubicBezTo>
                  <a:lnTo>
                    <a:pt x="4429" y="13858"/>
                  </a:lnTo>
                  <a:lnTo>
                    <a:pt x="4546" y="13925"/>
                  </a:lnTo>
                  <a:cubicBezTo>
                    <a:pt x="4579" y="13942"/>
                    <a:pt x="4612" y="13942"/>
                    <a:pt x="4663" y="13959"/>
                  </a:cubicBezTo>
                  <a:lnTo>
                    <a:pt x="4896" y="14059"/>
                  </a:lnTo>
                  <a:cubicBezTo>
                    <a:pt x="5214" y="14159"/>
                    <a:pt x="5548" y="14259"/>
                    <a:pt x="5866" y="14326"/>
                  </a:cubicBezTo>
                  <a:cubicBezTo>
                    <a:pt x="6033" y="14360"/>
                    <a:pt x="6200" y="14376"/>
                    <a:pt x="6350" y="14410"/>
                  </a:cubicBezTo>
                  <a:lnTo>
                    <a:pt x="6601" y="14443"/>
                  </a:lnTo>
                  <a:cubicBezTo>
                    <a:pt x="6684" y="14460"/>
                    <a:pt x="6768" y="14460"/>
                    <a:pt x="6835" y="14460"/>
                  </a:cubicBezTo>
                  <a:lnTo>
                    <a:pt x="7319" y="14493"/>
                  </a:lnTo>
                  <a:cubicBezTo>
                    <a:pt x="7486" y="14493"/>
                    <a:pt x="7637" y="14477"/>
                    <a:pt x="7787" y="14460"/>
                  </a:cubicBezTo>
                  <a:cubicBezTo>
                    <a:pt x="8105" y="14460"/>
                    <a:pt x="8405" y="14410"/>
                    <a:pt x="8706" y="14360"/>
                  </a:cubicBezTo>
                  <a:cubicBezTo>
                    <a:pt x="8856" y="14343"/>
                    <a:pt x="9007" y="14309"/>
                    <a:pt x="9140" y="14259"/>
                  </a:cubicBezTo>
                  <a:cubicBezTo>
                    <a:pt x="9291" y="14226"/>
                    <a:pt x="9441" y="14192"/>
                    <a:pt x="9575" y="14142"/>
                  </a:cubicBezTo>
                  <a:lnTo>
                    <a:pt x="9976" y="13992"/>
                  </a:lnTo>
                  <a:lnTo>
                    <a:pt x="10176" y="13925"/>
                  </a:lnTo>
                  <a:lnTo>
                    <a:pt x="10377" y="13825"/>
                  </a:lnTo>
                  <a:lnTo>
                    <a:pt x="10745" y="13641"/>
                  </a:lnTo>
                  <a:cubicBezTo>
                    <a:pt x="10878" y="13591"/>
                    <a:pt x="10978" y="13507"/>
                    <a:pt x="11095" y="13441"/>
                  </a:cubicBezTo>
                  <a:cubicBezTo>
                    <a:pt x="11212" y="13374"/>
                    <a:pt x="11329" y="13307"/>
                    <a:pt x="11446" y="13240"/>
                  </a:cubicBezTo>
                  <a:lnTo>
                    <a:pt x="11747" y="13006"/>
                  </a:lnTo>
                  <a:cubicBezTo>
                    <a:pt x="12499" y="12438"/>
                    <a:pt x="13117" y="11736"/>
                    <a:pt x="13585" y="10934"/>
                  </a:cubicBezTo>
                  <a:cubicBezTo>
                    <a:pt x="13953" y="10333"/>
                    <a:pt x="14220" y="9681"/>
                    <a:pt x="14370" y="9013"/>
                  </a:cubicBezTo>
                  <a:lnTo>
                    <a:pt x="14420" y="8812"/>
                  </a:lnTo>
                  <a:cubicBezTo>
                    <a:pt x="14454" y="8745"/>
                    <a:pt x="14454" y="8679"/>
                    <a:pt x="14471" y="8612"/>
                  </a:cubicBezTo>
                  <a:lnTo>
                    <a:pt x="14521" y="8261"/>
                  </a:lnTo>
                  <a:cubicBezTo>
                    <a:pt x="14537" y="8144"/>
                    <a:pt x="14554" y="8044"/>
                    <a:pt x="14554" y="7960"/>
                  </a:cubicBezTo>
                  <a:cubicBezTo>
                    <a:pt x="14571" y="7860"/>
                    <a:pt x="14571" y="7776"/>
                    <a:pt x="14571" y="7710"/>
                  </a:cubicBezTo>
                  <a:cubicBezTo>
                    <a:pt x="14571" y="7559"/>
                    <a:pt x="14587" y="7442"/>
                    <a:pt x="14587" y="7359"/>
                  </a:cubicBezTo>
                  <a:cubicBezTo>
                    <a:pt x="14587" y="7275"/>
                    <a:pt x="14587" y="7242"/>
                    <a:pt x="14587" y="7242"/>
                  </a:cubicBezTo>
                  <a:cubicBezTo>
                    <a:pt x="14587" y="7242"/>
                    <a:pt x="14587" y="7275"/>
                    <a:pt x="14571" y="7359"/>
                  </a:cubicBezTo>
                  <a:cubicBezTo>
                    <a:pt x="14571" y="7442"/>
                    <a:pt x="14571" y="7559"/>
                    <a:pt x="14554" y="7710"/>
                  </a:cubicBezTo>
                  <a:cubicBezTo>
                    <a:pt x="14554" y="7776"/>
                    <a:pt x="14554" y="7860"/>
                    <a:pt x="14537" y="7960"/>
                  </a:cubicBezTo>
                  <a:cubicBezTo>
                    <a:pt x="14537" y="8044"/>
                    <a:pt x="14521" y="8144"/>
                    <a:pt x="14504" y="8261"/>
                  </a:cubicBezTo>
                  <a:cubicBezTo>
                    <a:pt x="14487" y="8361"/>
                    <a:pt x="14471" y="8478"/>
                    <a:pt x="14437" y="8612"/>
                  </a:cubicBezTo>
                  <a:cubicBezTo>
                    <a:pt x="14437" y="8679"/>
                    <a:pt x="14420" y="8745"/>
                    <a:pt x="14404" y="8796"/>
                  </a:cubicBezTo>
                  <a:cubicBezTo>
                    <a:pt x="14387" y="8862"/>
                    <a:pt x="14370" y="8929"/>
                    <a:pt x="14354" y="8996"/>
                  </a:cubicBezTo>
                  <a:cubicBezTo>
                    <a:pt x="14186" y="9681"/>
                    <a:pt x="13919" y="10316"/>
                    <a:pt x="13552" y="10918"/>
                  </a:cubicBezTo>
                  <a:cubicBezTo>
                    <a:pt x="13084" y="11703"/>
                    <a:pt x="12465" y="12405"/>
                    <a:pt x="11730" y="12956"/>
                  </a:cubicBezTo>
                  <a:lnTo>
                    <a:pt x="11413" y="13190"/>
                  </a:lnTo>
                  <a:cubicBezTo>
                    <a:pt x="11296" y="13257"/>
                    <a:pt x="11196" y="13324"/>
                    <a:pt x="11079" y="13390"/>
                  </a:cubicBezTo>
                  <a:cubicBezTo>
                    <a:pt x="10962" y="13457"/>
                    <a:pt x="10845" y="13541"/>
                    <a:pt x="10728" y="13608"/>
                  </a:cubicBezTo>
                  <a:lnTo>
                    <a:pt x="10343" y="13775"/>
                  </a:lnTo>
                  <a:lnTo>
                    <a:pt x="10160" y="13875"/>
                  </a:lnTo>
                  <a:lnTo>
                    <a:pt x="9959" y="13942"/>
                  </a:lnTo>
                  <a:lnTo>
                    <a:pt x="9558" y="14092"/>
                  </a:lnTo>
                  <a:cubicBezTo>
                    <a:pt x="9425" y="14142"/>
                    <a:pt x="9274" y="14159"/>
                    <a:pt x="9140" y="14209"/>
                  </a:cubicBezTo>
                  <a:cubicBezTo>
                    <a:pt x="8990" y="14243"/>
                    <a:pt x="8840" y="14276"/>
                    <a:pt x="8706" y="14309"/>
                  </a:cubicBezTo>
                  <a:cubicBezTo>
                    <a:pt x="8405" y="14360"/>
                    <a:pt x="8088" y="14393"/>
                    <a:pt x="7787" y="14410"/>
                  </a:cubicBezTo>
                  <a:cubicBezTo>
                    <a:pt x="7637" y="14410"/>
                    <a:pt x="7486" y="14426"/>
                    <a:pt x="7319" y="14426"/>
                  </a:cubicBezTo>
                  <a:lnTo>
                    <a:pt x="6851" y="14393"/>
                  </a:lnTo>
                  <a:lnTo>
                    <a:pt x="6601" y="14393"/>
                  </a:lnTo>
                  <a:lnTo>
                    <a:pt x="6367" y="14343"/>
                  </a:lnTo>
                  <a:cubicBezTo>
                    <a:pt x="6200" y="14326"/>
                    <a:pt x="6049" y="14309"/>
                    <a:pt x="5882" y="14276"/>
                  </a:cubicBezTo>
                  <a:cubicBezTo>
                    <a:pt x="5565" y="14192"/>
                    <a:pt x="5231" y="14109"/>
                    <a:pt x="4930" y="13992"/>
                  </a:cubicBezTo>
                  <a:lnTo>
                    <a:pt x="4679" y="13908"/>
                  </a:lnTo>
                  <a:cubicBezTo>
                    <a:pt x="4646" y="13892"/>
                    <a:pt x="4612" y="13875"/>
                    <a:pt x="4562" y="13858"/>
                  </a:cubicBezTo>
                  <a:lnTo>
                    <a:pt x="4445" y="13808"/>
                  </a:lnTo>
                  <a:lnTo>
                    <a:pt x="3994" y="13574"/>
                  </a:lnTo>
                  <a:cubicBezTo>
                    <a:pt x="3844" y="13491"/>
                    <a:pt x="3693" y="13407"/>
                    <a:pt x="3543" y="13307"/>
                  </a:cubicBezTo>
                  <a:cubicBezTo>
                    <a:pt x="3460" y="13257"/>
                    <a:pt x="3393" y="13223"/>
                    <a:pt x="3326" y="13173"/>
                  </a:cubicBezTo>
                  <a:lnTo>
                    <a:pt x="3109" y="13006"/>
                  </a:lnTo>
                  <a:cubicBezTo>
                    <a:pt x="2825" y="12806"/>
                    <a:pt x="2541" y="12572"/>
                    <a:pt x="2290" y="12321"/>
                  </a:cubicBezTo>
                  <a:lnTo>
                    <a:pt x="1922" y="11920"/>
                  </a:lnTo>
                  <a:lnTo>
                    <a:pt x="1839" y="11820"/>
                  </a:lnTo>
                  <a:lnTo>
                    <a:pt x="1755" y="11703"/>
                  </a:lnTo>
                  <a:lnTo>
                    <a:pt x="1588" y="11486"/>
                  </a:lnTo>
                  <a:lnTo>
                    <a:pt x="1421" y="11268"/>
                  </a:lnTo>
                  <a:lnTo>
                    <a:pt x="1271" y="11035"/>
                  </a:lnTo>
                  <a:lnTo>
                    <a:pt x="1137" y="10784"/>
                  </a:lnTo>
                  <a:lnTo>
                    <a:pt x="1054" y="10667"/>
                  </a:lnTo>
                  <a:lnTo>
                    <a:pt x="1003" y="10550"/>
                  </a:lnTo>
                  <a:lnTo>
                    <a:pt x="753" y="10049"/>
                  </a:lnTo>
                  <a:cubicBezTo>
                    <a:pt x="686" y="9865"/>
                    <a:pt x="619" y="9681"/>
                    <a:pt x="569" y="9514"/>
                  </a:cubicBezTo>
                  <a:cubicBezTo>
                    <a:pt x="68" y="8044"/>
                    <a:pt x="68" y="6440"/>
                    <a:pt x="569" y="4969"/>
                  </a:cubicBezTo>
                  <a:cubicBezTo>
                    <a:pt x="619" y="4802"/>
                    <a:pt x="686" y="4618"/>
                    <a:pt x="753" y="4451"/>
                  </a:cubicBezTo>
                  <a:lnTo>
                    <a:pt x="1003" y="3933"/>
                  </a:lnTo>
                  <a:cubicBezTo>
                    <a:pt x="1020" y="3900"/>
                    <a:pt x="1037" y="3850"/>
                    <a:pt x="1054" y="3816"/>
                  </a:cubicBezTo>
                  <a:lnTo>
                    <a:pt x="1137" y="3700"/>
                  </a:lnTo>
                  <a:lnTo>
                    <a:pt x="1271" y="3449"/>
                  </a:lnTo>
                  <a:lnTo>
                    <a:pt x="1421" y="3215"/>
                  </a:lnTo>
                  <a:lnTo>
                    <a:pt x="1588" y="2998"/>
                  </a:lnTo>
                  <a:lnTo>
                    <a:pt x="1755" y="2781"/>
                  </a:lnTo>
                  <a:lnTo>
                    <a:pt x="1839" y="2664"/>
                  </a:lnTo>
                  <a:lnTo>
                    <a:pt x="1922" y="2563"/>
                  </a:lnTo>
                  <a:lnTo>
                    <a:pt x="2290" y="2162"/>
                  </a:lnTo>
                  <a:cubicBezTo>
                    <a:pt x="2541" y="1912"/>
                    <a:pt x="2825" y="1695"/>
                    <a:pt x="3109" y="1477"/>
                  </a:cubicBezTo>
                  <a:lnTo>
                    <a:pt x="3326" y="1310"/>
                  </a:lnTo>
                  <a:cubicBezTo>
                    <a:pt x="3393" y="1260"/>
                    <a:pt x="3460" y="1227"/>
                    <a:pt x="3543" y="1177"/>
                  </a:cubicBezTo>
                  <a:cubicBezTo>
                    <a:pt x="3693" y="1093"/>
                    <a:pt x="3827" y="993"/>
                    <a:pt x="3994" y="909"/>
                  </a:cubicBezTo>
                  <a:lnTo>
                    <a:pt x="4445" y="692"/>
                  </a:lnTo>
                  <a:lnTo>
                    <a:pt x="4562" y="625"/>
                  </a:lnTo>
                  <a:cubicBezTo>
                    <a:pt x="4612" y="608"/>
                    <a:pt x="4646" y="592"/>
                    <a:pt x="4679" y="592"/>
                  </a:cubicBezTo>
                  <a:lnTo>
                    <a:pt x="4930" y="491"/>
                  </a:lnTo>
                  <a:cubicBezTo>
                    <a:pt x="5231" y="375"/>
                    <a:pt x="5565" y="291"/>
                    <a:pt x="5882" y="224"/>
                  </a:cubicBezTo>
                  <a:cubicBezTo>
                    <a:pt x="6049" y="191"/>
                    <a:pt x="6200" y="157"/>
                    <a:pt x="6367" y="141"/>
                  </a:cubicBezTo>
                  <a:lnTo>
                    <a:pt x="6601" y="107"/>
                  </a:lnTo>
                  <a:cubicBezTo>
                    <a:pt x="6684" y="90"/>
                    <a:pt x="6768" y="90"/>
                    <a:pt x="6851" y="90"/>
                  </a:cubicBezTo>
                  <a:lnTo>
                    <a:pt x="7319" y="57"/>
                  </a:lnTo>
                  <a:cubicBezTo>
                    <a:pt x="7470" y="57"/>
                    <a:pt x="7637" y="74"/>
                    <a:pt x="7787" y="74"/>
                  </a:cubicBezTo>
                  <a:cubicBezTo>
                    <a:pt x="8088" y="90"/>
                    <a:pt x="8389" y="124"/>
                    <a:pt x="8689" y="191"/>
                  </a:cubicBezTo>
                  <a:cubicBezTo>
                    <a:pt x="8840" y="207"/>
                    <a:pt x="8990" y="241"/>
                    <a:pt x="9124" y="274"/>
                  </a:cubicBezTo>
                  <a:cubicBezTo>
                    <a:pt x="9274" y="324"/>
                    <a:pt x="9425" y="358"/>
                    <a:pt x="9558" y="391"/>
                  </a:cubicBezTo>
                  <a:lnTo>
                    <a:pt x="9959" y="542"/>
                  </a:lnTo>
                  <a:lnTo>
                    <a:pt x="10160" y="608"/>
                  </a:lnTo>
                  <a:cubicBezTo>
                    <a:pt x="10227" y="642"/>
                    <a:pt x="10293" y="675"/>
                    <a:pt x="10343" y="709"/>
                  </a:cubicBezTo>
                  <a:lnTo>
                    <a:pt x="10728" y="892"/>
                  </a:lnTo>
                  <a:cubicBezTo>
                    <a:pt x="10845" y="943"/>
                    <a:pt x="10962" y="1026"/>
                    <a:pt x="11079" y="1093"/>
                  </a:cubicBezTo>
                  <a:cubicBezTo>
                    <a:pt x="11179" y="1160"/>
                    <a:pt x="11296" y="1227"/>
                    <a:pt x="11413" y="1293"/>
                  </a:cubicBezTo>
                  <a:lnTo>
                    <a:pt x="11714" y="1527"/>
                  </a:lnTo>
                  <a:cubicBezTo>
                    <a:pt x="12449" y="2079"/>
                    <a:pt x="13084" y="2781"/>
                    <a:pt x="13552" y="3566"/>
                  </a:cubicBezTo>
                  <a:cubicBezTo>
                    <a:pt x="13919" y="4167"/>
                    <a:pt x="14186" y="4802"/>
                    <a:pt x="14354" y="5487"/>
                  </a:cubicBezTo>
                  <a:cubicBezTo>
                    <a:pt x="14370" y="5554"/>
                    <a:pt x="14387" y="5621"/>
                    <a:pt x="14404" y="5688"/>
                  </a:cubicBezTo>
                  <a:cubicBezTo>
                    <a:pt x="14420" y="5755"/>
                    <a:pt x="14437" y="5805"/>
                    <a:pt x="14437" y="5872"/>
                  </a:cubicBezTo>
                  <a:cubicBezTo>
                    <a:pt x="14454" y="6005"/>
                    <a:pt x="14487" y="6122"/>
                    <a:pt x="14504" y="6223"/>
                  </a:cubicBezTo>
                  <a:cubicBezTo>
                    <a:pt x="14521" y="6339"/>
                    <a:pt x="14537" y="6440"/>
                    <a:pt x="14537" y="6523"/>
                  </a:cubicBezTo>
                  <a:cubicBezTo>
                    <a:pt x="14554" y="6624"/>
                    <a:pt x="14554" y="6707"/>
                    <a:pt x="14554" y="6791"/>
                  </a:cubicBezTo>
                  <a:cubicBezTo>
                    <a:pt x="14571" y="6941"/>
                    <a:pt x="14571" y="7041"/>
                    <a:pt x="14571" y="7125"/>
                  </a:cubicBezTo>
                  <a:cubicBezTo>
                    <a:pt x="14587" y="7208"/>
                    <a:pt x="14587" y="7242"/>
                    <a:pt x="14587" y="7242"/>
                  </a:cubicBezTo>
                  <a:cubicBezTo>
                    <a:pt x="14587" y="7242"/>
                    <a:pt x="14587" y="7208"/>
                    <a:pt x="14587" y="7125"/>
                  </a:cubicBezTo>
                  <a:cubicBezTo>
                    <a:pt x="14587" y="7041"/>
                    <a:pt x="14571" y="6924"/>
                    <a:pt x="14571" y="6791"/>
                  </a:cubicBezTo>
                  <a:cubicBezTo>
                    <a:pt x="14571" y="6707"/>
                    <a:pt x="14571" y="6624"/>
                    <a:pt x="14554" y="6523"/>
                  </a:cubicBezTo>
                  <a:cubicBezTo>
                    <a:pt x="14554" y="6440"/>
                    <a:pt x="14537" y="6339"/>
                    <a:pt x="14521" y="6223"/>
                  </a:cubicBezTo>
                  <a:lnTo>
                    <a:pt x="14471" y="5872"/>
                  </a:lnTo>
                  <a:cubicBezTo>
                    <a:pt x="14454" y="5805"/>
                    <a:pt x="14454" y="5738"/>
                    <a:pt x="14420" y="5688"/>
                  </a:cubicBezTo>
                  <a:cubicBezTo>
                    <a:pt x="14404" y="5621"/>
                    <a:pt x="14387" y="5554"/>
                    <a:pt x="14370" y="5471"/>
                  </a:cubicBezTo>
                  <a:cubicBezTo>
                    <a:pt x="14220" y="4802"/>
                    <a:pt x="13953" y="4151"/>
                    <a:pt x="13585" y="3549"/>
                  </a:cubicBezTo>
                  <a:cubicBezTo>
                    <a:pt x="13117" y="2747"/>
                    <a:pt x="12499" y="2045"/>
                    <a:pt x="11747" y="1494"/>
                  </a:cubicBezTo>
                  <a:lnTo>
                    <a:pt x="11446" y="1260"/>
                  </a:lnTo>
                  <a:cubicBezTo>
                    <a:pt x="11329" y="1177"/>
                    <a:pt x="11212" y="1110"/>
                    <a:pt x="11095" y="1043"/>
                  </a:cubicBezTo>
                  <a:cubicBezTo>
                    <a:pt x="10978" y="976"/>
                    <a:pt x="10878" y="892"/>
                    <a:pt x="10745" y="842"/>
                  </a:cubicBezTo>
                  <a:lnTo>
                    <a:pt x="10377" y="659"/>
                  </a:lnTo>
                  <a:cubicBezTo>
                    <a:pt x="10310" y="625"/>
                    <a:pt x="10243" y="592"/>
                    <a:pt x="10176" y="558"/>
                  </a:cubicBezTo>
                  <a:lnTo>
                    <a:pt x="9976" y="491"/>
                  </a:lnTo>
                  <a:lnTo>
                    <a:pt x="9575" y="341"/>
                  </a:lnTo>
                  <a:cubicBezTo>
                    <a:pt x="9441" y="291"/>
                    <a:pt x="9291" y="274"/>
                    <a:pt x="9140" y="224"/>
                  </a:cubicBezTo>
                  <a:cubicBezTo>
                    <a:pt x="9007" y="191"/>
                    <a:pt x="8856" y="157"/>
                    <a:pt x="8706" y="124"/>
                  </a:cubicBezTo>
                  <a:cubicBezTo>
                    <a:pt x="8405" y="74"/>
                    <a:pt x="8105" y="40"/>
                    <a:pt x="7787" y="24"/>
                  </a:cubicBezTo>
                  <a:cubicBezTo>
                    <a:pt x="7681" y="12"/>
                    <a:pt x="7574" y="0"/>
                    <a:pt x="74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76;p60"/>
            <p:cNvSpPr/>
            <p:nvPr/>
          </p:nvSpPr>
          <p:spPr>
            <a:xfrm>
              <a:off x="5087165" y="3282591"/>
              <a:ext cx="115156" cy="458443"/>
            </a:xfrm>
            <a:custGeom>
              <a:avLst/>
              <a:gdLst/>
              <a:ahLst/>
              <a:cxnLst/>
              <a:rect l="l" t="t" r="r" b="b"/>
              <a:pathLst>
                <a:path w="3593" h="14304" extrusionOk="0">
                  <a:moveTo>
                    <a:pt x="3559" y="1"/>
                  </a:moveTo>
                  <a:cubicBezTo>
                    <a:pt x="3559" y="34"/>
                    <a:pt x="3559" y="68"/>
                    <a:pt x="3559" y="135"/>
                  </a:cubicBezTo>
                  <a:cubicBezTo>
                    <a:pt x="3559" y="252"/>
                    <a:pt x="3559" y="435"/>
                    <a:pt x="3543" y="653"/>
                  </a:cubicBezTo>
                  <a:cubicBezTo>
                    <a:pt x="3543" y="1104"/>
                    <a:pt x="3543" y="1772"/>
                    <a:pt x="3543" y="2574"/>
                  </a:cubicBezTo>
                  <a:cubicBezTo>
                    <a:pt x="3543" y="4195"/>
                    <a:pt x="3526" y="6434"/>
                    <a:pt x="3526" y="8890"/>
                  </a:cubicBezTo>
                  <a:cubicBezTo>
                    <a:pt x="3526" y="10921"/>
                    <a:pt x="3526" y="12786"/>
                    <a:pt x="3526" y="14253"/>
                  </a:cubicBezTo>
                  <a:lnTo>
                    <a:pt x="970" y="14253"/>
                  </a:lnTo>
                  <a:lnTo>
                    <a:pt x="251" y="14270"/>
                  </a:lnTo>
                  <a:lnTo>
                    <a:pt x="0" y="14270"/>
                  </a:lnTo>
                  <a:cubicBezTo>
                    <a:pt x="17" y="14287"/>
                    <a:pt x="51" y="14287"/>
                    <a:pt x="67" y="14287"/>
                  </a:cubicBezTo>
                  <a:lnTo>
                    <a:pt x="970" y="14287"/>
                  </a:lnTo>
                  <a:lnTo>
                    <a:pt x="3559" y="14303"/>
                  </a:lnTo>
                  <a:lnTo>
                    <a:pt x="3593" y="14303"/>
                  </a:lnTo>
                  <a:lnTo>
                    <a:pt x="3593" y="14270"/>
                  </a:lnTo>
                  <a:cubicBezTo>
                    <a:pt x="3593" y="12800"/>
                    <a:pt x="3593" y="10928"/>
                    <a:pt x="3593" y="8890"/>
                  </a:cubicBezTo>
                  <a:cubicBezTo>
                    <a:pt x="3593" y="6434"/>
                    <a:pt x="3593" y="4195"/>
                    <a:pt x="3593" y="2574"/>
                  </a:cubicBezTo>
                  <a:cubicBezTo>
                    <a:pt x="3576" y="1772"/>
                    <a:pt x="3576" y="1104"/>
                    <a:pt x="3576" y="653"/>
                  </a:cubicBezTo>
                  <a:cubicBezTo>
                    <a:pt x="3576" y="435"/>
                    <a:pt x="3576" y="252"/>
                    <a:pt x="3576" y="135"/>
                  </a:cubicBezTo>
                  <a:cubicBezTo>
                    <a:pt x="3576" y="68"/>
                    <a:pt x="3559" y="34"/>
                    <a:pt x="3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477;p60"/>
            <p:cNvSpPr/>
            <p:nvPr/>
          </p:nvSpPr>
          <p:spPr>
            <a:xfrm>
              <a:off x="5800470" y="2961226"/>
              <a:ext cx="288674" cy="270470"/>
            </a:xfrm>
            <a:custGeom>
              <a:avLst/>
              <a:gdLst/>
              <a:ahLst/>
              <a:cxnLst/>
              <a:rect l="l" t="t" r="r" b="b"/>
              <a:pathLst>
                <a:path w="9007" h="8439" extrusionOk="0">
                  <a:moveTo>
                    <a:pt x="4834" y="0"/>
                  </a:moveTo>
                  <a:cubicBezTo>
                    <a:pt x="4649" y="0"/>
                    <a:pt x="4463" y="12"/>
                    <a:pt x="4278" y="36"/>
                  </a:cubicBezTo>
                  <a:cubicBezTo>
                    <a:pt x="4194" y="53"/>
                    <a:pt x="4094" y="70"/>
                    <a:pt x="3994" y="86"/>
                  </a:cubicBezTo>
                  <a:cubicBezTo>
                    <a:pt x="3893" y="103"/>
                    <a:pt x="3793" y="120"/>
                    <a:pt x="3710" y="153"/>
                  </a:cubicBezTo>
                  <a:cubicBezTo>
                    <a:pt x="3309" y="270"/>
                    <a:pt x="2924" y="437"/>
                    <a:pt x="2573" y="671"/>
                  </a:cubicBezTo>
                  <a:cubicBezTo>
                    <a:pt x="1788" y="1172"/>
                    <a:pt x="1203" y="1908"/>
                    <a:pt x="886" y="2776"/>
                  </a:cubicBezTo>
                  <a:cubicBezTo>
                    <a:pt x="719" y="3228"/>
                    <a:pt x="635" y="3729"/>
                    <a:pt x="635" y="4213"/>
                  </a:cubicBezTo>
                  <a:cubicBezTo>
                    <a:pt x="635" y="4731"/>
                    <a:pt x="719" y="5233"/>
                    <a:pt x="903" y="5717"/>
                  </a:cubicBezTo>
                  <a:lnTo>
                    <a:pt x="943" y="5840"/>
                  </a:lnTo>
                  <a:lnTo>
                    <a:pt x="943" y="5840"/>
                  </a:lnTo>
                  <a:cubicBezTo>
                    <a:pt x="646" y="6551"/>
                    <a:pt x="348" y="7261"/>
                    <a:pt x="50" y="7923"/>
                  </a:cubicBezTo>
                  <a:lnTo>
                    <a:pt x="0" y="8023"/>
                  </a:lnTo>
                  <a:lnTo>
                    <a:pt x="101" y="7989"/>
                  </a:lnTo>
                  <a:lnTo>
                    <a:pt x="1931" y="7280"/>
                  </a:lnTo>
                  <a:lnTo>
                    <a:pt x="1931" y="7280"/>
                  </a:lnTo>
                  <a:cubicBezTo>
                    <a:pt x="2431" y="7760"/>
                    <a:pt x="3045" y="8108"/>
                    <a:pt x="3710" y="8290"/>
                  </a:cubicBezTo>
                  <a:cubicBezTo>
                    <a:pt x="4075" y="8390"/>
                    <a:pt x="4448" y="8438"/>
                    <a:pt x="4817" y="8438"/>
                  </a:cubicBezTo>
                  <a:cubicBezTo>
                    <a:pt x="5630" y="8438"/>
                    <a:pt x="6429" y="8203"/>
                    <a:pt x="7118" y="7756"/>
                  </a:cubicBezTo>
                  <a:cubicBezTo>
                    <a:pt x="7536" y="7472"/>
                    <a:pt x="7887" y="7137"/>
                    <a:pt x="8187" y="6753"/>
                  </a:cubicBezTo>
                  <a:cubicBezTo>
                    <a:pt x="8421" y="6419"/>
                    <a:pt x="8605" y="6068"/>
                    <a:pt x="8756" y="5700"/>
                  </a:cubicBezTo>
                  <a:cubicBezTo>
                    <a:pt x="8856" y="5416"/>
                    <a:pt x="8923" y="5116"/>
                    <a:pt x="8973" y="4815"/>
                  </a:cubicBezTo>
                  <a:cubicBezTo>
                    <a:pt x="8973" y="4698"/>
                    <a:pt x="8989" y="4581"/>
                    <a:pt x="9006" y="4481"/>
                  </a:cubicBezTo>
                  <a:lnTo>
                    <a:pt x="9006" y="4247"/>
                  </a:lnTo>
                  <a:cubicBezTo>
                    <a:pt x="9006" y="4180"/>
                    <a:pt x="8989" y="4147"/>
                    <a:pt x="8989" y="4096"/>
                  </a:cubicBezTo>
                  <a:cubicBezTo>
                    <a:pt x="8989" y="4147"/>
                    <a:pt x="8989" y="4180"/>
                    <a:pt x="8989" y="4247"/>
                  </a:cubicBezTo>
                  <a:cubicBezTo>
                    <a:pt x="8989" y="4314"/>
                    <a:pt x="8989" y="4397"/>
                    <a:pt x="8973" y="4481"/>
                  </a:cubicBezTo>
                  <a:cubicBezTo>
                    <a:pt x="8973" y="4581"/>
                    <a:pt x="8956" y="4681"/>
                    <a:pt x="8939" y="4815"/>
                  </a:cubicBezTo>
                  <a:cubicBezTo>
                    <a:pt x="8839" y="5500"/>
                    <a:pt x="8572" y="6168"/>
                    <a:pt x="8137" y="6720"/>
                  </a:cubicBezTo>
                  <a:cubicBezTo>
                    <a:pt x="7853" y="7104"/>
                    <a:pt x="7502" y="7438"/>
                    <a:pt x="7101" y="7689"/>
                  </a:cubicBezTo>
                  <a:cubicBezTo>
                    <a:pt x="6412" y="8137"/>
                    <a:pt x="5619" y="8364"/>
                    <a:pt x="4822" y="8364"/>
                  </a:cubicBezTo>
                  <a:cubicBezTo>
                    <a:pt x="4460" y="8364"/>
                    <a:pt x="4097" y="8317"/>
                    <a:pt x="3743" y="8223"/>
                  </a:cubicBezTo>
                  <a:cubicBezTo>
                    <a:pt x="3075" y="8023"/>
                    <a:pt x="2473" y="7672"/>
                    <a:pt x="1972" y="7204"/>
                  </a:cubicBezTo>
                  <a:lnTo>
                    <a:pt x="1955" y="7187"/>
                  </a:lnTo>
                  <a:lnTo>
                    <a:pt x="1938" y="7187"/>
                  </a:lnTo>
                  <a:lnTo>
                    <a:pt x="163" y="7869"/>
                  </a:lnTo>
                  <a:lnTo>
                    <a:pt x="163" y="7869"/>
                  </a:lnTo>
                  <a:cubicBezTo>
                    <a:pt x="448" y="7217"/>
                    <a:pt x="735" y="6550"/>
                    <a:pt x="1036" y="5868"/>
                  </a:cubicBezTo>
                  <a:lnTo>
                    <a:pt x="1053" y="5851"/>
                  </a:lnTo>
                  <a:lnTo>
                    <a:pt x="1036" y="5817"/>
                  </a:lnTo>
                  <a:lnTo>
                    <a:pt x="986" y="5684"/>
                  </a:lnTo>
                  <a:cubicBezTo>
                    <a:pt x="802" y="5216"/>
                    <a:pt x="719" y="4715"/>
                    <a:pt x="719" y="4213"/>
                  </a:cubicBezTo>
                  <a:cubicBezTo>
                    <a:pt x="719" y="3729"/>
                    <a:pt x="802" y="3261"/>
                    <a:pt x="969" y="2793"/>
                  </a:cubicBezTo>
                  <a:cubicBezTo>
                    <a:pt x="1270" y="1958"/>
                    <a:pt x="1855" y="1223"/>
                    <a:pt x="2607" y="738"/>
                  </a:cubicBezTo>
                  <a:cubicBezTo>
                    <a:pt x="2958" y="504"/>
                    <a:pt x="3325" y="337"/>
                    <a:pt x="3726" y="237"/>
                  </a:cubicBezTo>
                  <a:cubicBezTo>
                    <a:pt x="3810" y="203"/>
                    <a:pt x="3910" y="170"/>
                    <a:pt x="4010" y="170"/>
                  </a:cubicBezTo>
                  <a:cubicBezTo>
                    <a:pt x="4111" y="153"/>
                    <a:pt x="4194" y="120"/>
                    <a:pt x="4294" y="103"/>
                  </a:cubicBezTo>
                  <a:cubicBezTo>
                    <a:pt x="4467" y="82"/>
                    <a:pt x="4640" y="71"/>
                    <a:pt x="4812" y="71"/>
                  </a:cubicBezTo>
                  <a:cubicBezTo>
                    <a:pt x="6116" y="71"/>
                    <a:pt x="7357" y="678"/>
                    <a:pt x="8154" y="1741"/>
                  </a:cubicBezTo>
                  <a:cubicBezTo>
                    <a:pt x="8421" y="2091"/>
                    <a:pt x="8622" y="2492"/>
                    <a:pt x="8772" y="2927"/>
                  </a:cubicBezTo>
                  <a:cubicBezTo>
                    <a:pt x="8806" y="3010"/>
                    <a:pt x="8822" y="3094"/>
                    <a:pt x="8856" y="3177"/>
                  </a:cubicBezTo>
                  <a:cubicBezTo>
                    <a:pt x="8873" y="3244"/>
                    <a:pt x="8889" y="3328"/>
                    <a:pt x="8906" y="3395"/>
                  </a:cubicBezTo>
                  <a:cubicBezTo>
                    <a:pt x="8923" y="3512"/>
                    <a:pt x="8939" y="3629"/>
                    <a:pt x="8956" y="3762"/>
                  </a:cubicBezTo>
                  <a:cubicBezTo>
                    <a:pt x="8973" y="3846"/>
                    <a:pt x="8973" y="3929"/>
                    <a:pt x="8989" y="3979"/>
                  </a:cubicBezTo>
                  <a:cubicBezTo>
                    <a:pt x="8989" y="3929"/>
                    <a:pt x="8989" y="3846"/>
                    <a:pt x="8973" y="3746"/>
                  </a:cubicBezTo>
                  <a:cubicBezTo>
                    <a:pt x="8973" y="3629"/>
                    <a:pt x="8956" y="3512"/>
                    <a:pt x="8923" y="3395"/>
                  </a:cubicBezTo>
                  <a:cubicBezTo>
                    <a:pt x="8906" y="3328"/>
                    <a:pt x="8906" y="3244"/>
                    <a:pt x="8873" y="3161"/>
                  </a:cubicBezTo>
                  <a:cubicBezTo>
                    <a:pt x="8856" y="3077"/>
                    <a:pt x="8822" y="2994"/>
                    <a:pt x="8806" y="2910"/>
                  </a:cubicBezTo>
                  <a:cubicBezTo>
                    <a:pt x="8655" y="2476"/>
                    <a:pt x="8455" y="2075"/>
                    <a:pt x="8187" y="1707"/>
                  </a:cubicBezTo>
                  <a:cubicBezTo>
                    <a:pt x="7837" y="1223"/>
                    <a:pt x="7385" y="838"/>
                    <a:pt x="6867" y="537"/>
                  </a:cubicBezTo>
                  <a:cubicBezTo>
                    <a:pt x="6244" y="179"/>
                    <a:pt x="5546" y="0"/>
                    <a:pt x="48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478;p60"/>
            <p:cNvSpPr/>
            <p:nvPr/>
          </p:nvSpPr>
          <p:spPr>
            <a:xfrm>
              <a:off x="5896332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50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479;p60"/>
            <p:cNvSpPr/>
            <p:nvPr/>
          </p:nvSpPr>
          <p:spPr>
            <a:xfrm>
              <a:off x="5940240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51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480;p60"/>
            <p:cNvSpPr/>
            <p:nvPr/>
          </p:nvSpPr>
          <p:spPr>
            <a:xfrm>
              <a:off x="5984149" y="3086606"/>
              <a:ext cx="23044" cy="19711"/>
            </a:xfrm>
            <a:custGeom>
              <a:avLst/>
              <a:gdLst/>
              <a:ahLst/>
              <a:cxnLst/>
              <a:rect l="l" t="t" r="r" b="b"/>
              <a:pathLst>
                <a:path w="719" h="615" extrusionOk="0">
                  <a:moveTo>
                    <a:pt x="418" y="1"/>
                  </a:moveTo>
                  <a:cubicBezTo>
                    <a:pt x="134" y="1"/>
                    <a:pt x="0" y="335"/>
                    <a:pt x="201" y="519"/>
                  </a:cubicBezTo>
                  <a:cubicBezTo>
                    <a:pt x="261" y="585"/>
                    <a:pt x="338" y="615"/>
                    <a:pt x="414" y="615"/>
                  </a:cubicBezTo>
                  <a:cubicBezTo>
                    <a:pt x="569" y="615"/>
                    <a:pt x="719" y="492"/>
                    <a:pt x="719" y="301"/>
                  </a:cubicBezTo>
                  <a:cubicBezTo>
                    <a:pt x="719" y="134"/>
                    <a:pt x="585" y="1"/>
                    <a:pt x="418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481;p60"/>
            <p:cNvSpPr/>
            <p:nvPr/>
          </p:nvSpPr>
          <p:spPr>
            <a:xfrm>
              <a:off x="4463280" y="3323743"/>
              <a:ext cx="175698" cy="164384"/>
            </a:xfrm>
            <a:custGeom>
              <a:avLst/>
              <a:gdLst/>
              <a:ahLst/>
              <a:cxnLst/>
              <a:rect l="l" t="t" r="r" b="b"/>
              <a:pathLst>
                <a:path w="5482" h="5129" extrusionOk="0">
                  <a:moveTo>
                    <a:pt x="18" y="2410"/>
                  </a:moveTo>
                  <a:cubicBezTo>
                    <a:pt x="18" y="2426"/>
                    <a:pt x="18" y="2443"/>
                    <a:pt x="1" y="2460"/>
                  </a:cubicBezTo>
                  <a:lnTo>
                    <a:pt x="18" y="2460"/>
                  </a:lnTo>
                  <a:cubicBezTo>
                    <a:pt x="18" y="2443"/>
                    <a:pt x="18" y="2426"/>
                    <a:pt x="18" y="2410"/>
                  </a:cubicBezTo>
                  <a:close/>
                  <a:moveTo>
                    <a:pt x="2545" y="0"/>
                  </a:moveTo>
                  <a:cubicBezTo>
                    <a:pt x="2106" y="0"/>
                    <a:pt x="1678" y="107"/>
                    <a:pt x="1304" y="321"/>
                  </a:cubicBezTo>
                  <a:cubicBezTo>
                    <a:pt x="987" y="505"/>
                    <a:pt x="719" y="739"/>
                    <a:pt x="502" y="1039"/>
                  </a:cubicBezTo>
                  <a:cubicBezTo>
                    <a:pt x="335" y="1257"/>
                    <a:pt x="218" y="1507"/>
                    <a:pt x="135" y="1775"/>
                  </a:cubicBezTo>
                  <a:cubicBezTo>
                    <a:pt x="118" y="1825"/>
                    <a:pt x="101" y="1875"/>
                    <a:pt x="84" y="1925"/>
                  </a:cubicBezTo>
                  <a:cubicBezTo>
                    <a:pt x="68" y="1975"/>
                    <a:pt x="68" y="2025"/>
                    <a:pt x="51" y="2059"/>
                  </a:cubicBezTo>
                  <a:cubicBezTo>
                    <a:pt x="34" y="2125"/>
                    <a:pt x="34" y="2209"/>
                    <a:pt x="18" y="2276"/>
                  </a:cubicBezTo>
                  <a:cubicBezTo>
                    <a:pt x="18" y="2343"/>
                    <a:pt x="18" y="2376"/>
                    <a:pt x="18" y="2410"/>
                  </a:cubicBezTo>
                  <a:cubicBezTo>
                    <a:pt x="18" y="2376"/>
                    <a:pt x="18" y="2343"/>
                    <a:pt x="34" y="2276"/>
                  </a:cubicBezTo>
                  <a:cubicBezTo>
                    <a:pt x="34" y="2209"/>
                    <a:pt x="51" y="2142"/>
                    <a:pt x="68" y="2059"/>
                  </a:cubicBezTo>
                  <a:cubicBezTo>
                    <a:pt x="84" y="2025"/>
                    <a:pt x="84" y="1975"/>
                    <a:pt x="101" y="1925"/>
                  </a:cubicBezTo>
                  <a:cubicBezTo>
                    <a:pt x="118" y="1875"/>
                    <a:pt x="135" y="1825"/>
                    <a:pt x="151" y="1775"/>
                  </a:cubicBezTo>
                  <a:cubicBezTo>
                    <a:pt x="235" y="1507"/>
                    <a:pt x="352" y="1273"/>
                    <a:pt x="519" y="1056"/>
                  </a:cubicBezTo>
                  <a:cubicBezTo>
                    <a:pt x="1003" y="411"/>
                    <a:pt x="1744" y="49"/>
                    <a:pt x="2528" y="49"/>
                  </a:cubicBezTo>
                  <a:cubicBezTo>
                    <a:pt x="2637" y="49"/>
                    <a:pt x="2748" y="56"/>
                    <a:pt x="2858" y="70"/>
                  </a:cubicBezTo>
                  <a:cubicBezTo>
                    <a:pt x="2925" y="70"/>
                    <a:pt x="2975" y="87"/>
                    <a:pt x="3042" y="104"/>
                  </a:cubicBezTo>
                  <a:cubicBezTo>
                    <a:pt x="3092" y="104"/>
                    <a:pt x="3159" y="120"/>
                    <a:pt x="3209" y="137"/>
                  </a:cubicBezTo>
                  <a:cubicBezTo>
                    <a:pt x="3460" y="204"/>
                    <a:pt x="3677" y="304"/>
                    <a:pt x="3894" y="438"/>
                  </a:cubicBezTo>
                  <a:cubicBezTo>
                    <a:pt x="4345" y="739"/>
                    <a:pt x="4696" y="1190"/>
                    <a:pt x="4897" y="1708"/>
                  </a:cubicBezTo>
                  <a:cubicBezTo>
                    <a:pt x="4997" y="1975"/>
                    <a:pt x="5047" y="2276"/>
                    <a:pt x="5047" y="2560"/>
                  </a:cubicBezTo>
                  <a:cubicBezTo>
                    <a:pt x="5047" y="2861"/>
                    <a:pt x="4980" y="3161"/>
                    <a:pt x="4880" y="3445"/>
                  </a:cubicBezTo>
                  <a:lnTo>
                    <a:pt x="4846" y="3546"/>
                  </a:lnTo>
                  <a:lnTo>
                    <a:pt x="4846" y="3562"/>
                  </a:lnTo>
                  <a:lnTo>
                    <a:pt x="5366" y="4774"/>
                  </a:lnTo>
                  <a:lnTo>
                    <a:pt x="4295" y="4364"/>
                  </a:lnTo>
                  <a:lnTo>
                    <a:pt x="4278" y="4381"/>
                  </a:lnTo>
                  <a:cubicBezTo>
                    <a:pt x="3978" y="4665"/>
                    <a:pt x="3610" y="4882"/>
                    <a:pt x="3209" y="4999"/>
                  </a:cubicBezTo>
                  <a:cubicBezTo>
                    <a:pt x="2991" y="5056"/>
                    <a:pt x="2769" y="5085"/>
                    <a:pt x="2550" y="5085"/>
                  </a:cubicBezTo>
                  <a:cubicBezTo>
                    <a:pt x="2063" y="5085"/>
                    <a:pt x="1585" y="4947"/>
                    <a:pt x="1171" y="4682"/>
                  </a:cubicBezTo>
                  <a:cubicBezTo>
                    <a:pt x="920" y="4515"/>
                    <a:pt x="703" y="4314"/>
                    <a:pt x="519" y="4080"/>
                  </a:cubicBezTo>
                  <a:cubicBezTo>
                    <a:pt x="268" y="3746"/>
                    <a:pt x="101" y="3345"/>
                    <a:pt x="51" y="2927"/>
                  </a:cubicBezTo>
                  <a:cubicBezTo>
                    <a:pt x="34" y="2844"/>
                    <a:pt x="18" y="2777"/>
                    <a:pt x="18" y="2727"/>
                  </a:cubicBezTo>
                  <a:cubicBezTo>
                    <a:pt x="18" y="2677"/>
                    <a:pt x="18" y="2627"/>
                    <a:pt x="18" y="2577"/>
                  </a:cubicBezTo>
                  <a:cubicBezTo>
                    <a:pt x="18" y="2543"/>
                    <a:pt x="18" y="2510"/>
                    <a:pt x="18" y="2493"/>
                  </a:cubicBezTo>
                  <a:cubicBezTo>
                    <a:pt x="18" y="2476"/>
                    <a:pt x="18" y="2476"/>
                    <a:pt x="18" y="2460"/>
                  </a:cubicBezTo>
                  <a:cubicBezTo>
                    <a:pt x="1" y="2476"/>
                    <a:pt x="1" y="2476"/>
                    <a:pt x="1" y="2493"/>
                  </a:cubicBezTo>
                  <a:cubicBezTo>
                    <a:pt x="1" y="2510"/>
                    <a:pt x="1" y="2543"/>
                    <a:pt x="1" y="2577"/>
                  </a:cubicBezTo>
                  <a:cubicBezTo>
                    <a:pt x="1" y="2627"/>
                    <a:pt x="1" y="2677"/>
                    <a:pt x="1" y="2727"/>
                  </a:cubicBezTo>
                  <a:cubicBezTo>
                    <a:pt x="18" y="2794"/>
                    <a:pt x="18" y="2844"/>
                    <a:pt x="34" y="2927"/>
                  </a:cubicBezTo>
                  <a:cubicBezTo>
                    <a:pt x="51" y="3111"/>
                    <a:pt x="101" y="3295"/>
                    <a:pt x="151" y="3462"/>
                  </a:cubicBezTo>
                  <a:cubicBezTo>
                    <a:pt x="252" y="3696"/>
                    <a:pt x="369" y="3913"/>
                    <a:pt x="502" y="4097"/>
                  </a:cubicBezTo>
                  <a:cubicBezTo>
                    <a:pt x="686" y="4348"/>
                    <a:pt x="903" y="4548"/>
                    <a:pt x="1154" y="4715"/>
                  </a:cubicBezTo>
                  <a:cubicBezTo>
                    <a:pt x="1562" y="4987"/>
                    <a:pt x="2040" y="5129"/>
                    <a:pt x="2529" y="5129"/>
                  </a:cubicBezTo>
                  <a:cubicBezTo>
                    <a:pt x="2761" y="5129"/>
                    <a:pt x="2995" y="5097"/>
                    <a:pt x="3226" y="5033"/>
                  </a:cubicBezTo>
                  <a:cubicBezTo>
                    <a:pt x="3625" y="4933"/>
                    <a:pt x="4007" y="4718"/>
                    <a:pt x="4307" y="4419"/>
                  </a:cubicBezTo>
                  <a:lnTo>
                    <a:pt x="4307" y="4419"/>
                  </a:lnTo>
                  <a:lnTo>
                    <a:pt x="5394" y="4841"/>
                  </a:lnTo>
                  <a:lnTo>
                    <a:pt x="5394" y="4841"/>
                  </a:lnTo>
                  <a:lnTo>
                    <a:pt x="5398" y="4849"/>
                  </a:lnTo>
                  <a:lnTo>
                    <a:pt x="5401" y="4844"/>
                  </a:lnTo>
                  <a:lnTo>
                    <a:pt x="5401" y="4844"/>
                  </a:lnTo>
                  <a:lnTo>
                    <a:pt x="5415" y="4849"/>
                  </a:lnTo>
                  <a:lnTo>
                    <a:pt x="5481" y="4882"/>
                  </a:lnTo>
                  <a:lnTo>
                    <a:pt x="5448" y="4816"/>
                  </a:lnTo>
                  <a:lnTo>
                    <a:pt x="4900" y="3554"/>
                  </a:lnTo>
                  <a:lnTo>
                    <a:pt x="4930" y="3479"/>
                  </a:lnTo>
                  <a:cubicBezTo>
                    <a:pt x="5047" y="3178"/>
                    <a:pt x="5097" y="2877"/>
                    <a:pt x="5097" y="2560"/>
                  </a:cubicBezTo>
                  <a:cubicBezTo>
                    <a:pt x="5097" y="2259"/>
                    <a:pt x="5047" y="1958"/>
                    <a:pt x="4947" y="1674"/>
                  </a:cubicBezTo>
                  <a:cubicBezTo>
                    <a:pt x="4746" y="1156"/>
                    <a:pt x="4395" y="705"/>
                    <a:pt x="3911" y="404"/>
                  </a:cubicBezTo>
                  <a:cubicBezTo>
                    <a:pt x="3710" y="271"/>
                    <a:pt x="3476" y="154"/>
                    <a:pt x="3226" y="87"/>
                  </a:cubicBezTo>
                  <a:cubicBezTo>
                    <a:pt x="3176" y="70"/>
                    <a:pt x="3109" y="54"/>
                    <a:pt x="3059" y="54"/>
                  </a:cubicBezTo>
                  <a:cubicBezTo>
                    <a:pt x="2992" y="37"/>
                    <a:pt x="2942" y="20"/>
                    <a:pt x="2875" y="20"/>
                  </a:cubicBezTo>
                  <a:cubicBezTo>
                    <a:pt x="2765" y="7"/>
                    <a:pt x="2654" y="0"/>
                    <a:pt x="25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482;p60"/>
            <p:cNvSpPr/>
            <p:nvPr/>
          </p:nvSpPr>
          <p:spPr>
            <a:xfrm>
              <a:off x="4566641" y="3399894"/>
              <a:ext cx="13974" cy="11955"/>
            </a:xfrm>
            <a:custGeom>
              <a:avLst/>
              <a:gdLst/>
              <a:ahLst/>
              <a:cxnLst/>
              <a:rect l="l" t="t" r="r" b="b"/>
              <a:pathLst>
                <a:path w="436" h="373" extrusionOk="0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483;p60"/>
            <p:cNvSpPr/>
            <p:nvPr/>
          </p:nvSpPr>
          <p:spPr>
            <a:xfrm>
              <a:off x="4539880" y="3399894"/>
              <a:ext cx="13942" cy="11955"/>
            </a:xfrm>
            <a:custGeom>
              <a:avLst/>
              <a:gdLst/>
              <a:ahLst/>
              <a:cxnLst/>
              <a:rect l="l" t="t" r="r" b="b"/>
              <a:pathLst>
                <a:path w="435" h="373" extrusionOk="0">
                  <a:moveTo>
                    <a:pt x="184" y="0"/>
                  </a:moveTo>
                  <a:cubicBezTo>
                    <a:pt x="84" y="0"/>
                    <a:pt x="0" y="84"/>
                    <a:pt x="0" y="184"/>
                  </a:cubicBezTo>
                  <a:cubicBezTo>
                    <a:pt x="0" y="297"/>
                    <a:pt x="92" y="372"/>
                    <a:pt x="188" y="372"/>
                  </a:cubicBezTo>
                  <a:cubicBezTo>
                    <a:pt x="234" y="372"/>
                    <a:pt x="280" y="355"/>
                    <a:pt x="318" y="318"/>
                  </a:cubicBezTo>
                  <a:cubicBezTo>
                    <a:pt x="435" y="201"/>
                    <a:pt x="351" y="0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484;p60"/>
            <p:cNvSpPr/>
            <p:nvPr/>
          </p:nvSpPr>
          <p:spPr>
            <a:xfrm>
              <a:off x="4513086" y="3399894"/>
              <a:ext cx="13974" cy="11955"/>
            </a:xfrm>
            <a:custGeom>
              <a:avLst/>
              <a:gdLst/>
              <a:ahLst/>
              <a:cxnLst/>
              <a:rect l="l" t="t" r="r" b="b"/>
              <a:pathLst>
                <a:path w="436" h="373" extrusionOk="0">
                  <a:moveTo>
                    <a:pt x="185" y="0"/>
                  </a:moveTo>
                  <a:cubicBezTo>
                    <a:pt x="84" y="0"/>
                    <a:pt x="1" y="84"/>
                    <a:pt x="1" y="184"/>
                  </a:cubicBezTo>
                  <a:cubicBezTo>
                    <a:pt x="1" y="297"/>
                    <a:pt x="93" y="372"/>
                    <a:pt x="189" y="372"/>
                  </a:cubicBezTo>
                  <a:cubicBezTo>
                    <a:pt x="234" y="372"/>
                    <a:pt x="281" y="355"/>
                    <a:pt x="318" y="318"/>
                  </a:cubicBezTo>
                  <a:cubicBezTo>
                    <a:pt x="435" y="201"/>
                    <a:pt x="352" y="0"/>
                    <a:pt x="1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485;p60"/>
            <p:cNvSpPr/>
            <p:nvPr/>
          </p:nvSpPr>
          <p:spPr>
            <a:xfrm>
              <a:off x="4099673" y="3667640"/>
              <a:ext cx="273162" cy="307936"/>
            </a:xfrm>
            <a:custGeom>
              <a:avLst/>
              <a:gdLst/>
              <a:ahLst/>
              <a:cxnLst/>
              <a:rect l="l" t="t" r="r" b="b"/>
              <a:pathLst>
                <a:path w="8523" h="9608" extrusionOk="0">
                  <a:moveTo>
                    <a:pt x="4270" y="5"/>
                  </a:moveTo>
                  <a:cubicBezTo>
                    <a:pt x="4262" y="5"/>
                    <a:pt x="4253" y="9"/>
                    <a:pt x="4245" y="17"/>
                  </a:cubicBezTo>
                  <a:lnTo>
                    <a:pt x="4295" y="17"/>
                  </a:lnTo>
                  <a:cubicBezTo>
                    <a:pt x="4287" y="9"/>
                    <a:pt x="4278" y="5"/>
                    <a:pt x="4270" y="5"/>
                  </a:cubicBezTo>
                  <a:close/>
                  <a:moveTo>
                    <a:pt x="4161" y="0"/>
                  </a:moveTo>
                  <a:lnTo>
                    <a:pt x="3944" y="17"/>
                  </a:lnTo>
                  <a:cubicBezTo>
                    <a:pt x="3810" y="17"/>
                    <a:pt x="3693" y="34"/>
                    <a:pt x="3576" y="50"/>
                  </a:cubicBezTo>
                  <a:cubicBezTo>
                    <a:pt x="3510" y="67"/>
                    <a:pt x="3426" y="84"/>
                    <a:pt x="3343" y="101"/>
                  </a:cubicBezTo>
                  <a:lnTo>
                    <a:pt x="3092" y="167"/>
                  </a:lnTo>
                  <a:cubicBezTo>
                    <a:pt x="2657" y="301"/>
                    <a:pt x="2240" y="502"/>
                    <a:pt x="1855" y="769"/>
                  </a:cubicBezTo>
                  <a:cubicBezTo>
                    <a:pt x="1371" y="1120"/>
                    <a:pt x="953" y="1571"/>
                    <a:pt x="652" y="2106"/>
                  </a:cubicBezTo>
                  <a:cubicBezTo>
                    <a:pt x="469" y="2406"/>
                    <a:pt x="335" y="2724"/>
                    <a:pt x="235" y="3075"/>
                  </a:cubicBezTo>
                  <a:cubicBezTo>
                    <a:pt x="68" y="3626"/>
                    <a:pt x="1" y="4228"/>
                    <a:pt x="51" y="4796"/>
                  </a:cubicBezTo>
                  <a:cubicBezTo>
                    <a:pt x="68" y="4913"/>
                    <a:pt x="84" y="5013"/>
                    <a:pt x="101" y="5113"/>
                  </a:cubicBezTo>
                  <a:cubicBezTo>
                    <a:pt x="101" y="5213"/>
                    <a:pt x="135" y="5314"/>
                    <a:pt x="151" y="5414"/>
                  </a:cubicBezTo>
                  <a:cubicBezTo>
                    <a:pt x="251" y="5848"/>
                    <a:pt x="402" y="6249"/>
                    <a:pt x="619" y="6634"/>
                  </a:cubicBezTo>
                  <a:cubicBezTo>
                    <a:pt x="1087" y="7452"/>
                    <a:pt x="1805" y="8104"/>
                    <a:pt x="2674" y="8472"/>
                  </a:cubicBezTo>
                  <a:cubicBezTo>
                    <a:pt x="3125" y="8672"/>
                    <a:pt x="3610" y="8772"/>
                    <a:pt x="4111" y="8789"/>
                  </a:cubicBezTo>
                  <a:cubicBezTo>
                    <a:pt x="4184" y="8794"/>
                    <a:pt x="4258" y="8796"/>
                    <a:pt x="4331" y="8796"/>
                  </a:cubicBezTo>
                  <a:cubicBezTo>
                    <a:pt x="4763" y="8796"/>
                    <a:pt x="5201" y="8715"/>
                    <a:pt x="5615" y="8572"/>
                  </a:cubicBezTo>
                  <a:lnTo>
                    <a:pt x="5729" y="8529"/>
                  </a:lnTo>
                  <a:lnTo>
                    <a:pt x="5729" y="8529"/>
                  </a:lnTo>
                  <a:lnTo>
                    <a:pt x="7787" y="9558"/>
                  </a:lnTo>
                  <a:lnTo>
                    <a:pt x="7887" y="9608"/>
                  </a:lnTo>
                  <a:lnTo>
                    <a:pt x="7854" y="9508"/>
                  </a:lnTo>
                  <a:cubicBezTo>
                    <a:pt x="7639" y="8831"/>
                    <a:pt x="7425" y="8171"/>
                    <a:pt x="7211" y="7544"/>
                  </a:cubicBezTo>
                  <a:lnTo>
                    <a:pt x="7211" y="7544"/>
                  </a:lnTo>
                  <a:cubicBezTo>
                    <a:pt x="7715" y="7031"/>
                    <a:pt x="8075" y="6405"/>
                    <a:pt x="8288" y="5715"/>
                  </a:cubicBezTo>
                  <a:cubicBezTo>
                    <a:pt x="8472" y="5080"/>
                    <a:pt x="8522" y="4411"/>
                    <a:pt x="8439" y="3760"/>
                  </a:cubicBezTo>
                  <a:cubicBezTo>
                    <a:pt x="8355" y="3175"/>
                    <a:pt x="8155" y="2624"/>
                    <a:pt x="7871" y="2106"/>
                  </a:cubicBezTo>
                  <a:cubicBezTo>
                    <a:pt x="7620" y="1671"/>
                    <a:pt x="7286" y="1287"/>
                    <a:pt x="6901" y="969"/>
                  </a:cubicBezTo>
                  <a:cubicBezTo>
                    <a:pt x="6584" y="702"/>
                    <a:pt x="6233" y="485"/>
                    <a:pt x="5866" y="318"/>
                  </a:cubicBezTo>
                  <a:cubicBezTo>
                    <a:pt x="5581" y="218"/>
                    <a:pt x="5297" y="117"/>
                    <a:pt x="4997" y="67"/>
                  </a:cubicBezTo>
                  <a:lnTo>
                    <a:pt x="4679" y="17"/>
                  </a:lnTo>
                  <a:lnTo>
                    <a:pt x="4295" y="17"/>
                  </a:lnTo>
                  <a:lnTo>
                    <a:pt x="4429" y="34"/>
                  </a:lnTo>
                  <a:lnTo>
                    <a:pt x="4679" y="50"/>
                  </a:lnTo>
                  <a:lnTo>
                    <a:pt x="4997" y="101"/>
                  </a:lnTo>
                  <a:cubicBezTo>
                    <a:pt x="5281" y="151"/>
                    <a:pt x="5581" y="251"/>
                    <a:pt x="5849" y="368"/>
                  </a:cubicBezTo>
                  <a:cubicBezTo>
                    <a:pt x="6216" y="535"/>
                    <a:pt x="6567" y="752"/>
                    <a:pt x="6868" y="1003"/>
                  </a:cubicBezTo>
                  <a:cubicBezTo>
                    <a:pt x="7687" y="1721"/>
                    <a:pt x="8221" y="2690"/>
                    <a:pt x="8355" y="3776"/>
                  </a:cubicBezTo>
                  <a:cubicBezTo>
                    <a:pt x="8455" y="4411"/>
                    <a:pt x="8405" y="5063"/>
                    <a:pt x="8205" y="5698"/>
                  </a:cubicBezTo>
                  <a:cubicBezTo>
                    <a:pt x="8004" y="6383"/>
                    <a:pt x="7637" y="7001"/>
                    <a:pt x="7135" y="7502"/>
                  </a:cubicBezTo>
                  <a:lnTo>
                    <a:pt x="7119" y="7519"/>
                  </a:lnTo>
                  <a:lnTo>
                    <a:pt x="7119" y="7553"/>
                  </a:lnTo>
                  <a:cubicBezTo>
                    <a:pt x="7325" y="8157"/>
                    <a:pt x="7532" y="8776"/>
                    <a:pt x="7739" y="9425"/>
                  </a:cubicBezTo>
                  <a:lnTo>
                    <a:pt x="7739" y="9425"/>
                  </a:lnTo>
                  <a:lnTo>
                    <a:pt x="5765" y="8438"/>
                  </a:lnTo>
                  <a:lnTo>
                    <a:pt x="5749" y="8421"/>
                  </a:lnTo>
                  <a:lnTo>
                    <a:pt x="5732" y="8438"/>
                  </a:lnTo>
                  <a:lnTo>
                    <a:pt x="5581" y="8488"/>
                  </a:lnTo>
                  <a:cubicBezTo>
                    <a:pt x="5182" y="8631"/>
                    <a:pt x="4758" y="8713"/>
                    <a:pt x="4330" y="8713"/>
                  </a:cubicBezTo>
                  <a:cubicBezTo>
                    <a:pt x="4257" y="8713"/>
                    <a:pt x="4184" y="8710"/>
                    <a:pt x="4111" y="8706"/>
                  </a:cubicBezTo>
                  <a:cubicBezTo>
                    <a:pt x="3627" y="8689"/>
                    <a:pt x="3142" y="8589"/>
                    <a:pt x="2708" y="8405"/>
                  </a:cubicBezTo>
                  <a:cubicBezTo>
                    <a:pt x="1855" y="8037"/>
                    <a:pt x="1154" y="7402"/>
                    <a:pt x="703" y="6584"/>
                  </a:cubicBezTo>
                  <a:cubicBezTo>
                    <a:pt x="485" y="6216"/>
                    <a:pt x="318" y="5815"/>
                    <a:pt x="235" y="5397"/>
                  </a:cubicBezTo>
                  <a:cubicBezTo>
                    <a:pt x="201" y="5297"/>
                    <a:pt x="185" y="5197"/>
                    <a:pt x="168" y="5096"/>
                  </a:cubicBezTo>
                  <a:cubicBezTo>
                    <a:pt x="151" y="4996"/>
                    <a:pt x="135" y="4896"/>
                    <a:pt x="135" y="4796"/>
                  </a:cubicBezTo>
                  <a:cubicBezTo>
                    <a:pt x="84" y="4228"/>
                    <a:pt x="135" y="3643"/>
                    <a:pt x="302" y="3091"/>
                  </a:cubicBezTo>
                  <a:cubicBezTo>
                    <a:pt x="402" y="2757"/>
                    <a:pt x="536" y="2440"/>
                    <a:pt x="703" y="2139"/>
                  </a:cubicBezTo>
                  <a:cubicBezTo>
                    <a:pt x="1003" y="1621"/>
                    <a:pt x="1404" y="1153"/>
                    <a:pt x="1889" y="802"/>
                  </a:cubicBezTo>
                  <a:cubicBezTo>
                    <a:pt x="2256" y="535"/>
                    <a:pt x="2674" y="335"/>
                    <a:pt x="3092" y="201"/>
                  </a:cubicBezTo>
                  <a:lnTo>
                    <a:pt x="3359" y="134"/>
                  </a:lnTo>
                  <a:cubicBezTo>
                    <a:pt x="3426" y="101"/>
                    <a:pt x="3510" y="101"/>
                    <a:pt x="3576" y="84"/>
                  </a:cubicBezTo>
                  <a:cubicBezTo>
                    <a:pt x="3693" y="67"/>
                    <a:pt x="3827" y="50"/>
                    <a:pt x="3944" y="34"/>
                  </a:cubicBezTo>
                  <a:lnTo>
                    <a:pt x="4161" y="17"/>
                  </a:lnTo>
                  <a:cubicBezTo>
                    <a:pt x="4195" y="17"/>
                    <a:pt x="4211" y="17"/>
                    <a:pt x="42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486;p60"/>
            <p:cNvSpPr/>
            <p:nvPr/>
          </p:nvSpPr>
          <p:spPr>
            <a:xfrm>
              <a:off x="4213226" y="3760809"/>
              <a:ext cx="77144" cy="77689"/>
            </a:xfrm>
            <a:custGeom>
              <a:avLst/>
              <a:gdLst/>
              <a:ahLst/>
              <a:cxnLst/>
              <a:rect l="l" t="t" r="r" b="b"/>
              <a:pathLst>
                <a:path w="2407" h="2424" extrusionOk="0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487;p60"/>
            <p:cNvSpPr/>
            <p:nvPr/>
          </p:nvSpPr>
          <p:spPr>
            <a:xfrm>
              <a:off x="4213226" y="3760809"/>
              <a:ext cx="77144" cy="77689"/>
            </a:xfrm>
            <a:custGeom>
              <a:avLst/>
              <a:gdLst/>
              <a:ahLst/>
              <a:cxnLst/>
              <a:rect l="l" t="t" r="r" b="b"/>
              <a:pathLst>
                <a:path w="2407" h="2424" extrusionOk="0">
                  <a:moveTo>
                    <a:pt x="468" y="1"/>
                  </a:moveTo>
                  <a:cubicBezTo>
                    <a:pt x="201" y="17"/>
                    <a:pt x="0" y="235"/>
                    <a:pt x="0" y="485"/>
                  </a:cubicBezTo>
                  <a:lnTo>
                    <a:pt x="0" y="1939"/>
                  </a:lnTo>
                  <a:cubicBezTo>
                    <a:pt x="0" y="2206"/>
                    <a:pt x="217" y="2423"/>
                    <a:pt x="485" y="2423"/>
                  </a:cubicBezTo>
                  <a:lnTo>
                    <a:pt x="1938" y="2407"/>
                  </a:lnTo>
                  <a:cubicBezTo>
                    <a:pt x="2189" y="2407"/>
                    <a:pt x="2406" y="2189"/>
                    <a:pt x="2406" y="1922"/>
                  </a:cubicBezTo>
                  <a:lnTo>
                    <a:pt x="2406" y="485"/>
                  </a:lnTo>
                  <a:cubicBezTo>
                    <a:pt x="2406" y="218"/>
                    <a:pt x="2189" y="1"/>
                    <a:pt x="1922" y="1"/>
                  </a:cubicBezTo>
                  <a:close/>
                </a:path>
              </a:pathLst>
            </a:custGeom>
            <a:solidFill>
              <a:srgbClr val="263238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488;p60"/>
            <p:cNvSpPr/>
            <p:nvPr/>
          </p:nvSpPr>
          <p:spPr>
            <a:xfrm>
              <a:off x="4193932" y="3780103"/>
              <a:ext cx="77144" cy="77657"/>
            </a:xfrm>
            <a:custGeom>
              <a:avLst/>
              <a:gdLst/>
              <a:ahLst/>
              <a:cxnLst/>
              <a:rect l="l" t="t" r="r" b="b"/>
              <a:pathLst>
                <a:path w="2407" h="2423" extrusionOk="0">
                  <a:moveTo>
                    <a:pt x="1922" y="0"/>
                  </a:moveTo>
                  <a:lnTo>
                    <a:pt x="468" y="17"/>
                  </a:lnTo>
                  <a:cubicBezTo>
                    <a:pt x="201" y="17"/>
                    <a:pt x="1" y="234"/>
                    <a:pt x="1" y="501"/>
                  </a:cubicBezTo>
                  <a:lnTo>
                    <a:pt x="1" y="1938"/>
                  </a:lnTo>
                  <a:cubicBezTo>
                    <a:pt x="1" y="2206"/>
                    <a:pt x="218" y="2423"/>
                    <a:pt x="485" y="2423"/>
                  </a:cubicBezTo>
                  <a:lnTo>
                    <a:pt x="1939" y="2423"/>
                  </a:lnTo>
                  <a:cubicBezTo>
                    <a:pt x="2206" y="2406"/>
                    <a:pt x="2407" y="2189"/>
                    <a:pt x="2407" y="1938"/>
                  </a:cubicBezTo>
                  <a:lnTo>
                    <a:pt x="2407" y="485"/>
                  </a:lnTo>
                  <a:cubicBezTo>
                    <a:pt x="2407" y="217"/>
                    <a:pt x="2189" y="0"/>
                    <a:pt x="1922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489;p60"/>
            <p:cNvSpPr/>
            <p:nvPr/>
          </p:nvSpPr>
          <p:spPr>
            <a:xfrm>
              <a:off x="5233890" y="3367075"/>
              <a:ext cx="372742" cy="174833"/>
            </a:xfrm>
            <a:custGeom>
              <a:avLst/>
              <a:gdLst/>
              <a:ahLst/>
              <a:cxnLst/>
              <a:rect l="l" t="t" r="r" b="b"/>
              <a:pathLst>
                <a:path w="11630" h="5455" extrusionOk="0">
                  <a:moveTo>
                    <a:pt x="3002" y="1"/>
                  </a:moveTo>
                  <a:cubicBezTo>
                    <a:pt x="2971" y="1"/>
                    <a:pt x="2938" y="12"/>
                    <a:pt x="2908" y="38"/>
                  </a:cubicBezTo>
                  <a:cubicBezTo>
                    <a:pt x="2808" y="122"/>
                    <a:pt x="2707" y="506"/>
                    <a:pt x="2808" y="991"/>
                  </a:cubicBezTo>
                  <a:cubicBezTo>
                    <a:pt x="2833" y="1135"/>
                    <a:pt x="2797" y="1189"/>
                    <a:pt x="2728" y="1189"/>
                  </a:cubicBezTo>
                  <a:cubicBezTo>
                    <a:pt x="2573" y="1189"/>
                    <a:pt x="2256" y="922"/>
                    <a:pt x="2106" y="807"/>
                  </a:cubicBezTo>
                  <a:cubicBezTo>
                    <a:pt x="1892" y="626"/>
                    <a:pt x="1210" y="155"/>
                    <a:pt x="1092" y="155"/>
                  </a:cubicBezTo>
                  <a:cubicBezTo>
                    <a:pt x="1090" y="155"/>
                    <a:pt x="1088" y="155"/>
                    <a:pt x="1087" y="155"/>
                  </a:cubicBezTo>
                  <a:cubicBezTo>
                    <a:pt x="936" y="189"/>
                    <a:pt x="936" y="356"/>
                    <a:pt x="1170" y="540"/>
                  </a:cubicBezTo>
                  <a:cubicBezTo>
                    <a:pt x="1387" y="707"/>
                    <a:pt x="2006" y="1241"/>
                    <a:pt x="1905" y="1342"/>
                  </a:cubicBezTo>
                  <a:cubicBezTo>
                    <a:pt x="1900" y="1349"/>
                    <a:pt x="1891" y="1352"/>
                    <a:pt x="1879" y="1352"/>
                  </a:cubicBezTo>
                  <a:cubicBezTo>
                    <a:pt x="1691" y="1352"/>
                    <a:pt x="736" y="573"/>
                    <a:pt x="736" y="573"/>
                  </a:cubicBezTo>
                  <a:cubicBezTo>
                    <a:pt x="736" y="573"/>
                    <a:pt x="614" y="431"/>
                    <a:pt x="506" y="431"/>
                  </a:cubicBezTo>
                  <a:cubicBezTo>
                    <a:pt x="474" y="431"/>
                    <a:pt x="444" y="443"/>
                    <a:pt x="418" y="473"/>
                  </a:cubicBezTo>
                  <a:cubicBezTo>
                    <a:pt x="201" y="690"/>
                    <a:pt x="1421" y="1542"/>
                    <a:pt x="1554" y="1626"/>
                  </a:cubicBezTo>
                  <a:cubicBezTo>
                    <a:pt x="1608" y="1666"/>
                    <a:pt x="1564" y="1761"/>
                    <a:pt x="1493" y="1761"/>
                  </a:cubicBezTo>
                  <a:cubicBezTo>
                    <a:pt x="1476" y="1761"/>
                    <a:pt x="1457" y="1755"/>
                    <a:pt x="1438" y="1743"/>
                  </a:cubicBezTo>
                  <a:cubicBezTo>
                    <a:pt x="1364" y="1684"/>
                    <a:pt x="605" y="1017"/>
                    <a:pt x="276" y="1017"/>
                  </a:cubicBezTo>
                  <a:cubicBezTo>
                    <a:pt x="231" y="1017"/>
                    <a:pt x="194" y="1029"/>
                    <a:pt x="168" y="1058"/>
                  </a:cubicBezTo>
                  <a:cubicBezTo>
                    <a:pt x="1" y="1225"/>
                    <a:pt x="1170" y="1759"/>
                    <a:pt x="1270" y="2043"/>
                  </a:cubicBezTo>
                  <a:cubicBezTo>
                    <a:pt x="1287" y="2092"/>
                    <a:pt x="1276" y="2112"/>
                    <a:pt x="1246" y="2112"/>
                  </a:cubicBezTo>
                  <a:cubicBezTo>
                    <a:pt x="1109" y="2112"/>
                    <a:pt x="572" y="1698"/>
                    <a:pt x="356" y="1698"/>
                  </a:cubicBezTo>
                  <a:cubicBezTo>
                    <a:pt x="325" y="1698"/>
                    <a:pt x="300" y="1707"/>
                    <a:pt x="285" y="1726"/>
                  </a:cubicBezTo>
                  <a:cubicBezTo>
                    <a:pt x="235" y="1776"/>
                    <a:pt x="201" y="1843"/>
                    <a:pt x="803" y="2210"/>
                  </a:cubicBezTo>
                  <a:cubicBezTo>
                    <a:pt x="1254" y="2461"/>
                    <a:pt x="1722" y="2695"/>
                    <a:pt x="2189" y="2895"/>
                  </a:cubicBezTo>
                  <a:cubicBezTo>
                    <a:pt x="2189" y="2895"/>
                    <a:pt x="5727" y="5454"/>
                    <a:pt x="8266" y="5454"/>
                  </a:cubicBezTo>
                  <a:cubicBezTo>
                    <a:pt x="9010" y="5454"/>
                    <a:pt x="9668" y="5234"/>
                    <a:pt x="10126" y="4667"/>
                  </a:cubicBezTo>
                  <a:cubicBezTo>
                    <a:pt x="11630" y="2829"/>
                    <a:pt x="11613" y="2695"/>
                    <a:pt x="11613" y="2695"/>
                  </a:cubicBezTo>
                  <a:lnTo>
                    <a:pt x="9524" y="1007"/>
                  </a:lnTo>
                  <a:cubicBezTo>
                    <a:pt x="9524" y="1007"/>
                    <a:pt x="8226" y="3046"/>
                    <a:pt x="7862" y="3046"/>
                  </a:cubicBezTo>
                  <a:cubicBezTo>
                    <a:pt x="7859" y="3046"/>
                    <a:pt x="7856" y="3046"/>
                    <a:pt x="7854" y="3046"/>
                  </a:cubicBezTo>
                  <a:cubicBezTo>
                    <a:pt x="5949" y="2829"/>
                    <a:pt x="4077" y="1793"/>
                    <a:pt x="3426" y="1392"/>
                  </a:cubicBezTo>
                  <a:cubicBezTo>
                    <a:pt x="3376" y="1308"/>
                    <a:pt x="3309" y="1191"/>
                    <a:pt x="3259" y="1058"/>
                  </a:cubicBezTo>
                  <a:cubicBezTo>
                    <a:pt x="3192" y="941"/>
                    <a:pt x="3159" y="807"/>
                    <a:pt x="3142" y="673"/>
                  </a:cubicBezTo>
                  <a:cubicBezTo>
                    <a:pt x="3125" y="523"/>
                    <a:pt x="3125" y="356"/>
                    <a:pt x="3142" y="205"/>
                  </a:cubicBezTo>
                  <a:cubicBezTo>
                    <a:pt x="3167" y="94"/>
                    <a:pt x="3090" y="1"/>
                    <a:pt x="300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490;p60"/>
            <p:cNvSpPr/>
            <p:nvPr/>
          </p:nvSpPr>
          <p:spPr>
            <a:xfrm>
              <a:off x="5547179" y="3125674"/>
              <a:ext cx="257073" cy="249189"/>
            </a:xfrm>
            <a:custGeom>
              <a:avLst/>
              <a:gdLst/>
              <a:ahLst/>
              <a:cxnLst/>
              <a:rect l="l" t="t" r="r" b="b"/>
              <a:pathLst>
                <a:path w="8021" h="7775" extrusionOk="0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491;p60"/>
            <p:cNvSpPr/>
            <p:nvPr/>
          </p:nvSpPr>
          <p:spPr>
            <a:xfrm>
              <a:off x="5547179" y="3125674"/>
              <a:ext cx="257073" cy="249189"/>
            </a:xfrm>
            <a:custGeom>
              <a:avLst/>
              <a:gdLst/>
              <a:ahLst/>
              <a:cxnLst/>
              <a:rect l="l" t="t" r="r" b="b"/>
              <a:pathLst>
                <a:path w="8021" h="7775" extrusionOk="0">
                  <a:moveTo>
                    <a:pt x="2577" y="0"/>
                  </a:moveTo>
                  <a:cubicBezTo>
                    <a:pt x="2383" y="0"/>
                    <a:pt x="2198" y="32"/>
                    <a:pt x="2039" y="118"/>
                  </a:cubicBezTo>
                  <a:cubicBezTo>
                    <a:pt x="1738" y="235"/>
                    <a:pt x="1504" y="469"/>
                    <a:pt x="1370" y="770"/>
                  </a:cubicBezTo>
                  <a:cubicBezTo>
                    <a:pt x="1237" y="1104"/>
                    <a:pt x="1437" y="1772"/>
                    <a:pt x="1537" y="2123"/>
                  </a:cubicBezTo>
                  <a:cubicBezTo>
                    <a:pt x="1638" y="2491"/>
                    <a:pt x="1721" y="2892"/>
                    <a:pt x="1521" y="3209"/>
                  </a:cubicBezTo>
                  <a:cubicBezTo>
                    <a:pt x="1320" y="3510"/>
                    <a:pt x="936" y="3644"/>
                    <a:pt x="685" y="3911"/>
                  </a:cubicBezTo>
                  <a:cubicBezTo>
                    <a:pt x="351" y="4312"/>
                    <a:pt x="401" y="4914"/>
                    <a:pt x="785" y="5248"/>
                  </a:cubicBezTo>
                  <a:cubicBezTo>
                    <a:pt x="777" y="5248"/>
                    <a:pt x="769" y="5247"/>
                    <a:pt x="761" y="5247"/>
                  </a:cubicBezTo>
                  <a:cubicBezTo>
                    <a:pt x="338" y="5247"/>
                    <a:pt x="0" y="5674"/>
                    <a:pt x="0" y="6100"/>
                  </a:cubicBezTo>
                  <a:cubicBezTo>
                    <a:pt x="50" y="6551"/>
                    <a:pt x="318" y="6935"/>
                    <a:pt x="735" y="7119"/>
                  </a:cubicBezTo>
                  <a:cubicBezTo>
                    <a:pt x="1082" y="7285"/>
                    <a:pt x="1469" y="7356"/>
                    <a:pt x="1861" y="7356"/>
                  </a:cubicBezTo>
                  <a:cubicBezTo>
                    <a:pt x="1903" y="7356"/>
                    <a:pt x="1946" y="7355"/>
                    <a:pt x="1988" y="7353"/>
                  </a:cubicBezTo>
                  <a:cubicBezTo>
                    <a:pt x="2540" y="7353"/>
                    <a:pt x="3074" y="7303"/>
                    <a:pt x="3592" y="7186"/>
                  </a:cubicBezTo>
                  <a:cubicBezTo>
                    <a:pt x="4027" y="7102"/>
                    <a:pt x="4495" y="6952"/>
                    <a:pt x="4762" y="6601"/>
                  </a:cubicBezTo>
                  <a:cubicBezTo>
                    <a:pt x="4812" y="6551"/>
                    <a:pt x="4862" y="6484"/>
                    <a:pt x="4896" y="6434"/>
                  </a:cubicBezTo>
                  <a:lnTo>
                    <a:pt x="4979" y="7286"/>
                  </a:lnTo>
                  <a:cubicBezTo>
                    <a:pt x="5397" y="7570"/>
                    <a:pt x="5882" y="7737"/>
                    <a:pt x="6383" y="7771"/>
                  </a:cubicBezTo>
                  <a:cubicBezTo>
                    <a:pt x="6418" y="7773"/>
                    <a:pt x="6452" y="7774"/>
                    <a:pt x="6487" y="7774"/>
                  </a:cubicBezTo>
                  <a:cubicBezTo>
                    <a:pt x="6967" y="7774"/>
                    <a:pt x="7423" y="7560"/>
                    <a:pt x="7719" y="7186"/>
                  </a:cubicBezTo>
                  <a:cubicBezTo>
                    <a:pt x="8020" y="6768"/>
                    <a:pt x="8004" y="6183"/>
                    <a:pt x="7669" y="5799"/>
                  </a:cubicBezTo>
                  <a:cubicBezTo>
                    <a:pt x="7536" y="5699"/>
                    <a:pt x="7435" y="5599"/>
                    <a:pt x="7335" y="5465"/>
                  </a:cubicBezTo>
                  <a:cubicBezTo>
                    <a:pt x="7252" y="5281"/>
                    <a:pt x="7252" y="5047"/>
                    <a:pt x="7318" y="4864"/>
                  </a:cubicBezTo>
                  <a:cubicBezTo>
                    <a:pt x="7402" y="4663"/>
                    <a:pt x="7435" y="4446"/>
                    <a:pt x="7419" y="4229"/>
                  </a:cubicBezTo>
                  <a:cubicBezTo>
                    <a:pt x="7318" y="3711"/>
                    <a:pt x="6583" y="3510"/>
                    <a:pt x="6450" y="2992"/>
                  </a:cubicBezTo>
                  <a:cubicBezTo>
                    <a:pt x="6383" y="2708"/>
                    <a:pt x="6500" y="2424"/>
                    <a:pt x="6533" y="2140"/>
                  </a:cubicBezTo>
                  <a:cubicBezTo>
                    <a:pt x="6651" y="1240"/>
                    <a:pt x="5933" y="544"/>
                    <a:pt x="5128" y="544"/>
                  </a:cubicBezTo>
                  <a:cubicBezTo>
                    <a:pt x="4902" y="544"/>
                    <a:pt x="4668" y="599"/>
                    <a:pt x="4445" y="720"/>
                  </a:cubicBezTo>
                  <a:cubicBezTo>
                    <a:pt x="4227" y="436"/>
                    <a:pt x="3927" y="252"/>
                    <a:pt x="3576" y="168"/>
                  </a:cubicBezTo>
                  <a:cubicBezTo>
                    <a:pt x="3269" y="94"/>
                    <a:pt x="2910" y="0"/>
                    <a:pt x="2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492;p60"/>
            <p:cNvSpPr/>
            <p:nvPr/>
          </p:nvSpPr>
          <p:spPr>
            <a:xfrm>
              <a:off x="5536442" y="3655333"/>
              <a:ext cx="89996" cy="719202"/>
            </a:xfrm>
            <a:custGeom>
              <a:avLst/>
              <a:gdLst/>
              <a:ahLst/>
              <a:cxnLst/>
              <a:rect l="l" t="t" r="r" b="b"/>
              <a:pathLst>
                <a:path w="2808" h="22440" extrusionOk="0">
                  <a:moveTo>
                    <a:pt x="2808" y="0"/>
                  </a:moveTo>
                  <a:cubicBezTo>
                    <a:pt x="2808" y="1"/>
                    <a:pt x="1" y="9173"/>
                    <a:pt x="168" y="12130"/>
                  </a:cubicBezTo>
                  <a:cubicBezTo>
                    <a:pt x="352" y="15071"/>
                    <a:pt x="2491" y="22440"/>
                    <a:pt x="2491" y="22440"/>
                  </a:cubicBezTo>
                  <a:lnTo>
                    <a:pt x="280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493;p60"/>
            <p:cNvSpPr/>
            <p:nvPr/>
          </p:nvSpPr>
          <p:spPr>
            <a:xfrm>
              <a:off x="5596440" y="3602290"/>
              <a:ext cx="200825" cy="773334"/>
            </a:xfrm>
            <a:custGeom>
              <a:avLst/>
              <a:gdLst/>
              <a:ahLst/>
              <a:cxnLst/>
              <a:rect l="l" t="t" r="r" b="b"/>
              <a:pathLst>
                <a:path w="6266" h="24129" extrusionOk="0">
                  <a:moveTo>
                    <a:pt x="1036" y="1"/>
                  </a:moveTo>
                  <a:lnTo>
                    <a:pt x="0" y="12064"/>
                  </a:lnTo>
                  <a:lnTo>
                    <a:pt x="619" y="24128"/>
                  </a:lnTo>
                  <a:lnTo>
                    <a:pt x="2707" y="24078"/>
                  </a:lnTo>
                  <a:cubicBezTo>
                    <a:pt x="2707" y="24078"/>
                    <a:pt x="3659" y="14203"/>
                    <a:pt x="3726" y="12014"/>
                  </a:cubicBezTo>
                  <a:cubicBezTo>
                    <a:pt x="3743" y="11296"/>
                    <a:pt x="4812" y="8155"/>
                    <a:pt x="5865" y="5515"/>
                  </a:cubicBezTo>
                  <a:cubicBezTo>
                    <a:pt x="6066" y="5013"/>
                    <a:pt x="6199" y="4479"/>
                    <a:pt x="6249" y="3927"/>
                  </a:cubicBezTo>
                  <a:cubicBezTo>
                    <a:pt x="6266" y="3777"/>
                    <a:pt x="6266" y="3627"/>
                    <a:pt x="6266" y="3460"/>
                  </a:cubicBezTo>
                  <a:cubicBezTo>
                    <a:pt x="6233" y="1913"/>
                    <a:pt x="5007" y="101"/>
                    <a:pt x="4930" y="101"/>
                  </a:cubicBezTo>
                  <a:cubicBezTo>
                    <a:pt x="4930" y="101"/>
                    <a:pt x="4930" y="101"/>
                    <a:pt x="4929" y="101"/>
                  </a:cubicBezTo>
                  <a:lnTo>
                    <a:pt x="1036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494;p60"/>
            <p:cNvSpPr/>
            <p:nvPr/>
          </p:nvSpPr>
          <p:spPr>
            <a:xfrm>
              <a:off x="5493079" y="3606040"/>
              <a:ext cx="338480" cy="398606"/>
            </a:xfrm>
            <a:custGeom>
              <a:avLst/>
              <a:gdLst/>
              <a:ahLst/>
              <a:cxnLst/>
              <a:rect l="l" t="t" r="r" b="b"/>
              <a:pathLst>
                <a:path w="10561" h="12437" extrusionOk="0">
                  <a:moveTo>
                    <a:pt x="8990" y="1"/>
                  </a:moveTo>
                  <a:lnTo>
                    <a:pt x="2824" y="719"/>
                  </a:lnTo>
                  <a:lnTo>
                    <a:pt x="1638" y="5281"/>
                  </a:lnTo>
                  <a:lnTo>
                    <a:pt x="1" y="12415"/>
                  </a:lnTo>
                  <a:cubicBezTo>
                    <a:pt x="301" y="11830"/>
                    <a:pt x="800" y="11609"/>
                    <a:pt x="1400" y="11609"/>
                  </a:cubicBezTo>
                  <a:cubicBezTo>
                    <a:pt x="2033" y="11609"/>
                    <a:pt x="2780" y="11855"/>
                    <a:pt x="3526" y="12181"/>
                  </a:cubicBezTo>
                  <a:cubicBezTo>
                    <a:pt x="3934" y="12363"/>
                    <a:pt x="4286" y="12437"/>
                    <a:pt x="4610" y="12437"/>
                  </a:cubicBezTo>
                  <a:cubicBezTo>
                    <a:pt x="5387" y="12437"/>
                    <a:pt x="5994" y="12012"/>
                    <a:pt x="6784" y="11647"/>
                  </a:cubicBezTo>
                  <a:cubicBezTo>
                    <a:pt x="6963" y="11562"/>
                    <a:pt x="7156" y="11527"/>
                    <a:pt x="7351" y="11527"/>
                  </a:cubicBezTo>
                  <a:cubicBezTo>
                    <a:pt x="8228" y="11527"/>
                    <a:pt x="9157" y="12232"/>
                    <a:pt x="9157" y="12232"/>
                  </a:cubicBezTo>
                  <a:cubicBezTo>
                    <a:pt x="9157" y="12232"/>
                    <a:pt x="8388" y="8372"/>
                    <a:pt x="9474" y="5214"/>
                  </a:cubicBezTo>
                  <a:cubicBezTo>
                    <a:pt x="10560" y="2023"/>
                    <a:pt x="8990" y="1"/>
                    <a:pt x="89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495;p60"/>
            <p:cNvSpPr/>
            <p:nvPr/>
          </p:nvSpPr>
          <p:spPr>
            <a:xfrm>
              <a:off x="5560031" y="4374503"/>
              <a:ext cx="128008" cy="29262"/>
            </a:xfrm>
            <a:custGeom>
              <a:avLst/>
              <a:gdLst/>
              <a:ahLst/>
              <a:cxnLst/>
              <a:rect l="l" t="t" r="r" b="b"/>
              <a:pathLst>
                <a:path w="3994" h="913" extrusionOk="0">
                  <a:moveTo>
                    <a:pt x="3993" y="1"/>
                  </a:moveTo>
                  <a:lnTo>
                    <a:pt x="1838" y="34"/>
                  </a:lnTo>
                  <a:lnTo>
                    <a:pt x="1838" y="318"/>
                  </a:lnTo>
                  <a:cubicBezTo>
                    <a:pt x="1838" y="318"/>
                    <a:pt x="0" y="719"/>
                    <a:pt x="451" y="853"/>
                  </a:cubicBezTo>
                  <a:cubicBezTo>
                    <a:pt x="605" y="898"/>
                    <a:pt x="1054" y="913"/>
                    <a:pt x="1583" y="913"/>
                  </a:cubicBezTo>
                  <a:cubicBezTo>
                    <a:pt x="2433" y="913"/>
                    <a:pt x="3489" y="873"/>
                    <a:pt x="3860" y="853"/>
                  </a:cubicBezTo>
                  <a:lnTo>
                    <a:pt x="3993" y="836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496;p60"/>
            <p:cNvSpPr/>
            <p:nvPr/>
          </p:nvSpPr>
          <p:spPr>
            <a:xfrm>
              <a:off x="5662848" y="4381906"/>
              <a:ext cx="25191" cy="19935"/>
            </a:xfrm>
            <a:custGeom>
              <a:avLst/>
              <a:gdLst/>
              <a:ahLst/>
              <a:cxnLst/>
              <a:rect l="l" t="t" r="r" b="b"/>
              <a:pathLst>
                <a:path w="786" h="622" extrusionOk="0">
                  <a:moveTo>
                    <a:pt x="729" y="1"/>
                  </a:moveTo>
                  <a:cubicBezTo>
                    <a:pt x="564" y="1"/>
                    <a:pt x="404" y="64"/>
                    <a:pt x="284" y="154"/>
                  </a:cubicBezTo>
                  <a:cubicBezTo>
                    <a:pt x="134" y="271"/>
                    <a:pt x="34" y="438"/>
                    <a:pt x="0" y="622"/>
                  </a:cubicBezTo>
                  <a:lnTo>
                    <a:pt x="785" y="605"/>
                  </a:lnTo>
                  <a:lnTo>
                    <a:pt x="785" y="4"/>
                  </a:lnTo>
                  <a:cubicBezTo>
                    <a:pt x="766" y="2"/>
                    <a:pt x="748" y="1"/>
                    <a:pt x="72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497;p60"/>
            <p:cNvSpPr/>
            <p:nvPr/>
          </p:nvSpPr>
          <p:spPr>
            <a:xfrm>
              <a:off x="5569646" y="4392162"/>
              <a:ext cx="118393" cy="11570"/>
            </a:xfrm>
            <a:custGeom>
              <a:avLst/>
              <a:gdLst/>
              <a:ahLst/>
              <a:cxnLst/>
              <a:rect l="l" t="t" r="r" b="b"/>
              <a:pathLst>
                <a:path w="3694" h="361" extrusionOk="0">
                  <a:moveTo>
                    <a:pt x="636" y="1"/>
                  </a:moveTo>
                  <a:cubicBezTo>
                    <a:pt x="636" y="1"/>
                    <a:pt x="1" y="185"/>
                    <a:pt x="84" y="285"/>
                  </a:cubicBezTo>
                  <a:cubicBezTo>
                    <a:pt x="126" y="335"/>
                    <a:pt x="757" y="360"/>
                    <a:pt x="1513" y="360"/>
                  </a:cubicBezTo>
                  <a:cubicBezTo>
                    <a:pt x="2269" y="360"/>
                    <a:pt x="3150" y="335"/>
                    <a:pt x="3693" y="285"/>
                  </a:cubicBezTo>
                  <a:lnTo>
                    <a:pt x="3693" y="235"/>
                  </a:lnTo>
                  <a:lnTo>
                    <a:pt x="836" y="268"/>
                  </a:lnTo>
                  <a:cubicBezTo>
                    <a:pt x="836" y="268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498;p60"/>
            <p:cNvSpPr/>
            <p:nvPr/>
          </p:nvSpPr>
          <p:spPr>
            <a:xfrm>
              <a:off x="5576088" y="4399149"/>
              <a:ext cx="111406" cy="1635"/>
            </a:xfrm>
            <a:custGeom>
              <a:avLst/>
              <a:gdLst/>
              <a:ahLst/>
              <a:cxnLst/>
              <a:rect l="l" t="t" r="r" b="b"/>
              <a:pathLst>
                <a:path w="3476" h="51" extrusionOk="0">
                  <a:moveTo>
                    <a:pt x="3359" y="0"/>
                  </a:moveTo>
                  <a:lnTo>
                    <a:pt x="2974" y="17"/>
                  </a:lnTo>
                  <a:cubicBezTo>
                    <a:pt x="2640" y="17"/>
                    <a:pt x="2189" y="34"/>
                    <a:pt x="1688" y="34"/>
                  </a:cubicBezTo>
                  <a:cubicBezTo>
                    <a:pt x="1187" y="34"/>
                    <a:pt x="719" y="34"/>
                    <a:pt x="401" y="17"/>
                  </a:cubicBezTo>
                  <a:lnTo>
                    <a:pt x="0" y="17"/>
                  </a:lnTo>
                  <a:lnTo>
                    <a:pt x="401" y="34"/>
                  </a:lnTo>
                  <a:cubicBezTo>
                    <a:pt x="719" y="50"/>
                    <a:pt x="1187" y="50"/>
                    <a:pt x="1688" y="50"/>
                  </a:cubicBezTo>
                  <a:cubicBezTo>
                    <a:pt x="2189" y="50"/>
                    <a:pt x="2640" y="50"/>
                    <a:pt x="2974" y="34"/>
                  </a:cubicBezTo>
                  <a:lnTo>
                    <a:pt x="3359" y="17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499;p60"/>
            <p:cNvSpPr/>
            <p:nvPr/>
          </p:nvSpPr>
          <p:spPr>
            <a:xfrm>
              <a:off x="5589485" y="4391105"/>
              <a:ext cx="6987" cy="10737"/>
            </a:xfrm>
            <a:custGeom>
              <a:avLst/>
              <a:gdLst/>
              <a:ahLst/>
              <a:cxnLst/>
              <a:rect l="l" t="t" r="r" b="b"/>
              <a:pathLst>
                <a:path w="218" h="335" extrusionOk="0">
                  <a:moveTo>
                    <a:pt x="0" y="1"/>
                  </a:moveTo>
                  <a:lnTo>
                    <a:pt x="0" y="1"/>
                  </a:lnTo>
                  <a:cubicBezTo>
                    <a:pt x="50" y="51"/>
                    <a:pt x="100" y="101"/>
                    <a:pt x="134" y="151"/>
                  </a:cubicBezTo>
                  <a:cubicBezTo>
                    <a:pt x="167" y="218"/>
                    <a:pt x="201" y="285"/>
                    <a:pt x="217" y="335"/>
                  </a:cubicBezTo>
                  <a:cubicBezTo>
                    <a:pt x="217" y="201"/>
                    <a:pt x="134" y="67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500;p60"/>
            <p:cNvSpPr/>
            <p:nvPr/>
          </p:nvSpPr>
          <p:spPr>
            <a:xfrm>
              <a:off x="5614099" y="4384150"/>
              <a:ext cx="4327" cy="5929"/>
            </a:xfrm>
            <a:custGeom>
              <a:avLst/>
              <a:gdLst/>
              <a:ahLst/>
              <a:cxnLst/>
              <a:rect l="l" t="t" r="r" b="b"/>
              <a:pathLst>
                <a:path w="135" h="185" extrusionOk="0">
                  <a:moveTo>
                    <a:pt x="1" y="0"/>
                  </a:moveTo>
                  <a:cubicBezTo>
                    <a:pt x="1" y="17"/>
                    <a:pt x="17" y="50"/>
                    <a:pt x="51" y="101"/>
                  </a:cubicBezTo>
                  <a:cubicBezTo>
                    <a:pt x="84" y="151"/>
                    <a:pt x="118" y="184"/>
                    <a:pt x="118" y="184"/>
                  </a:cubicBezTo>
                  <a:cubicBezTo>
                    <a:pt x="134" y="184"/>
                    <a:pt x="101" y="134"/>
                    <a:pt x="68" y="84"/>
                  </a:cubicBezTo>
                  <a:cubicBezTo>
                    <a:pt x="51" y="34"/>
                    <a:pt x="17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501;p60"/>
            <p:cNvSpPr/>
            <p:nvPr/>
          </p:nvSpPr>
          <p:spPr>
            <a:xfrm>
              <a:off x="5618939" y="4383060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7" y="1"/>
                  </a:moveTo>
                  <a:lnTo>
                    <a:pt x="17" y="1"/>
                  </a:lnTo>
                  <a:cubicBezTo>
                    <a:pt x="0" y="18"/>
                    <a:pt x="33" y="51"/>
                    <a:pt x="67" y="84"/>
                  </a:cubicBezTo>
                  <a:cubicBezTo>
                    <a:pt x="100" y="118"/>
                    <a:pt x="134" y="135"/>
                    <a:pt x="150" y="135"/>
                  </a:cubicBezTo>
                  <a:cubicBezTo>
                    <a:pt x="150" y="118"/>
                    <a:pt x="117" y="84"/>
                    <a:pt x="84" y="51"/>
                  </a:cubicBezTo>
                  <a:cubicBezTo>
                    <a:pt x="50" y="34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502;p60"/>
            <p:cNvSpPr/>
            <p:nvPr/>
          </p:nvSpPr>
          <p:spPr>
            <a:xfrm>
              <a:off x="5622913" y="4378733"/>
              <a:ext cx="4070" cy="2468"/>
            </a:xfrm>
            <a:custGeom>
              <a:avLst/>
              <a:gdLst/>
              <a:ahLst/>
              <a:cxnLst/>
              <a:rect l="l" t="t" r="r" b="b"/>
              <a:pathLst>
                <a:path w="127" h="77" extrusionOk="0">
                  <a:moveTo>
                    <a:pt x="66" y="0"/>
                  </a:moveTo>
                  <a:cubicBezTo>
                    <a:pt x="33" y="0"/>
                    <a:pt x="1" y="25"/>
                    <a:pt x="10" y="69"/>
                  </a:cubicBezTo>
                  <a:cubicBezTo>
                    <a:pt x="26" y="75"/>
                    <a:pt x="41" y="77"/>
                    <a:pt x="55" y="77"/>
                  </a:cubicBezTo>
                  <a:cubicBezTo>
                    <a:pt x="82" y="77"/>
                    <a:pt x="104" y="69"/>
                    <a:pt x="127" y="69"/>
                  </a:cubicBezTo>
                  <a:cubicBezTo>
                    <a:pt x="127" y="21"/>
                    <a:pt x="96" y="0"/>
                    <a:pt x="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503;p60"/>
            <p:cNvSpPr/>
            <p:nvPr/>
          </p:nvSpPr>
          <p:spPr>
            <a:xfrm>
              <a:off x="5619997" y="4376105"/>
              <a:ext cx="8077" cy="1154"/>
            </a:xfrm>
            <a:custGeom>
              <a:avLst/>
              <a:gdLst/>
              <a:ahLst/>
              <a:cxnLst/>
              <a:rect l="l" t="t" r="r" b="b"/>
              <a:pathLst>
                <a:path w="252" h="36" extrusionOk="0">
                  <a:moveTo>
                    <a:pt x="251" y="1"/>
                  </a:moveTo>
                  <a:cubicBezTo>
                    <a:pt x="218" y="1"/>
                    <a:pt x="168" y="1"/>
                    <a:pt x="134" y="17"/>
                  </a:cubicBezTo>
                  <a:lnTo>
                    <a:pt x="0" y="17"/>
                  </a:lnTo>
                  <a:cubicBezTo>
                    <a:pt x="32" y="30"/>
                    <a:pt x="67" y="36"/>
                    <a:pt x="101" y="36"/>
                  </a:cubicBezTo>
                  <a:cubicBezTo>
                    <a:pt x="156" y="36"/>
                    <a:pt x="210" y="2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504;p60"/>
            <p:cNvSpPr/>
            <p:nvPr/>
          </p:nvSpPr>
          <p:spPr>
            <a:xfrm>
              <a:off x="5602337" y="4378060"/>
              <a:ext cx="13397" cy="7179"/>
            </a:xfrm>
            <a:custGeom>
              <a:avLst/>
              <a:gdLst/>
              <a:ahLst/>
              <a:cxnLst/>
              <a:rect l="l" t="t" r="r" b="b"/>
              <a:pathLst>
                <a:path w="418" h="224" extrusionOk="0">
                  <a:moveTo>
                    <a:pt x="134" y="0"/>
                  </a:moveTo>
                  <a:cubicBezTo>
                    <a:pt x="99" y="0"/>
                    <a:pt x="65" y="8"/>
                    <a:pt x="34" y="23"/>
                  </a:cubicBezTo>
                  <a:cubicBezTo>
                    <a:pt x="17" y="40"/>
                    <a:pt x="0" y="57"/>
                    <a:pt x="17" y="73"/>
                  </a:cubicBezTo>
                  <a:cubicBezTo>
                    <a:pt x="17" y="90"/>
                    <a:pt x="34" y="107"/>
                    <a:pt x="50" y="124"/>
                  </a:cubicBezTo>
                  <a:cubicBezTo>
                    <a:pt x="67" y="140"/>
                    <a:pt x="100" y="157"/>
                    <a:pt x="134" y="157"/>
                  </a:cubicBezTo>
                  <a:cubicBezTo>
                    <a:pt x="184" y="174"/>
                    <a:pt x="234" y="190"/>
                    <a:pt x="284" y="190"/>
                  </a:cubicBezTo>
                  <a:lnTo>
                    <a:pt x="384" y="190"/>
                  </a:lnTo>
                  <a:cubicBezTo>
                    <a:pt x="384" y="190"/>
                    <a:pt x="384" y="189"/>
                    <a:pt x="384" y="188"/>
                  </a:cubicBezTo>
                  <a:lnTo>
                    <a:pt x="384" y="188"/>
                  </a:lnTo>
                  <a:cubicBezTo>
                    <a:pt x="385" y="188"/>
                    <a:pt x="385" y="188"/>
                    <a:pt x="385" y="189"/>
                  </a:cubicBezTo>
                  <a:lnTo>
                    <a:pt x="385" y="189"/>
                  </a:lnTo>
                  <a:cubicBezTo>
                    <a:pt x="385" y="188"/>
                    <a:pt x="385" y="188"/>
                    <a:pt x="384" y="187"/>
                  </a:cubicBezTo>
                  <a:lnTo>
                    <a:pt x="384" y="187"/>
                  </a:lnTo>
                  <a:cubicBezTo>
                    <a:pt x="384" y="188"/>
                    <a:pt x="384" y="188"/>
                    <a:pt x="384" y="188"/>
                  </a:cubicBezTo>
                  <a:lnTo>
                    <a:pt x="384" y="188"/>
                  </a:lnTo>
                  <a:cubicBezTo>
                    <a:pt x="361" y="186"/>
                    <a:pt x="327" y="182"/>
                    <a:pt x="284" y="174"/>
                  </a:cubicBezTo>
                  <a:cubicBezTo>
                    <a:pt x="234" y="157"/>
                    <a:pt x="184" y="157"/>
                    <a:pt x="134" y="140"/>
                  </a:cubicBezTo>
                  <a:cubicBezTo>
                    <a:pt x="117" y="124"/>
                    <a:pt x="84" y="124"/>
                    <a:pt x="67" y="107"/>
                  </a:cubicBezTo>
                  <a:cubicBezTo>
                    <a:pt x="34" y="90"/>
                    <a:pt x="34" y="57"/>
                    <a:pt x="50" y="40"/>
                  </a:cubicBezTo>
                  <a:cubicBezTo>
                    <a:pt x="75" y="32"/>
                    <a:pt x="105" y="27"/>
                    <a:pt x="134" y="27"/>
                  </a:cubicBezTo>
                  <a:cubicBezTo>
                    <a:pt x="163" y="27"/>
                    <a:pt x="192" y="32"/>
                    <a:pt x="217" y="40"/>
                  </a:cubicBezTo>
                  <a:cubicBezTo>
                    <a:pt x="267" y="40"/>
                    <a:pt x="301" y="73"/>
                    <a:pt x="334" y="107"/>
                  </a:cubicBezTo>
                  <a:cubicBezTo>
                    <a:pt x="357" y="129"/>
                    <a:pt x="372" y="160"/>
                    <a:pt x="384" y="187"/>
                  </a:cubicBezTo>
                  <a:lnTo>
                    <a:pt x="384" y="187"/>
                  </a:lnTo>
                  <a:cubicBezTo>
                    <a:pt x="383" y="155"/>
                    <a:pt x="367" y="123"/>
                    <a:pt x="351" y="107"/>
                  </a:cubicBezTo>
                  <a:cubicBezTo>
                    <a:pt x="293" y="38"/>
                    <a:pt x="212" y="0"/>
                    <a:pt x="134" y="0"/>
                  </a:cubicBezTo>
                  <a:close/>
                  <a:moveTo>
                    <a:pt x="385" y="189"/>
                  </a:moveTo>
                  <a:lnTo>
                    <a:pt x="385" y="189"/>
                  </a:lnTo>
                  <a:cubicBezTo>
                    <a:pt x="385" y="189"/>
                    <a:pt x="385" y="190"/>
                    <a:pt x="386" y="190"/>
                  </a:cubicBezTo>
                  <a:lnTo>
                    <a:pt x="418" y="190"/>
                  </a:lnTo>
                  <a:cubicBezTo>
                    <a:pt x="418" y="190"/>
                    <a:pt x="406" y="190"/>
                    <a:pt x="385" y="189"/>
                  </a:cubicBezTo>
                  <a:close/>
                  <a:moveTo>
                    <a:pt x="384" y="190"/>
                  </a:moveTo>
                  <a:cubicBezTo>
                    <a:pt x="385" y="191"/>
                    <a:pt x="386" y="192"/>
                    <a:pt x="387" y="193"/>
                  </a:cubicBezTo>
                  <a:lnTo>
                    <a:pt x="387" y="193"/>
                  </a:lnTo>
                  <a:cubicBezTo>
                    <a:pt x="387" y="192"/>
                    <a:pt x="386" y="191"/>
                    <a:pt x="386" y="190"/>
                  </a:cubicBezTo>
                  <a:close/>
                  <a:moveTo>
                    <a:pt x="387" y="193"/>
                  </a:moveTo>
                  <a:cubicBezTo>
                    <a:pt x="392" y="204"/>
                    <a:pt x="396" y="215"/>
                    <a:pt x="401" y="224"/>
                  </a:cubicBezTo>
                  <a:cubicBezTo>
                    <a:pt x="401" y="224"/>
                    <a:pt x="401" y="209"/>
                    <a:pt x="387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505;p60"/>
            <p:cNvSpPr/>
            <p:nvPr/>
          </p:nvSpPr>
          <p:spPr>
            <a:xfrm>
              <a:off x="5613555" y="4375592"/>
              <a:ext cx="7019" cy="8589"/>
            </a:xfrm>
            <a:custGeom>
              <a:avLst/>
              <a:gdLst/>
              <a:ahLst/>
              <a:cxnLst/>
              <a:rect l="l" t="t" r="r" b="b"/>
              <a:pathLst>
                <a:path w="219" h="268" extrusionOk="0">
                  <a:moveTo>
                    <a:pt x="168" y="0"/>
                  </a:moveTo>
                  <a:cubicBezTo>
                    <a:pt x="118" y="17"/>
                    <a:pt x="68" y="33"/>
                    <a:pt x="51" y="84"/>
                  </a:cubicBezTo>
                  <a:cubicBezTo>
                    <a:pt x="34" y="100"/>
                    <a:pt x="18" y="150"/>
                    <a:pt x="18" y="184"/>
                  </a:cubicBezTo>
                  <a:cubicBezTo>
                    <a:pt x="1" y="217"/>
                    <a:pt x="18" y="251"/>
                    <a:pt x="34" y="267"/>
                  </a:cubicBezTo>
                  <a:cubicBezTo>
                    <a:pt x="18" y="234"/>
                    <a:pt x="34" y="217"/>
                    <a:pt x="34" y="184"/>
                  </a:cubicBezTo>
                  <a:cubicBezTo>
                    <a:pt x="34" y="150"/>
                    <a:pt x="51" y="117"/>
                    <a:pt x="68" y="84"/>
                  </a:cubicBezTo>
                  <a:cubicBezTo>
                    <a:pt x="82" y="69"/>
                    <a:pt x="109" y="30"/>
                    <a:pt x="137" y="30"/>
                  </a:cubicBezTo>
                  <a:cubicBezTo>
                    <a:pt x="142" y="30"/>
                    <a:pt x="147" y="31"/>
                    <a:pt x="151" y="33"/>
                  </a:cubicBezTo>
                  <a:cubicBezTo>
                    <a:pt x="201" y="33"/>
                    <a:pt x="185" y="84"/>
                    <a:pt x="168" y="117"/>
                  </a:cubicBezTo>
                  <a:cubicBezTo>
                    <a:pt x="151" y="150"/>
                    <a:pt x="135" y="184"/>
                    <a:pt x="101" y="201"/>
                  </a:cubicBezTo>
                  <a:cubicBezTo>
                    <a:pt x="68" y="251"/>
                    <a:pt x="34" y="267"/>
                    <a:pt x="34" y="267"/>
                  </a:cubicBezTo>
                  <a:cubicBezTo>
                    <a:pt x="68" y="267"/>
                    <a:pt x="101" y="234"/>
                    <a:pt x="118" y="217"/>
                  </a:cubicBezTo>
                  <a:cubicBezTo>
                    <a:pt x="151" y="184"/>
                    <a:pt x="168" y="167"/>
                    <a:pt x="185" y="134"/>
                  </a:cubicBezTo>
                  <a:cubicBezTo>
                    <a:pt x="201" y="117"/>
                    <a:pt x="201" y="84"/>
                    <a:pt x="201" y="67"/>
                  </a:cubicBezTo>
                  <a:cubicBezTo>
                    <a:pt x="218" y="33"/>
                    <a:pt x="185" y="17"/>
                    <a:pt x="1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506;p60"/>
            <p:cNvSpPr/>
            <p:nvPr/>
          </p:nvSpPr>
          <p:spPr>
            <a:xfrm>
              <a:off x="5664450" y="4381458"/>
              <a:ext cx="24646" cy="19871"/>
            </a:xfrm>
            <a:custGeom>
              <a:avLst/>
              <a:gdLst/>
              <a:ahLst/>
              <a:cxnLst/>
              <a:rect l="l" t="t" r="r" b="b"/>
              <a:pathLst>
                <a:path w="769" h="620" extrusionOk="0">
                  <a:moveTo>
                    <a:pt x="602" y="1"/>
                  </a:moveTo>
                  <a:cubicBezTo>
                    <a:pt x="334" y="18"/>
                    <a:pt x="101" y="201"/>
                    <a:pt x="17" y="452"/>
                  </a:cubicBezTo>
                  <a:cubicBezTo>
                    <a:pt x="17" y="502"/>
                    <a:pt x="0" y="535"/>
                    <a:pt x="0" y="569"/>
                  </a:cubicBezTo>
                  <a:cubicBezTo>
                    <a:pt x="0" y="586"/>
                    <a:pt x="0" y="602"/>
                    <a:pt x="0" y="619"/>
                  </a:cubicBezTo>
                  <a:cubicBezTo>
                    <a:pt x="0" y="619"/>
                    <a:pt x="17" y="552"/>
                    <a:pt x="50" y="469"/>
                  </a:cubicBezTo>
                  <a:cubicBezTo>
                    <a:pt x="134" y="218"/>
                    <a:pt x="351" y="51"/>
                    <a:pt x="602" y="18"/>
                  </a:cubicBezTo>
                  <a:cubicBezTo>
                    <a:pt x="635" y="12"/>
                    <a:pt x="665" y="10"/>
                    <a:pt x="690" y="10"/>
                  </a:cubicBezTo>
                  <a:cubicBezTo>
                    <a:pt x="739" y="10"/>
                    <a:pt x="769" y="18"/>
                    <a:pt x="769" y="18"/>
                  </a:cubicBezTo>
                  <a:cubicBezTo>
                    <a:pt x="752" y="1"/>
                    <a:pt x="735" y="1"/>
                    <a:pt x="7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507;p60"/>
            <p:cNvSpPr/>
            <p:nvPr/>
          </p:nvSpPr>
          <p:spPr>
            <a:xfrm>
              <a:off x="5635541" y="4392707"/>
              <a:ext cx="20352" cy="1314"/>
            </a:xfrm>
            <a:custGeom>
              <a:avLst/>
              <a:gdLst/>
              <a:ahLst/>
              <a:cxnLst/>
              <a:rect l="l" t="t" r="r" b="b"/>
              <a:pathLst>
                <a:path w="635" h="41" extrusionOk="0">
                  <a:moveTo>
                    <a:pt x="317" y="1"/>
                  </a:moveTo>
                  <a:cubicBezTo>
                    <a:pt x="234" y="9"/>
                    <a:pt x="155" y="9"/>
                    <a:pt x="96" y="9"/>
                  </a:cubicBezTo>
                  <a:cubicBezTo>
                    <a:pt x="38" y="9"/>
                    <a:pt x="0" y="9"/>
                    <a:pt x="0" y="17"/>
                  </a:cubicBezTo>
                  <a:cubicBezTo>
                    <a:pt x="98" y="32"/>
                    <a:pt x="192" y="41"/>
                    <a:pt x="286" y="41"/>
                  </a:cubicBezTo>
                  <a:cubicBezTo>
                    <a:pt x="401" y="41"/>
                    <a:pt x="515" y="28"/>
                    <a:pt x="6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508;p60"/>
            <p:cNvSpPr/>
            <p:nvPr/>
          </p:nvSpPr>
          <p:spPr>
            <a:xfrm>
              <a:off x="5667110" y="4392707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68" y="1"/>
                  </a:moveTo>
                  <a:cubicBezTo>
                    <a:pt x="68" y="1"/>
                    <a:pt x="34" y="17"/>
                    <a:pt x="18" y="51"/>
                  </a:cubicBezTo>
                  <a:cubicBezTo>
                    <a:pt x="1" y="84"/>
                    <a:pt x="1" y="118"/>
                    <a:pt x="18" y="118"/>
                  </a:cubicBezTo>
                  <a:cubicBezTo>
                    <a:pt x="18" y="118"/>
                    <a:pt x="34" y="101"/>
                    <a:pt x="34" y="68"/>
                  </a:cubicBezTo>
                  <a:cubicBezTo>
                    <a:pt x="51" y="34"/>
                    <a:pt x="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509;p60"/>
            <p:cNvSpPr/>
            <p:nvPr/>
          </p:nvSpPr>
          <p:spPr>
            <a:xfrm>
              <a:off x="5671405" y="4386297"/>
              <a:ext cx="3237" cy="2692"/>
            </a:xfrm>
            <a:custGeom>
              <a:avLst/>
              <a:gdLst/>
              <a:ahLst/>
              <a:cxnLst/>
              <a:rect l="l" t="t" r="r" b="b"/>
              <a:pathLst>
                <a:path w="101" h="84" extrusionOk="0">
                  <a:moveTo>
                    <a:pt x="84" y="0"/>
                  </a:moveTo>
                  <a:cubicBezTo>
                    <a:pt x="84" y="0"/>
                    <a:pt x="67" y="17"/>
                    <a:pt x="34" y="34"/>
                  </a:cubicBezTo>
                  <a:cubicBezTo>
                    <a:pt x="17" y="67"/>
                    <a:pt x="0" y="84"/>
                    <a:pt x="17" y="84"/>
                  </a:cubicBezTo>
                  <a:cubicBezTo>
                    <a:pt x="17" y="84"/>
                    <a:pt x="34" y="84"/>
                    <a:pt x="67" y="50"/>
                  </a:cubicBezTo>
                  <a:cubicBezTo>
                    <a:pt x="84" y="34"/>
                    <a:pt x="101" y="17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510;p60"/>
            <p:cNvSpPr/>
            <p:nvPr/>
          </p:nvSpPr>
          <p:spPr>
            <a:xfrm>
              <a:off x="5677302" y="4383060"/>
              <a:ext cx="4295" cy="1859"/>
            </a:xfrm>
            <a:custGeom>
              <a:avLst/>
              <a:gdLst/>
              <a:ahLst/>
              <a:cxnLst/>
              <a:rect l="l" t="t" r="r" b="b"/>
              <a:pathLst>
                <a:path w="134" h="58" extrusionOk="0">
                  <a:moveTo>
                    <a:pt x="67" y="1"/>
                  </a:moveTo>
                  <a:cubicBezTo>
                    <a:pt x="17" y="18"/>
                    <a:pt x="0" y="51"/>
                    <a:pt x="17" y="51"/>
                  </a:cubicBezTo>
                  <a:cubicBezTo>
                    <a:pt x="17" y="56"/>
                    <a:pt x="18" y="58"/>
                    <a:pt x="21" y="58"/>
                  </a:cubicBezTo>
                  <a:cubicBezTo>
                    <a:pt x="28" y="58"/>
                    <a:pt x="43" y="46"/>
                    <a:pt x="67" y="34"/>
                  </a:cubicBezTo>
                  <a:cubicBezTo>
                    <a:pt x="101" y="18"/>
                    <a:pt x="134" y="18"/>
                    <a:pt x="134" y="18"/>
                  </a:cubicBezTo>
                  <a:cubicBezTo>
                    <a:pt x="134" y="1"/>
                    <a:pt x="101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511;p60"/>
            <p:cNvSpPr/>
            <p:nvPr/>
          </p:nvSpPr>
          <p:spPr>
            <a:xfrm>
              <a:off x="5684802" y="4382002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17" y="1"/>
                  </a:moveTo>
                  <a:cubicBezTo>
                    <a:pt x="0" y="17"/>
                    <a:pt x="0" y="17"/>
                    <a:pt x="0" y="34"/>
                  </a:cubicBezTo>
                  <a:lnTo>
                    <a:pt x="34" y="34"/>
                  </a:lnTo>
                  <a:cubicBezTo>
                    <a:pt x="50" y="17"/>
                    <a:pt x="67" y="17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512;p60"/>
            <p:cNvSpPr/>
            <p:nvPr/>
          </p:nvSpPr>
          <p:spPr>
            <a:xfrm>
              <a:off x="5497373" y="3325731"/>
              <a:ext cx="319186" cy="322647"/>
            </a:xfrm>
            <a:custGeom>
              <a:avLst/>
              <a:gdLst/>
              <a:ahLst/>
              <a:cxnLst/>
              <a:rect l="l" t="t" r="r" b="b"/>
              <a:pathLst>
                <a:path w="9959" h="10067" extrusionOk="0">
                  <a:moveTo>
                    <a:pt x="6885" y="0"/>
                  </a:moveTo>
                  <a:cubicBezTo>
                    <a:pt x="6813" y="0"/>
                    <a:pt x="6740" y="3"/>
                    <a:pt x="6667" y="8"/>
                  </a:cubicBezTo>
                  <a:lnTo>
                    <a:pt x="4294" y="159"/>
                  </a:lnTo>
                  <a:cubicBezTo>
                    <a:pt x="4294" y="159"/>
                    <a:pt x="4170" y="133"/>
                    <a:pt x="3962" y="133"/>
                  </a:cubicBezTo>
                  <a:cubicBezTo>
                    <a:pt x="3364" y="133"/>
                    <a:pt x="2076" y="345"/>
                    <a:pt x="1120" y="1997"/>
                  </a:cubicBezTo>
                  <a:lnTo>
                    <a:pt x="0" y="4085"/>
                  </a:lnTo>
                  <a:lnTo>
                    <a:pt x="2406" y="5439"/>
                  </a:lnTo>
                  <a:lnTo>
                    <a:pt x="2573" y="5255"/>
                  </a:lnTo>
                  <a:lnTo>
                    <a:pt x="2740" y="5589"/>
                  </a:lnTo>
                  <a:lnTo>
                    <a:pt x="2590" y="10067"/>
                  </a:lnTo>
                  <a:lnTo>
                    <a:pt x="9106" y="8830"/>
                  </a:lnTo>
                  <a:lnTo>
                    <a:pt x="8572" y="8079"/>
                  </a:lnTo>
                  <a:cubicBezTo>
                    <a:pt x="8054" y="7360"/>
                    <a:pt x="8171" y="6374"/>
                    <a:pt x="8371" y="5522"/>
                  </a:cubicBezTo>
                  <a:lnTo>
                    <a:pt x="8455" y="5238"/>
                  </a:lnTo>
                  <a:lnTo>
                    <a:pt x="9825" y="5255"/>
                  </a:lnTo>
                  <a:cubicBezTo>
                    <a:pt x="9825" y="5255"/>
                    <a:pt x="9959" y="4486"/>
                    <a:pt x="9825" y="2765"/>
                  </a:cubicBezTo>
                  <a:cubicBezTo>
                    <a:pt x="9825" y="2732"/>
                    <a:pt x="9825" y="2715"/>
                    <a:pt x="9825" y="2682"/>
                  </a:cubicBezTo>
                  <a:cubicBezTo>
                    <a:pt x="9681" y="1151"/>
                    <a:pt x="8396" y="0"/>
                    <a:pt x="68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513;p60"/>
            <p:cNvSpPr/>
            <p:nvPr/>
          </p:nvSpPr>
          <p:spPr>
            <a:xfrm>
              <a:off x="5574998" y="3433098"/>
              <a:ext cx="15031" cy="71760"/>
            </a:xfrm>
            <a:custGeom>
              <a:avLst/>
              <a:gdLst/>
              <a:ahLst/>
              <a:cxnLst/>
              <a:rect l="l" t="t" r="r" b="b"/>
              <a:pathLst>
                <a:path w="469" h="2239" extrusionOk="0">
                  <a:moveTo>
                    <a:pt x="469" y="0"/>
                  </a:moveTo>
                  <a:lnTo>
                    <a:pt x="469" y="0"/>
                  </a:lnTo>
                  <a:cubicBezTo>
                    <a:pt x="419" y="100"/>
                    <a:pt x="369" y="217"/>
                    <a:pt x="335" y="317"/>
                  </a:cubicBezTo>
                  <a:cubicBezTo>
                    <a:pt x="268" y="535"/>
                    <a:pt x="168" y="802"/>
                    <a:pt x="68" y="1120"/>
                  </a:cubicBezTo>
                  <a:cubicBezTo>
                    <a:pt x="18" y="1270"/>
                    <a:pt x="1" y="1420"/>
                    <a:pt x="18" y="1587"/>
                  </a:cubicBezTo>
                  <a:cubicBezTo>
                    <a:pt x="34" y="1704"/>
                    <a:pt x="84" y="1838"/>
                    <a:pt x="135" y="1955"/>
                  </a:cubicBezTo>
                  <a:cubicBezTo>
                    <a:pt x="185" y="2055"/>
                    <a:pt x="252" y="2155"/>
                    <a:pt x="318" y="2239"/>
                  </a:cubicBezTo>
                  <a:cubicBezTo>
                    <a:pt x="285" y="2139"/>
                    <a:pt x="235" y="2038"/>
                    <a:pt x="185" y="1922"/>
                  </a:cubicBezTo>
                  <a:cubicBezTo>
                    <a:pt x="68" y="1688"/>
                    <a:pt x="51" y="1404"/>
                    <a:pt x="135" y="1136"/>
                  </a:cubicBezTo>
                  <a:cubicBezTo>
                    <a:pt x="235" y="835"/>
                    <a:pt x="318" y="568"/>
                    <a:pt x="385" y="334"/>
                  </a:cubicBezTo>
                  <a:cubicBezTo>
                    <a:pt x="435" y="234"/>
                    <a:pt x="452" y="117"/>
                    <a:pt x="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514;p60"/>
            <p:cNvSpPr/>
            <p:nvPr/>
          </p:nvSpPr>
          <p:spPr>
            <a:xfrm>
              <a:off x="5725505" y="3419701"/>
              <a:ext cx="86759" cy="73266"/>
            </a:xfrm>
            <a:custGeom>
              <a:avLst/>
              <a:gdLst/>
              <a:ahLst/>
              <a:cxnLst/>
              <a:rect l="l" t="t" r="r" b="b"/>
              <a:pathLst>
                <a:path w="2707" h="2286" extrusionOk="0">
                  <a:moveTo>
                    <a:pt x="134" y="0"/>
                  </a:moveTo>
                  <a:cubicBezTo>
                    <a:pt x="117" y="50"/>
                    <a:pt x="100" y="101"/>
                    <a:pt x="100" y="151"/>
                  </a:cubicBezTo>
                  <a:cubicBezTo>
                    <a:pt x="84" y="251"/>
                    <a:pt x="84" y="401"/>
                    <a:pt x="67" y="585"/>
                  </a:cubicBezTo>
                  <a:cubicBezTo>
                    <a:pt x="50" y="953"/>
                    <a:pt x="50" y="1471"/>
                    <a:pt x="0" y="2039"/>
                  </a:cubicBezTo>
                  <a:lnTo>
                    <a:pt x="0" y="2072"/>
                  </a:lnTo>
                  <a:lnTo>
                    <a:pt x="33" y="2089"/>
                  </a:lnTo>
                  <a:lnTo>
                    <a:pt x="351" y="2106"/>
                  </a:lnTo>
                  <a:cubicBezTo>
                    <a:pt x="1003" y="2172"/>
                    <a:pt x="1587" y="2206"/>
                    <a:pt x="2022" y="2239"/>
                  </a:cubicBezTo>
                  <a:lnTo>
                    <a:pt x="2523" y="2273"/>
                  </a:lnTo>
                  <a:cubicBezTo>
                    <a:pt x="2556" y="2281"/>
                    <a:pt x="2586" y="2285"/>
                    <a:pt x="2615" y="2285"/>
                  </a:cubicBezTo>
                  <a:cubicBezTo>
                    <a:pt x="2644" y="2285"/>
                    <a:pt x="2673" y="2281"/>
                    <a:pt x="2707" y="2273"/>
                  </a:cubicBezTo>
                  <a:cubicBezTo>
                    <a:pt x="2640" y="2256"/>
                    <a:pt x="2590" y="2256"/>
                    <a:pt x="2523" y="2239"/>
                  </a:cubicBezTo>
                  <a:lnTo>
                    <a:pt x="2022" y="2189"/>
                  </a:lnTo>
                  <a:cubicBezTo>
                    <a:pt x="1587" y="2156"/>
                    <a:pt x="1003" y="2089"/>
                    <a:pt x="351" y="2039"/>
                  </a:cubicBezTo>
                  <a:lnTo>
                    <a:pt x="86" y="2009"/>
                  </a:lnTo>
                  <a:lnTo>
                    <a:pt x="86" y="2009"/>
                  </a:lnTo>
                  <a:cubicBezTo>
                    <a:pt x="116" y="1443"/>
                    <a:pt x="101" y="943"/>
                    <a:pt x="117" y="585"/>
                  </a:cubicBezTo>
                  <a:cubicBezTo>
                    <a:pt x="117" y="418"/>
                    <a:pt x="117" y="268"/>
                    <a:pt x="134" y="151"/>
                  </a:cubicBezTo>
                  <a:cubicBezTo>
                    <a:pt x="134" y="101"/>
                    <a:pt x="134" y="5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515;p60"/>
            <p:cNvSpPr/>
            <p:nvPr/>
          </p:nvSpPr>
          <p:spPr>
            <a:xfrm>
              <a:off x="5547179" y="341165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17" y="1"/>
                  </a:moveTo>
                  <a:cubicBezTo>
                    <a:pt x="0" y="17"/>
                    <a:pt x="34" y="84"/>
                    <a:pt x="84" y="134"/>
                  </a:cubicBezTo>
                  <a:cubicBezTo>
                    <a:pt x="125" y="190"/>
                    <a:pt x="167" y="222"/>
                    <a:pt x="189" y="222"/>
                  </a:cubicBezTo>
                  <a:cubicBezTo>
                    <a:pt x="194" y="222"/>
                    <a:pt x="198" y="221"/>
                    <a:pt x="201" y="218"/>
                  </a:cubicBezTo>
                  <a:cubicBezTo>
                    <a:pt x="217" y="201"/>
                    <a:pt x="184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516;p60"/>
            <p:cNvSpPr/>
            <p:nvPr/>
          </p:nvSpPr>
          <p:spPr>
            <a:xfrm>
              <a:off x="5599645" y="3399349"/>
              <a:ext cx="9134" cy="10320"/>
            </a:xfrm>
            <a:custGeom>
              <a:avLst/>
              <a:gdLst/>
              <a:ahLst/>
              <a:cxnLst/>
              <a:rect l="l" t="t" r="r" b="b"/>
              <a:pathLst>
                <a:path w="285" h="322" extrusionOk="0">
                  <a:moveTo>
                    <a:pt x="268" y="0"/>
                  </a:moveTo>
                  <a:cubicBezTo>
                    <a:pt x="251" y="0"/>
                    <a:pt x="184" y="67"/>
                    <a:pt x="118" y="151"/>
                  </a:cubicBezTo>
                  <a:cubicBezTo>
                    <a:pt x="51" y="234"/>
                    <a:pt x="1" y="301"/>
                    <a:pt x="17" y="318"/>
                  </a:cubicBezTo>
                  <a:cubicBezTo>
                    <a:pt x="17" y="320"/>
                    <a:pt x="19" y="321"/>
                    <a:pt x="21" y="321"/>
                  </a:cubicBezTo>
                  <a:cubicBezTo>
                    <a:pt x="39" y="321"/>
                    <a:pt x="112" y="274"/>
                    <a:pt x="184" y="201"/>
                  </a:cubicBezTo>
                  <a:cubicBezTo>
                    <a:pt x="251" y="101"/>
                    <a:pt x="285" y="17"/>
                    <a:pt x="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517;p60"/>
            <p:cNvSpPr/>
            <p:nvPr/>
          </p:nvSpPr>
          <p:spPr>
            <a:xfrm>
              <a:off x="5589998" y="3377940"/>
              <a:ext cx="4872" cy="6570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18" y="0"/>
                  </a:moveTo>
                  <a:cubicBezTo>
                    <a:pt x="1" y="17"/>
                    <a:pt x="18" y="67"/>
                    <a:pt x="51" y="117"/>
                  </a:cubicBezTo>
                  <a:cubicBezTo>
                    <a:pt x="79" y="172"/>
                    <a:pt x="106" y="205"/>
                    <a:pt x="124" y="205"/>
                  </a:cubicBezTo>
                  <a:cubicBezTo>
                    <a:pt x="128" y="205"/>
                    <a:pt x="132" y="203"/>
                    <a:pt x="134" y="201"/>
                  </a:cubicBezTo>
                  <a:cubicBezTo>
                    <a:pt x="151" y="184"/>
                    <a:pt x="134" y="134"/>
                    <a:pt x="101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518;p60"/>
            <p:cNvSpPr/>
            <p:nvPr/>
          </p:nvSpPr>
          <p:spPr>
            <a:xfrm>
              <a:off x="5607145" y="3460789"/>
              <a:ext cx="6987" cy="7788"/>
            </a:xfrm>
            <a:custGeom>
              <a:avLst/>
              <a:gdLst/>
              <a:ahLst/>
              <a:cxnLst/>
              <a:rect l="l" t="t" r="r" b="b"/>
              <a:pathLst>
                <a:path w="218" h="243" extrusionOk="0">
                  <a:moveTo>
                    <a:pt x="23" y="1"/>
                  </a:moveTo>
                  <a:cubicBezTo>
                    <a:pt x="19" y="1"/>
                    <a:pt x="17" y="2"/>
                    <a:pt x="17" y="5"/>
                  </a:cubicBezTo>
                  <a:cubicBezTo>
                    <a:pt x="0" y="22"/>
                    <a:pt x="34" y="72"/>
                    <a:pt x="84" y="139"/>
                  </a:cubicBezTo>
                  <a:cubicBezTo>
                    <a:pt x="128" y="197"/>
                    <a:pt x="171" y="242"/>
                    <a:pt x="193" y="242"/>
                  </a:cubicBezTo>
                  <a:cubicBezTo>
                    <a:pt x="196" y="242"/>
                    <a:pt x="199" y="241"/>
                    <a:pt x="201" y="239"/>
                  </a:cubicBezTo>
                  <a:cubicBezTo>
                    <a:pt x="218" y="239"/>
                    <a:pt x="201" y="155"/>
                    <a:pt x="151" y="88"/>
                  </a:cubicBezTo>
                  <a:cubicBezTo>
                    <a:pt x="95" y="33"/>
                    <a:pt x="40" y="1"/>
                    <a:pt x="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519;p60"/>
            <p:cNvSpPr/>
            <p:nvPr/>
          </p:nvSpPr>
          <p:spPr>
            <a:xfrm>
              <a:off x="5684257" y="3441559"/>
              <a:ext cx="8589" cy="10929"/>
            </a:xfrm>
            <a:custGeom>
              <a:avLst/>
              <a:gdLst/>
              <a:ahLst/>
              <a:cxnLst/>
              <a:rect l="l" t="t" r="r" b="b"/>
              <a:pathLst>
                <a:path w="268" h="341" extrusionOk="0">
                  <a:moveTo>
                    <a:pt x="244" y="1"/>
                  </a:moveTo>
                  <a:cubicBezTo>
                    <a:pt x="221" y="1"/>
                    <a:pt x="161" y="64"/>
                    <a:pt x="101" y="154"/>
                  </a:cubicBezTo>
                  <a:cubicBezTo>
                    <a:pt x="34" y="237"/>
                    <a:pt x="1" y="321"/>
                    <a:pt x="17" y="338"/>
                  </a:cubicBezTo>
                  <a:cubicBezTo>
                    <a:pt x="19" y="339"/>
                    <a:pt x="21" y="340"/>
                    <a:pt x="24" y="340"/>
                  </a:cubicBezTo>
                  <a:cubicBezTo>
                    <a:pt x="48" y="340"/>
                    <a:pt x="108" y="277"/>
                    <a:pt x="168" y="187"/>
                  </a:cubicBezTo>
                  <a:cubicBezTo>
                    <a:pt x="234" y="87"/>
                    <a:pt x="268" y="3"/>
                    <a:pt x="251" y="3"/>
                  </a:cubicBezTo>
                  <a:cubicBezTo>
                    <a:pt x="249" y="2"/>
                    <a:pt x="247" y="1"/>
                    <a:pt x="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520;p60"/>
            <p:cNvSpPr/>
            <p:nvPr/>
          </p:nvSpPr>
          <p:spPr>
            <a:xfrm>
              <a:off x="5652656" y="3413259"/>
              <a:ext cx="8077" cy="10737"/>
            </a:xfrm>
            <a:custGeom>
              <a:avLst/>
              <a:gdLst/>
              <a:ahLst/>
              <a:cxnLst/>
              <a:rect l="l" t="t" r="r" b="b"/>
              <a:pathLst>
                <a:path w="252" h="335" extrusionOk="0">
                  <a:moveTo>
                    <a:pt x="17" y="1"/>
                  </a:moveTo>
                  <a:cubicBezTo>
                    <a:pt x="1" y="18"/>
                    <a:pt x="34" y="101"/>
                    <a:pt x="101" y="185"/>
                  </a:cubicBezTo>
                  <a:cubicBezTo>
                    <a:pt x="151" y="285"/>
                    <a:pt x="218" y="335"/>
                    <a:pt x="235" y="335"/>
                  </a:cubicBezTo>
                  <a:cubicBezTo>
                    <a:pt x="251" y="318"/>
                    <a:pt x="218" y="235"/>
                    <a:pt x="151" y="151"/>
                  </a:cubicBezTo>
                  <a:cubicBezTo>
                    <a:pt x="101" y="51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521;p60"/>
            <p:cNvSpPr/>
            <p:nvPr/>
          </p:nvSpPr>
          <p:spPr>
            <a:xfrm>
              <a:off x="5644098" y="3506332"/>
              <a:ext cx="10192" cy="8301"/>
            </a:xfrm>
            <a:custGeom>
              <a:avLst/>
              <a:gdLst/>
              <a:ahLst/>
              <a:cxnLst/>
              <a:rect l="l" t="t" r="r" b="b"/>
              <a:pathLst>
                <a:path w="318" h="259" extrusionOk="0">
                  <a:moveTo>
                    <a:pt x="292" y="1"/>
                  </a:moveTo>
                  <a:cubicBezTo>
                    <a:pt x="267" y="1"/>
                    <a:pt x="207" y="46"/>
                    <a:pt x="134" y="104"/>
                  </a:cubicBezTo>
                  <a:cubicBezTo>
                    <a:pt x="50" y="171"/>
                    <a:pt x="0" y="255"/>
                    <a:pt x="0" y="255"/>
                  </a:cubicBezTo>
                  <a:cubicBezTo>
                    <a:pt x="3" y="258"/>
                    <a:pt x="8" y="259"/>
                    <a:pt x="15" y="259"/>
                  </a:cubicBezTo>
                  <a:cubicBezTo>
                    <a:pt x="46" y="259"/>
                    <a:pt x="115" y="227"/>
                    <a:pt x="184" y="171"/>
                  </a:cubicBezTo>
                  <a:cubicBezTo>
                    <a:pt x="268" y="88"/>
                    <a:pt x="318" y="21"/>
                    <a:pt x="301" y="4"/>
                  </a:cubicBezTo>
                  <a:cubicBezTo>
                    <a:pt x="299" y="2"/>
                    <a:pt x="296" y="1"/>
                    <a:pt x="2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522;p60"/>
            <p:cNvSpPr/>
            <p:nvPr/>
          </p:nvSpPr>
          <p:spPr>
            <a:xfrm>
              <a:off x="5599100" y="3534761"/>
              <a:ext cx="10737" cy="12948"/>
            </a:xfrm>
            <a:custGeom>
              <a:avLst/>
              <a:gdLst/>
              <a:ahLst/>
              <a:cxnLst/>
              <a:rect l="l" t="t" r="r" b="b"/>
              <a:pathLst>
                <a:path w="335" h="404" extrusionOk="0">
                  <a:moveTo>
                    <a:pt x="25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68" y="103"/>
                    <a:pt x="151" y="203"/>
                  </a:cubicBezTo>
                  <a:cubicBezTo>
                    <a:pt x="235" y="320"/>
                    <a:pt x="285" y="404"/>
                    <a:pt x="302" y="404"/>
                  </a:cubicBezTo>
                  <a:cubicBezTo>
                    <a:pt x="335" y="387"/>
                    <a:pt x="302" y="287"/>
                    <a:pt x="218" y="170"/>
                  </a:cubicBezTo>
                  <a:cubicBezTo>
                    <a:pt x="143" y="65"/>
                    <a:pt x="55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523;p60"/>
            <p:cNvSpPr/>
            <p:nvPr/>
          </p:nvSpPr>
          <p:spPr>
            <a:xfrm>
              <a:off x="5689609" y="3527678"/>
              <a:ext cx="8589" cy="7179"/>
            </a:xfrm>
            <a:custGeom>
              <a:avLst/>
              <a:gdLst/>
              <a:ahLst/>
              <a:cxnLst/>
              <a:rect l="l" t="t" r="r" b="b"/>
              <a:pathLst>
                <a:path w="268" h="224" extrusionOk="0">
                  <a:moveTo>
                    <a:pt x="251" y="0"/>
                  </a:moveTo>
                  <a:cubicBezTo>
                    <a:pt x="220" y="0"/>
                    <a:pt x="151" y="19"/>
                    <a:pt x="101" y="57"/>
                  </a:cubicBezTo>
                  <a:cubicBezTo>
                    <a:pt x="17" y="123"/>
                    <a:pt x="1" y="207"/>
                    <a:pt x="17" y="224"/>
                  </a:cubicBezTo>
                  <a:cubicBezTo>
                    <a:pt x="34" y="224"/>
                    <a:pt x="67" y="174"/>
                    <a:pt x="134" y="123"/>
                  </a:cubicBezTo>
                  <a:cubicBezTo>
                    <a:pt x="201" y="57"/>
                    <a:pt x="268" y="23"/>
                    <a:pt x="268" y="6"/>
                  </a:cubicBezTo>
                  <a:cubicBezTo>
                    <a:pt x="268" y="2"/>
                    <a:pt x="26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524;p60"/>
            <p:cNvSpPr/>
            <p:nvPr/>
          </p:nvSpPr>
          <p:spPr>
            <a:xfrm>
              <a:off x="5688552" y="3482776"/>
              <a:ext cx="10737" cy="11442"/>
            </a:xfrm>
            <a:custGeom>
              <a:avLst/>
              <a:gdLst/>
              <a:ahLst/>
              <a:cxnLst/>
              <a:rect l="l" t="t" r="r" b="b"/>
              <a:pathLst>
                <a:path w="335" h="357" extrusionOk="0">
                  <a:moveTo>
                    <a:pt x="27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21"/>
                    <a:pt x="84" y="87"/>
                    <a:pt x="167" y="188"/>
                  </a:cubicBezTo>
                  <a:cubicBezTo>
                    <a:pt x="244" y="279"/>
                    <a:pt x="292" y="357"/>
                    <a:pt x="325" y="357"/>
                  </a:cubicBezTo>
                  <a:cubicBezTo>
                    <a:pt x="328" y="357"/>
                    <a:pt x="331" y="356"/>
                    <a:pt x="334" y="355"/>
                  </a:cubicBezTo>
                  <a:lnTo>
                    <a:pt x="318" y="355"/>
                  </a:lnTo>
                  <a:cubicBezTo>
                    <a:pt x="334" y="355"/>
                    <a:pt x="301" y="238"/>
                    <a:pt x="217" y="138"/>
                  </a:cubicBezTo>
                  <a:cubicBezTo>
                    <a:pt x="144" y="50"/>
                    <a:pt x="59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525;p60"/>
            <p:cNvSpPr/>
            <p:nvPr/>
          </p:nvSpPr>
          <p:spPr>
            <a:xfrm>
              <a:off x="5648906" y="3551427"/>
              <a:ext cx="3782" cy="11346"/>
            </a:xfrm>
            <a:custGeom>
              <a:avLst/>
              <a:gdLst/>
              <a:ahLst/>
              <a:cxnLst/>
              <a:rect l="l" t="t" r="r" b="b"/>
              <a:pathLst>
                <a:path w="118" h="354" extrusionOk="0">
                  <a:moveTo>
                    <a:pt x="17" y="1"/>
                  </a:moveTo>
                  <a:cubicBezTo>
                    <a:pt x="1" y="1"/>
                    <a:pt x="1" y="84"/>
                    <a:pt x="17" y="184"/>
                  </a:cubicBezTo>
                  <a:cubicBezTo>
                    <a:pt x="33" y="276"/>
                    <a:pt x="62" y="354"/>
                    <a:pt x="80" y="354"/>
                  </a:cubicBezTo>
                  <a:cubicBezTo>
                    <a:pt x="81" y="354"/>
                    <a:pt x="83" y="353"/>
                    <a:pt x="84" y="351"/>
                  </a:cubicBezTo>
                  <a:cubicBezTo>
                    <a:pt x="118" y="351"/>
                    <a:pt x="101" y="268"/>
                    <a:pt x="84" y="168"/>
                  </a:cubicBezTo>
                  <a:cubicBezTo>
                    <a:pt x="68" y="67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526;p60"/>
            <p:cNvSpPr/>
            <p:nvPr/>
          </p:nvSpPr>
          <p:spPr>
            <a:xfrm>
              <a:off x="5530577" y="3452264"/>
              <a:ext cx="8045" cy="7724"/>
            </a:xfrm>
            <a:custGeom>
              <a:avLst/>
              <a:gdLst/>
              <a:ahLst/>
              <a:cxnLst/>
              <a:rect l="l" t="t" r="r" b="b"/>
              <a:pathLst>
                <a:path w="251" h="241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87"/>
                    <a:pt x="100" y="154"/>
                  </a:cubicBezTo>
                  <a:cubicBezTo>
                    <a:pt x="158" y="197"/>
                    <a:pt x="216" y="241"/>
                    <a:pt x="241" y="241"/>
                  </a:cubicBezTo>
                  <a:cubicBezTo>
                    <a:pt x="245" y="241"/>
                    <a:pt x="249" y="240"/>
                    <a:pt x="251" y="237"/>
                  </a:cubicBezTo>
                  <a:cubicBezTo>
                    <a:pt x="251" y="221"/>
                    <a:pt x="217" y="154"/>
                    <a:pt x="151" y="87"/>
                  </a:cubicBezTo>
                  <a:cubicBezTo>
                    <a:pt x="93" y="44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527;p60"/>
            <p:cNvSpPr/>
            <p:nvPr/>
          </p:nvSpPr>
          <p:spPr>
            <a:xfrm>
              <a:off x="5615702" y="3347332"/>
              <a:ext cx="5384" cy="10352"/>
            </a:xfrm>
            <a:custGeom>
              <a:avLst/>
              <a:gdLst/>
              <a:ahLst/>
              <a:cxnLst/>
              <a:rect l="l" t="t" r="r" b="b"/>
              <a:pathLst>
                <a:path w="168" h="323" extrusionOk="0">
                  <a:moveTo>
                    <a:pt x="145" y="0"/>
                  </a:moveTo>
                  <a:cubicBezTo>
                    <a:pt x="124" y="0"/>
                    <a:pt x="81" y="63"/>
                    <a:pt x="51" y="153"/>
                  </a:cubicBezTo>
                  <a:cubicBezTo>
                    <a:pt x="18" y="237"/>
                    <a:pt x="1" y="320"/>
                    <a:pt x="34" y="320"/>
                  </a:cubicBezTo>
                  <a:cubicBezTo>
                    <a:pt x="36" y="322"/>
                    <a:pt x="38" y="323"/>
                    <a:pt x="40" y="323"/>
                  </a:cubicBezTo>
                  <a:cubicBezTo>
                    <a:pt x="58" y="323"/>
                    <a:pt x="88" y="260"/>
                    <a:pt x="118" y="170"/>
                  </a:cubicBezTo>
                  <a:cubicBezTo>
                    <a:pt x="151" y="86"/>
                    <a:pt x="168" y="3"/>
                    <a:pt x="151" y="3"/>
                  </a:cubicBezTo>
                  <a:cubicBezTo>
                    <a:pt x="149" y="1"/>
                    <a:pt x="147" y="0"/>
                    <a:pt x="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528;p60"/>
            <p:cNvSpPr/>
            <p:nvPr/>
          </p:nvSpPr>
          <p:spPr>
            <a:xfrm>
              <a:off x="5573396" y="3442713"/>
              <a:ext cx="3269" cy="11282"/>
            </a:xfrm>
            <a:custGeom>
              <a:avLst/>
              <a:gdLst/>
              <a:ahLst/>
              <a:cxnLst/>
              <a:rect l="l" t="t" r="r" b="b"/>
              <a:pathLst>
                <a:path w="102" h="352" extrusionOk="0">
                  <a:moveTo>
                    <a:pt x="18" y="1"/>
                  </a:moveTo>
                  <a:cubicBezTo>
                    <a:pt x="1" y="17"/>
                    <a:pt x="1" y="84"/>
                    <a:pt x="18" y="185"/>
                  </a:cubicBezTo>
                  <a:cubicBezTo>
                    <a:pt x="34" y="285"/>
                    <a:pt x="68" y="352"/>
                    <a:pt x="84" y="352"/>
                  </a:cubicBezTo>
                  <a:cubicBezTo>
                    <a:pt x="101" y="352"/>
                    <a:pt x="101" y="268"/>
                    <a:pt x="84" y="168"/>
                  </a:cubicBezTo>
                  <a:cubicBezTo>
                    <a:pt x="68" y="84"/>
                    <a:pt x="51" y="1"/>
                    <a:pt x="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529;p60"/>
            <p:cNvSpPr/>
            <p:nvPr/>
          </p:nvSpPr>
          <p:spPr>
            <a:xfrm>
              <a:off x="5690154" y="3395920"/>
              <a:ext cx="13397" cy="4070"/>
            </a:xfrm>
            <a:custGeom>
              <a:avLst/>
              <a:gdLst/>
              <a:ahLst/>
              <a:cxnLst/>
              <a:rect l="l" t="t" r="r" b="b"/>
              <a:pathLst>
                <a:path w="418" h="127" extrusionOk="0">
                  <a:moveTo>
                    <a:pt x="27" y="1"/>
                  </a:moveTo>
                  <a:cubicBezTo>
                    <a:pt x="14" y="1"/>
                    <a:pt x="5" y="3"/>
                    <a:pt x="0" y="7"/>
                  </a:cubicBezTo>
                  <a:cubicBezTo>
                    <a:pt x="0" y="24"/>
                    <a:pt x="84" y="74"/>
                    <a:pt x="201" y="107"/>
                  </a:cubicBezTo>
                  <a:cubicBezTo>
                    <a:pt x="250" y="122"/>
                    <a:pt x="297" y="127"/>
                    <a:pt x="334" y="127"/>
                  </a:cubicBezTo>
                  <a:cubicBezTo>
                    <a:pt x="385" y="127"/>
                    <a:pt x="418" y="117"/>
                    <a:pt x="418" y="107"/>
                  </a:cubicBezTo>
                  <a:cubicBezTo>
                    <a:pt x="418" y="91"/>
                    <a:pt x="318" y="74"/>
                    <a:pt x="218" y="41"/>
                  </a:cubicBezTo>
                  <a:cubicBezTo>
                    <a:pt x="132" y="16"/>
                    <a:pt x="64" y="1"/>
                    <a:pt x="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530;p60"/>
            <p:cNvSpPr/>
            <p:nvPr/>
          </p:nvSpPr>
          <p:spPr>
            <a:xfrm>
              <a:off x="5745312" y="3379543"/>
              <a:ext cx="6442" cy="14487"/>
            </a:xfrm>
            <a:custGeom>
              <a:avLst/>
              <a:gdLst/>
              <a:ahLst/>
              <a:cxnLst/>
              <a:rect l="l" t="t" r="r" b="b"/>
              <a:pathLst>
                <a:path w="201" h="452" extrusionOk="0">
                  <a:moveTo>
                    <a:pt x="184" y="0"/>
                  </a:moveTo>
                  <a:cubicBezTo>
                    <a:pt x="167" y="0"/>
                    <a:pt x="134" y="100"/>
                    <a:pt x="84" y="217"/>
                  </a:cubicBezTo>
                  <a:cubicBezTo>
                    <a:pt x="50" y="334"/>
                    <a:pt x="0" y="435"/>
                    <a:pt x="17" y="451"/>
                  </a:cubicBezTo>
                  <a:cubicBezTo>
                    <a:pt x="34" y="451"/>
                    <a:pt x="117" y="368"/>
                    <a:pt x="151" y="251"/>
                  </a:cubicBezTo>
                  <a:cubicBezTo>
                    <a:pt x="201" y="117"/>
                    <a:pt x="201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531;p60"/>
            <p:cNvSpPr/>
            <p:nvPr/>
          </p:nvSpPr>
          <p:spPr>
            <a:xfrm>
              <a:off x="5743710" y="3440918"/>
              <a:ext cx="8045" cy="7820"/>
            </a:xfrm>
            <a:custGeom>
              <a:avLst/>
              <a:gdLst/>
              <a:ahLst/>
              <a:cxnLst/>
              <a:rect l="l" t="t" r="r" b="b"/>
              <a:pathLst>
                <a:path w="251" h="244" extrusionOk="0">
                  <a:moveTo>
                    <a:pt x="22" y="1"/>
                  </a:moveTo>
                  <a:cubicBezTo>
                    <a:pt x="12" y="1"/>
                    <a:pt x="4" y="3"/>
                    <a:pt x="0" y="7"/>
                  </a:cubicBezTo>
                  <a:cubicBezTo>
                    <a:pt x="0" y="23"/>
                    <a:pt x="50" y="73"/>
                    <a:pt x="117" y="124"/>
                  </a:cubicBezTo>
                  <a:cubicBezTo>
                    <a:pt x="162" y="183"/>
                    <a:pt x="207" y="243"/>
                    <a:pt x="228" y="243"/>
                  </a:cubicBezTo>
                  <a:cubicBezTo>
                    <a:pt x="230" y="243"/>
                    <a:pt x="232" y="242"/>
                    <a:pt x="234" y="241"/>
                  </a:cubicBezTo>
                  <a:cubicBezTo>
                    <a:pt x="251" y="241"/>
                    <a:pt x="234" y="157"/>
                    <a:pt x="167" y="73"/>
                  </a:cubicBezTo>
                  <a:cubicBezTo>
                    <a:pt x="116" y="22"/>
                    <a:pt x="55" y="1"/>
                    <a:pt x="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532;p60"/>
            <p:cNvSpPr/>
            <p:nvPr/>
          </p:nvSpPr>
          <p:spPr>
            <a:xfrm>
              <a:off x="5743261" y="3476846"/>
              <a:ext cx="11185" cy="2564"/>
            </a:xfrm>
            <a:custGeom>
              <a:avLst/>
              <a:gdLst/>
              <a:ahLst/>
              <a:cxnLst/>
              <a:rect l="l" t="t" r="r" b="b"/>
              <a:pathLst>
                <a:path w="349" h="80" extrusionOk="0">
                  <a:moveTo>
                    <a:pt x="126" y="1"/>
                  </a:moveTo>
                  <a:cubicBezTo>
                    <a:pt x="53" y="1"/>
                    <a:pt x="1" y="25"/>
                    <a:pt x="14" y="39"/>
                  </a:cubicBezTo>
                  <a:cubicBezTo>
                    <a:pt x="14" y="55"/>
                    <a:pt x="81" y="55"/>
                    <a:pt x="165" y="72"/>
                  </a:cubicBezTo>
                  <a:cubicBezTo>
                    <a:pt x="220" y="72"/>
                    <a:pt x="276" y="79"/>
                    <a:pt x="307" y="79"/>
                  </a:cubicBezTo>
                  <a:cubicBezTo>
                    <a:pt x="322" y="79"/>
                    <a:pt x="332" y="78"/>
                    <a:pt x="332" y="72"/>
                  </a:cubicBezTo>
                  <a:cubicBezTo>
                    <a:pt x="348" y="55"/>
                    <a:pt x="265" y="5"/>
                    <a:pt x="181" y="5"/>
                  </a:cubicBezTo>
                  <a:cubicBezTo>
                    <a:pt x="162" y="2"/>
                    <a:pt x="144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533;p60"/>
            <p:cNvSpPr/>
            <p:nvPr/>
          </p:nvSpPr>
          <p:spPr>
            <a:xfrm>
              <a:off x="5786528" y="3467904"/>
              <a:ext cx="7019" cy="10833"/>
            </a:xfrm>
            <a:custGeom>
              <a:avLst/>
              <a:gdLst/>
              <a:ahLst/>
              <a:cxnLst/>
              <a:rect l="l" t="t" r="r" b="b"/>
              <a:pathLst>
                <a:path w="219" h="338" extrusionOk="0">
                  <a:moveTo>
                    <a:pt x="185" y="0"/>
                  </a:moveTo>
                  <a:cubicBezTo>
                    <a:pt x="168" y="0"/>
                    <a:pt x="151" y="84"/>
                    <a:pt x="101" y="167"/>
                  </a:cubicBezTo>
                  <a:cubicBezTo>
                    <a:pt x="51" y="251"/>
                    <a:pt x="1" y="318"/>
                    <a:pt x="1" y="334"/>
                  </a:cubicBezTo>
                  <a:cubicBezTo>
                    <a:pt x="3" y="336"/>
                    <a:pt x="6" y="337"/>
                    <a:pt x="10" y="337"/>
                  </a:cubicBezTo>
                  <a:cubicBezTo>
                    <a:pt x="38" y="337"/>
                    <a:pt x="110" y="288"/>
                    <a:pt x="168" y="201"/>
                  </a:cubicBezTo>
                  <a:cubicBezTo>
                    <a:pt x="218" y="100"/>
                    <a:pt x="201" y="0"/>
                    <a:pt x="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534;p60"/>
            <p:cNvSpPr/>
            <p:nvPr/>
          </p:nvSpPr>
          <p:spPr>
            <a:xfrm>
              <a:off x="5781176" y="3413195"/>
              <a:ext cx="12371" cy="12435"/>
            </a:xfrm>
            <a:custGeom>
              <a:avLst/>
              <a:gdLst/>
              <a:ahLst/>
              <a:cxnLst/>
              <a:rect l="l" t="t" r="r" b="b"/>
              <a:pathLst>
                <a:path w="386" h="388" extrusionOk="0">
                  <a:moveTo>
                    <a:pt x="361" y="0"/>
                  </a:moveTo>
                  <a:cubicBezTo>
                    <a:pt x="334" y="0"/>
                    <a:pt x="258" y="65"/>
                    <a:pt x="168" y="170"/>
                  </a:cubicBezTo>
                  <a:cubicBezTo>
                    <a:pt x="68" y="270"/>
                    <a:pt x="1" y="370"/>
                    <a:pt x="17" y="387"/>
                  </a:cubicBezTo>
                  <a:cubicBezTo>
                    <a:pt x="34" y="387"/>
                    <a:pt x="118" y="320"/>
                    <a:pt x="218" y="220"/>
                  </a:cubicBezTo>
                  <a:cubicBezTo>
                    <a:pt x="318" y="103"/>
                    <a:pt x="385" y="20"/>
                    <a:pt x="368" y="3"/>
                  </a:cubicBezTo>
                  <a:cubicBezTo>
                    <a:pt x="367" y="1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535;p60"/>
            <p:cNvSpPr/>
            <p:nvPr/>
          </p:nvSpPr>
          <p:spPr>
            <a:xfrm>
              <a:off x="5468432" y="3486109"/>
              <a:ext cx="343832" cy="178358"/>
            </a:xfrm>
            <a:custGeom>
              <a:avLst/>
              <a:gdLst/>
              <a:ahLst/>
              <a:cxnLst/>
              <a:rect l="l" t="t" r="r" b="b"/>
              <a:pathLst>
                <a:path w="10728" h="5565" extrusionOk="0">
                  <a:moveTo>
                    <a:pt x="8071" y="0"/>
                  </a:moveTo>
                  <a:cubicBezTo>
                    <a:pt x="8071" y="0"/>
                    <a:pt x="8054" y="2373"/>
                    <a:pt x="7737" y="2523"/>
                  </a:cubicBezTo>
                  <a:cubicBezTo>
                    <a:pt x="5999" y="3342"/>
                    <a:pt x="3877" y="3459"/>
                    <a:pt x="3109" y="3476"/>
                  </a:cubicBezTo>
                  <a:cubicBezTo>
                    <a:pt x="3008" y="3425"/>
                    <a:pt x="2908" y="3359"/>
                    <a:pt x="2775" y="3275"/>
                  </a:cubicBezTo>
                  <a:cubicBezTo>
                    <a:pt x="2674" y="3208"/>
                    <a:pt x="2574" y="3125"/>
                    <a:pt x="2491" y="3008"/>
                  </a:cubicBezTo>
                  <a:cubicBezTo>
                    <a:pt x="2390" y="2891"/>
                    <a:pt x="2290" y="2757"/>
                    <a:pt x="2223" y="2607"/>
                  </a:cubicBezTo>
                  <a:cubicBezTo>
                    <a:pt x="2205" y="2536"/>
                    <a:pt x="2145" y="2498"/>
                    <a:pt x="2083" y="2498"/>
                  </a:cubicBezTo>
                  <a:cubicBezTo>
                    <a:pt x="2028" y="2498"/>
                    <a:pt x="1970" y="2527"/>
                    <a:pt x="1939" y="2590"/>
                  </a:cubicBezTo>
                  <a:cubicBezTo>
                    <a:pt x="1906" y="2724"/>
                    <a:pt x="2023" y="3108"/>
                    <a:pt x="2357" y="3459"/>
                  </a:cubicBezTo>
                  <a:cubicBezTo>
                    <a:pt x="2553" y="3664"/>
                    <a:pt x="2376" y="3715"/>
                    <a:pt x="2141" y="3715"/>
                  </a:cubicBezTo>
                  <a:cubicBezTo>
                    <a:pt x="1976" y="3715"/>
                    <a:pt x="1782" y="3690"/>
                    <a:pt x="1672" y="3676"/>
                  </a:cubicBezTo>
                  <a:cubicBezTo>
                    <a:pt x="1490" y="3655"/>
                    <a:pt x="1082" y="3626"/>
                    <a:pt x="790" y="3626"/>
                  </a:cubicBezTo>
                  <a:cubicBezTo>
                    <a:pt x="626" y="3626"/>
                    <a:pt x="499" y="3635"/>
                    <a:pt x="469" y="3659"/>
                  </a:cubicBezTo>
                  <a:cubicBezTo>
                    <a:pt x="352" y="3776"/>
                    <a:pt x="452" y="3910"/>
                    <a:pt x="736" y="3943"/>
                  </a:cubicBezTo>
                  <a:cubicBezTo>
                    <a:pt x="1003" y="3960"/>
                    <a:pt x="1822" y="4094"/>
                    <a:pt x="1789" y="4244"/>
                  </a:cubicBezTo>
                  <a:cubicBezTo>
                    <a:pt x="1784" y="4282"/>
                    <a:pt x="1667" y="4296"/>
                    <a:pt x="1503" y="4296"/>
                  </a:cubicBezTo>
                  <a:cubicBezTo>
                    <a:pt x="1093" y="4296"/>
                    <a:pt x="385" y="4211"/>
                    <a:pt x="385" y="4211"/>
                  </a:cubicBezTo>
                  <a:cubicBezTo>
                    <a:pt x="385" y="4211"/>
                    <a:pt x="307" y="4188"/>
                    <a:pt x="227" y="4188"/>
                  </a:cubicBezTo>
                  <a:cubicBezTo>
                    <a:pt x="156" y="4188"/>
                    <a:pt x="84" y="4206"/>
                    <a:pt x="68" y="4278"/>
                  </a:cubicBezTo>
                  <a:cubicBezTo>
                    <a:pt x="1" y="4578"/>
                    <a:pt x="1488" y="4662"/>
                    <a:pt x="1638" y="4662"/>
                  </a:cubicBezTo>
                  <a:cubicBezTo>
                    <a:pt x="1734" y="4662"/>
                    <a:pt x="1723" y="4813"/>
                    <a:pt x="1621" y="4813"/>
                  </a:cubicBezTo>
                  <a:cubicBezTo>
                    <a:pt x="1616" y="4813"/>
                    <a:pt x="1611" y="4813"/>
                    <a:pt x="1605" y="4812"/>
                  </a:cubicBezTo>
                  <a:cubicBezTo>
                    <a:pt x="1548" y="4812"/>
                    <a:pt x="1108" y="4747"/>
                    <a:pt x="730" y="4747"/>
                  </a:cubicBezTo>
                  <a:cubicBezTo>
                    <a:pt x="446" y="4747"/>
                    <a:pt x="197" y="4784"/>
                    <a:pt x="168" y="4912"/>
                  </a:cubicBezTo>
                  <a:cubicBezTo>
                    <a:pt x="118" y="5146"/>
                    <a:pt x="1388" y="4979"/>
                    <a:pt x="1622" y="5163"/>
                  </a:cubicBezTo>
                  <a:cubicBezTo>
                    <a:pt x="1872" y="5364"/>
                    <a:pt x="653" y="5197"/>
                    <a:pt x="619" y="5414"/>
                  </a:cubicBezTo>
                  <a:cubicBezTo>
                    <a:pt x="602" y="5497"/>
                    <a:pt x="602" y="5564"/>
                    <a:pt x="1321" y="5564"/>
                  </a:cubicBezTo>
                  <a:cubicBezTo>
                    <a:pt x="1839" y="5531"/>
                    <a:pt x="2340" y="5481"/>
                    <a:pt x="2858" y="5397"/>
                  </a:cubicBezTo>
                  <a:cubicBezTo>
                    <a:pt x="2858" y="5397"/>
                    <a:pt x="3272" y="5425"/>
                    <a:pt x="3908" y="5425"/>
                  </a:cubicBezTo>
                  <a:cubicBezTo>
                    <a:pt x="5942" y="5425"/>
                    <a:pt x="10247" y="5134"/>
                    <a:pt x="10527" y="2690"/>
                  </a:cubicBezTo>
                  <a:cubicBezTo>
                    <a:pt x="10628" y="1872"/>
                    <a:pt x="10694" y="1053"/>
                    <a:pt x="10728" y="234"/>
                  </a:cubicBezTo>
                  <a:lnTo>
                    <a:pt x="8071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536;p60"/>
            <p:cNvSpPr/>
            <p:nvPr/>
          </p:nvSpPr>
          <p:spPr>
            <a:xfrm>
              <a:off x="5607145" y="3161923"/>
              <a:ext cx="111951" cy="217171"/>
            </a:xfrm>
            <a:custGeom>
              <a:avLst/>
              <a:gdLst/>
              <a:ahLst/>
              <a:cxnLst/>
              <a:rect l="l" t="t" r="r" b="b"/>
              <a:pathLst>
                <a:path w="3493" h="6776" extrusionOk="0">
                  <a:moveTo>
                    <a:pt x="1187" y="0"/>
                  </a:moveTo>
                  <a:cubicBezTo>
                    <a:pt x="600" y="0"/>
                    <a:pt x="99" y="464"/>
                    <a:pt x="67" y="1059"/>
                  </a:cubicBezTo>
                  <a:cubicBezTo>
                    <a:pt x="0" y="1761"/>
                    <a:pt x="0" y="2463"/>
                    <a:pt x="84" y="3164"/>
                  </a:cubicBezTo>
                  <a:cubicBezTo>
                    <a:pt x="251" y="4234"/>
                    <a:pt x="1053" y="4367"/>
                    <a:pt x="1053" y="4367"/>
                  </a:cubicBezTo>
                  <a:cubicBezTo>
                    <a:pt x="1053" y="4367"/>
                    <a:pt x="1070" y="5036"/>
                    <a:pt x="1070" y="5654"/>
                  </a:cubicBezTo>
                  <a:cubicBezTo>
                    <a:pt x="1103" y="6289"/>
                    <a:pt x="1621" y="6773"/>
                    <a:pt x="2239" y="6773"/>
                  </a:cubicBezTo>
                  <a:cubicBezTo>
                    <a:pt x="2260" y="6775"/>
                    <a:pt x="2281" y="6775"/>
                    <a:pt x="2302" y="6775"/>
                  </a:cubicBezTo>
                  <a:cubicBezTo>
                    <a:pt x="2893" y="6775"/>
                    <a:pt x="3393" y="6318"/>
                    <a:pt x="3409" y="5721"/>
                  </a:cubicBezTo>
                  <a:lnTo>
                    <a:pt x="3476" y="591"/>
                  </a:lnTo>
                  <a:lnTo>
                    <a:pt x="3493" y="240"/>
                  </a:lnTo>
                  <a:lnTo>
                    <a:pt x="1304" y="7"/>
                  </a:lnTo>
                  <a:cubicBezTo>
                    <a:pt x="1264" y="2"/>
                    <a:pt x="1225" y="0"/>
                    <a:pt x="1187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537;p60"/>
            <p:cNvSpPr/>
            <p:nvPr/>
          </p:nvSpPr>
          <p:spPr>
            <a:xfrm>
              <a:off x="5616792" y="3212915"/>
              <a:ext cx="8589" cy="8237"/>
            </a:xfrm>
            <a:custGeom>
              <a:avLst/>
              <a:gdLst/>
              <a:ahLst/>
              <a:cxnLst/>
              <a:rect l="l" t="t" r="r" b="b"/>
              <a:pathLst>
                <a:path w="268" h="257" extrusionOk="0">
                  <a:moveTo>
                    <a:pt x="113" y="0"/>
                  </a:moveTo>
                  <a:cubicBezTo>
                    <a:pt x="54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8" y="196"/>
                    <a:pt x="268" y="136"/>
                  </a:cubicBezTo>
                  <a:cubicBezTo>
                    <a:pt x="268" y="53"/>
                    <a:pt x="217" y="3"/>
                    <a:pt x="134" y="3"/>
                  </a:cubicBezTo>
                  <a:cubicBezTo>
                    <a:pt x="127" y="1"/>
                    <a:pt x="120" y="0"/>
                    <a:pt x="1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538;p60"/>
            <p:cNvSpPr/>
            <p:nvPr/>
          </p:nvSpPr>
          <p:spPr>
            <a:xfrm>
              <a:off x="5615189" y="3205479"/>
              <a:ext cx="17692" cy="4936"/>
            </a:xfrm>
            <a:custGeom>
              <a:avLst/>
              <a:gdLst/>
              <a:ahLst/>
              <a:cxnLst/>
              <a:rect l="l" t="t" r="r" b="b"/>
              <a:pathLst>
                <a:path w="552" h="154" extrusionOk="0">
                  <a:moveTo>
                    <a:pt x="267" y="1"/>
                  </a:moveTo>
                  <a:cubicBezTo>
                    <a:pt x="184" y="1"/>
                    <a:pt x="117" y="34"/>
                    <a:pt x="50" y="84"/>
                  </a:cubicBezTo>
                  <a:cubicBezTo>
                    <a:pt x="0" y="118"/>
                    <a:pt x="0" y="151"/>
                    <a:pt x="0" y="151"/>
                  </a:cubicBezTo>
                  <a:cubicBezTo>
                    <a:pt x="2" y="153"/>
                    <a:pt x="4" y="154"/>
                    <a:pt x="7" y="154"/>
                  </a:cubicBezTo>
                  <a:cubicBezTo>
                    <a:pt x="33" y="154"/>
                    <a:pt x="112" y="99"/>
                    <a:pt x="227" y="99"/>
                  </a:cubicBezTo>
                  <a:cubicBezTo>
                    <a:pt x="240" y="99"/>
                    <a:pt x="254" y="100"/>
                    <a:pt x="267" y="101"/>
                  </a:cubicBezTo>
                  <a:cubicBezTo>
                    <a:pt x="401" y="101"/>
                    <a:pt x="495" y="154"/>
                    <a:pt x="526" y="154"/>
                  </a:cubicBezTo>
                  <a:cubicBezTo>
                    <a:pt x="530" y="154"/>
                    <a:pt x="533" y="153"/>
                    <a:pt x="535" y="151"/>
                  </a:cubicBezTo>
                  <a:cubicBezTo>
                    <a:pt x="551" y="135"/>
                    <a:pt x="535" y="101"/>
                    <a:pt x="485" y="68"/>
                  </a:cubicBezTo>
                  <a:cubicBezTo>
                    <a:pt x="418" y="34"/>
                    <a:pt x="351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539;p60"/>
            <p:cNvSpPr/>
            <p:nvPr/>
          </p:nvSpPr>
          <p:spPr>
            <a:xfrm>
              <a:off x="5661245" y="3212915"/>
              <a:ext cx="9134" cy="8237"/>
            </a:xfrm>
            <a:custGeom>
              <a:avLst/>
              <a:gdLst/>
              <a:ahLst/>
              <a:cxnLst/>
              <a:rect l="l" t="t" r="r" b="b"/>
              <a:pathLst>
                <a:path w="285" h="257" extrusionOk="0">
                  <a:moveTo>
                    <a:pt x="125" y="0"/>
                  </a:moveTo>
                  <a:cubicBezTo>
                    <a:pt x="53" y="0"/>
                    <a:pt x="0" y="60"/>
                    <a:pt x="0" y="120"/>
                  </a:cubicBezTo>
                  <a:cubicBezTo>
                    <a:pt x="0" y="187"/>
                    <a:pt x="67" y="253"/>
                    <a:pt x="134" y="253"/>
                  </a:cubicBezTo>
                  <a:cubicBezTo>
                    <a:pt x="141" y="255"/>
                    <a:pt x="148" y="256"/>
                    <a:pt x="155" y="256"/>
                  </a:cubicBezTo>
                  <a:cubicBezTo>
                    <a:pt x="214" y="256"/>
                    <a:pt x="269" y="196"/>
                    <a:pt x="284" y="136"/>
                  </a:cubicBezTo>
                  <a:cubicBezTo>
                    <a:pt x="284" y="53"/>
                    <a:pt x="217" y="3"/>
                    <a:pt x="150" y="3"/>
                  </a:cubicBezTo>
                  <a:cubicBezTo>
                    <a:pt x="142" y="1"/>
                    <a:pt x="133" y="0"/>
                    <a:pt x="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540;p60"/>
            <p:cNvSpPr/>
            <p:nvPr/>
          </p:nvSpPr>
          <p:spPr>
            <a:xfrm>
              <a:off x="5661245" y="3206569"/>
              <a:ext cx="17692" cy="4904"/>
            </a:xfrm>
            <a:custGeom>
              <a:avLst/>
              <a:gdLst/>
              <a:ahLst/>
              <a:cxnLst/>
              <a:rect l="l" t="t" r="r" b="b"/>
              <a:pathLst>
                <a:path w="552" h="153" extrusionOk="0">
                  <a:moveTo>
                    <a:pt x="267" y="0"/>
                  </a:moveTo>
                  <a:cubicBezTo>
                    <a:pt x="201" y="0"/>
                    <a:pt x="117" y="17"/>
                    <a:pt x="67" y="67"/>
                  </a:cubicBezTo>
                  <a:cubicBezTo>
                    <a:pt x="17" y="101"/>
                    <a:pt x="0" y="134"/>
                    <a:pt x="0" y="151"/>
                  </a:cubicBezTo>
                  <a:cubicBezTo>
                    <a:pt x="2" y="152"/>
                    <a:pt x="4" y="153"/>
                    <a:pt x="7" y="153"/>
                  </a:cubicBezTo>
                  <a:cubicBezTo>
                    <a:pt x="38" y="153"/>
                    <a:pt x="146" y="84"/>
                    <a:pt x="267" y="84"/>
                  </a:cubicBezTo>
                  <a:cubicBezTo>
                    <a:pt x="393" y="84"/>
                    <a:pt x="495" y="142"/>
                    <a:pt x="535" y="142"/>
                  </a:cubicBezTo>
                  <a:cubicBezTo>
                    <a:pt x="543" y="142"/>
                    <a:pt x="549" y="140"/>
                    <a:pt x="551" y="134"/>
                  </a:cubicBezTo>
                  <a:cubicBezTo>
                    <a:pt x="551" y="134"/>
                    <a:pt x="535" y="101"/>
                    <a:pt x="485" y="67"/>
                  </a:cubicBezTo>
                  <a:cubicBezTo>
                    <a:pt x="418" y="17"/>
                    <a:pt x="351" y="0"/>
                    <a:pt x="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541;p60"/>
            <p:cNvSpPr/>
            <p:nvPr/>
          </p:nvSpPr>
          <p:spPr>
            <a:xfrm>
              <a:off x="5632304" y="3207114"/>
              <a:ext cx="14487" cy="39101"/>
            </a:xfrm>
            <a:custGeom>
              <a:avLst/>
              <a:gdLst/>
              <a:ahLst/>
              <a:cxnLst/>
              <a:rect l="l" t="t" r="r" b="b"/>
              <a:pathLst>
                <a:path w="452" h="1220" extrusionOk="0">
                  <a:moveTo>
                    <a:pt x="452" y="0"/>
                  </a:moveTo>
                  <a:cubicBezTo>
                    <a:pt x="318" y="234"/>
                    <a:pt x="218" y="468"/>
                    <a:pt x="134" y="719"/>
                  </a:cubicBezTo>
                  <a:cubicBezTo>
                    <a:pt x="101" y="819"/>
                    <a:pt x="68" y="919"/>
                    <a:pt x="34" y="1003"/>
                  </a:cubicBezTo>
                  <a:cubicBezTo>
                    <a:pt x="1" y="1053"/>
                    <a:pt x="1" y="1103"/>
                    <a:pt x="17" y="1153"/>
                  </a:cubicBezTo>
                  <a:cubicBezTo>
                    <a:pt x="17" y="1170"/>
                    <a:pt x="51" y="1203"/>
                    <a:pt x="68" y="1203"/>
                  </a:cubicBezTo>
                  <a:cubicBezTo>
                    <a:pt x="84" y="1203"/>
                    <a:pt x="118" y="1220"/>
                    <a:pt x="134" y="1220"/>
                  </a:cubicBezTo>
                  <a:lnTo>
                    <a:pt x="385" y="1220"/>
                  </a:lnTo>
                  <a:cubicBezTo>
                    <a:pt x="302" y="1186"/>
                    <a:pt x="218" y="1170"/>
                    <a:pt x="134" y="1170"/>
                  </a:cubicBezTo>
                  <a:cubicBezTo>
                    <a:pt x="101" y="1170"/>
                    <a:pt x="68" y="1170"/>
                    <a:pt x="68" y="1136"/>
                  </a:cubicBezTo>
                  <a:cubicBezTo>
                    <a:pt x="51" y="1103"/>
                    <a:pt x="68" y="1053"/>
                    <a:pt x="84" y="1019"/>
                  </a:cubicBezTo>
                  <a:cubicBezTo>
                    <a:pt x="118" y="936"/>
                    <a:pt x="151" y="835"/>
                    <a:pt x="201" y="735"/>
                  </a:cubicBezTo>
                  <a:cubicBezTo>
                    <a:pt x="302" y="501"/>
                    <a:pt x="385" y="251"/>
                    <a:pt x="4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542;p60"/>
            <p:cNvSpPr/>
            <p:nvPr/>
          </p:nvSpPr>
          <p:spPr>
            <a:xfrm>
              <a:off x="5640893" y="3289578"/>
              <a:ext cx="46088" cy="20672"/>
            </a:xfrm>
            <a:custGeom>
              <a:avLst/>
              <a:gdLst/>
              <a:ahLst/>
              <a:cxnLst/>
              <a:rect l="l" t="t" r="r" b="b"/>
              <a:pathLst>
                <a:path w="1438" h="645" extrusionOk="0">
                  <a:moveTo>
                    <a:pt x="1437" y="0"/>
                  </a:moveTo>
                  <a:lnTo>
                    <a:pt x="1437" y="0"/>
                  </a:lnTo>
                  <a:cubicBezTo>
                    <a:pt x="1003" y="251"/>
                    <a:pt x="501" y="384"/>
                    <a:pt x="0" y="384"/>
                  </a:cubicBezTo>
                  <a:lnTo>
                    <a:pt x="17" y="635"/>
                  </a:lnTo>
                  <a:cubicBezTo>
                    <a:pt x="85" y="641"/>
                    <a:pt x="150" y="644"/>
                    <a:pt x="213" y="644"/>
                  </a:cubicBezTo>
                  <a:cubicBezTo>
                    <a:pt x="1129" y="644"/>
                    <a:pt x="1437" y="0"/>
                    <a:pt x="1437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4543;p60"/>
            <p:cNvSpPr/>
            <p:nvPr/>
          </p:nvSpPr>
          <p:spPr>
            <a:xfrm>
              <a:off x="5645701" y="3254131"/>
              <a:ext cx="15031" cy="10512"/>
            </a:xfrm>
            <a:custGeom>
              <a:avLst/>
              <a:gdLst/>
              <a:ahLst/>
              <a:cxnLst/>
              <a:rect l="l" t="t" r="r" b="b"/>
              <a:pathLst>
                <a:path w="469" h="328" extrusionOk="0">
                  <a:moveTo>
                    <a:pt x="218" y="0"/>
                  </a:moveTo>
                  <a:cubicBezTo>
                    <a:pt x="146" y="0"/>
                    <a:pt x="75" y="46"/>
                    <a:pt x="17" y="104"/>
                  </a:cubicBezTo>
                  <a:cubicBezTo>
                    <a:pt x="0" y="120"/>
                    <a:pt x="0" y="137"/>
                    <a:pt x="17" y="154"/>
                  </a:cubicBezTo>
                  <a:cubicBezTo>
                    <a:pt x="34" y="170"/>
                    <a:pt x="34" y="187"/>
                    <a:pt x="51" y="204"/>
                  </a:cubicBezTo>
                  <a:cubicBezTo>
                    <a:pt x="117" y="254"/>
                    <a:pt x="168" y="287"/>
                    <a:pt x="251" y="321"/>
                  </a:cubicBezTo>
                  <a:cubicBezTo>
                    <a:pt x="268" y="325"/>
                    <a:pt x="285" y="327"/>
                    <a:pt x="301" y="327"/>
                  </a:cubicBezTo>
                  <a:cubicBezTo>
                    <a:pt x="350" y="327"/>
                    <a:pt x="397" y="308"/>
                    <a:pt x="435" y="271"/>
                  </a:cubicBezTo>
                  <a:cubicBezTo>
                    <a:pt x="468" y="221"/>
                    <a:pt x="468" y="137"/>
                    <a:pt x="418" y="87"/>
                  </a:cubicBezTo>
                  <a:cubicBezTo>
                    <a:pt x="385" y="37"/>
                    <a:pt x="318" y="3"/>
                    <a:pt x="251" y="3"/>
                  </a:cubicBezTo>
                  <a:cubicBezTo>
                    <a:pt x="240" y="1"/>
                    <a:pt x="229" y="0"/>
                    <a:pt x="218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4544;p60"/>
            <p:cNvSpPr/>
            <p:nvPr/>
          </p:nvSpPr>
          <p:spPr>
            <a:xfrm>
              <a:off x="5643009" y="3249420"/>
              <a:ext cx="16121" cy="13397"/>
            </a:xfrm>
            <a:custGeom>
              <a:avLst/>
              <a:gdLst/>
              <a:ahLst/>
              <a:cxnLst/>
              <a:rect l="l" t="t" r="r" b="b"/>
              <a:pathLst>
                <a:path w="503" h="418" extrusionOk="0">
                  <a:moveTo>
                    <a:pt x="469" y="0"/>
                  </a:moveTo>
                  <a:cubicBezTo>
                    <a:pt x="452" y="0"/>
                    <a:pt x="452" y="150"/>
                    <a:pt x="318" y="267"/>
                  </a:cubicBezTo>
                  <a:cubicBezTo>
                    <a:pt x="185" y="384"/>
                    <a:pt x="1" y="368"/>
                    <a:pt x="1" y="384"/>
                  </a:cubicBezTo>
                  <a:cubicBezTo>
                    <a:pt x="1" y="401"/>
                    <a:pt x="51" y="418"/>
                    <a:pt x="118" y="418"/>
                  </a:cubicBezTo>
                  <a:cubicBezTo>
                    <a:pt x="218" y="418"/>
                    <a:pt x="302" y="384"/>
                    <a:pt x="369" y="334"/>
                  </a:cubicBezTo>
                  <a:cubicBezTo>
                    <a:pt x="435" y="267"/>
                    <a:pt x="485" y="184"/>
                    <a:pt x="502" y="100"/>
                  </a:cubicBezTo>
                  <a:cubicBezTo>
                    <a:pt x="502" y="33"/>
                    <a:pt x="485" y="0"/>
                    <a:pt x="4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4545;p60"/>
            <p:cNvSpPr/>
            <p:nvPr/>
          </p:nvSpPr>
          <p:spPr>
            <a:xfrm>
              <a:off x="5594293" y="3150866"/>
              <a:ext cx="139257" cy="175153"/>
            </a:xfrm>
            <a:custGeom>
              <a:avLst/>
              <a:gdLst/>
              <a:ahLst/>
              <a:cxnLst/>
              <a:rect l="l" t="t" r="r" b="b"/>
              <a:pathLst>
                <a:path w="4345" h="5465" extrusionOk="0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4546;p60"/>
            <p:cNvSpPr/>
            <p:nvPr/>
          </p:nvSpPr>
          <p:spPr>
            <a:xfrm>
              <a:off x="5594293" y="3150866"/>
              <a:ext cx="139257" cy="175153"/>
            </a:xfrm>
            <a:custGeom>
              <a:avLst/>
              <a:gdLst/>
              <a:ahLst/>
              <a:cxnLst/>
              <a:rect l="l" t="t" r="r" b="b"/>
              <a:pathLst>
                <a:path w="4345" h="5465" extrusionOk="0">
                  <a:moveTo>
                    <a:pt x="485" y="1"/>
                  </a:moveTo>
                  <a:cubicBezTo>
                    <a:pt x="318" y="17"/>
                    <a:pt x="151" y="101"/>
                    <a:pt x="51" y="235"/>
                  </a:cubicBezTo>
                  <a:cubicBezTo>
                    <a:pt x="0" y="301"/>
                    <a:pt x="0" y="402"/>
                    <a:pt x="67" y="468"/>
                  </a:cubicBezTo>
                  <a:cubicBezTo>
                    <a:pt x="117" y="502"/>
                    <a:pt x="184" y="535"/>
                    <a:pt x="251" y="569"/>
                  </a:cubicBezTo>
                  <a:cubicBezTo>
                    <a:pt x="301" y="602"/>
                    <a:pt x="351" y="652"/>
                    <a:pt x="401" y="702"/>
                  </a:cubicBezTo>
                  <a:cubicBezTo>
                    <a:pt x="418" y="736"/>
                    <a:pt x="452" y="753"/>
                    <a:pt x="485" y="786"/>
                  </a:cubicBezTo>
                  <a:cubicBezTo>
                    <a:pt x="485" y="803"/>
                    <a:pt x="485" y="803"/>
                    <a:pt x="502" y="819"/>
                  </a:cubicBezTo>
                  <a:lnTo>
                    <a:pt x="535" y="836"/>
                  </a:lnTo>
                  <a:lnTo>
                    <a:pt x="602" y="920"/>
                  </a:lnTo>
                  <a:cubicBezTo>
                    <a:pt x="669" y="986"/>
                    <a:pt x="752" y="1037"/>
                    <a:pt x="836" y="1087"/>
                  </a:cubicBezTo>
                  <a:cubicBezTo>
                    <a:pt x="953" y="1170"/>
                    <a:pt x="1087" y="1237"/>
                    <a:pt x="1220" y="1270"/>
                  </a:cubicBezTo>
                  <a:cubicBezTo>
                    <a:pt x="1304" y="1286"/>
                    <a:pt x="1388" y="1293"/>
                    <a:pt x="1471" y="1293"/>
                  </a:cubicBezTo>
                  <a:cubicBezTo>
                    <a:pt x="1851" y="1293"/>
                    <a:pt x="2210" y="1138"/>
                    <a:pt x="2457" y="836"/>
                  </a:cubicBezTo>
                  <a:cubicBezTo>
                    <a:pt x="2540" y="986"/>
                    <a:pt x="2640" y="1120"/>
                    <a:pt x="2757" y="1237"/>
                  </a:cubicBezTo>
                  <a:cubicBezTo>
                    <a:pt x="2841" y="1287"/>
                    <a:pt x="2908" y="1371"/>
                    <a:pt x="2941" y="1454"/>
                  </a:cubicBezTo>
                  <a:cubicBezTo>
                    <a:pt x="2975" y="1605"/>
                    <a:pt x="2958" y="1738"/>
                    <a:pt x="2874" y="1855"/>
                  </a:cubicBezTo>
                  <a:cubicBezTo>
                    <a:pt x="2791" y="2089"/>
                    <a:pt x="2741" y="2340"/>
                    <a:pt x="2741" y="2590"/>
                  </a:cubicBezTo>
                  <a:cubicBezTo>
                    <a:pt x="2757" y="2841"/>
                    <a:pt x="2874" y="3092"/>
                    <a:pt x="3041" y="3259"/>
                  </a:cubicBezTo>
                  <a:cubicBezTo>
                    <a:pt x="3142" y="3326"/>
                    <a:pt x="3225" y="3409"/>
                    <a:pt x="3275" y="3509"/>
                  </a:cubicBezTo>
                  <a:cubicBezTo>
                    <a:pt x="3325" y="3660"/>
                    <a:pt x="3309" y="3810"/>
                    <a:pt x="3242" y="3961"/>
                  </a:cubicBezTo>
                  <a:cubicBezTo>
                    <a:pt x="3142" y="4278"/>
                    <a:pt x="3158" y="4612"/>
                    <a:pt x="3275" y="4930"/>
                  </a:cubicBezTo>
                  <a:cubicBezTo>
                    <a:pt x="3392" y="5247"/>
                    <a:pt x="3760" y="5347"/>
                    <a:pt x="4077" y="5464"/>
                  </a:cubicBezTo>
                  <a:lnTo>
                    <a:pt x="4144" y="5130"/>
                  </a:lnTo>
                  <a:cubicBezTo>
                    <a:pt x="4345" y="3961"/>
                    <a:pt x="4295" y="2758"/>
                    <a:pt x="4228" y="1555"/>
                  </a:cubicBezTo>
                  <a:cubicBezTo>
                    <a:pt x="4211" y="1187"/>
                    <a:pt x="4194" y="769"/>
                    <a:pt x="3944" y="485"/>
                  </a:cubicBezTo>
                  <a:cubicBezTo>
                    <a:pt x="3712" y="195"/>
                    <a:pt x="3329" y="94"/>
                    <a:pt x="2959" y="94"/>
                  </a:cubicBezTo>
                  <a:cubicBezTo>
                    <a:pt x="2903" y="94"/>
                    <a:pt x="2846" y="96"/>
                    <a:pt x="2791" y="101"/>
                  </a:cubicBezTo>
                  <a:cubicBezTo>
                    <a:pt x="2674" y="101"/>
                    <a:pt x="2557" y="134"/>
                    <a:pt x="2457" y="201"/>
                  </a:cubicBezTo>
                  <a:cubicBezTo>
                    <a:pt x="2421" y="197"/>
                    <a:pt x="2386" y="195"/>
                    <a:pt x="2352" y="195"/>
                  </a:cubicBezTo>
                  <a:cubicBezTo>
                    <a:pt x="2259" y="195"/>
                    <a:pt x="2170" y="210"/>
                    <a:pt x="2072" y="235"/>
                  </a:cubicBezTo>
                  <a:cubicBezTo>
                    <a:pt x="1955" y="268"/>
                    <a:pt x="1838" y="285"/>
                    <a:pt x="1721" y="301"/>
                  </a:cubicBezTo>
                  <a:cubicBezTo>
                    <a:pt x="1680" y="310"/>
                    <a:pt x="1634" y="314"/>
                    <a:pt x="1588" y="314"/>
                  </a:cubicBezTo>
                  <a:cubicBezTo>
                    <a:pt x="1542" y="314"/>
                    <a:pt x="1496" y="310"/>
                    <a:pt x="1454" y="301"/>
                  </a:cubicBezTo>
                  <a:cubicBezTo>
                    <a:pt x="1404" y="285"/>
                    <a:pt x="1354" y="268"/>
                    <a:pt x="1320" y="251"/>
                  </a:cubicBezTo>
                  <a:cubicBezTo>
                    <a:pt x="1270" y="218"/>
                    <a:pt x="1187" y="184"/>
                    <a:pt x="1103" y="151"/>
                  </a:cubicBezTo>
                  <a:cubicBezTo>
                    <a:pt x="1053" y="118"/>
                    <a:pt x="1020" y="101"/>
                    <a:pt x="970" y="84"/>
                  </a:cubicBezTo>
                  <a:cubicBezTo>
                    <a:pt x="936" y="67"/>
                    <a:pt x="919" y="67"/>
                    <a:pt x="886" y="51"/>
                  </a:cubicBezTo>
                  <a:cubicBezTo>
                    <a:pt x="869" y="51"/>
                    <a:pt x="836" y="34"/>
                    <a:pt x="802" y="34"/>
                  </a:cubicBezTo>
                  <a:cubicBezTo>
                    <a:pt x="702" y="1"/>
                    <a:pt x="602" y="1"/>
                    <a:pt x="4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4547;p60"/>
            <p:cNvSpPr/>
            <p:nvPr/>
          </p:nvSpPr>
          <p:spPr>
            <a:xfrm>
              <a:off x="5660155" y="3189198"/>
              <a:ext cx="21986" cy="6506"/>
            </a:xfrm>
            <a:custGeom>
              <a:avLst/>
              <a:gdLst/>
              <a:ahLst/>
              <a:cxnLst/>
              <a:rect l="l" t="t" r="r" b="b"/>
              <a:pathLst>
                <a:path w="686" h="203" extrusionOk="0">
                  <a:moveTo>
                    <a:pt x="303" y="1"/>
                  </a:moveTo>
                  <a:cubicBezTo>
                    <a:pt x="231" y="1"/>
                    <a:pt x="158" y="14"/>
                    <a:pt x="84" y="41"/>
                  </a:cubicBezTo>
                  <a:cubicBezTo>
                    <a:pt x="34" y="58"/>
                    <a:pt x="1" y="91"/>
                    <a:pt x="1" y="108"/>
                  </a:cubicBezTo>
                  <a:cubicBezTo>
                    <a:pt x="17" y="158"/>
                    <a:pt x="168" y="125"/>
                    <a:pt x="335" y="158"/>
                  </a:cubicBezTo>
                  <a:cubicBezTo>
                    <a:pt x="462" y="171"/>
                    <a:pt x="579" y="203"/>
                    <a:pt x="635" y="203"/>
                  </a:cubicBezTo>
                  <a:cubicBezTo>
                    <a:pt x="653" y="203"/>
                    <a:pt x="665" y="199"/>
                    <a:pt x="669" y="191"/>
                  </a:cubicBezTo>
                  <a:cubicBezTo>
                    <a:pt x="686" y="175"/>
                    <a:pt x="652" y="125"/>
                    <a:pt x="602" y="91"/>
                  </a:cubicBezTo>
                  <a:cubicBezTo>
                    <a:pt x="512" y="31"/>
                    <a:pt x="410" y="1"/>
                    <a:pt x="3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4548;p60"/>
            <p:cNvSpPr/>
            <p:nvPr/>
          </p:nvSpPr>
          <p:spPr>
            <a:xfrm>
              <a:off x="5616792" y="3191697"/>
              <a:ext cx="16634" cy="5705"/>
            </a:xfrm>
            <a:custGeom>
              <a:avLst/>
              <a:gdLst/>
              <a:ahLst/>
              <a:cxnLst/>
              <a:rect l="l" t="t" r="r" b="b"/>
              <a:pathLst>
                <a:path w="519" h="178" extrusionOk="0">
                  <a:moveTo>
                    <a:pt x="251" y="1"/>
                  </a:moveTo>
                  <a:cubicBezTo>
                    <a:pt x="180" y="1"/>
                    <a:pt x="109" y="22"/>
                    <a:pt x="50" y="63"/>
                  </a:cubicBezTo>
                  <a:cubicBezTo>
                    <a:pt x="0" y="113"/>
                    <a:pt x="0" y="147"/>
                    <a:pt x="0" y="164"/>
                  </a:cubicBezTo>
                  <a:cubicBezTo>
                    <a:pt x="11" y="174"/>
                    <a:pt x="27" y="178"/>
                    <a:pt x="49" y="178"/>
                  </a:cubicBezTo>
                  <a:cubicBezTo>
                    <a:pt x="97" y="178"/>
                    <a:pt x="170" y="158"/>
                    <a:pt x="251" y="147"/>
                  </a:cubicBezTo>
                  <a:cubicBezTo>
                    <a:pt x="329" y="147"/>
                    <a:pt x="407" y="162"/>
                    <a:pt x="455" y="162"/>
                  </a:cubicBezTo>
                  <a:cubicBezTo>
                    <a:pt x="479" y="162"/>
                    <a:pt x="496" y="158"/>
                    <a:pt x="501" y="147"/>
                  </a:cubicBezTo>
                  <a:cubicBezTo>
                    <a:pt x="518" y="130"/>
                    <a:pt x="501" y="97"/>
                    <a:pt x="451" y="63"/>
                  </a:cubicBezTo>
                  <a:cubicBezTo>
                    <a:pt x="393" y="22"/>
                    <a:pt x="322" y="1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4549;p60"/>
            <p:cNvSpPr/>
            <p:nvPr/>
          </p:nvSpPr>
          <p:spPr>
            <a:xfrm>
              <a:off x="4400110" y="3704145"/>
              <a:ext cx="695645" cy="718657"/>
            </a:xfrm>
            <a:custGeom>
              <a:avLst/>
              <a:gdLst/>
              <a:ahLst/>
              <a:cxnLst/>
              <a:rect l="l" t="t" r="r" b="b"/>
              <a:pathLst>
                <a:path w="21705" h="22423" extrusionOk="0">
                  <a:moveTo>
                    <a:pt x="7979" y="0"/>
                  </a:moveTo>
                  <a:cubicBezTo>
                    <a:pt x="6028" y="0"/>
                    <a:pt x="4142" y="1034"/>
                    <a:pt x="2858" y="2537"/>
                  </a:cubicBezTo>
                  <a:cubicBezTo>
                    <a:pt x="1471" y="4141"/>
                    <a:pt x="702" y="6230"/>
                    <a:pt x="351" y="8352"/>
                  </a:cubicBezTo>
                  <a:cubicBezTo>
                    <a:pt x="0" y="10457"/>
                    <a:pt x="17" y="12629"/>
                    <a:pt x="50" y="14768"/>
                  </a:cubicBezTo>
                  <a:cubicBezTo>
                    <a:pt x="67" y="16088"/>
                    <a:pt x="84" y="17408"/>
                    <a:pt x="101" y="18728"/>
                  </a:cubicBezTo>
                  <a:cubicBezTo>
                    <a:pt x="101" y="19279"/>
                    <a:pt x="117" y="19847"/>
                    <a:pt x="385" y="20315"/>
                  </a:cubicBezTo>
                  <a:cubicBezTo>
                    <a:pt x="802" y="21000"/>
                    <a:pt x="1638" y="21251"/>
                    <a:pt x="2406" y="21418"/>
                  </a:cubicBezTo>
                  <a:cubicBezTo>
                    <a:pt x="5456" y="22087"/>
                    <a:pt x="8563" y="22422"/>
                    <a:pt x="11671" y="22422"/>
                  </a:cubicBezTo>
                  <a:cubicBezTo>
                    <a:pt x="14386" y="22422"/>
                    <a:pt x="17103" y="22166"/>
                    <a:pt x="19783" y="21652"/>
                  </a:cubicBezTo>
                  <a:cubicBezTo>
                    <a:pt x="20218" y="21568"/>
                    <a:pt x="20686" y="21468"/>
                    <a:pt x="21036" y="21151"/>
                  </a:cubicBezTo>
                  <a:cubicBezTo>
                    <a:pt x="21488" y="20716"/>
                    <a:pt x="21571" y="20014"/>
                    <a:pt x="21588" y="19379"/>
                  </a:cubicBezTo>
                  <a:cubicBezTo>
                    <a:pt x="21705" y="16706"/>
                    <a:pt x="20853" y="14150"/>
                    <a:pt x="20485" y="11510"/>
                  </a:cubicBezTo>
                  <a:cubicBezTo>
                    <a:pt x="19716" y="5795"/>
                    <a:pt x="8371" y="14"/>
                    <a:pt x="8371" y="14"/>
                  </a:cubicBezTo>
                  <a:cubicBezTo>
                    <a:pt x="8240" y="5"/>
                    <a:pt x="8109" y="0"/>
                    <a:pt x="797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4550;p60"/>
            <p:cNvSpPr/>
            <p:nvPr/>
          </p:nvSpPr>
          <p:spPr>
            <a:xfrm>
              <a:off x="4912589" y="3695491"/>
              <a:ext cx="161211" cy="138296"/>
            </a:xfrm>
            <a:custGeom>
              <a:avLst/>
              <a:gdLst/>
              <a:ahLst/>
              <a:cxnLst/>
              <a:rect l="l" t="t" r="r" b="b"/>
              <a:pathLst>
                <a:path w="5030" h="4315" extrusionOk="0">
                  <a:moveTo>
                    <a:pt x="1421" y="0"/>
                  </a:moveTo>
                  <a:lnTo>
                    <a:pt x="0" y="1454"/>
                  </a:lnTo>
                  <a:cubicBezTo>
                    <a:pt x="0" y="1454"/>
                    <a:pt x="1237" y="4211"/>
                    <a:pt x="2323" y="4278"/>
                  </a:cubicBezTo>
                  <a:cubicBezTo>
                    <a:pt x="2691" y="4305"/>
                    <a:pt x="3093" y="4315"/>
                    <a:pt x="3467" y="4315"/>
                  </a:cubicBezTo>
                  <a:cubicBezTo>
                    <a:pt x="4215" y="4315"/>
                    <a:pt x="4846" y="4278"/>
                    <a:pt x="4846" y="4278"/>
                  </a:cubicBezTo>
                  <a:lnTo>
                    <a:pt x="5030" y="2473"/>
                  </a:lnTo>
                  <a:cubicBezTo>
                    <a:pt x="5030" y="2473"/>
                    <a:pt x="3058" y="2122"/>
                    <a:pt x="2858" y="1905"/>
                  </a:cubicBezTo>
                  <a:cubicBezTo>
                    <a:pt x="2674" y="1704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4551;p60"/>
            <p:cNvSpPr/>
            <p:nvPr/>
          </p:nvSpPr>
          <p:spPr>
            <a:xfrm>
              <a:off x="4922236" y="4386297"/>
              <a:ext cx="138712" cy="59998"/>
            </a:xfrm>
            <a:custGeom>
              <a:avLst/>
              <a:gdLst/>
              <a:ahLst/>
              <a:cxnLst/>
              <a:rect l="l" t="t" r="r" b="b"/>
              <a:pathLst>
                <a:path w="4328" h="1872" extrusionOk="0">
                  <a:moveTo>
                    <a:pt x="2289" y="0"/>
                  </a:moveTo>
                  <a:lnTo>
                    <a:pt x="0" y="100"/>
                  </a:lnTo>
                  <a:lnTo>
                    <a:pt x="67" y="1872"/>
                  </a:lnTo>
                  <a:lnTo>
                    <a:pt x="217" y="1872"/>
                  </a:lnTo>
                  <a:cubicBezTo>
                    <a:pt x="852" y="1872"/>
                    <a:pt x="3442" y="1855"/>
                    <a:pt x="3860" y="1704"/>
                  </a:cubicBezTo>
                  <a:cubicBezTo>
                    <a:pt x="4328" y="1554"/>
                    <a:pt x="2356" y="1203"/>
                    <a:pt x="2356" y="1203"/>
                  </a:cubicBezTo>
                  <a:lnTo>
                    <a:pt x="2289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4552;p60"/>
            <p:cNvSpPr/>
            <p:nvPr/>
          </p:nvSpPr>
          <p:spPr>
            <a:xfrm>
              <a:off x="4923839" y="4424757"/>
              <a:ext cx="27339" cy="20480"/>
            </a:xfrm>
            <a:custGeom>
              <a:avLst/>
              <a:gdLst/>
              <a:ahLst/>
              <a:cxnLst/>
              <a:rect l="l" t="t" r="r" b="b"/>
              <a:pathLst>
                <a:path w="853" h="639" extrusionOk="0">
                  <a:moveTo>
                    <a:pt x="70" y="0"/>
                  </a:moveTo>
                  <a:cubicBezTo>
                    <a:pt x="47" y="0"/>
                    <a:pt x="23" y="1"/>
                    <a:pt x="0" y="3"/>
                  </a:cubicBezTo>
                  <a:lnTo>
                    <a:pt x="17" y="638"/>
                  </a:lnTo>
                  <a:lnTo>
                    <a:pt x="852" y="621"/>
                  </a:lnTo>
                  <a:cubicBezTo>
                    <a:pt x="802" y="421"/>
                    <a:pt x="702" y="254"/>
                    <a:pt x="535" y="154"/>
                  </a:cubicBezTo>
                  <a:cubicBezTo>
                    <a:pt x="403" y="51"/>
                    <a:pt x="233" y="0"/>
                    <a:pt x="7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4553;p60"/>
            <p:cNvSpPr/>
            <p:nvPr/>
          </p:nvSpPr>
          <p:spPr>
            <a:xfrm>
              <a:off x="4924383" y="4431263"/>
              <a:ext cx="126405" cy="15416"/>
            </a:xfrm>
            <a:custGeom>
              <a:avLst/>
              <a:gdLst/>
              <a:ahLst/>
              <a:cxnLst/>
              <a:rect l="l" t="t" r="r" b="b"/>
              <a:pathLst>
                <a:path w="3944" h="481" extrusionOk="0">
                  <a:moveTo>
                    <a:pt x="3241" y="1"/>
                  </a:moveTo>
                  <a:cubicBezTo>
                    <a:pt x="3108" y="17"/>
                    <a:pt x="3058" y="301"/>
                    <a:pt x="3058" y="301"/>
                  </a:cubicBezTo>
                  <a:lnTo>
                    <a:pt x="0" y="418"/>
                  </a:lnTo>
                  <a:lnTo>
                    <a:pt x="0" y="469"/>
                  </a:lnTo>
                  <a:cubicBezTo>
                    <a:pt x="191" y="477"/>
                    <a:pt x="420" y="480"/>
                    <a:pt x="671" y="480"/>
                  </a:cubicBezTo>
                  <a:cubicBezTo>
                    <a:pt x="1954" y="480"/>
                    <a:pt x="3790" y="383"/>
                    <a:pt x="3860" y="285"/>
                  </a:cubicBezTo>
                  <a:cubicBezTo>
                    <a:pt x="3943" y="168"/>
                    <a:pt x="3241" y="1"/>
                    <a:pt x="32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4554;p60"/>
            <p:cNvSpPr/>
            <p:nvPr/>
          </p:nvSpPr>
          <p:spPr>
            <a:xfrm>
              <a:off x="4928646" y="4439308"/>
              <a:ext cx="118393" cy="5384"/>
            </a:xfrm>
            <a:custGeom>
              <a:avLst/>
              <a:gdLst/>
              <a:ahLst/>
              <a:cxnLst/>
              <a:rect l="l" t="t" r="r" b="b"/>
              <a:pathLst>
                <a:path w="3694" h="168" extrusionOk="0">
                  <a:moveTo>
                    <a:pt x="3576" y="0"/>
                  </a:moveTo>
                  <a:lnTo>
                    <a:pt x="3159" y="34"/>
                  </a:lnTo>
                  <a:cubicBezTo>
                    <a:pt x="2808" y="50"/>
                    <a:pt x="2323" y="84"/>
                    <a:pt x="1789" y="101"/>
                  </a:cubicBezTo>
                  <a:cubicBezTo>
                    <a:pt x="1254" y="134"/>
                    <a:pt x="769" y="134"/>
                    <a:pt x="418" y="151"/>
                  </a:cubicBezTo>
                  <a:lnTo>
                    <a:pt x="1" y="167"/>
                  </a:lnTo>
                  <a:lnTo>
                    <a:pt x="418" y="167"/>
                  </a:lnTo>
                  <a:cubicBezTo>
                    <a:pt x="769" y="167"/>
                    <a:pt x="1254" y="151"/>
                    <a:pt x="1789" y="134"/>
                  </a:cubicBezTo>
                  <a:cubicBezTo>
                    <a:pt x="2323" y="101"/>
                    <a:pt x="2808" y="67"/>
                    <a:pt x="3159" y="50"/>
                  </a:cubicBezTo>
                  <a:lnTo>
                    <a:pt x="3576" y="17"/>
                  </a:lnTo>
                  <a:lnTo>
                    <a:pt x="369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4555;p60"/>
            <p:cNvSpPr/>
            <p:nvPr/>
          </p:nvSpPr>
          <p:spPr>
            <a:xfrm>
              <a:off x="5021815" y="4430206"/>
              <a:ext cx="7019" cy="11794"/>
            </a:xfrm>
            <a:custGeom>
              <a:avLst/>
              <a:gdLst/>
              <a:ahLst/>
              <a:cxnLst/>
              <a:rect l="l" t="t" r="r" b="b"/>
              <a:pathLst>
                <a:path w="219" h="368" extrusionOk="0">
                  <a:moveTo>
                    <a:pt x="218" y="0"/>
                  </a:moveTo>
                  <a:cubicBezTo>
                    <a:pt x="151" y="34"/>
                    <a:pt x="101" y="84"/>
                    <a:pt x="68" y="167"/>
                  </a:cubicBezTo>
                  <a:cubicBezTo>
                    <a:pt x="18" y="218"/>
                    <a:pt x="1" y="301"/>
                    <a:pt x="18" y="368"/>
                  </a:cubicBezTo>
                  <a:cubicBezTo>
                    <a:pt x="34" y="301"/>
                    <a:pt x="51" y="234"/>
                    <a:pt x="85" y="167"/>
                  </a:cubicBezTo>
                  <a:cubicBezTo>
                    <a:pt x="135" y="117"/>
                    <a:pt x="168" y="50"/>
                    <a:pt x="2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4556;p60"/>
            <p:cNvSpPr/>
            <p:nvPr/>
          </p:nvSpPr>
          <p:spPr>
            <a:xfrm>
              <a:off x="4999861" y="4425911"/>
              <a:ext cx="4327" cy="6474"/>
            </a:xfrm>
            <a:custGeom>
              <a:avLst/>
              <a:gdLst/>
              <a:ahLst/>
              <a:cxnLst/>
              <a:rect l="l" t="t" r="r" b="b"/>
              <a:pathLst>
                <a:path w="135" h="202" extrusionOk="0">
                  <a:moveTo>
                    <a:pt x="135" y="1"/>
                  </a:moveTo>
                  <a:cubicBezTo>
                    <a:pt x="118" y="1"/>
                    <a:pt x="84" y="34"/>
                    <a:pt x="51" y="101"/>
                  </a:cubicBezTo>
                  <a:cubicBezTo>
                    <a:pt x="34" y="151"/>
                    <a:pt x="1" y="201"/>
                    <a:pt x="18" y="201"/>
                  </a:cubicBezTo>
                  <a:cubicBezTo>
                    <a:pt x="18" y="201"/>
                    <a:pt x="51" y="168"/>
                    <a:pt x="84" y="101"/>
                  </a:cubicBezTo>
                  <a:cubicBezTo>
                    <a:pt x="118" y="51"/>
                    <a:pt x="135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4557;p60"/>
            <p:cNvSpPr/>
            <p:nvPr/>
          </p:nvSpPr>
          <p:spPr>
            <a:xfrm>
              <a:off x="4993996" y="4425238"/>
              <a:ext cx="4840" cy="4455"/>
            </a:xfrm>
            <a:custGeom>
              <a:avLst/>
              <a:gdLst/>
              <a:ahLst/>
              <a:cxnLst/>
              <a:rect l="l" t="t" r="r" b="b"/>
              <a:pathLst>
                <a:path w="151" h="139" extrusionOk="0">
                  <a:moveTo>
                    <a:pt x="140" y="0"/>
                  </a:moveTo>
                  <a:cubicBezTo>
                    <a:pt x="122" y="0"/>
                    <a:pt x="94" y="28"/>
                    <a:pt x="67" y="55"/>
                  </a:cubicBezTo>
                  <a:cubicBezTo>
                    <a:pt x="34" y="88"/>
                    <a:pt x="0" y="122"/>
                    <a:pt x="0" y="139"/>
                  </a:cubicBezTo>
                  <a:cubicBezTo>
                    <a:pt x="17" y="139"/>
                    <a:pt x="50" y="105"/>
                    <a:pt x="84" y="72"/>
                  </a:cubicBezTo>
                  <a:cubicBezTo>
                    <a:pt x="117" y="38"/>
                    <a:pt x="151" y="5"/>
                    <a:pt x="151" y="5"/>
                  </a:cubicBezTo>
                  <a:cubicBezTo>
                    <a:pt x="147" y="2"/>
                    <a:pt x="144" y="0"/>
                    <a:pt x="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4558;p60"/>
            <p:cNvSpPr/>
            <p:nvPr/>
          </p:nvSpPr>
          <p:spPr>
            <a:xfrm>
              <a:off x="4990246" y="4422161"/>
              <a:ext cx="7532" cy="1122"/>
            </a:xfrm>
            <a:custGeom>
              <a:avLst/>
              <a:gdLst/>
              <a:ahLst/>
              <a:cxnLst/>
              <a:rect l="l" t="t" r="r" b="b"/>
              <a:pathLst>
                <a:path w="235" h="35" extrusionOk="0">
                  <a:moveTo>
                    <a:pt x="117" y="1"/>
                  </a:moveTo>
                  <a:cubicBezTo>
                    <a:pt x="84" y="1"/>
                    <a:pt x="34" y="1"/>
                    <a:pt x="0" y="17"/>
                  </a:cubicBezTo>
                  <a:cubicBezTo>
                    <a:pt x="34" y="34"/>
                    <a:pt x="84" y="34"/>
                    <a:pt x="117" y="34"/>
                  </a:cubicBezTo>
                  <a:cubicBezTo>
                    <a:pt x="151" y="34"/>
                    <a:pt x="201" y="17"/>
                    <a:pt x="234" y="17"/>
                  </a:cubicBezTo>
                  <a:cubicBezTo>
                    <a:pt x="201" y="1"/>
                    <a:pt x="1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4559;p60"/>
            <p:cNvSpPr/>
            <p:nvPr/>
          </p:nvSpPr>
          <p:spPr>
            <a:xfrm>
              <a:off x="4988644" y="4417898"/>
              <a:ext cx="8589" cy="1090"/>
            </a:xfrm>
            <a:custGeom>
              <a:avLst/>
              <a:gdLst/>
              <a:ahLst/>
              <a:cxnLst/>
              <a:rect l="l" t="t" r="r" b="b"/>
              <a:pathLst>
                <a:path w="268" h="34" extrusionOk="0">
                  <a:moveTo>
                    <a:pt x="0" y="0"/>
                  </a:moveTo>
                  <a:cubicBezTo>
                    <a:pt x="33" y="33"/>
                    <a:pt x="84" y="33"/>
                    <a:pt x="134" y="33"/>
                  </a:cubicBezTo>
                  <a:cubicBezTo>
                    <a:pt x="184" y="33"/>
                    <a:pt x="234" y="33"/>
                    <a:pt x="267" y="17"/>
                  </a:cubicBezTo>
                  <a:cubicBezTo>
                    <a:pt x="234" y="0"/>
                    <a:pt x="18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4560;p60"/>
            <p:cNvSpPr/>
            <p:nvPr/>
          </p:nvSpPr>
          <p:spPr>
            <a:xfrm>
              <a:off x="5002553" y="4418764"/>
              <a:ext cx="13942" cy="826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278" y="29"/>
                  </a:moveTo>
                  <a:cubicBezTo>
                    <a:pt x="312" y="29"/>
                    <a:pt x="346" y="37"/>
                    <a:pt x="385" y="57"/>
                  </a:cubicBezTo>
                  <a:cubicBezTo>
                    <a:pt x="401" y="57"/>
                    <a:pt x="401" y="90"/>
                    <a:pt x="368" y="107"/>
                  </a:cubicBezTo>
                  <a:cubicBezTo>
                    <a:pt x="351" y="123"/>
                    <a:pt x="318" y="140"/>
                    <a:pt x="285" y="140"/>
                  </a:cubicBezTo>
                  <a:cubicBezTo>
                    <a:pt x="251" y="174"/>
                    <a:pt x="201" y="190"/>
                    <a:pt x="134" y="190"/>
                  </a:cubicBezTo>
                  <a:cubicBezTo>
                    <a:pt x="91" y="199"/>
                    <a:pt x="56" y="208"/>
                    <a:pt x="33" y="214"/>
                  </a:cubicBezTo>
                  <a:lnTo>
                    <a:pt x="33" y="214"/>
                  </a:lnTo>
                  <a:cubicBezTo>
                    <a:pt x="46" y="184"/>
                    <a:pt x="61" y="158"/>
                    <a:pt x="84" y="123"/>
                  </a:cubicBezTo>
                  <a:cubicBezTo>
                    <a:pt x="117" y="90"/>
                    <a:pt x="151" y="57"/>
                    <a:pt x="201" y="40"/>
                  </a:cubicBezTo>
                  <a:cubicBezTo>
                    <a:pt x="229" y="33"/>
                    <a:pt x="253" y="29"/>
                    <a:pt x="278" y="29"/>
                  </a:cubicBezTo>
                  <a:close/>
                  <a:moveTo>
                    <a:pt x="290" y="1"/>
                  </a:moveTo>
                  <a:cubicBezTo>
                    <a:pt x="202" y="1"/>
                    <a:pt x="114" y="42"/>
                    <a:pt x="67" y="123"/>
                  </a:cubicBezTo>
                  <a:cubicBezTo>
                    <a:pt x="52" y="155"/>
                    <a:pt x="36" y="186"/>
                    <a:pt x="20" y="218"/>
                  </a:cubicBezTo>
                  <a:lnTo>
                    <a:pt x="20" y="218"/>
                  </a:lnTo>
                  <a:cubicBezTo>
                    <a:pt x="7" y="221"/>
                    <a:pt x="0" y="224"/>
                    <a:pt x="0" y="224"/>
                  </a:cubicBezTo>
                  <a:cubicBezTo>
                    <a:pt x="6" y="224"/>
                    <a:pt x="12" y="224"/>
                    <a:pt x="17" y="224"/>
                  </a:cubicBezTo>
                  <a:lnTo>
                    <a:pt x="17" y="224"/>
                  </a:lnTo>
                  <a:cubicBezTo>
                    <a:pt x="17" y="224"/>
                    <a:pt x="17" y="224"/>
                    <a:pt x="17" y="224"/>
                  </a:cubicBezTo>
                  <a:cubicBezTo>
                    <a:pt x="17" y="240"/>
                    <a:pt x="17" y="257"/>
                    <a:pt x="17" y="257"/>
                  </a:cubicBezTo>
                  <a:cubicBezTo>
                    <a:pt x="21" y="245"/>
                    <a:pt x="25" y="234"/>
                    <a:pt x="29" y="224"/>
                  </a:cubicBezTo>
                  <a:lnTo>
                    <a:pt x="29" y="224"/>
                  </a:lnTo>
                  <a:cubicBezTo>
                    <a:pt x="70" y="223"/>
                    <a:pt x="110" y="220"/>
                    <a:pt x="151" y="207"/>
                  </a:cubicBezTo>
                  <a:cubicBezTo>
                    <a:pt x="201" y="207"/>
                    <a:pt x="251" y="190"/>
                    <a:pt x="301" y="174"/>
                  </a:cubicBezTo>
                  <a:cubicBezTo>
                    <a:pt x="335" y="157"/>
                    <a:pt x="368" y="140"/>
                    <a:pt x="385" y="123"/>
                  </a:cubicBezTo>
                  <a:cubicBezTo>
                    <a:pt x="401" y="123"/>
                    <a:pt x="418" y="107"/>
                    <a:pt x="418" y="90"/>
                  </a:cubicBezTo>
                  <a:cubicBezTo>
                    <a:pt x="435" y="57"/>
                    <a:pt x="418" y="40"/>
                    <a:pt x="401" y="23"/>
                  </a:cubicBezTo>
                  <a:cubicBezTo>
                    <a:pt x="366" y="8"/>
                    <a:pt x="328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4561;p60"/>
            <p:cNvSpPr/>
            <p:nvPr/>
          </p:nvSpPr>
          <p:spPr>
            <a:xfrm>
              <a:off x="4997201" y="4417354"/>
              <a:ext cx="7532" cy="8589"/>
            </a:xfrm>
            <a:custGeom>
              <a:avLst/>
              <a:gdLst/>
              <a:ahLst/>
              <a:cxnLst/>
              <a:rect l="l" t="t" r="r" b="b"/>
              <a:pathLst>
                <a:path w="235" h="268" extrusionOk="0">
                  <a:moveTo>
                    <a:pt x="51" y="0"/>
                  </a:moveTo>
                  <a:cubicBezTo>
                    <a:pt x="17" y="0"/>
                    <a:pt x="0" y="34"/>
                    <a:pt x="0" y="67"/>
                  </a:cubicBezTo>
                  <a:cubicBezTo>
                    <a:pt x="17" y="84"/>
                    <a:pt x="17" y="117"/>
                    <a:pt x="34" y="134"/>
                  </a:cubicBezTo>
                  <a:cubicBezTo>
                    <a:pt x="51" y="167"/>
                    <a:pt x="84" y="184"/>
                    <a:pt x="101" y="218"/>
                  </a:cubicBezTo>
                  <a:cubicBezTo>
                    <a:pt x="134" y="234"/>
                    <a:pt x="167" y="251"/>
                    <a:pt x="201" y="268"/>
                  </a:cubicBezTo>
                  <a:cubicBezTo>
                    <a:pt x="201" y="268"/>
                    <a:pt x="167" y="251"/>
                    <a:pt x="117" y="201"/>
                  </a:cubicBezTo>
                  <a:cubicBezTo>
                    <a:pt x="101" y="167"/>
                    <a:pt x="67" y="151"/>
                    <a:pt x="51" y="117"/>
                  </a:cubicBezTo>
                  <a:cubicBezTo>
                    <a:pt x="34" y="84"/>
                    <a:pt x="17" y="34"/>
                    <a:pt x="51" y="17"/>
                  </a:cubicBezTo>
                  <a:cubicBezTo>
                    <a:pt x="84" y="17"/>
                    <a:pt x="134" y="50"/>
                    <a:pt x="151" y="84"/>
                  </a:cubicBezTo>
                  <a:cubicBezTo>
                    <a:pt x="167" y="101"/>
                    <a:pt x="184" y="134"/>
                    <a:pt x="201" y="167"/>
                  </a:cubicBezTo>
                  <a:cubicBezTo>
                    <a:pt x="201" y="201"/>
                    <a:pt x="201" y="234"/>
                    <a:pt x="201" y="268"/>
                  </a:cubicBezTo>
                  <a:cubicBezTo>
                    <a:pt x="218" y="234"/>
                    <a:pt x="234" y="201"/>
                    <a:pt x="218" y="167"/>
                  </a:cubicBezTo>
                  <a:cubicBezTo>
                    <a:pt x="218" y="134"/>
                    <a:pt x="201" y="101"/>
                    <a:pt x="167" y="67"/>
                  </a:cubicBezTo>
                  <a:cubicBezTo>
                    <a:pt x="151" y="1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4562;p60"/>
            <p:cNvSpPr/>
            <p:nvPr/>
          </p:nvSpPr>
          <p:spPr>
            <a:xfrm>
              <a:off x="4923839" y="4424084"/>
              <a:ext cx="27339" cy="20063"/>
            </a:xfrm>
            <a:custGeom>
              <a:avLst/>
              <a:gdLst/>
              <a:ahLst/>
              <a:cxnLst/>
              <a:rect l="l" t="t" r="r" b="b"/>
              <a:pathLst>
                <a:path w="853" h="626" extrusionOk="0">
                  <a:moveTo>
                    <a:pt x="138" y="0"/>
                  </a:moveTo>
                  <a:cubicBezTo>
                    <a:pt x="110" y="0"/>
                    <a:pt x="84" y="8"/>
                    <a:pt x="50" y="8"/>
                  </a:cubicBezTo>
                  <a:cubicBezTo>
                    <a:pt x="34" y="8"/>
                    <a:pt x="17" y="8"/>
                    <a:pt x="0" y="24"/>
                  </a:cubicBezTo>
                  <a:cubicBezTo>
                    <a:pt x="0" y="24"/>
                    <a:pt x="30" y="17"/>
                    <a:pt x="84" y="17"/>
                  </a:cubicBezTo>
                  <a:cubicBezTo>
                    <a:pt x="112" y="17"/>
                    <a:pt x="145" y="19"/>
                    <a:pt x="184" y="24"/>
                  </a:cubicBezTo>
                  <a:cubicBezTo>
                    <a:pt x="318" y="24"/>
                    <a:pt x="435" y="74"/>
                    <a:pt x="552" y="158"/>
                  </a:cubicBezTo>
                  <a:cubicBezTo>
                    <a:pt x="669" y="225"/>
                    <a:pt x="752" y="342"/>
                    <a:pt x="802" y="459"/>
                  </a:cubicBezTo>
                  <a:cubicBezTo>
                    <a:pt x="836" y="559"/>
                    <a:pt x="836" y="626"/>
                    <a:pt x="852" y="626"/>
                  </a:cubicBezTo>
                  <a:cubicBezTo>
                    <a:pt x="852" y="609"/>
                    <a:pt x="852" y="592"/>
                    <a:pt x="852" y="576"/>
                  </a:cubicBezTo>
                  <a:cubicBezTo>
                    <a:pt x="836" y="542"/>
                    <a:pt x="836" y="492"/>
                    <a:pt x="819" y="459"/>
                  </a:cubicBezTo>
                  <a:cubicBezTo>
                    <a:pt x="769" y="325"/>
                    <a:pt x="685" y="208"/>
                    <a:pt x="568" y="124"/>
                  </a:cubicBezTo>
                  <a:cubicBezTo>
                    <a:pt x="451" y="58"/>
                    <a:pt x="318" y="8"/>
                    <a:pt x="184" y="8"/>
                  </a:cubicBezTo>
                  <a:cubicBezTo>
                    <a:pt x="167" y="2"/>
                    <a:pt x="153" y="0"/>
                    <a:pt x="1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4563;p60"/>
            <p:cNvSpPr/>
            <p:nvPr/>
          </p:nvSpPr>
          <p:spPr>
            <a:xfrm>
              <a:off x="4930249" y="4394310"/>
              <a:ext cx="1122" cy="29486"/>
            </a:xfrm>
            <a:custGeom>
              <a:avLst/>
              <a:gdLst/>
              <a:ahLst/>
              <a:cxnLst/>
              <a:rect l="l" t="t" r="r" b="b"/>
              <a:pathLst>
                <a:path w="35" h="920" extrusionOk="0">
                  <a:moveTo>
                    <a:pt x="1" y="1"/>
                  </a:moveTo>
                  <a:cubicBezTo>
                    <a:pt x="1" y="302"/>
                    <a:pt x="1" y="619"/>
                    <a:pt x="34" y="920"/>
                  </a:cubicBezTo>
                  <a:cubicBezTo>
                    <a:pt x="34" y="619"/>
                    <a:pt x="34" y="30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4564;p60"/>
            <p:cNvSpPr/>
            <p:nvPr/>
          </p:nvSpPr>
          <p:spPr>
            <a:xfrm>
              <a:off x="4960247" y="4436103"/>
              <a:ext cx="21441" cy="1635"/>
            </a:xfrm>
            <a:custGeom>
              <a:avLst/>
              <a:gdLst/>
              <a:ahLst/>
              <a:cxnLst/>
              <a:rect l="l" t="t" r="r" b="b"/>
              <a:pathLst>
                <a:path w="669" h="51" extrusionOk="0">
                  <a:moveTo>
                    <a:pt x="669" y="0"/>
                  </a:moveTo>
                  <a:cubicBezTo>
                    <a:pt x="669" y="0"/>
                    <a:pt x="518" y="17"/>
                    <a:pt x="335" y="17"/>
                  </a:cubicBezTo>
                  <a:cubicBezTo>
                    <a:pt x="151" y="17"/>
                    <a:pt x="1" y="17"/>
                    <a:pt x="1" y="34"/>
                  </a:cubicBezTo>
                  <a:cubicBezTo>
                    <a:pt x="77" y="45"/>
                    <a:pt x="157" y="51"/>
                    <a:pt x="236" y="51"/>
                  </a:cubicBezTo>
                  <a:cubicBezTo>
                    <a:pt x="381" y="51"/>
                    <a:pt x="529" y="32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4565;p60"/>
            <p:cNvSpPr/>
            <p:nvPr/>
          </p:nvSpPr>
          <p:spPr>
            <a:xfrm>
              <a:off x="4945793" y="4437705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7" y="34"/>
                    <a:pt x="34" y="67"/>
                  </a:cubicBezTo>
                  <a:cubicBezTo>
                    <a:pt x="51" y="100"/>
                    <a:pt x="51" y="117"/>
                    <a:pt x="67" y="117"/>
                  </a:cubicBezTo>
                  <a:cubicBezTo>
                    <a:pt x="67" y="117"/>
                    <a:pt x="67" y="84"/>
                    <a:pt x="51" y="50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4566;p60"/>
            <p:cNvSpPr/>
            <p:nvPr/>
          </p:nvSpPr>
          <p:spPr>
            <a:xfrm>
              <a:off x="4939896" y="4431071"/>
              <a:ext cx="3237" cy="2917"/>
            </a:xfrm>
            <a:custGeom>
              <a:avLst/>
              <a:gdLst/>
              <a:ahLst/>
              <a:cxnLst/>
              <a:rect l="l" t="t" r="r" b="b"/>
              <a:pathLst>
                <a:path w="101" h="91" extrusionOk="0">
                  <a:moveTo>
                    <a:pt x="7" y="0"/>
                  </a:moveTo>
                  <a:cubicBezTo>
                    <a:pt x="3" y="0"/>
                    <a:pt x="1" y="2"/>
                    <a:pt x="1" y="7"/>
                  </a:cubicBezTo>
                  <a:cubicBezTo>
                    <a:pt x="1" y="7"/>
                    <a:pt x="17" y="40"/>
                    <a:pt x="34" y="57"/>
                  </a:cubicBezTo>
                  <a:cubicBezTo>
                    <a:pt x="67" y="74"/>
                    <a:pt x="84" y="90"/>
                    <a:pt x="101" y="90"/>
                  </a:cubicBezTo>
                  <a:cubicBezTo>
                    <a:pt x="101" y="74"/>
                    <a:pt x="84" y="57"/>
                    <a:pt x="51" y="40"/>
                  </a:cubicBezTo>
                  <a:cubicBezTo>
                    <a:pt x="38" y="16"/>
                    <a:pt x="17" y="0"/>
                    <a:pt x="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4567;p60"/>
            <p:cNvSpPr/>
            <p:nvPr/>
          </p:nvSpPr>
          <p:spPr>
            <a:xfrm>
              <a:off x="4931851" y="4427834"/>
              <a:ext cx="4872" cy="1859"/>
            </a:xfrm>
            <a:custGeom>
              <a:avLst/>
              <a:gdLst/>
              <a:ahLst/>
              <a:cxnLst/>
              <a:rect l="l" t="t" r="r" b="b"/>
              <a:pathLst>
                <a:path w="152" h="58" extrusionOk="0">
                  <a:moveTo>
                    <a:pt x="45" y="1"/>
                  </a:moveTo>
                  <a:cubicBezTo>
                    <a:pt x="18" y="1"/>
                    <a:pt x="1" y="12"/>
                    <a:pt x="1" y="24"/>
                  </a:cubicBezTo>
                  <a:cubicBezTo>
                    <a:pt x="18" y="24"/>
                    <a:pt x="34" y="24"/>
                    <a:pt x="68" y="41"/>
                  </a:cubicBezTo>
                  <a:cubicBezTo>
                    <a:pt x="101" y="41"/>
                    <a:pt x="135" y="58"/>
                    <a:pt x="135" y="58"/>
                  </a:cubicBezTo>
                  <a:cubicBezTo>
                    <a:pt x="151" y="58"/>
                    <a:pt x="118" y="24"/>
                    <a:pt x="84" y="7"/>
                  </a:cubicBezTo>
                  <a:cubicBezTo>
                    <a:pt x="70" y="3"/>
                    <a:pt x="57" y="1"/>
                    <a:pt x="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4568;p60"/>
            <p:cNvSpPr/>
            <p:nvPr/>
          </p:nvSpPr>
          <p:spPr>
            <a:xfrm>
              <a:off x="4926499" y="4427001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34" y="0"/>
                  </a:moveTo>
                  <a:cubicBezTo>
                    <a:pt x="18" y="0"/>
                    <a:pt x="1" y="0"/>
                    <a:pt x="1" y="17"/>
                  </a:cubicBezTo>
                  <a:cubicBezTo>
                    <a:pt x="1" y="17"/>
                    <a:pt x="18" y="33"/>
                    <a:pt x="34" y="33"/>
                  </a:cubicBezTo>
                  <a:lnTo>
                    <a:pt x="68" y="33"/>
                  </a:lnTo>
                  <a:cubicBezTo>
                    <a:pt x="68" y="33"/>
                    <a:pt x="68" y="17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4569;p60"/>
            <p:cNvSpPr/>
            <p:nvPr/>
          </p:nvSpPr>
          <p:spPr>
            <a:xfrm>
              <a:off x="5075916" y="4171017"/>
              <a:ext cx="136565" cy="85702"/>
            </a:xfrm>
            <a:custGeom>
              <a:avLst/>
              <a:gdLst/>
              <a:ahLst/>
              <a:cxnLst/>
              <a:rect l="l" t="t" r="r" b="b"/>
              <a:pathLst>
                <a:path w="4261" h="2674" extrusionOk="0">
                  <a:moveTo>
                    <a:pt x="2006" y="0"/>
                  </a:moveTo>
                  <a:lnTo>
                    <a:pt x="1" y="1120"/>
                  </a:lnTo>
                  <a:lnTo>
                    <a:pt x="886" y="2674"/>
                  </a:lnTo>
                  <a:lnTo>
                    <a:pt x="1003" y="2607"/>
                  </a:lnTo>
                  <a:cubicBezTo>
                    <a:pt x="1571" y="2323"/>
                    <a:pt x="3877" y="1153"/>
                    <a:pt x="4178" y="836"/>
                  </a:cubicBezTo>
                  <a:cubicBezTo>
                    <a:pt x="4260" y="753"/>
                    <a:pt x="4217" y="721"/>
                    <a:pt x="4102" y="721"/>
                  </a:cubicBezTo>
                  <a:cubicBezTo>
                    <a:pt x="3729" y="721"/>
                    <a:pt x="2607" y="1053"/>
                    <a:pt x="2607" y="1053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4570;p60"/>
            <p:cNvSpPr/>
            <p:nvPr/>
          </p:nvSpPr>
          <p:spPr>
            <a:xfrm>
              <a:off x="5093575" y="4233867"/>
              <a:ext cx="33236" cy="21794"/>
            </a:xfrm>
            <a:custGeom>
              <a:avLst/>
              <a:gdLst/>
              <a:ahLst/>
              <a:cxnLst/>
              <a:rect l="l" t="t" r="r" b="b"/>
              <a:pathLst>
                <a:path w="1037" h="680" extrusionOk="0">
                  <a:moveTo>
                    <a:pt x="429" y="1"/>
                  </a:moveTo>
                  <a:cubicBezTo>
                    <a:pt x="276" y="1"/>
                    <a:pt x="133" y="49"/>
                    <a:pt x="1" y="128"/>
                  </a:cubicBezTo>
                  <a:lnTo>
                    <a:pt x="318" y="679"/>
                  </a:lnTo>
                  <a:lnTo>
                    <a:pt x="1037" y="278"/>
                  </a:lnTo>
                  <a:cubicBezTo>
                    <a:pt x="920" y="128"/>
                    <a:pt x="736" y="44"/>
                    <a:pt x="552" y="11"/>
                  </a:cubicBezTo>
                  <a:cubicBezTo>
                    <a:pt x="510" y="4"/>
                    <a:pt x="469" y="1"/>
                    <a:pt x="429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4571;p60"/>
            <p:cNvSpPr/>
            <p:nvPr/>
          </p:nvSpPr>
          <p:spPr>
            <a:xfrm>
              <a:off x="5103222" y="4193997"/>
              <a:ext cx="108361" cy="62722"/>
            </a:xfrm>
            <a:custGeom>
              <a:avLst/>
              <a:gdLst/>
              <a:ahLst/>
              <a:cxnLst/>
              <a:rect l="l" t="t" r="r" b="b"/>
              <a:pathLst>
                <a:path w="3381" h="1957" extrusionOk="0">
                  <a:moveTo>
                    <a:pt x="3251" y="0"/>
                  </a:moveTo>
                  <a:cubicBezTo>
                    <a:pt x="3057" y="0"/>
                    <a:pt x="2707" y="85"/>
                    <a:pt x="2707" y="85"/>
                  </a:cubicBezTo>
                  <a:cubicBezTo>
                    <a:pt x="2591" y="152"/>
                    <a:pt x="2674" y="436"/>
                    <a:pt x="2674" y="436"/>
                  </a:cubicBezTo>
                  <a:lnTo>
                    <a:pt x="1" y="1907"/>
                  </a:lnTo>
                  <a:lnTo>
                    <a:pt x="34" y="1957"/>
                  </a:lnTo>
                  <a:cubicBezTo>
                    <a:pt x="1087" y="1472"/>
                    <a:pt x="3359" y="202"/>
                    <a:pt x="3376" y="52"/>
                  </a:cubicBezTo>
                  <a:cubicBezTo>
                    <a:pt x="3381" y="14"/>
                    <a:pt x="3328" y="0"/>
                    <a:pt x="3251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4572;p60"/>
            <p:cNvSpPr/>
            <p:nvPr/>
          </p:nvSpPr>
          <p:spPr>
            <a:xfrm>
              <a:off x="5102165" y="4194606"/>
              <a:ext cx="108746" cy="61055"/>
            </a:xfrm>
            <a:custGeom>
              <a:avLst/>
              <a:gdLst/>
              <a:ahLst/>
              <a:cxnLst/>
              <a:rect l="l" t="t" r="r" b="b"/>
              <a:pathLst>
                <a:path w="3393" h="1905" extrusionOk="0">
                  <a:moveTo>
                    <a:pt x="3392" y="1"/>
                  </a:moveTo>
                  <a:lnTo>
                    <a:pt x="3392" y="1"/>
                  </a:lnTo>
                  <a:cubicBezTo>
                    <a:pt x="3391" y="16"/>
                    <a:pt x="3375" y="16"/>
                    <a:pt x="3359" y="16"/>
                  </a:cubicBezTo>
                  <a:lnTo>
                    <a:pt x="3258" y="83"/>
                  </a:lnTo>
                  <a:lnTo>
                    <a:pt x="2908" y="284"/>
                  </a:lnTo>
                  <a:cubicBezTo>
                    <a:pt x="2607" y="467"/>
                    <a:pt x="2189" y="718"/>
                    <a:pt x="1721" y="969"/>
                  </a:cubicBezTo>
                  <a:cubicBezTo>
                    <a:pt x="1253" y="1236"/>
                    <a:pt x="819" y="1470"/>
                    <a:pt x="502" y="1637"/>
                  </a:cubicBezTo>
                  <a:lnTo>
                    <a:pt x="134" y="1821"/>
                  </a:lnTo>
                  <a:lnTo>
                    <a:pt x="34" y="1888"/>
                  </a:lnTo>
                  <a:cubicBezTo>
                    <a:pt x="34" y="1888"/>
                    <a:pt x="17" y="1888"/>
                    <a:pt x="0" y="1904"/>
                  </a:cubicBezTo>
                  <a:cubicBezTo>
                    <a:pt x="17" y="1904"/>
                    <a:pt x="34" y="1888"/>
                    <a:pt x="50" y="1888"/>
                  </a:cubicBezTo>
                  <a:lnTo>
                    <a:pt x="151" y="1837"/>
                  </a:lnTo>
                  <a:lnTo>
                    <a:pt x="518" y="1654"/>
                  </a:lnTo>
                  <a:cubicBezTo>
                    <a:pt x="836" y="1487"/>
                    <a:pt x="1253" y="1269"/>
                    <a:pt x="1721" y="1002"/>
                  </a:cubicBezTo>
                  <a:cubicBezTo>
                    <a:pt x="2189" y="735"/>
                    <a:pt x="2607" y="484"/>
                    <a:pt x="2908" y="300"/>
                  </a:cubicBezTo>
                  <a:lnTo>
                    <a:pt x="3275" y="83"/>
                  </a:lnTo>
                  <a:lnTo>
                    <a:pt x="3359" y="33"/>
                  </a:lnTo>
                  <a:cubicBezTo>
                    <a:pt x="3375" y="17"/>
                    <a:pt x="3391" y="16"/>
                    <a:pt x="33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4573;p60"/>
            <p:cNvSpPr/>
            <p:nvPr/>
          </p:nvSpPr>
          <p:spPr>
            <a:xfrm>
              <a:off x="5186777" y="4195632"/>
              <a:ext cx="3237" cy="13429"/>
            </a:xfrm>
            <a:custGeom>
              <a:avLst/>
              <a:gdLst/>
              <a:ahLst/>
              <a:cxnLst/>
              <a:rect l="l" t="t" r="r" b="b"/>
              <a:pathLst>
                <a:path w="101" h="419" extrusionOk="0">
                  <a:moveTo>
                    <a:pt x="100" y="1"/>
                  </a:moveTo>
                  <a:lnTo>
                    <a:pt x="100" y="1"/>
                  </a:lnTo>
                  <a:cubicBezTo>
                    <a:pt x="17" y="118"/>
                    <a:pt x="0" y="285"/>
                    <a:pt x="84" y="419"/>
                  </a:cubicBezTo>
                  <a:cubicBezTo>
                    <a:pt x="34" y="285"/>
                    <a:pt x="50" y="135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4574;p60"/>
            <p:cNvSpPr/>
            <p:nvPr/>
          </p:nvSpPr>
          <p:spPr>
            <a:xfrm>
              <a:off x="5158381" y="4204638"/>
              <a:ext cx="2179" cy="5513"/>
            </a:xfrm>
            <a:custGeom>
              <a:avLst/>
              <a:gdLst/>
              <a:ahLst/>
              <a:cxnLst/>
              <a:rect l="l" t="t" r="r" b="b"/>
              <a:pathLst>
                <a:path w="68" h="172" extrusionOk="0">
                  <a:moveTo>
                    <a:pt x="61" y="1"/>
                  </a:moveTo>
                  <a:cubicBezTo>
                    <a:pt x="46" y="1"/>
                    <a:pt x="32" y="44"/>
                    <a:pt x="17" y="88"/>
                  </a:cubicBezTo>
                  <a:cubicBezTo>
                    <a:pt x="1" y="138"/>
                    <a:pt x="1" y="171"/>
                    <a:pt x="1" y="171"/>
                  </a:cubicBezTo>
                  <a:cubicBezTo>
                    <a:pt x="17" y="171"/>
                    <a:pt x="34" y="138"/>
                    <a:pt x="51" y="88"/>
                  </a:cubicBezTo>
                  <a:cubicBezTo>
                    <a:pt x="68" y="37"/>
                    <a:pt x="68" y="4"/>
                    <a:pt x="68" y="4"/>
                  </a:cubicBezTo>
                  <a:cubicBezTo>
                    <a:pt x="65" y="2"/>
                    <a:pt x="63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575;p60"/>
            <p:cNvSpPr/>
            <p:nvPr/>
          </p:nvSpPr>
          <p:spPr>
            <a:xfrm>
              <a:off x="5151971" y="4202619"/>
              <a:ext cx="6987" cy="3782"/>
            </a:xfrm>
            <a:custGeom>
              <a:avLst/>
              <a:gdLst/>
              <a:ahLst/>
              <a:cxnLst/>
              <a:rect l="l" t="t" r="r" b="b"/>
              <a:pathLst>
                <a:path w="218" h="118" extrusionOk="0">
                  <a:moveTo>
                    <a:pt x="201" y="0"/>
                  </a:moveTo>
                  <a:cubicBezTo>
                    <a:pt x="167" y="0"/>
                    <a:pt x="134" y="17"/>
                    <a:pt x="100" y="34"/>
                  </a:cubicBezTo>
                  <a:cubicBezTo>
                    <a:pt x="34" y="67"/>
                    <a:pt x="0" y="100"/>
                    <a:pt x="0" y="117"/>
                  </a:cubicBezTo>
                  <a:cubicBezTo>
                    <a:pt x="34" y="100"/>
                    <a:pt x="67" y="84"/>
                    <a:pt x="100" y="67"/>
                  </a:cubicBezTo>
                  <a:cubicBezTo>
                    <a:pt x="167" y="34"/>
                    <a:pt x="217" y="0"/>
                    <a:pt x="2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576;p60"/>
            <p:cNvSpPr/>
            <p:nvPr/>
          </p:nvSpPr>
          <p:spPr>
            <a:xfrm>
              <a:off x="5148221" y="4198869"/>
              <a:ext cx="8045" cy="3782"/>
            </a:xfrm>
            <a:custGeom>
              <a:avLst/>
              <a:gdLst/>
              <a:ahLst/>
              <a:cxnLst/>
              <a:rect l="l" t="t" r="r" b="b"/>
              <a:pathLst>
                <a:path w="251" h="118" extrusionOk="0">
                  <a:moveTo>
                    <a:pt x="251" y="0"/>
                  </a:moveTo>
                  <a:cubicBezTo>
                    <a:pt x="201" y="17"/>
                    <a:pt x="167" y="34"/>
                    <a:pt x="134" y="67"/>
                  </a:cubicBezTo>
                  <a:cubicBezTo>
                    <a:pt x="84" y="67"/>
                    <a:pt x="50" y="100"/>
                    <a:pt x="0" y="117"/>
                  </a:cubicBezTo>
                  <a:cubicBezTo>
                    <a:pt x="100" y="117"/>
                    <a:pt x="184" y="67"/>
                    <a:pt x="2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577;p60"/>
            <p:cNvSpPr/>
            <p:nvPr/>
          </p:nvSpPr>
          <p:spPr>
            <a:xfrm>
              <a:off x="5164278" y="4191914"/>
              <a:ext cx="10192" cy="12339"/>
            </a:xfrm>
            <a:custGeom>
              <a:avLst/>
              <a:gdLst/>
              <a:ahLst/>
              <a:cxnLst/>
              <a:rect l="l" t="t" r="r" b="b"/>
              <a:pathLst>
                <a:path w="318" h="385" extrusionOk="0">
                  <a:moveTo>
                    <a:pt x="268" y="33"/>
                  </a:moveTo>
                  <a:cubicBezTo>
                    <a:pt x="301" y="33"/>
                    <a:pt x="301" y="67"/>
                    <a:pt x="285" y="84"/>
                  </a:cubicBezTo>
                  <a:cubicBezTo>
                    <a:pt x="268" y="117"/>
                    <a:pt x="251" y="134"/>
                    <a:pt x="234" y="167"/>
                  </a:cubicBezTo>
                  <a:cubicBezTo>
                    <a:pt x="201" y="201"/>
                    <a:pt x="151" y="234"/>
                    <a:pt x="117" y="267"/>
                  </a:cubicBezTo>
                  <a:cubicBezTo>
                    <a:pt x="84" y="301"/>
                    <a:pt x="55" y="322"/>
                    <a:pt x="34" y="334"/>
                  </a:cubicBezTo>
                  <a:lnTo>
                    <a:pt x="34" y="334"/>
                  </a:lnTo>
                  <a:cubicBezTo>
                    <a:pt x="34" y="301"/>
                    <a:pt x="34" y="267"/>
                    <a:pt x="34" y="234"/>
                  </a:cubicBezTo>
                  <a:cubicBezTo>
                    <a:pt x="51" y="184"/>
                    <a:pt x="67" y="150"/>
                    <a:pt x="101" y="100"/>
                  </a:cubicBezTo>
                  <a:cubicBezTo>
                    <a:pt x="151" y="67"/>
                    <a:pt x="201" y="33"/>
                    <a:pt x="268" y="33"/>
                  </a:cubicBezTo>
                  <a:close/>
                  <a:moveTo>
                    <a:pt x="268" y="0"/>
                  </a:moveTo>
                  <a:cubicBezTo>
                    <a:pt x="134" y="17"/>
                    <a:pt x="34" y="117"/>
                    <a:pt x="17" y="234"/>
                  </a:cubicBezTo>
                  <a:cubicBezTo>
                    <a:pt x="17" y="265"/>
                    <a:pt x="17" y="310"/>
                    <a:pt x="17" y="343"/>
                  </a:cubicBezTo>
                  <a:lnTo>
                    <a:pt x="17" y="343"/>
                  </a:lnTo>
                  <a:cubicBezTo>
                    <a:pt x="7" y="349"/>
                    <a:pt x="0" y="351"/>
                    <a:pt x="0" y="351"/>
                  </a:cubicBezTo>
                  <a:cubicBezTo>
                    <a:pt x="6" y="349"/>
                    <a:pt x="12" y="347"/>
                    <a:pt x="17" y="345"/>
                  </a:cubicBezTo>
                  <a:lnTo>
                    <a:pt x="17" y="345"/>
                  </a:lnTo>
                  <a:cubicBezTo>
                    <a:pt x="17" y="347"/>
                    <a:pt x="17" y="349"/>
                    <a:pt x="17" y="351"/>
                  </a:cubicBezTo>
                  <a:cubicBezTo>
                    <a:pt x="34" y="368"/>
                    <a:pt x="34" y="384"/>
                    <a:pt x="34" y="384"/>
                  </a:cubicBezTo>
                  <a:cubicBezTo>
                    <a:pt x="34" y="369"/>
                    <a:pt x="34" y="354"/>
                    <a:pt x="34" y="339"/>
                  </a:cubicBezTo>
                  <a:lnTo>
                    <a:pt x="34" y="339"/>
                  </a:lnTo>
                  <a:cubicBezTo>
                    <a:pt x="67" y="325"/>
                    <a:pt x="96" y="310"/>
                    <a:pt x="134" y="284"/>
                  </a:cubicBezTo>
                  <a:cubicBezTo>
                    <a:pt x="168" y="251"/>
                    <a:pt x="218" y="217"/>
                    <a:pt x="251" y="184"/>
                  </a:cubicBezTo>
                  <a:cubicBezTo>
                    <a:pt x="268" y="150"/>
                    <a:pt x="285" y="134"/>
                    <a:pt x="301" y="100"/>
                  </a:cubicBezTo>
                  <a:cubicBezTo>
                    <a:pt x="318" y="84"/>
                    <a:pt x="318" y="67"/>
                    <a:pt x="318" y="50"/>
                  </a:cubicBezTo>
                  <a:cubicBezTo>
                    <a:pt x="318" y="17"/>
                    <a:pt x="285" y="17"/>
                    <a:pt x="2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578;p60"/>
            <p:cNvSpPr/>
            <p:nvPr/>
          </p:nvSpPr>
          <p:spPr>
            <a:xfrm>
              <a:off x="5156233" y="4196914"/>
              <a:ext cx="9134" cy="6250"/>
            </a:xfrm>
            <a:custGeom>
              <a:avLst/>
              <a:gdLst/>
              <a:ahLst/>
              <a:cxnLst/>
              <a:rect l="l" t="t" r="r" b="b"/>
              <a:pathLst>
                <a:path w="285" h="195" extrusionOk="0">
                  <a:moveTo>
                    <a:pt x="80" y="0"/>
                  </a:moveTo>
                  <a:cubicBezTo>
                    <a:pt x="59" y="0"/>
                    <a:pt x="38" y="4"/>
                    <a:pt x="18" y="11"/>
                  </a:cubicBezTo>
                  <a:cubicBezTo>
                    <a:pt x="1" y="28"/>
                    <a:pt x="1" y="78"/>
                    <a:pt x="18" y="95"/>
                  </a:cubicBezTo>
                  <a:cubicBezTo>
                    <a:pt x="34" y="111"/>
                    <a:pt x="51" y="128"/>
                    <a:pt x="68" y="145"/>
                  </a:cubicBezTo>
                  <a:cubicBezTo>
                    <a:pt x="101" y="161"/>
                    <a:pt x="135" y="178"/>
                    <a:pt x="168" y="178"/>
                  </a:cubicBezTo>
                  <a:cubicBezTo>
                    <a:pt x="201" y="195"/>
                    <a:pt x="235" y="195"/>
                    <a:pt x="285" y="195"/>
                  </a:cubicBezTo>
                  <a:cubicBezTo>
                    <a:pt x="285" y="195"/>
                    <a:pt x="235" y="178"/>
                    <a:pt x="185" y="161"/>
                  </a:cubicBezTo>
                  <a:cubicBezTo>
                    <a:pt x="151" y="145"/>
                    <a:pt x="118" y="128"/>
                    <a:pt x="84" y="111"/>
                  </a:cubicBezTo>
                  <a:cubicBezTo>
                    <a:pt x="51" y="95"/>
                    <a:pt x="18" y="61"/>
                    <a:pt x="34" y="28"/>
                  </a:cubicBezTo>
                  <a:cubicBezTo>
                    <a:pt x="84" y="28"/>
                    <a:pt x="118" y="28"/>
                    <a:pt x="151" y="45"/>
                  </a:cubicBezTo>
                  <a:cubicBezTo>
                    <a:pt x="185" y="61"/>
                    <a:pt x="218" y="78"/>
                    <a:pt x="235" y="111"/>
                  </a:cubicBezTo>
                  <a:cubicBezTo>
                    <a:pt x="251" y="128"/>
                    <a:pt x="268" y="161"/>
                    <a:pt x="285" y="195"/>
                  </a:cubicBezTo>
                  <a:cubicBezTo>
                    <a:pt x="285" y="161"/>
                    <a:pt x="285" y="111"/>
                    <a:pt x="251" y="95"/>
                  </a:cubicBezTo>
                  <a:cubicBezTo>
                    <a:pt x="235" y="61"/>
                    <a:pt x="201" y="45"/>
                    <a:pt x="168" y="28"/>
                  </a:cubicBezTo>
                  <a:cubicBezTo>
                    <a:pt x="139" y="8"/>
                    <a:pt x="109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579;p60"/>
            <p:cNvSpPr/>
            <p:nvPr/>
          </p:nvSpPr>
          <p:spPr>
            <a:xfrm>
              <a:off x="5093575" y="4232361"/>
              <a:ext cx="33236" cy="10448"/>
            </a:xfrm>
            <a:custGeom>
              <a:avLst/>
              <a:gdLst/>
              <a:ahLst/>
              <a:cxnLst/>
              <a:rect l="l" t="t" r="r" b="b"/>
              <a:pathLst>
                <a:path w="1037" h="326" extrusionOk="0">
                  <a:moveTo>
                    <a:pt x="453" y="0"/>
                  </a:moveTo>
                  <a:cubicBezTo>
                    <a:pt x="350" y="0"/>
                    <a:pt x="246" y="24"/>
                    <a:pt x="151" y="75"/>
                  </a:cubicBezTo>
                  <a:cubicBezTo>
                    <a:pt x="101" y="91"/>
                    <a:pt x="68" y="108"/>
                    <a:pt x="34" y="125"/>
                  </a:cubicBezTo>
                  <a:cubicBezTo>
                    <a:pt x="18" y="142"/>
                    <a:pt x="1" y="158"/>
                    <a:pt x="1" y="158"/>
                  </a:cubicBezTo>
                  <a:cubicBezTo>
                    <a:pt x="18" y="158"/>
                    <a:pt x="68" y="125"/>
                    <a:pt x="151" y="91"/>
                  </a:cubicBezTo>
                  <a:cubicBezTo>
                    <a:pt x="248" y="49"/>
                    <a:pt x="348" y="28"/>
                    <a:pt x="445" y="28"/>
                  </a:cubicBezTo>
                  <a:cubicBezTo>
                    <a:pt x="616" y="28"/>
                    <a:pt x="782" y="91"/>
                    <a:pt x="920" y="208"/>
                  </a:cubicBezTo>
                  <a:cubicBezTo>
                    <a:pt x="987" y="275"/>
                    <a:pt x="1037" y="325"/>
                    <a:pt x="1037" y="325"/>
                  </a:cubicBezTo>
                  <a:cubicBezTo>
                    <a:pt x="1020" y="309"/>
                    <a:pt x="1020" y="292"/>
                    <a:pt x="1003" y="275"/>
                  </a:cubicBezTo>
                  <a:cubicBezTo>
                    <a:pt x="987" y="242"/>
                    <a:pt x="953" y="225"/>
                    <a:pt x="920" y="192"/>
                  </a:cubicBezTo>
                  <a:cubicBezTo>
                    <a:pt x="795" y="67"/>
                    <a:pt x="624" y="0"/>
                    <a:pt x="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580;p60"/>
            <p:cNvSpPr/>
            <p:nvPr/>
          </p:nvSpPr>
          <p:spPr>
            <a:xfrm>
              <a:off x="5085563" y="4207426"/>
              <a:ext cx="14487" cy="26281"/>
            </a:xfrm>
            <a:custGeom>
              <a:avLst/>
              <a:gdLst/>
              <a:ahLst/>
              <a:cxnLst/>
              <a:rect l="l" t="t" r="r" b="b"/>
              <a:pathLst>
                <a:path w="452" h="820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85"/>
                    <a:pt x="284" y="552"/>
                    <a:pt x="451" y="819"/>
                  </a:cubicBezTo>
                  <a:cubicBezTo>
                    <a:pt x="385" y="669"/>
                    <a:pt x="318" y="535"/>
                    <a:pt x="234" y="402"/>
                  </a:cubicBezTo>
                  <a:cubicBezTo>
                    <a:pt x="167" y="268"/>
                    <a:pt x="84" y="13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581;p60"/>
            <p:cNvSpPr/>
            <p:nvPr/>
          </p:nvSpPr>
          <p:spPr>
            <a:xfrm>
              <a:off x="5131619" y="4221881"/>
              <a:ext cx="18781" cy="10737"/>
            </a:xfrm>
            <a:custGeom>
              <a:avLst/>
              <a:gdLst/>
              <a:ahLst/>
              <a:cxnLst/>
              <a:rect l="l" t="t" r="r" b="b"/>
              <a:pathLst>
                <a:path w="586" h="335" extrusionOk="0">
                  <a:moveTo>
                    <a:pt x="585" y="1"/>
                  </a:moveTo>
                  <a:cubicBezTo>
                    <a:pt x="585" y="1"/>
                    <a:pt x="451" y="84"/>
                    <a:pt x="284" y="168"/>
                  </a:cubicBezTo>
                  <a:cubicBezTo>
                    <a:pt x="134" y="251"/>
                    <a:pt x="0" y="318"/>
                    <a:pt x="0" y="335"/>
                  </a:cubicBezTo>
                  <a:cubicBezTo>
                    <a:pt x="217" y="251"/>
                    <a:pt x="401" y="151"/>
                    <a:pt x="5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582;p60"/>
            <p:cNvSpPr/>
            <p:nvPr/>
          </p:nvSpPr>
          <p:spPr>
            <a:xfrm>
              <a:off x="5118767" y="4239220"/>
              <a:ext cx="4295" cy="3045"/>
            </a:xfrm>
            <a:custGeom>
              <a:avLst/>
              <a:gdLst/>
              <a:ahLst/>
              <a:cxnLst/>
              <a:rect l="l" t="t" r="r" b="b"/>
              <a:pathLst>
                <a:path w="134" h="95" extrusionOk="0">
                  <a:moveTo>
                    <a:pt x="21" y="0"/>
                  </a:moveTo>
                  <a:cubicBezTo>
                    <a:pt x="9" y="0"/>
                    <a:pt x="0" y="4"/>
                    <a:pt x="0" y="11"/>
                  </a:cubicBezTo>
                  <a:cubicBezTo>
                    <a:pt x="0" y="11"/>
                    <a:pt x="34" y="28"/>
                    <a:pt x="67" y="44"/>
                  </a:cubicBezTo>
                  <a:cubicBezTo>
                    <a:pt x="100" y="78"/>
                    <a:pt x="117" y="95"/>
                    <a:pt x="117" y="95"/>
                  </a:cubicBezTo>
                  <a:cubicBezTo>
                    <a:pt x="134" y="78"/>
                    <a:pt x="117" y="44"/>
                    <a:pt x="84" y="28"/>
                  </a:cubicBezTo>
                  <a:cubicBezTo>
                    <a:pt x="64" y="8"/>
                    <a:pt x="39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583;p60"/>
            <p:cNvSpPr/>
            <p:nvPr/>
          </p:nvSpPr>
          <p:spPr>
            <a:xfrm>
              <a:off x="5110722" y="4235951"/>
              <a:ext cx="4327" cy="1506"/>
            </a:xfrm>
            <a:custGeom>
              <a:avLst/>
              <a:gdLst/>
              <a:ahLst/>
              <a:cxnLst/>
              <a:rect l="l" t="t" r="r" b="b"/>
              <a:pathLst>
                <a:path w="135" h="47" extrusionOk="0">
                  <a:moveTo>
                    <a:pt x="22" y="0"/>
                  </a:moveTo>
                  <a:cubicBezTo>
                    <a:pt x="9" y="0"/>
                    <a:pt x="1" y="4"/>
                    <a:pt x="1" y="13"/>
                  </a:cubicBezTo>
                  <a:cubicBezTo>
                    <a:pt x="1" y="13"/>
                    <a:pt x="34" y="30"/>
                    <a:pt x="67" y="30"/>
                  </a:cubicBezTo>
                  <a:cubicBezTo>
                    <a:pt x="101" y="46"/>
                    <a:pt x="118" y="46"/>
                    <a:pt x="118" y="46"/>
                  </a:cubicBezTo>
                  <a:cubicBezTo>
                    <a:pt x="134" y="30"/>
                    <a:pt x="101" y="13"/>
                    <a:pt x="67" y="13"/>
                  </a:cubicBezTo>
                  <a:cubicBezTo>
                    <a:pt x="51" y="4"/>
                    <a:pt x="34" y="0"/>
                    <a:pt x="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584;p60"/>
            <p:cNvSpPr/>
            <p:nvPr/>
          </p:nvSpPr>
          <p:spPr>
            <a:xfrm>
              <a:off x="5102678" y="4235822"/>
              <a:ext cx="4327" cy="1635"/>
            </a:xfrm>
            <a:custGeom>
              <a:avLst/>
              <a:gdLst/>
              <a:ahLst/>
              <a:cxnLst/>
              <a:rect l="l" t="t" r="r" b="b"/>
              <a:pathLst>
                <a:path w="135" h="51" extrusionOk="0">
                  <a:moveTo>
                    <a:pt x="68" y="0"/>
                  </a:moveTo>
                  <a:cubicBezTo>
                    <a:pt x="18" y="17"/>
                    <a:pt x="1" y="34"/>
                    <a:pt x="1" y="50"/>
                  </a:cubicBezTo>
                  <a:cubicBezTo>
                    <a:pt x="1" y="50"/>
                    <a:pt x="34" y="34"/>
                    <a:pt x="68" y="34"/>
                  </a:cubicBezTo>
                  <a:cubicBezTo>
                    <a:pt x="85" y="25"/>
                    <a:pt x="101" y="25"/>
                    <a:pt x="114" y="25"/>
                  </a:cubicBezTo>
                  <a:cubicBezTo>
                    <a:pt x="126" y="25"/>
                    <a:pt x="135" y="25"/>
                    <a:pt x="135" y="17"/>
                  </a:cubicBezTo>
                  <a:cubicBezTo>
                    <a:pt x="135" y="17"/>
                    <a:pt x="101" y="0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4585;p60"/>
            <p:cNvSpPr/>
            <p:nvPr/>
          </p:nvSpPr>
          <p:spPr>
            <a:xfrm>
              <a:off x="5097325" y="4237938"/>
              <a:ext cx="2179" cy="1122"/>
            </a:xfrm>
            <a:custGeom>
              <a:avLst/>
              <a:gdLst/>
              <a:ahLst/>
              <a:cxnLst/>
              <a:rect l="l" t="t" r="r" b="b"/>
              <a:pathLst>
                <a:path w="68" h="35" extrusionOk="0">
                  <a:moveTo>
                    <a:pt x="34" y="1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34"/>
                    <a:pt x="18" y="34"/>
                    <a:pt x="34" y="34"/>
                  </a:cubicBezTo>
                  <a:cubicBezTo>
                    <a:pt x="51" y="34"/>
                    <a:pt x="68" y="18"/>
                    <a:pt x="68" y="18"/>
                  </a:cubicBezTo>
                  <a:cubicBezTo>
                    <a:pt x="68" y="1"/>
                    <a:pt x="51" y="1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4586;p60"/>
            <p:cNvSpPr/>
            <p:nvPr/>
          </p:nvSpPr>
          <p:spPr>
            <a:xfrm>
              <a:off x="4674810" y="3848114"/>
              <a:ext cx="203550" cy="40191"/>
            </a:xfrm>
            <a:custGeom>
              <a:avLst/>
              <a:gdLst/>
              <a:ahLst/>
              <a:cxnLst/>
              <a:rect l="l" t="t" r="r" b="b"/>
              <a:pathLst>
                <a:path w="6351" h="1254" extrusionOk="0">
                  <a:moveTo>
                    <a:pt x="6267" y="0"/>
                  </a:moveTo>
                  <a:lnTo>
                    <a:pt x="218" y="518"/>
                  </a:lnTo>
                  <a:lnTo>
                    <a:pt x="1" y="1253"/>
                  </a:lnTo>
                  <a:lnTo>
                    <a:pt x="6350" y="284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4587;p60"/>
            <p:cNvSpPr/>
            <p:nvPr/>
          </p:nvSpPr>
          <p:spPr>
            <a:xfrm>
              <a:off x="4682855" y="3377139"/>
              <a:ext cx="242074" cy="230215"/>
            </a:xfrm>
            <a:custGeom>
              <a:avLst/>
              <a:gdLst/>
              <a:ahLst/>
              <a:cxnLst/>
              <a:rect l="l" t="t" r="r" b="b"/>
              <a:pathLst>
                <a:path w="7553" h="7183" extrusionOk="0">
                  <a:moveTo>
                    <a:pt x="3260" y="1"/>
                  </a:moveTo>
                  <a:cubicBezTo>
                    <a:pt x="2639" y="1"/>
                    <a:pt x="2045" y="325"/>
                    <a:pt x="1721" y="877"/>
                  </a:cubicBezTo>
                  <a:cubicBezTo>
                    <a:pt x="1454" y="1345"/>
                    <a:pt x="1437" y="1913"/>
                    <a:pt x="1170" y="2398"/>
                  </a:cubicBezTo>
                  <a:cubicBezTo>
                    <a:pt x="936" y="2698"/>
                    <a:pt x="702" y="2999"/>
                    <a:pt x="435" y="3283"/>
                  </a:cubicBezTo>
                  <a:cubicBezTo>
                    <a:pt x="201" y="3567"/>
                    <a:pt x="0" y="3952"/>
                    <a:pt x="101" y="4336"/>
                  </a:cubicBezTo>
                  <a:cubicBezTo>
                    <a:pt x="184" y="4670"/>
                    <a:pt x="518" y="4971"/>
                    <a:pt x="485" y="5322"/>
                  </a:cubicBezTo>
                  <a:cubicBezTo>
                    <a:pt x="452" y="5656"/>
                    <a:pt x="101" y="5890"/>
                    <a:pt x="67" y="6224"/>
                  </a:cubicBezTo>
                  <a:cubicBezTo>
                    <a:pt x="0" y="6625"/>
                    <a:pt x="401" y="6959"/>
                    <a:pt x="802" y="6993"/>
                  </a:cubicBezTo>
                  <a:cubicBezTo>
                    <a:pt x="835" y="6995"/>
                    <a:pt x="867" y="6996"/>
                    <a:pt x="899" y="6996"/>
                  </a:cubicBezTo>
                  <a:cubicBezTo>
                    <a:pt x="1265" y="6996"/>
                    <a:pt x="1616" y="6829"/>
                    <a:pt x="1939" y="6675"/>
                  </a:cubicBezTo>
                  <a:cubicBezTo>
                    <a:pt x="2274" y="6507"/>
                    <a:pt x="2624" y="6353"/>
                    <a:pt x="2988" y="6353"/>
                  </a:cubicBezTo>
                  <a:cubicBezTo>
                    <a:pt x="3022" y="6353"/>
                    <a:pt x="3057" y="6355"/>
                    <a:pt x="3092" y="6358"/>
                  </a:cubicBezTo>
                  <a:cubicBezTo>
                    <a:pt x="3543" y="6408"/>
                    <a:pt x="3927" y="6742"/>
                    <a:pt x="4328" y="6942"/>
                  </a:cubicBezTo>
                  <a:cubicBezTo>
                    <a:pt x="4676" y="7103"/>
                    <a:pt x="5046" y="7183"/>
                    <a:pt x="5413" y="7183"/>
                  </a:cubicBezTo>
                  <a:cubicBezTo>
                    <a:pt x="5997" y="7183"/>
                    <a:pt x="6573" y="6982"/>
                    <a:pt x="7035" y="6592"/>
                  </a:cubicBezTo>
                  <a:cubicBezTo>
                    <a:pt x="7319" y="6341"/>
                    <a:pt x="7553" y="5973"/>
                    <a:pt x="7452" y="5606"/>
                  </a:cubicBezTo>
                  <a:cubicBezTo>
                    <a:pt x="7352" y="5272"/>
                    <a:pt x="7001" y="5054"/>
                    <a:pt x="6884" y="4720"/>
                  </a:cubicBezTo>
                  <a:cubicBezTo>
                    <a:pt x="6701" y="4236"/>
                    <a:pt x="7085" y="3701"/>
                    <a:pt x="6985" y="3200"/>
                  </a:cubicBezTo>
                  <a:cubicBezTo>
                    <a:pt x="6851" y="2515"/>
                    <a:pt x="5965" y="2247"/>
                    <a:pt x="5615" y="1646"/>
                  </a:cubicBezTo>
                  <a:cubicBezTo>
                    <a:pt x="5431" y="1362"/>
                    <a:pt x="5397" y="1011"/>
                    <a:pt x="5247" y="710"/>
                  </a:cubicBezTo>
                  <a:cubicBezTo>
                    <a:pt x="5114" y="485"/>
                    <a:pt x="4866" y="281"/>
                    <a:pt x="4620" y="281"/>
                  </a:cubicBezTo>
                  <a:cubicBezTo>
                    <a:pt x="4555" y="281"/>
                    <a:pt x="4491" y="295"/>
                    <a:pt x="4428" y="326"/>
                  </a:cubicBezTo>
                  <a:lnTo>
                    <a:pt x="3710" y="58"/>
                  </a:lnTo>
                  <a:cubicBezTo>
                    <a:pt x="3561" y="20"/>
                    <a:pt x="3410" y="1"/>
                    <a:pt x="32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588;p60"/>
            <p:cNvSpPr/>
            <p:nvPr/>
          </p:nvSpPr>
          <p:spPr>
            <a:xfrm>
              <a:off x="4743365" y="3381690"/>
              <a:ext cx="110348" cy="202973"/>
            </a:xfrm>
            <a:custGeom>
              <a:avLst/>
              <a:gdLst/>
              <a:ahLst/>
              <a:cxnLst/>
              <a:rect l="l" t="t" r="r" b="b"/>
              <a:pathLst>
                <a:path w="3443" h="6333" extrusionOk="0">
                  <a:moveTo>
                    <a:pt x="1354" y="0"/>
                  </a:moveTo>
                  <a:lnTo>
                    <a:pt x="1" y="1788"/>
                  </a:lnTo>
                  <a:lnTo>
                    <a:pt x="301" y="6333"/>
                  </a:lnTo>
                  <a:lnTo>
                    <a:pt x="2574" y="6182"/>
                  </a:lnTo>
                  <a:cubicBezTo>
                    <a:pt x="2524" y="5764"/>
                    <a:pt x="2507" y="5330"/>
                    <a:pt x="2524" y="4896"/>
                  </a:cubicBezTo>
                  <a:cubicBezTo>
                    <a:pt x="2524" y="4896"/>
                    <a:pt x="3443" y="4712"/>
                    <a:pt x="3409" y="3776"/>
                  </a:cubicBezTo>
                  <a:cubicBezTo>
                    <a:pt x="3376" y="2840"/>
                    <a:pt x="3125" y="685"/>
                    <a:pt x="3125" y="685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589;p60"/>
            <p:cNvSpPr/>
            <p:nvPr/>
          </p:nvSpPr>
          <p:spPr>
            <a:xfrm>
              <a:off x="4836919" y="3450758"/>
              <a:ext cx="8878" cy="5769"/>
            </a:xfrm>
            <a:custGeom>
              <a:avLst/>
              <a:gdLst/>
              <a:ahLst/>
              <a:cxnLst/>
              <a:rect l="l" t="t" r="r" b="b"/>
              <a:pathLst>
                <a:path w="277" h="180" extrusionOk="0">
                  <a:moveTo>
                    <a:pt x="139" y="0"/>
                  </a:moveTo>
                  <a:cubicBezTo>
                    <a:pt x="0" y="13"/>
                    <a:pt x="158" y="179"/>
                    <a:pt x="235" y="179"/>
                  </a:cubicBezTo>
                  <a:cubicBezTo>
                    <a:pt x="260" y="179"/>
                    <a:pt x="277" y="162"/>
                    <a:pt x="273" y="117"/>
                  </a:cubicBezTo>
                  <a:cubicBezTo>
                    <a:pt x="256" y="51"/>
                    <a:pt x="206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590;p60"/>
            <p:cNvSpPr/>
            <p:nvPr/>
          </p:nvSpPr>
          <p:spPr>
            <a:xfrm>
              <a:off x="4830124" y="3446078"/>
              <a:ext cx="15544" cy="4711"/>
            </a:xfrm>
            <a:custGeom>
              <a:avLst/>
              <a:gdLst/>
              <a:ahLst/>
              <a:cxnLst/>
              <a:rect l="l" t="t" r="r" b="b"/>
              <a:pathLst>
                <a:path w="485" h="147" extrusionOk="0">
                  <a:moveTo>
                    <a:pt x="243" y="0"/>
                  </a:moveTo>
                  <a:cubicBezTo>
                    <a:pt x="176" y="0"/>
                    <a:pt x="109" y="21"/>
                    <a:pt x="50" y="63"/>
                  </a:cubicBezTo>
                  <a:cubicBezTo>
                    <a:pt x="17" y="96"/>
                    <a:pt x="0" y="130"/>
                    <a:pt x="17" y="146"/>
                  </a:cubicBezTo>
                  <a:cubicBezTo>
                    <a:pt x="34" y="146"/>
                    <a:pt x="117" y="80"/>
                    <a:pt x="251" y="80"/>
                  </a:cubicBezTo>
                  <a:cubicBezTo>
                    <a:pt x="355" y="80"/>
                    <a:pt x="446" y="132"/>
                    <a:pt x="476" y="132"/>
                  </a:cubicBezTo>
                  <a:cubicBezTo>
                    <a:pt x="480" y="132"/>
                    <a:pt x="483" y="132"/>
                    <a:pt x="485" y="130"/>
                  </a:cubicBezTo>
                  <a:cubicBezTo>
                    <a:pt x="485" y="113"/>
                    <a:pt x="468" y="96"/>
                    <a:pt x="435" y="63"/>
                  </a:cubicBezTo>
                  <a:cubicBezTo>
                    <a:pt x="376" y="21"/>
                    <a:pt x="309" y="0"/>
                    <a:pt x="2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591;p60"/>
            <p:cNvSpPr/>
            <p:nvPr/>
          </p:nvSpPr>
          <p:spPr>
            <a:xfrm>
              <a:off x="4791921" y="3454507"/>
              <a:ext cx="8910" cy="5737"/>
            </a:xfrm>
            <a:custGeom>
              <a:avLst/>
              <a:gdLst/>
              <a:ahLst/>
              <a:cxnLst/>
              <a:rect l="l" t="t" r="r" b="b"/>
              <a:pathLst>
                <a:path w="278" h="179" extrusionOk="0">
                  <a:moveTo>
                    <a:pt x="140" y="0"/>
                  </a:moveTo>
                  <a:cubicBezTo>
                    <a:pt x="1" y="13"/>
                    <a:pt x="158" y="179"/>
                    <a:pt x="236" y="179"/>
                  </a:cubicBezTo>
                  <a:cubicBezTo>
                    <a:pt x="261" y="179"/>
                    <a:pt x="277" y="162"/>
                    <a:pt x="273" y="117"/>
                  </a:cubicBezTo>
                  <a:cubicBezTo>
                    <a:pt x="257" y="50"/>
                    <a:pt x="207" y="0"/>
                    <a:pt x="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592;p60"/>
            <p:cNvSpPr/>
            <p:nvPr/>
          </p:nvSpPr>
          <p:spPr>
            <a:xfrm>
              <a:off x="4785126" y="3450277"/>
              <a:ext cx="15576" cy="4359"/>
            </a:xfrm>
            <a:custGeom>
              <a:avLst/>
              <a:gdLst/>
              <a:ahLst/>
              <a:cxnLst/>
              <a:rect l="l" t="t" r="r" b="b"/>
              <a:pathLst>
                <a:path w="486" h="136" extrusionOk="0">
                  <a:moveTo>
                    <a:pt x="254" y="1"/>
                  </a:moveTo>
                  <a:cubicBezTo>
                    <a:pt x="184" y="1"/>
                    <a:pt x="113" y="21"/>
                    <a:pt x="51" y="66"/>
                  </a:cubicBezTo>
                  <a:cubicBezTo>
                    <a:pt x="18" y="99"/>
                    <a:pt x="1" y="132"/>
                    <a:pt x="18" y="132"/>
                  </a:cubicBezTo>
                  <a:cubicBezTo>
                    <a:pt x="19" y="134"/>
                    <a:pt x="22" y="135"/>
                    <a:pt x="26" y="135"/>
                  </a:cubicBezTo>
                  <a:cubicBezTo>
                    <a:pt x="53" y="135"/>
                    <a:pt x="133" y="82"/>
                    <a:pt x="251" y="82"/>
                  </a:cubicBezTo>
                  <a:cubicBezTo>
                    <a:pt x="265" y="80"/>
                    <a:pt x="278" y="80"/>
                    <a:pt x="290" y="80"/>
                  </a:cubicBezTo>
                  <a:cubicBezTo>
                    <a:pt x="377" y="80"/>
                    <a:pt x="450" y="118"/>
                    <a:pt x="477" y="118"/>
                  </a:cubicBezTo>
                  <a:cubicBezTo>
                    <a:pt x="481" y="118"/>
                    <a:pt x="483" y="118"/>
                    <a:pt x="485" y="116"/>
                  </a:cubicBezTo>
                  <a:cubicBezTo>
                    <a:pt x="485" y="116"/>
                    <a:pt x="469" y="82"/>
                    <a:pt x="435" y="49"/>
                  </a:cubicBezTo>
                  <a:cubicBezTo>
                    <a:pt x="380" y="17"/>
                    <a:pt x="317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593;p60"/>
            <p:cNvSpPr/>
            <p:nvPr/>
          </p:nvSpPr>
          <p:spPr>
            <a:xfrm>
              <a:off x="4814580" y="3451815"/>
              <a:ext cx="13974" cy="35928"/>
            </a:xfrm>
            <a:custGeom>
              <a:avLst/>
              <a:gdLst/>
              <a:ahLst/>
              <a:cxnLst/>
              <a:rect l="l" t="t" r="r" b="b"/>
              <a:pathLst>
                <a:path w="436" h="1121" extrusionOk="0">
                  <a:moveTo>
                    <a:pt x="1" y="1"/>
                  </a:moveTo>
                  <a:cubicBezTo>
                    <a:pt x="68" y="235"/>
                    <a:pt x="151" y="452"/>
                    <a:pt x="251" y="669"/>
                  </a:cubicBezTo>
                  <a:lnTo>
                    <a:pt x="352" y="937"/>
                  </a:lnTo>
                  <a:cubicBezTo>
                    <a:pt x="385" y="970"/>
                    <a:pt x="385" y="1003"/>
                    <a:pt x="385" y="1037"/>
                  </a:cubicBezTo>
                  <a:cubicBezTo>
                    <a:pt x="385" y="1053"/>
                    <a:pt x="352" y="1070"/>
                    <a:pt x="318" y="1070"/>
                  </a:cubicBezTo>
                  <a:cubicBezTo>
                    <a:pt x="251" y="1087"/>
                    <a:pt x="185" y="1104"/>
                    <a:pt x="118" y="1120"/>
                  </a:cubicBezTo>
                  <a:lnTo>
                    <a:pt x="318" y="1120"/>
                  </a:lnTo>
                  <a:cubicBezTo>
                    <a:pt x="335" y="1104"/>
                    <a:pt x="368" y="1104"/>
                    <a:pt x="385" y="1104"/>
                  </a:cubicBezTo>
                  <a:cubicBezTo>
                    <a:pt x="402" y="1087"/>
                    <a:pt x="418" y="1070"/>
                    <a:pt x="435" y="1053"/>
                  </a:cubicBezTo>
                  <a:cubicBezTo>
                    <a:pt x="435" y="1003"/>
                    <a:pt x="435" y="953"/>
                    <a:pt x="402" y="920"/>
                  </a:cubicBezTo>
                  <a:lnTo>
                    <a:pt x="302" y="652"/>
                  </a:lnTo>
                  <a:cubicBezTo>
                    <a:pt x="218" y="435"/>
                    <a:pt x="118" y="2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594;p60"/>
            <p:cNvSpPr/>
            <p:nvPr/>
          </p:nvSpPr>
          <p:spPr>
            <a:xfrm>
              <a:off x="4781921" y="3528928"/>
              <a:ext cx="40191" cy="17628"/>
            </a:xfrm>
            <a:custGeom>
              <a:avLst/>
              <a:gdLst/>
              <a:ahLst/>
              <a:cxnLst/>
              <a:rect l="l" t="t" r="r" b="b"/>
              <a:pathLst>
                <a:path w="1254" h="550" extrusionOk="0">
                  <a:moveTo>
                    <a:pt x="1" y="1"/>
                  </a:moveTo>
                  <a:cubicBezTo>
                    <a:pt x="1" y="1"/>
                    <a:pt x="282" y="550"/>
                    <a:pt x="1038" y="550"/>
                  </a:cubicBezTo>
                  <a:cubicBezTo>
                    <a:pt x="1106" y="550"/>
                    <a:pt x="1178" y="545"/>
                    <a:pt x="1254" y="536"/>
                  </a:cubicBezTo>
                  <a:lnTo>
                    <a:pt x="1254" y="302"/>
                  </a:lnTo>
                  <a:cubicBezTo>
                    <a:pt x="1205" y="305"/>
                    <a:pt x="1155" y="307"/>
                    <a:pt x="1106" y="307"/>
                  </a:cubicBezTo>
                  <a:cubicBezTo>
                    <a:pt x="718" y="307"/>
                    <a:pt x="327" y="193"/>
                    <a:pt x="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595;p60"/>
            <p:cNvSpPr/>
            <p:nvPr/>
          </p:nvSpPr>
          <p:spPr>
            <a:xfrm>
              <a:off x="4804965" y="3492711"/>
              <a:ext cx="12884" cy="8942"/>
            </a:xfrm>
            <a:custGeom>
              <a:avLst/>
              <a:gdLst/>
              <a:ahLst/>
              <a:cxnLst/>
              <a:rect l="l" t="t" r="r" b="b"/>
              <a:pathLst>
                <a:path w="402" h="279" extrusionOk="0">
                  <a:moveTo>
                    <a:pt x="165" y="0"/>
                  </a:moveTo>
                  <a:cubicBezTo>
                    <a:pt x="131" y="0"/>
                    <a:pt x="96" y="9"/>
                    <a:pt x="67" y="28"/>
                  </a:cubicBezTo>
                  <a:cubicBezTo>
                    <a:pt x="17" y="45"/>
                    <a:pt x="0" y="112"/>
                    <a:pt x="0" y="162"/>
                  </a:cubicBezTo>
                  <a:cubicBezTo>
                    <a:pt x="17" y="229"/>
                    <a:pt x="84" y="279"/>
                    <a:pt x="150" y="279"/>
                  </a:cubicBezTo>
                  <a:cubicBezTo>
                    <a:pt x="201" y="279"/>
                    <a:pt x="267" y="279"/>
                    <a:pt x="334" y="245"/>
                  </a:cubicBezTo>
                  <a:cubicBezTo>
                    <a:pt x="351" y="245"/>
                    <a:pt x="368" y="245"/>
                    <a:pt x="384" y="229"/>
                  </a:cubicBezTo>
                  <a:cubicBezTo>
                    <a:pt x="401" y="212"/>
                    <a:pt x="401" y="195"/>
                    <a:pt x="401" y="178"/>
                  </a:cubicBezTo>
                  <a:cubicBezTo>
                    <a:pt x="368" y="95"/>
                    <a:pt x="317" y="28"/>
                    <a:pt x="234" y="11"/>
                  </a:cubicBezTo>
                  <a:cubicBezTo>
                    <a:pt x="213" y="4"/>
                    <a:pt x="190" y="0"/>
                    <a:pt x="16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596;p60"/>
            <p:cNvSpPr/>
            <p:nvPr/>
          </p:nvSpPr>
          <p:spPr>
            <a:xfrm>
              <a:off x="4806023" y="3488256"/>
              <a:ext cx="14487" cy="12339"/>
            </a:xfrm>
            <a:custGeom>
              <a:avLst/>
              <a:gdLst/>
              <a:ahLst/>
              <a:cxnLst/>
              <a:rect l="l" t="t" r="r" b="b"/>
              <a:pathLst>
                <a:path w="452" h="385" extrusionOk="0">
                  <a:moveTo>
                    <a:pt x="17" y="0"/>
                  </a:moveTo>
                  <a:cubicBezTo>
                    <a:pt x="17" y="0"/>
                    <a:pt x="0" y="33"/>
                    <a:pt x="17" y="100"/>
                  </a:cubicBezTo>
                  <a:cubicBezTo>
                    <a:pt x="17" y="184"/>
                    <a:pt x="67" y="251"/>
                    <a:pt x="134" y="301"/>
                  </a:cubicBezTo>
                  <a:cubicBezTo>
                    <a:pt x="184" y="351"/>
                    <a:pt x="268" y="384"/>
                    <a:pt x="351" y="384"/>
                  </a:cubicBezTo>
                  <a:cubicBezTo>
                    <a:pt x="418" y="384"/>
                    <a:pt x="452" y="351"/>
                    <a:pt x="452" y="351"/>
                  </a:cubicBezTo>
                  <a:cubicBezTo>
                    <a:pt x="452" y="334"/>
                    <a:pt x="301" y="351"/>
                    <a:pt x="168" y="251"/>
                  </a:cubicBezTo>
                  <a:cubicBezTo>
                    <a:pt x="51" y="150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597;p60"/>
            <p:cNvSpPr/>
            <p:nvPr/>
          </p:nvSpPr>
          <p:spPr>
            <a:xfrm>
              <a:off x="4723558" y="3375793"/>
              <a:ext cx="124258" cy="125860"/>
            </a:xfrm>
            <a:custGeom>
              <a:avLst/>
              <a:gdLst/>
              <a:ahLst/>
              <a:cxnLst/>
              <a:rect l="l" t="t" r="r" b="b"/>
              <a:pathLst>
                <a:path w="3877" h="3927" extrusionOk="0">
                  <a:moveTo>
                    <a:pt x="2423" y="0"/>
                  </a:moveTo>
                  <a:cubicBezTo>
                    <a:pt x="1671" y="17"/>
                    <a:pt x="953" y="368"/>
                    <a:pt x="502" y="986"/>
                  </a:cubicBezTo>
                  <a:cubicBezTo>
                    <a:pt x="117" y="1487"/>
                    <a:pt x="0" y="2139"/>
                    <a:pt x="184" y="2757"/>
                  </a:cubicBezTo>
                  <a:cubicBezTo>
                    <a:pt x="268" y="2958"/>
                    <a:pt x="485" y="3910"/>
                    <a:pt x="719" y="3927"/>
                  </a:cubicBezTo>
                  <a:cubicBezTo>
                    <a:pt x="721" y="3927"/>
                    <a:pt x="723" y="3927"/>
                    <a:pt x="725" y="3927"/>
                  </a:cubicBezTo>
                  <a:cubicBezTo>
                    <a:pt x="971" y="3927"/>
                    <a:pt x="1087" y="2972"/>
                    <a:pt x="1153" y="2740"/>
                  </a:cubicBezTo>
                  <a:cubicBezTo>
                    <a:pt x="1203" y="2506"/>
                    <a:pt x="1187" y="2256"/>
                    <a:pt x="1253" y="2022"/>
                  </a:cubicBezTo>
                  <a:cubicBezTo>
                    <a:pt x="1402" y="2108"/>
                    <a:pt x="1565" y="2150"/>
                    <a:pt x="1727" y="2150"/>
                  </a:cubicBezTo>
                  <a:cubicBezTo>
                    <a:pt x="1912" y="2150"/>
                    <a:pt x="2096" y="2095"/>
                    <a:pt x="2256" y="1989"/>
                  </a:cubicBezTo>
                  <a:cubicBezTo>
                    <a:pt x="2540" y="1805"/>
                    <a:pt x="2791" y="1537"/>
                    <a:pt x="2974" y="1253"/>
                  </a:cubicBezTo>
                  <a:lnTo>
                    <a:pt x="2974" y="1253"/>
                  </a:lnTo>
                  <a:lnTo>
                    <a:pt x="2757" y="1821"/>
                  </a:lnTo>
                  <a:cubicBezTo>
                    <a:pt x="3325" y="1788"/>
                    <a:pt x="3776" y="1337"/>
                    <a:pt x="3810" y="769"/>
                  </a:cubicBezTo>
                  <a:lnTo>
                    <a:pt x="3877" y="936"/>
                  </a:lnTo>
                  <a:cubicBezTo>
                    <a:pt x="3793" y="669"/>
                    <a:pt x="3609" y="418"/>
                    <a:pt x="3375" y="268"/>
                  </a:cubicBezTo>
                  <a:cubicBezTo>
                    <a:pt x="3091" y="84"/>
                    <a:pt x="2757" y="0"/>
                    <a:pt x="24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598;p60"/>
            <p:cNvSpPr/>
            <p:nvPr/>
          </p:nvSpPr>
          <p:spPr>
            <a:xfrm>
              <a:off x="4831727" y="3386497"/>
              <a:ext cx="92144" cy="146212"/>
            </a:xfrm>
            <a:custGeom>
              <a:avLst/>
              <a:gdLst/>
              <a:ahLst/>
              <a:cxnLst/>
              <a:rect l="l" t="t" r="r" b="b"/>
              <a:pathLst>
                <a:path w="2875" h="4562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7"/>
                    <a:pt x="34" y="34"/>
                    <a:pt x="51" y="51"/>
                  </a:cubicBezTo>
                  <a:cubicBezTo>
                    <a:pt x="84" y="101"/>
                    <a:pt x="134" y="134"/>
                    <a:pt x="184" y="184"/>
                  </a:cubicBezTo>
                  <a:cubicBezTo>
                    <a:pt x="268" y="234"/>
                    <a:pt x="368" y="268"/>
                    <a:pt x="452" y="301"/>
                  </a:cubicBezTo>
                  <a:cubicBezTo>
                    <a:pt x="569" y="351"/>
                    <a:pt x="686" y="385"/>
                    <a:pt x="819" y="452"/>
                  </a:cubicBezTo>
                  <a:cubicBezTo>
                    <a:pt x="970" y="502"/>
                    <a:pt x="1087" y="602"/>
                    <a:pt x="1170" y="736"/>
                  </a:cubicBezTo>
                  <a:cubicBezTo>
                    <a:pt x="1270" y="886"/>
                    <a:pt x="1320" y="1053"/>
                    <a:pt x="1304" y="1237"/>
                  </a:cubicBezTo>
                  <a:cubicBezTo>
                    <a:pt x="1270" y="1437"/>
                    <a:pt x="1254" y="1638"/>
                    <a:pt x="1254" y="1838"/>
                  </a:cubicBezTo>
                  <a:cubicBezTo>
                    <a:pt x="1270" y="1955"/>
                    <a:pt x="1320" y="2056"/>
                    <a:pt x="1404" y="2139"/>
                  </a:cubicBezTo>
                  <a:cubicBezTo>
                    <a:pt x="1488" y="2223"/>
                    <a:pt x="1604" y="2256"/>
                    <a:pt x="1721" y="2273"/>
                  </a:cubicBezTo>
                  <a:cubicBezTo>
                    <a:pt x="2139" y="2323"/>
                    <a:pt x="2490" y="2574"/>
                    <a:pt x="2657" y="2958"/>
                  </a:cubicBezTo>
                  <a:cubicBezTo>
                    <a:pt x="2807" y="3259"/>
                    <a:pt x="2807" y="3609"/>
                    <a:pt x="2657" y="3910"/>
                  </a:cubicBezTo>
                  <a:cubicBezTo>
                    <a:pt x="2574" y="4127"/>
                    <a:pt x="2423" y="4294"/>
                    <a:pt x="2239" y="4428"/>
                  </a:cubicBezTo>
                  <a:cubicBezTo>
                    <a:pt x="2106" y="4512"/>
                    <a:pt x="2022" y="4545"/>
                    <a:pt x="2022" y="4562"/>
                  </a:cubicBezTo>
                  <a:cubicBezTo>
                    <a:pt x="2039" y="4545"/>
                    <a:pt x="2056" y="4545"/>
                    <a:pt x="2089" y="4545"/>
                  </a:cubicBezTo>
                  <a:cubicBezTo>
                    <a:pt x="2139" y="4512"/>
                    <a:pt x="2189" y="4478"/>
                    <a:pt x="2256" y="4445"/>
                  </a:cubicBezTo>
                  <a:cubicBezTo>
                    <a:pt x="2457" y="4328"/>
                    <a:pt x="2607" y="4144"/>
                    <a:pt x="2707" y="3944"/>
                  </a:cubicBezTo>
                  <a:cubicBezTo>
                    <a:pt x="2874" y="3626"/>
                    <a:pt x="2874" y="3242"/>
                    <a:pt x="2724" y="2924"/>
                  </a:cubicBezTo>
                  <a:cubicBezTo>
                    <a:pt x="2640" y="2741"/>
                    <a:pt x="2507" y="2574"/>
                    <a:pt x="2340" y="2457"/>
                  </a:cubicBezTo>
                  <a:cubicBezTo>
                    <a:pt x="2173" y="2323"/>
                    <a:pt x="1955" y="2223"/>
                    <a:pt x="1738" y="2206"/>
                  </a:cubicBezTo>
                  <a:cubicBezTo>
                    <a:pt x="1621" y="2189"/>
                    <a:pt x="1538" y="2156"/>
                    <a:pt x="1454" y="2089"/>
                  </a:cubicBezTo>
                  <a:cubicBezTo>
                    <a:pt x="1387" y="2022"/>
                    <a:pt x="1337" y="1922"/>
                    <a:pt x="1320" y="1822"/>
                  </a:cubicBezTo>
                  <a:cubicBezTo>
                    <a:pt x="1320" y="1638"/>
                    <a:pt x="1337" y="1437"/>
                    <a:pt x="1371" y="1237"/>
                  </a:cubicBezTo>
                  <a:cubicBezTo>
                    <a:pt x="1371" y="1053"/>
                    <a:pt x="1320" y="869"/>
                    <a:pt x="1220" y="702"/>
                  </a:cubicBezTo>
                  <a:cubicBezTo>
                    <a:pt x="1120" y="568"/>
                    <a:pt x="986" y="468"/>
                    <a:pt x="836" y="401"/>
                  </a:cubicBezTo>
                  <a:cubicBezTo>
                    <a:pt x="702" y="335"/>
                    <a:pt x="585" y="301"/>
                    <a:pt x="468" y="268"/>
                  </a:cubicBezTo>
                  <a:cubicBezTo>
                    <a:pt x="368" y="234"/>
                    <a:pt x="284" y="201"/>
                    <a:pt x="201" y="151"/>
                  </a:cubicBezTo>
                  <a:cubicBezTo>
                    <a:pt x="134" y="117"/>
                    <a:pt x="67" y="5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599;p60"/>
            <p:cNvSpPr/>
            <p:nvPr/>
          </p:nvSpPr>
          <p:spPr>
            <a:xfrm>
              <a:off x="4673752" y="3408996"/>
              <a:ext cx="67497" cy="177269"/>
            </a:xfrm>
            <a:custGeom>
              <a:avLst/>
              <a:gdLst/>
              <a:ahLst/>
              <a:cxnLst/>
              <a:rect l="l" t="t" r="r" b="b"/>
              <a:pathLst>
                <a:path w="2106" h="5531" extrusionOk="0">
                  <a:moveTo>
                    <a:pt x="2106" y="0"/>
                  </a:moveTo>
                  <a:cubicBezTo>
                    <a:pt x="2089" y="84"/>
                    <a:pt x="2089" y="167"/>
                    <a:pt x="2056" y="251"/>
                  </a:cubicBezTo>
                  <a:cubicBezTo>
                    <a:pt x="1989" y="485"/>
                    <a:pt x="1872" y="702"/>
                    <a:pt x="1705" y="869"/>
                  </a:cubicBezTo>
                  <a:cubicBezTo>
                    <a:pt x="1487" y="1103"/>
                    <a:pt x="1187" y="1303"/>
                    <a:pt x="886" y="1587"/>
                  </a:cubicBezTo>
                  <a:cubicBezTo>
                    <a:pt x="719" y="1738"/>
                    <a:pt x="585" y="1922"/>
                    <a:pt x="502" y="2122"/>
                  </a:cubicBezTo>
                  <a:cubicBezTo>
                    <a:pt x="385" y="2339"/>
                    <a:pt x="368" y="2573"/>
                    <a:pt x="435" y="2807"/>
                  </a:cubicBezTo>
                  <a:cubicBezTo>
                    <a:pt x="518" y="3041"/>
                    <a:pt x="669" y="3225"/>
                    <a:pt x="669" y="3442"/>
                  </a:cubicBezTo>
                  <a:cubicBezTo>
                    <a:pt x="685" y="3643"/>
                    <a:pt x="585" y="3843"/>
                    <a:pt x="401" y="3960"/>
                  </a:cubicBezTo>
                  <a:cubicBezTo>
                    <a:pt x="318" y="4010"/>
                    <a:pt x="234" y="4077"/>
                    <a:pt x="168" y="4144"/>
                  </a:cubicBezTo>
                  <a:cubicBezTo>
                    <a:pt x="101" y="4211"/>
                    <a:pt x="51" y="4311"/>
                    <a:pt x="34" y="4411"/>
                  </a:cubicBezTo>
                  <a:cubicBezTo>
                    <a:pt x="0" y="4578"/>
                    <a:pt x="34" y="4762"/>
                    <a:pt x="101" y="4912"/>
                  </a:cubicBezTo>
                  <a:cubicBezTo>
                    <a:pt x="168" y="5046"/>
                    <a:pt x="268" y="5146"/>
                    <a:pt x="385" y="5247"/>
                  </a:cubicBezTo>
                  <a:cubicBezTo>
                    <a:pt x="468" y="5313"/>
                    <a:pt x="552" y="5364"/>
                    <a:pt x="635" y="5414"/>
                  </a:cubicBezTo>
                  <a:cubicBezTo>
                    <a:pt x="719" y="5464"/>
                    <a:pt x="786" y="5497"/>
                    <a:pt x="819" y="5514"/>
                  </a:cubicBezTo>
                  <a:cubicBezTo>
                    <a:pt x="836" y="5514"/>
                    <a:pt x="869" y="5531"/>
                    <a:pt x="886" y="5531"/>
                  </a:cubicBezTo>
                  <a:cubicBezTo>
                    <a:pt x="886" y="5531"/>
                    <a:pt x="802" y="5481"/>
                    <a:pt x="652" y="5397"/>
                  </a:cubicBezTo>
                  <a:cubicBezTo>
                    <a:pt x="452" y="5280"/>
                    <a:pt x="268" y="5096"/>
                    <a:pt x="151" y="4896"/>
                  </a:cubicBezTo>
                  <a:cubicBezTo>
                    <a:pt x="84" y="4745"/>
                    <a:pt x="67" y="4578"/>
                    <a:pt x="84" y="4411"/>
                  </a:cubicBezTo>
                  <a:cubicBezTo>
                    <a:pt x="117" y="4328"/>
                    <a:pt x="151" y="4244"/>
                    <a:pt x="218" y="4177"/>
                  </a:cubicBezTo>
                  <a:cubicBezTo>
                    <a:pt x="284" y="4110"/>
                    <a:pt x="351" y="4060"/>
                    <a:pt x="435" y="4010"/>
                  </a:cubicBezTo>
                  <a:cubicBezTo>
                    <a:pt x="635" y="3877"/>
                    <a:pt x="752" y="3659"/>
                    <a:pt x="752" y="3442"/>
                  </a:cubicBezTo>
                  <a:cubicBezTo>
                    <a:pt x="736" y="3191"/>
                    <a:pt x="569" y="3008"/>
                    <a:pt x="502" y="2790"/>
                  </a:cubicBezTo>
                  <a:cubicBezTo>
                    <a:pt x="435" y="2573"/>
                    <a:pt x="452" y="2339"/>
                    <a:pt x="552" y="2139"/>
                  </a:cubicBezTo>
                  <a:cubicBezTo>
                    <a:pt x="652" y="1955"/>
                    <a:pt x="769" y="1788"/>
                    <a:pt x="919" y="1638"/>
                  </a:cubicBezTo>
                  <a:cubicBezTo>
                    <a:pt x="1220" y="1354"/>
                    <a:pt x="1521" y="1136"/>
                    <a:pt x="1738" y="902"/>
                  </a:cubicBezTo>
                  <a:cubicBezTo>
                    <a:pt x="1905" y="719"/>
                    <a:pt x="2022" y="501"/>
                    <a:pt x="2089" y="267"/>
                  </a:cubicBezTo>
                  <a:cubicBezTo>
                    <a:pt x="2106" y="201"/>
                    <a:pt x="2106" y="134"/>
                    <a:pt x="2106" y="67"/>
                  </a:cubicBezTo>
                  <a:cubicBezTo>
                    <a:pt x="2106" y="34"/>
                    <a:pt x="2106" y="17"/>
                    <a:pt x="2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600;p60"/>
            <p:cNvSpPr/>
            <p:nvPr/>
          </p:nvSpPr>
          <p:spPr>
            <a:xfrm>
              <a:off x="4836534" y="3403003"/>
              <a:ext cx="13974" cy="34390"/>
            </a:xfrm>
            <a:custGeom>
              <a:avLst/>
              <a:gdLst/>
              <a:ahLst/>
              <a:cxnLst/>
              <a:rect l="l" t="t" r="r" b="b"/>
              <a:pathLst>
                <a:path w="436" h="1073" extrusionOk="0">
                  <a:moveTo>
                    <a:pt x="71" y="0"/>
                  </a:moveTo>
                  <a:cubicBezTo>
                    <a:pt x="64" y="0"/>
                    <a:pt x="58" y="1"/>
                    <a:pt x="51" y="3"/>
                  </a:cubicBezTo>
                  <a:cubicBezTo>
                    <a:pt x="1" y="20"/>
                    <a:pt x="1" y="87"/>
                    <a:pt x="18" y="137"/>
                  </a:cubicBezTo>
                  <a:cubicBezTo>
                    <a:pt x="18" y="304"/>
                    <a:pt x="51" y="471"/>
                    <a:pt x="101" y="638"/>
                  </a:cubicBezTo>
                  <a:cubicBezTo>
                    <a:pt x="151" y="789"/>
                    <a:pt x="268" y="939"/>
                    <a:pt x="402" y="1039"/>
                  </a:cubicBezTo>
                  <a:lnTo>
                    <a:pt x="368" y="1056"/>
                  </a:lnTo>
                  <a:lnTo>
                    <a:pt x="402" y="1073"/>
                  </a:lnTo>
                  <a:cubicBezTo>
                    <a:pt x="435" y="722"/>
                    <a:pt x="352" y="371"/>
                    <a:pt x="168" y="70"/>
                  </a:cubicBezTo>
                  <a:cubicBezTo>
                    <a:pt x="139" y="41"/>
                    <a:pt x="110" y="0"/>
                    <a:pt x="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601;p60"/>
            <p:cNvSpPr/>
            <p:nvPr/>
          </p:nvSpPr>
          <p:spPr>
            <a:xfrm>
              <a:off x="4703206" y="3358454"/>
              <a:ext cx="56248" cy="51408"/>
            </a:xfrm>
            <a:custGeom>
              <a:avLst/>
              <a:gdLst/>
              <a:ahLst/>
              <a:cxnLst/>
              <a:rect l="l" t="t" r="r" b="b"/>
              <a:pathLst>
                <a:path w="1755" h="1604" extrusionOk="0">
                  <a:moveTo>
                    <a:pt x="773" y="1"/>
                  </a:moveTo>
                  <a:cubicBezTo>
                    <a:pt x="624" y="1"/>
                    <a:pt x="472" y="41"/>
                    <a:pt x="335" y="124"/>
                  </a:cubicBezTo>
                  <a:cubicBezTo>
                    <a:pt x="184" y="207"/>
                    <a:pt x="84" y="357"/>
                    <a:pt x="34" y="525"/>
                  </a:cubicBezTo>
                  <a:cubicBezTo>
                    <a:pt x="0" y="708"/>
                    <a:pt x="34" y="909"/>
                    <a:pt x="134" y="1059"/>
                  </a:cubicBezTo>
                  <a:cubicBezTo>
                    <a:pt x="234" y="1226"/>
                    <a:pt x="385" y="1343"/>
                    <a:pt x="552" y="1443"/>
                  </a:cubicBezTo>
                  <a:cubicBezTo>
                    <a:pt x="712" y="1550"/>
                    <a:pt x="905" y="1604"/>
                    <a:pt x="1104" y="1604"/>
                  </a:cubicBezTo>
                  <a:cubicBezTo>
                    <a:pt x="1153" y="1604"/>
                    <a:pt x="1203" y="1601"/>
                    <a:pt x="1254" y="1594"/>
                  </a:cubicBezTo>
                  <a:cubicBezTo>
                    <a:pt x="1504" y="1560"/>
                    <a:pt x="1705" y="1377"/>
                    <a:pt x="1755" y="1126"/>
                  </a:cubicBezTo>
                  <a:lnTo>
                    <a:pt x="1755" y="1126"/>
                  </a:lnTo>
                  <a:lnTo>
                    <a:pt x="1304" y="1226"/>
                  </a:lnTo>
                  <a:cubicBezTo>
                    <a:pt x="1571" y="959"/>
                    <a:pt x="1604" y="525"/>
                    <a:pt x="1354" y="240"/>
                  </a:cubicBezTo>
                  <a:cubicBezTo>
                    <a:pt x="1196" y="83"/>
                    <a:pt x="987" y="1"/>
                    <a:pt x="7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602;p60"/>
            <p:cNvSpPr/>
            <p:nvPr/>
          </p:nvSpPr>
          <p:spPr>
            <a:xfrm>
              <a:off x="4639491" y="3570945"/>
              <a:ext cx="326686" cy="362870"/>
            </a:xfrm>
            <a:custGeom>
              <a:avLst/>
              <a:gdLst/>
              <a:ahLst/>
              <a:cxnLst/>
              <a:rect l="l" t="t" r="r" b="b"/>
              <a:pathLst>
                <a:path w="10193" h="11322" extrusionOk="0">
                  <a:moveTo>
                    <a:pt x="6153" y="0"/>
                  </a:moveTo>
                  <a:cubicBezTo>
                    <a:pt x="5764" y="0"/>
                    <a:pt x="5497" y="60"/>
                    <a:pt x="5497" y="60"/>
                  </a:cubicBezTo>
                  <a:lnTo>
                    <a:pt x="3308" y="260"/>
                  </a:lnTo>
                  <a:cubicBezTo>
                    <a:pt x="3308" y="260"/>
                    <a:pt x="518" y="595"/>
                    <a:pt x="301" y="2600"/>
                  </a:cubicBezTo>
                  <a:lnTo>
                    <a:pt x="0" y="5056"/>
                  </a:lnTo>
                  <a:lnTo>
                    <a:pt x="1370" y="4956"/>
                  </a:lnTo>
                  <a:lnTo>
                    <a:pt x="1738" y="8247"/>
                  </a:lnTo>
                  <a:cubicBezTo>
                    <a:pt x="1237" y="9200"/>
                    <a:pt x="952" y="10252"/>
                    <a:pt x="902" y="11321"/>
                  </a:cubicBezTo>
                  <a:lnTo>
                    <a:pt x="8104" y="11071"/>
                  </a:lnTo>
                  <a:lnTo>
                    <a:pt x="7168" y="7963"/>
                  </a:lnTo>
                  <a:lnTo>
                    <a:pt x="7235" y="5975"/>
                  </a:lnTo>
                  <a:cubicBezTo>
                    <a:pt x="7235" y="5975"/>
                    <a:pt x="7887" y="5641"/>
                    <a:pt x="7853" y="4989"/>
                  </a:cubicBezTo>
                  <a:cubicBezTo>
                    <a:pt x="7825" y="4770"/>
                    <a:pt x="7769" y="4557"/>
                    <a:pt x="7686" y="4355"/>
                  </a:cubicBezTo>
                  <a:lnTo>
                    <a:pt x="7686" y="4355"/>
                  </a:lnTo>
                  <a:lnTo>
                    <a:pt x="8521" y="5908"/>
                  </a:lnTo>
                  <a:lnTo>
                    <a:pt x="10192" y="3836"/>
                  </a:lnTo>
                  <a:cubicBezTo>
                    <a:pt x="10192" y="3836"/>
                    <a:pt x="8388" y="962"/>
                    <a:pt x="8204" y="778"/>
                  </a:cubicBezTo>
                  <a:cubicBezTo>
                    <a:pt x="7566" y="131"/>
                    <a:pt x="6727" y="0"/>
                    <a:pt x="6153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603;p60"/>
            <p:cNvSpPr/>
            <p:nvPr/>
          </p:nvSpPr>
          <p:spPr>
            <a:xfrm>
              <a:off x="4653946" y="3634436"/>
              <a:ext cx="274188" cy="35896"/>
            </a:xfrm>
            <a:custGeom>
              <a:avLst/>
              <a:gdLst/>
              <a:ahLst/>
              <a:cxnLst/>
              <a:rect l="l" t="t" r="r" b="b"/>
              <a:pathLst>
                <a:path w="8555" h="1120" extrusionOk="0">
                  <a:moveTo>
                    <a:pt x="0" y="0"/>
                  </a:moveTo>
                  <a:cubicBezTo>
                    <a:pt x="50" y="117"/>
                    <a:pt x="100" y="234"/>
                    <a:pt x="184" y="335"/>
                  </a:cubicBezTo>
                  <a:cubicBezTo>
                    <a:pt x="385" y="619"/>
                    <a:pt x="652" y="836"/>
                    <a:pt x="969" y="970"/>
                  </a:cubicBezTo>
                  <a:cubicBezTo>
                    <a:pt x="1187" y="1053"/>
                    <a:pt x="1420" y="1120"/>
                    <a:pt x="1654" y="1120"/>
                  </a:cubicBezTo>
                  <a:cubicBezTo>
                    <a:pt x="1922" y="1120"/>
                    <a:pt x="2189" y="1070"/>
                    <a:pt x="2440" y="970"/>
                  </a:cubicBezTo>
                  <a:cubicBezTo>
                    <a:pt x="2991" y="786"/>
                    <a:pt x="3509" y="435"/>
                    <a:pt x="4144" y="284"/>
                  </a:cubicBezTo>
                  <a:cubicBezTo>
                    <a:pt x="4388" y="229"/>
                    <a:pt x="4638" y="202"/>
                    <a:pt x="4889" y="202"/>
                  </a:cubicBezTo>
                  <a:cubicBezTo>
                    <a:pt x="5239" y="202"/>
                    <a:pt x="5591" y="254"/>
                    <a:pt x="5932" y="351"/>
                  </a:cubicBezTo>
                  <a:cubicBezTo>
                    <a:pt x="6199" y="435"/>
                    <a:pt x="6450" y="552"/>
                    <a:pt x="6684" y="635"/>
                  </a:cubicBezTo>
                  <a:cubicBezTo>
                    <a:pt x="6901" y="719"/>
                    <a:pt x="7135" y="786"/>
                    <a:pt x="7369" y="819"/>
                  </a:cubicBezTo>
                  <a:cubicBezTo>
                    <a:pt x="7426" y="828"/>
                    <a:pt x="7484" y="832"/>
                    <a:pt x="7542" y="832"/>
                  </a:cubicBezTo>
                  <a:cubicBezTo>
                    <a:pt x="7821" y="832"/>
                    <a:pt x="8102" y="735"/>
                    <a:pt x="8338" y="569"/>
                  </a:cubicBezTo>
                  <a:cubicBezTo>
                    <a:pt x="8405" y="502"/>
                    <a:pt x="8471" y="435"/>
                    <a:pt x="8522" y="368"/>
                  </a:cubicBezTo>
                  <a:cubicBezTo>
                    <a:pt x="8538" y="335"/>
                    <a:pt x="8555" y="301"/>
                    <a:pt x="8555" y="268"/>
                  </a:cubicBezTo>
                  <a:lnTo>
                    <a:pt x="8555" y="268"/>
                  </a:lnTo>
                  <a:cubicBezTo>
                    <a:pt x="8488" y="385"/>
                    <a:pt x="8421" y="468"/>
                    <a:pt x="8321" y="552"/>
                  </a:cubicBezTo>
                  <a:cubicBezTo>
                    <a:pt x="8092" y="700"/>
                    <a:pt x="7829" y="783"/>
                    <a:pt x="7561" y="783"/>
                  </a:cubicBezTo>
                  <a:cubicBezTo>
                    <a:pt x="7497" y="783"/>
                    <a:pt x="7433" y="779"/>
                    <a:pt x="7369" y="769"/>
                  </a:cubicBezTo>
                  <a:cubicBezTo>
                    <a:pt x="7135" y="736"/>
                    <a:pt x="6918" y="669"/>
                    <a:pt x="6700" y="585"/>
                  </a:cubicBezTo>
                  <a:cubicBezTo>
                    <a:pt x="6466" y="485"/>
                    <a:pt x="6233" y="385"/>
                    <a:pt x="5948" y="301"/>
                  </a:cubicBezTo>
                  <a:cubicBezTo>
                    <a:pt x="5612" y="186"/>
                    <a:pt x="5259" y="131"/>
                    <a:pt x="4905" y="131"/>
                  </a:cubicBezTo>
                  <a:cubicBezTo>
                    <a:pt x="4644" y="131"/>
                    <a:pt x="4383" y="161"/>
                    <a:pt x="4127" y="218"/>
                  </a:cubicBezTo>
                  <a:cubicBezTo>
                    <a:pt x="3476" y="368"/>
                    <a:pt x="2958" y="736"/>
                    <a:pt x="2423" y="919"/>
                  </a:cubicBezTo>
                  <a:cubicBezTo>
                    <a:pt x="2172" y="1003"/>
                    <a:pt x="1922" y="1053"/>
                    <a:pt x="1654" y="1070"/>
                  </a:cubicBezTo>
                  <a:cubicBezTo>
                    <a:pt x="1420" y="1053"/>
                    <a:pt x="1203" y="1003"/>
                    <a:pt x="986" y="919"/>
                  </a:cubicBezTo>
                  <a:cubicBezTo>
                    <a:pt x="685" y="786"/>
                    <a:pt x="401" y="585"/>
                    <a:pt x="201" y="318"/>
                  </a:cubicBezTo>
                  <a:cubicBezTo>
                    <a:pt x="67" y="1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604;p60"/>
            <p:cNvSpPr/>
            <p:nvPr/>
          </p:nvSpPr>
          <p:spPr>
            <a:xfrm>
              <a:off x="4720353" y="3730811"/>
              <a:ext cx="167621" cy="24454"/>
            </a:xfrm>
            <a:custGeom>
              <a:avLst/>
              <a:gdLst/>
              <a:ahLst/>
              <a:cxnLst/>
              <a:rect l="l" t="t" r="r" b="b"/>
              <a:pathLst>
                <a:path w="5230" h="763" extrusionOk="0">
                  <a:moveTo>
                    <a:pt x="752" y="1"/>
                  </a:moveTo>
                  <a:cubicBezTo>
                    <a:pt x="551" y="1"/>
                    <a:pt x="351" y="51"/>
                    <a:pt x="167" y="135"/>
                  </a:cubicBezTo>
                  <a:cubicBezTo>
                    <a:pt x="117" y="151"/>
                    <a:pt x="84" y="185"/>
                    <a:pt x="33" y="218"/>
                  </a:cubicBezTo>
                  <a:cubicBezTo>
                    <a:pt x="0" y="235"/>
                    <a:pt x="0" y="252"/>
                    <a:pt x="0" y="252"/>
                  </a:cubicBezTo>
                  <a:cubicBezTo>
                    <a:pt x="0" y="252"/>
                    <a:pt x="67" y="218"/>
                    <a:pt x="184" y="151"/>
                  </a:cubicBezTo>
                  <a:cubicBezTo>
                    <a:pt x="368" y="85"/>
                    <a:pt x="551" y="51"/>
                    <a:pt x="752" y="51"/>
                  </a:cubicBezTo>
                  <a:cubicBezTo>
                    <a:pt x="1036" y="68"/>
                    <a:pt x="1320" y="135"/>
                    <a:pt x="1587" y="252"/>
                  </a:cubicBezTo>
                  <a:cubicBezTo>
                    <a:pt x="1888" y="352"/>
                    <a:pt x="2222" y="519"/>
                    <a:pt x="2590" y="636"/>
                  </a:cubicBezTo>
                  <a:cubicBezTo>
                    <a:pt x="2873" y="720"/>
                    <a:pt x="3171" y="762"/>
                    <a:pt x="3469" y="762"/>
                  </a:cubicBezTo>
                  <a:cubicBezTo>
                    <a:pt x="3822" y="762"/>
                    <a:pt x="4177" y="703"/>
                    <a:pt x="4511" y="586"/>
                  </a:cubicBezTo>
                  <a:cubicBezTo>
                    <a:pt x="4695" y="536"/>
                    <a:pt x="4879" y="452"/>
                    <a:pt x="5046" y="352"/>
                  </a:cubicBezTo>
                  <a:cubicBezTo>
                    <a:pt x="5113" y="318"/>
                    <a:pt x="5146" y="285"/>
                    <a:pt x="5180" y="252"/>
                  </a:cubicBezTo>
                  <a:cubicBezTo>
                    <a:pt x="5213" y="235"/>
                    <a:pt x="5230" y="218"/>
                    <a:pt x="5230" y="218"/>
                  </a:cubicBezTo>
                  <a:lnTo>
                    <a:pt x="5230" y="218"/>
                  </a:lnTo>
                  <a:cubicBezTo>
                    <a:pt x="4996" y="352"/>
                    <a:pt x="4745" y="452"/>
                    <a:pt x="4495" y="552"/>
                  </a:cubicBezTo>
                  <a:cubicBezTo>
                    <a:pt x="4172" y="648"/>
                    <a:pt x="3839" y="699"/>
                    <a:pt x="3507" y="699"/>
                  </a:cubicBezTo>
                  <a:cubicBezTo>
                    <a:pt x="3204" y="699"/>
                    <a:pt x="2902" y="657"/>
                    <a:pt x="2607" y="569"/>
                  </a:cubicBezTo>
                  <a:cubicBezTo>
                    <a:pt x="2239" y="452"/>
                    <a:pt x="1922" y="302"/>
                    <a:pt x="1604" y="185"/>
                  </a:cubicBezTo>
                  <a:cubicBezTo>
                    <a:pt x="1337" y="68"/>
                    <a:pt x="1053" y="18"/>
                    <a:pt x="7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605;p60"/>
            <p:cNvSpPr/>
            <p:nvPr/>
          </p:nvSpPr>
          <p:spPr>
            <a:xfrm>
              <a:off x="4714969" y="3638731"/>
              <a:ext cx="16634" cy="129065"/>
            </a:xfrm>
            <a:custGeom>
              <a:avLst/>
              <a:gdLst/>
              <a:ahLst/>
              <a:cxnLst/>
              <a:rect l="l" t="t" r="r" b="b"/>
              <a:pathLst>
                <a:path w="519" h="4027" extrusionOk="0">
                  <a:moveTo>
                    <a:pt x="519" y="0"/>
                  </a:moveTo>
                  <a:cubicBezTo>
                    <a:pt x="502" y="50"/>
                    <a:pt x="502" y="117"/>
                    <a:pt x="502" y="167"/>
                  </a:cubicBezTo>
                  <a:cubicBezTo>
                    <a:pt x="486" y="284"/>
                    <a:pt x="469" y="418"/>
                    <a:pt x="435" y="585"/>
                  </a:cubicBezTo>
                  <a:cubicBezTo>
                    <a:pt x="402" y="969"/>
                    <a:pt x="335" y="1470"/>
                    <a:pt x="268" y="2005"/>
                  </a:cubicBezTo>
                  <a:cubicBezTo>
                    <a:pt x="201" y="2573"/>
                    <a:pt x="151" y="3074"/>
                    <a:pt x="118" y="3425"/>
                  </a:cubicBezTo>
                  <a:cubicBezTo>
                    <a:pt x="101" y="3609"/>
                    <a:pt x="101" y="3760"/>
                    <a:pt x="101" y="3860"/>
                  </a:cubicBezTo>
                  <a:cubicBezTo>
                    <a:pt x="1" y="3876"/>
                    <a:pt x="1" y="4010"/>
                    <a:pt x="101" y="4027"/>
                  </a:cubicBezTo>
                  <a:cubicBezTo>
                    <a:pt x="185" y="4027"/>
                    <a:pt x="218" y="3893"/>
                    <a:pt x="118" y="3860"/>
                  </a:cubicBezTo>
                  <a:cubicBezTo>
                    <a:pt x="135" y="3760"/>
                    <a:pt x="151" y="3609"/>
                    <a:pt x="168" y="3442"/>
                  </a:cubicBezTo>
                  <a:lnTo>
                    <a:pt x="335" y="2022"/>
                  </a:lnTo>
                  <a:cubicBezTo>
                    <a:pt x="402" y="1470"/>
                    <a:pt x="452" y="969"/>
                    <a:pt x="486" y="602"/>
                  </a:cubicBezTo>
                  <a:cubicBezTo>
                    <a:pt x="502" y="418"/>
                    <a:pt x="519" y="267"/>
                    <a:pt x="519" y="167"/>
                  </a:cubicBezTo>
                  <a:cubicBezTo>
                    <a:pt x="519" y="117"/>
                    <a:pt x="519" y="67"/>
                    <a:pt x="5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606;p60"/>
            <p:cNvSpPr/>
            <p:nvPr/>
          </p:nvSpPr>
          <p:spPr>
            <a:xfrm>
              <a:off x="4637856" y="3722798"/>
              <a:ext cx="85189" cy="6442"/>
            </a:xfrm>
            <a:custGeom>
              <a:avLst/>
              <a:gdLst/>
              <a:ahLst/>
              <a:cxnLst/>
              <a:rect l="l" t="t" r="r" b="b"/>
              <a:pathLst>
                <a:path w="2658" h="201" extrusionOk="0">
                  <a:moveTo>
                    <a:pt x="2658" y="0"/>
                  </a:moveTo>
                  <a:lnTo>
                    <a:pt x="2658" y="0"/>
                  </a:lnTo>
                  <a:cubicBezTo>
                    <a:pt x="1772" y="17"/>
                    <a:pt x="887" y="84"/>
                    <a:pt x="1" y="201"/>
                  </a:cubicBezTo>
                  <a:cubicBezTo>
                    <a:pt x="887" y="184"/>
                    <a:pt x="1772" y="117"/>
                    <a:pt x="26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607;p60"/>
            <p:cNvSpPr/>
            <p:nvPr/>
          </p:nvSpPr>
          <p:spPr>
            <a:xfrm>
              <a:off x="4872430" y="3646231"/>
              <a:ext cx="15544" cy="70702"/>
            </a:xfrm>
            <a:custGeom>
              <a:avLst/>
              <a:gdLst/>
              <a:ahLst/>
              <a:cxnLst/>
              <a:rect l="l" t="t" r="r" b="b"/>
              <a:pathLst>
                <a:path w="485" h="2206" extrusionOk="0">
                  <a:moveTo>
                    <a:pt x="167" y="0"/>
                  </a:moveTo>
                  <a:cubicBezTo>
                    <a:pt x="134" y="100"/>
                    <a:pt x="117" y="217"/>
                    <a:pt x="101" y="334"/>
                  </a:cubicBezTo>
                  <a:cubicBezTo>
                    <a:pt x="84" y="434"/>
                    <a:pt x="67" y="568"/>
                    <a:pt x="50" y="685"/>
                  </a:cubicBezTo>
                  <a:lnTo>
                    <a:pt x="17" y="902"/>
                  </a:lnTo>
                  <a:cubicBezTo>
                    <a:pt x="17" y="986"/>
                    <a:pt x="0" y="1069"/>
                    <a:pt x="0" y="1136"/>
                  </a:cubicBezTo>
                  <a:cubicBezTo>
                    <a:pt x="0" y="1186"/>
                    <a:pt x="17" y="1236"/>
                    <a:pt x="34" y="1270"/>
                  </a:cubicBezTo>
                  <a:cubicBezTo>
                    <a:pt x="50" y="1320"/>
                    <a:pt x="67" y="1337"/>
                    <a:pt x="84" y="1370"/>
                  </a:cubicBezTo>
                  <a:cubicBezTo>
                    <a:pt x="117" y="1437"/>
                    <a:pt x="151" y="1504"/>
                    <a:pt x="184" y="1571"/>
                  </a:cubicBezTo>
                  <a:lnTo>
                    <a:pt x="334" y="1905"/>
                  </a:lnTo>
                  <a:cubicBezTo>
                    <a:pt x="368" y="2005"/>
                    <a:pt x="435" y="2105"/>
                    <a:pt x="485" y="2206"/>
                  </a:cubicBezTo>
                  <a:cubicBezTo>
                    <a:pt x="468" y="2089"/>
                    <a:pt x="435" y="1988"/>
                    <a:pt x="385" y="1888"/>
                  </a:cubicBezTo>
                  <a:cubicBezTo>
                    <a:pt x="351" y="1788"/>
                    <a:pt x="301" y="1671"/>
                    <a:pt x="251" y="1537"/>
                  </a:cubicBezTo>
                  <a:cubicBezTo>
                    <a:pt x="218" y="1470"/>
                    <a:pt x="184" y="1404"/>
                    <a:pt x="151" y="1337"/>
                  </a:cubicBezTo>
                  <a:cubicBezTo>
                    <a:pt x="134" y="1303"/>
                    <a:pt x="101" y="1270"/>
                    <a:pt x="101" y="1236"/>
                  </a:cubicBezTo>
                  <a:cubicBezTo>
                    <a:pt x="84" y="1220"/>
                    <a:pt x="84" y="1170"/>
                    <a:pt x="67" y="1136"/>
                  </a:cubicBezTo>
                  <a:cubicBezTo>
                    <a:pt x="84" y="1069"/>
                    <a:pt x="84" y="986"/>
                    <a:pt x="101" y="919"/>
                  </a:cubicBezTo>
                  <a:cubicBezTo>
                    <a:pt x="101" y="835"/>
                    <a:pt x="117" y="769"/>
                    <a:pt x="117" y="702"/>
                  </a:cubicBezTo>
                  <a:cubicBezTo>
                    <a:pt x="134" y="568"/>
                    <a:pt x="151" y="451"/>
                    <a:pt x="151" y="334"/>
                  </a:cubicBezTo>
                  <a:cubicBezTo>
                    <a:pt x="167" y="217"/>
                    <a:pt x="184" y="117"/>
                    <a:pt x="1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608;p60"/>
            <p:cNvSpPr/>
            <p:nvPr/>
          </p:nvSpPr>
          <p:spPr>
            <a:xfrm>
              <a:off x="4713911" y="3660140"/>
              <a:ext cx="20384" cy="126501"/>
            </a:xfrm>
            <a:custGeom>
              <a:avLst/>
              <a:gdLst/>
              <a:ahLst/>
              <a:cxnLst/>
              <a:rect l="l" t="t" r="r" b="b"/>
              <a:pathLst>
                <a:path w="636" h="3947" extrusionOk="0">
                  <a:moveTo>
                    <a:pt x="519" y="0"/>
                  </a:moveTo>
                  <a:cubicBezTo>
                    <a:pt x="318" y="1471"/>
                    <a:pt x="1" y="3259"/>
                    <a:pt x="118" y="3827"/>
                  </a:cubicBezTo>
                  <a:cubicBezTo>
                    <a:pt x="263" y="3899"/>
                    <a:pt x="409" y="3947"/>
                    <a:pt x="565" y="3947"/>
                  </a:cubicBezTo>
                  <a:cubicBezTo>
                    <a:pt x="588" y="3947"/>
                    <a:pt x="612" y="3946"/>
                    <a:pt x="635" y="3944"/>
                  </a:cubicBezTo>
                  <a:cubicBezTo>
                    <a:pt x="569" y="2590"/>
                    <a:pt x="535" y="1354"/>
                    <a:pt x="5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609;p60"/>
            <p:cNvSpPr/>
            <p:nvPr/>
          </p:nvSpPr>
          <p:spPr>
            <a:xfrm>
              <a:off x="4622344" y="3723856"/>
              <a:ext cx="390946" cy="141949"/>
            </a:xfrm>
            <a:custGeom>
              <a:avLst/>
              <a:gdLst/>
              <a:ahLst/>
              <a:cxnLst/>
              <a:rect l="l" t="t" r="r" b="b"/>
              <a:pathLst>
                <a:path w="12198" h="4429" extrusionOk="0">
                  <a:moveTo>
                    <a:pt x="3091" y="1"/>
                  </a:moveTo>
                  <a:lnTo>
                    <a:pt x="552" y="185"/>
                  </a:lnTo>
                  <a:cubicBezTo>
                    <a:pt x="552" y="185"/>
                    <a:pt x="435" y="1187"/>
                    <a:pt x="368" y="2357"/>
                  </a:cubicBezTo>
                  <a:cubicBezTo>
                    <a:pt x="351" y="2758"/>
                    <a:pt x="0" y="4429"/>
                    <a:pt x="1270" y="4429"/>
                  </a:cubicBezTo>
                  <a:cubicBezTo>
                    <a:pt x="2373" y="4429"/>
                    <a:pt x="7452" y="3944"/>
                    <a:pt x="8889" y="3760"/>
                  </a:cubicBezTo>
                  <a:cubicBezTo>
                    <a:pt x="9524" y="3727"/>
                    <a:pt x="10159" y="3660"/>
                    <a:pt x="10794" y="3560"/>
                  </a:cubicBezTo>
                  <a:cubicBezTo>
                    <a:pt x="11412" y="3426"/>
                    <a:pt x="11847" y="3359"/>
                    <a:pt x="11813" y="3292"/>
                  </a:cubicBezTo>
                  <a:cubicBezTo>
                    <a:pt x="11799" y="3253"/>
                    <a:pt x="11742" y="3239"/>
                    <a:pt x="11662" y="3239"/>
                  </a:cubicBezTo>
                  <a:cubicBezTo>
                    <a:pt x="11452" y="3239"/>
                    <a:pt x="11086" y="3337"/>
                    <a:pt x="10939" y="3337"/>
                  </a:cubicBezTo>
                  <a:cubicBezTo>
                    <a:pt x="10880" y="3337"/>
                    <a:pt x="10856" y="3321"/>
                    <a:pt x="10894" y="3276"/>
                  </a:cubicBezTo>
                  <a:cubicBezTo>
                    <a:pt x="11078" y="3058"/>
                    <a:pt x="12198" y="2958"/>
                    <a:pt x="12114" y="2758"/>
                  </a:cubicBezTo>
                  <a:cubicBezTo>
                    <a:pt x="12087" y="2700"/>
                    <a:pt x="12012" y="2678"/>
                    <a:pt x="11910" y="2678"/>
                  </a:cubicBezTo>
                  <a:cubicBezTo>
                    <a:pt x="11566" y="2678"/>
                    <a:pt x="10922" y="2932"/>
                    <a:pt x="10844" y="2958"/>
                  </a:cubicBezTo>
                  <a:cubicBezTo>
                    <a:pt x="10839" y="2959"/>
                    <a:pt x="10835" y="2960"/>
                    <a:pt x="10830" y="2960"/>
                  </a:cubicBezTo>
                  <a:cubicBezTo>
                    <a:pt x="10755" y="2960"/>
                    <a:pt x="10715" y="2840"/>
                    <a:pt x="10794" y="2824"/>
                  </a:cubicBezTo>
                  <a:cubicBezTo>
                    <a:pt x="10928" y="2791"/>
                    <a:pt x="12181" y="2440"/>
                    <a:pt x="12081" y="2190"/>
                  </a:cubicBezTo>
                  <a:cubicBezTo>
                    <a:pt x="12064" y="2145"/>
                    <a:pt x="12027" y="2130"/>
                    <a:pt x="11985" y="2130"/>
                  </a:cubicBezTo>
                  <a:cubicBezTo>
                    <a:pt x="11901" y="2130"/>
                    <a:pt x="11797" y="2190"/>
                    <a:pt x="11797" y="2190"/>
                  </a:cubicBezTo>
                  <a:cubicBezTo>
                    <a:pt x="11797" y="2190"/>
                    <a:pt x="10897" y="2511"/>
                    <a:pt x="10642" y="2511"/>
                  </a:cubicBezTo>
                  <a:cubicBezTo>
                    <a:pt x="10606" y="2511"/>
                    <a:pt x="10583" y="2505"/>
                    <a:pt x="10577" y="2490"/>
                  </a:cubicBezTo>
                  <a:cubicBezTo>
                    <a:pt x="10527" y="2357"/>
                    <a:pt x="11212" y="2089"/>
                    <a:pt x="11446" y="2022"/>
                  </a:cubicBezTo>
                  <a:cubicBezTo>
                    <a:pt x="11680" y="1939"/>
                    <a:pt x="11730" y="1805"/>
                    <a:pt x="11613" y="1722"/>
                  </a:cubicBezTo>
                  <a:cubicBezTo>
                    <a:pt x="11604" y="1717"/>
                    <a:pt x="11589" y="1714"/>
                    <a:pt x="11569" y="1714"/>
                  </a:cubicBezTo>
                  <a:cubicBezTo>
                    <a:pt x="11388" y="1714"/>
                    <a:pt x="10789" y="1896"/>
                    <a:pt x="10594" y="1956"/>
                  </a:cubicBezTo>
                  <a:cubicBezTo>
                    <a:pt x="10456" y="2005"/>
                    <a:pt x="10179" y="2106"/>
                    <a:pt x="10019" y="2106"/>
                  </a:cubicBezTo>
                  <a:cubicBezTo>
                    <a:pt x="9907" y="2106"/>
                    <a:pt x="9853" y="2057"/>
                    <a:pt x="9942" y="1906"/>
                  </a:cubicBezTo>
                  <a:cubicBezTo>
                    <a:pt x="10176" y="1538"/>
                    <a:pt x="10193" y="1170"/>
                    <a:pt x="10143" y="1070"/>
                  </a:cubicBezTo>
                  <a:cubicBezTo>
                    <a:pt x="10110" y="1025"/>
                    <a:pt x="10068" y="1005"/>
                    <a:pt x="10028" y="1005"/>
                  </a:cubicBezTo>
                  <a:cubicBezTo>
                    <a:pt x="9965" y="1005"/>
                    <a:pt x="9909" y="1055"/>
                    <a:pt x="9909" y="1137"/>
                  </a:cubicBezTo>
                  <a:cubicBezTo>
                    <a:pt x="9875" y="1271"/>
                    <a:pt x="9825" y="1421"/>
                    <a:pt x="9758" y="1538"/>
                  </a:cubicBezTo>
                  <a:cubicBezTo>
                    <a:pt x="9708" y="1655"/>
                    <a:pt x="9641" y="1738"/>
                    <a:pt x="9558" y="1822"/>
                  </a:cubicBezTo>
                  <a:cubicBezTo>
                    <a:pt x="9514" y="1866"/>
                    <a:pt x="9466" y="1875"/>
                    <a:pt x="9421" y="1875"/>
                  </a:cubicBezTo>
                  <a:cubicBezTo>
                    <a:pt x="9393" y="1875"/>
                    <a:pt x="9366" y="1871"/>
                    <a:pt x="9341" y="1871"/>
                  </a:cubicBezTo>
                  <a:cubicBezTo>
                    <a:pt x="9315" y="1871"/>
                    <a:pt x="9292" y="1875"/>
                    <a:pt x="9274" y="1889"/>
                  </a:cubicBezTo>
                  <a:cubicBezTo>
                    <a:pt x="8550" y="1936"/>
                    <a:pt x="6672" y="2004"/>
                    <a:pt x="5153" y="2004"/>
                  </a:cubicBezTo>
                  <a:cubicBezTo>
                    <a:pt x="3974" y="2004"/>
                    <a:pt x="3011" y="1963"/>
                    <a:pt x="2975" y="1839"/>
                  </a:cubicBezTo>
                  <a:cubicBezTo>
                    <a:pt x="2874" y="1505"/>
                    <a:pt x="3091" y="1"/>
                    <a:pt x="309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610;p60"/>
            <p:cNvSpPr/>
            <p:nvPr/>
          </p:nvSpPr>
          <p:spPr>
            <a:xfrm>
              <a:off x="4702117" y="3429861"/>
              <a:ext cx="83586" cy="172012"/>
            </a:xfrm>
            <a:custGeom>
              <a:avLst/>
              <a:gdLst/>
              <a:ahLst/>
              <a:cxnLst/>
              <a:rect l="l" t="t" r="r" b="b"/>
              <a:pathLst>
                <a:path w="2608" h="5367" extrusionOk="0">
                  <a:moveTo>
                    <a:pt x="2190" y="1"/>
                  </a:moveTo>
                  <a:lnTo>
                    <a:pt x="1321" y="452"/>
                  </a:lnTo>
                  <a:cubicBezTo>
                    <a:pt x="1137" y="703"/>
                    <a:pt x="903" y="936"/>
                    <a:pt x="653" y="1137"/>
                  </a:cubicBezTo>
                  <a:cubicBezTo>
                    <a:pt x="435" y="1354"/>
                    <a:pt x="235" y="1655"/>
                    <a:pt x="285" y="1972"/>
                  </a:cubicBezTo>
                  <a:cubicBezTo>
                    <a:pt x="335" y="2206"/>
                    <a:pt x="519" y="2407"/>
                    <a:pt x="486" y="2641"/>
                  </a:cubicBezTo>
                  <a:cubicBezTo>
                    <a:pt x="435" y="2825"/>
                    <a:pt x="352" y="2992"/>
                    <a:pt x="235" y="3125"/>
                  </a:cubicBezTo>
                  <a:cubicBezTo>
                    <a:pt x="1" y="3526"/>
                    <a:pt x="85" y="4028"/>
                    <a:pt x="268" y="4462"/>
                  </a:cubicBezTo>
                  <a:cubicBezTo>
                    <a:pt x="385" y="4796"/>
                    <a:pt x="619" y="5080"/>
                    <a:pt x="937" y="5247"/>
                  </a:cubicBezTo>
                  <a:cubicBezTo>
                    <a:pt x="1090" y="5328"/>
                    <a:pt x="1257" y="5367"/>
                    <a:pt x="1422" y="5367"/>
                  </a:cubicBezTo>
                  <a:cubicBezTo>
                    <a:pt x="1634" y="5367"/>
                    <a:pt x="1844" y="5303"/>
                    <a:pt x="2023" y="5180"/>
                  </a:cubicBezTo>
                  <a:cubicBezTo>
                    <a:pt x="2357" y="4963"/>
                    <a:pt x="2557" y="4612"/>
                    <a:pt x="2591" y="4228"/>
                  </a:cubicBezTo>
                  <a:cubicBezTo>
                    <a:pt x="2608" y="3844"/>
                    <a:pt x="2474" y="3459"/>
                    <a:pt x="2207" y="3175"/>
                  </a:cubicBezTo>
                  <a:cubicBezTo>
                    <a:pt x="2039" y="2975"/>
                    <a:pt x="1789" y="2791"/>
                    <a:pt x="1789" y="2524"/>
                  </a:cubicBezTo>
                  <a:cubicBezTo>
                    <a:pt x="1772" y="2206"/>
                    <a:pt x="2140" y="1972"/>
                    <a:pt x="2156" y="1655"/>
                  </a:cubicBezTo>
                  <a:cubicBezTo>
                    <a:pt x="2173" y="1371"/>
                    <a:pt x="1939" y="1154"/>
                    <a:pt x="1872" y="870"/>
                  </a:cubicBezTo>
                  <a:cubicBezTo>
                    <a:pt x="1822" y="569"/>
                    <a:pt x="2006" y="268"/>
                    <a:pt x="21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611;p60"/>
            <p:cNvSpPr/>
            <p:nvPr/>
          </p:nvSpPr>
          <p:spPr>
            <a:xfrm>
              <a:off x="4660356" y="3849652"/>
              <a:ext cx="520556" cy="385113"/>
            </a:xfrm>
            <a:custGeom>
              <a:avLst/>
              <a:gdLst/>
              <a:ahLst/>
              <a:cxnLst/>
              <a:rect l="l" t="t" r="r" b="b"/>
              <a:pathLst>
                <a:path w="16242" h="12016" extrusionOk="0">
                  <a:moveTo>
                    <a:pt x="10093" y="1"/>
                  </a:moveTo>
                  <a:cubicBezTo>
                    <a:pt x="8277" y="1"/>
                    <a:pt x="201" y="2308"/>
                    <a:pt x="201" y="2308"/>
                  </a:cubicBezTo>
                  <a:lnTo>
                    <a:pt x="201" y="2291"/>
                  </a:lnTo>
                  <a:lnTo>
                    <a:pt x="201" y="2291"/>
                  </a:lnTo>
                  <a:cubicBezTo>
                    <a:pt x="201" y="2293"/>
                    <a:pt x="1" y="6118"/>
                    <a:pt x="1170" y="6268"/>
                  </a:cubicBezTo>
                  <a:cubicBezTo>
                    <a:pt x="1200" y="6272"/>
                    <a:pt x="1234" y="6274"/>
                    <a:pt x="1271" y="6274"/>
                  </a:cubicBezTo>
                  <a:cubicBezTo>
                    <a:pt x="2665" y="6274"/>
                    <a:pt x="8723" y="3578"/>
                    <a:pt x="8723" y="3578"/>
                  </a:cubicBezTo>
                  <a:lnTo>
                    <a:pt x="12983" y="12016"/>
                  </a:lnTo>
                  <a:lnTo>
                    <a:pt x="16241" y="10328"/>
                  </a:lnTo>
                  <a:cubicBezTo>
                    <a:pt x="16241" y="10328"/>
                    <a:pt x="11312" y="387"/>
                    <a:pt x="10377" y="36"/>
                  </a:cubicBezTo>
                  <a:cubicBezTo>
                    <a:pt x="10316" y="12"/>
                    <a:pt x="10220" y="1"/>
                    <a:pt x="100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612;p60"/>
            <p:cNvSpPr/>
            <p:nvPr/>
          </p:nvSpPr>
          <p:spPr>
            <a:xfrm>
              <a:off x="4697854" y="3931091"/>
              <a:ext cx="315981" cy="490045"/>
            </a:xfrm>
            <a:custGeom>
              <a:avLst/>
              <a:gdLst/>
              <a:ahLst/>
              <a:cxnLst/>
              <a:rect l="l" t="t" r="r" b="b"/>
              <a:pathLst>
                <a:path w="9859" h="15290" extrusionOk="0">
                  <a:moveTo>
                    <a:pt x="3258" y="1"/>
                  </a:moveTo>
                  <a:lnTo>
                    <a:pt x="0" y="3727"/>
                  </a:lnTo>
                  <a:lnTo>
                    <a:pt x="6132" y="4796"/>
                  </a:lnTo>
                  <a:lnTo>
                    <a:pt x="6700" y="15289"/>
                  </a:lnTo>
                  <a:lnTo>
                    <a:pt x="9775" y="15072"/>
                  </a:lnTo>
                  <a:cubicBezTo>
                    <a:pt x="9775" y="15072"/>
                    <a:pt x="9858" y="3209"/>
                    <a:pt x="9424" y="2524"/>
                  </a:cubicBezTo>
                  <a:cubicBezTo>
                    <a:pt x="8990" y="1856"/>
                    <a:pt x="3409" y="34"/>
                    <a:pt x="32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613;p60"/>
            <p:cNvSpPr/>
            <p:nvPr/>
          </p:nvSpPr>
          <p:spPr>
            <a:xfrm>
              <a:off x="4696764" y="3950930"/>
              <a:ext cx="262970" cy="100701"/>
            </a:xfrm>
            <a:custGeom>
              <a:avLst/>
              <a:gdLst/>
              <a:ahLst/>
              <a:cxnLst/>
              <a:rect l="l" t="t" r="r" b="b"/>
              <a:pathLst>
                <a:path w="8205" h="3142" extrusionOk="0">
                  <a:moveTo>
                    <a:pt x="8205" y="0"/>
                  </a:moveTo>
                  <a:lnTo>
                    <a:pt x="8205" y="0"/>
                  </a:lnTo>
                  <a:cubicBezTo>
                    <a:pt x="8171" y="17"/>
                    <a:pt x="8155" y="17"/>
                    <a:pt x="8121" y="34"/>
                  </a:cubicBezTo>
                  <a:lnTo>
                    <a:pt x="7904" y="151"/>
                  </a:lnTo>
                  <a:cubicBezTo>
                    <a:pt x="7804" y="217"/>
                    <a:pt x="7687" y="268"/>
                    <a:pt x="7536" y="351"/>
                  </a:cubicBezTo>
                  <a:cubicBezTo>
                    <a:pt x="7403" y="418"/>
                    <a:pt x="7236" y="501"/>
                    <a:pt x="7052" y="585"/>
                  </a:cubicBezTo>
                  <a:cubicBezTo>
                    <a:pt x="6701" y="752"/>
                    <a:pt x="6267" y="953"/>
                    <a:pt x="5782" y="1153"/>
                  </a:cubicBezTo>
                  <a:cubicBezTo>
                    <a:pt x="5298" y="1354"/>
                    <a:pt x="4763" y="1571"/>
                    <a:pt x="4195" y="1788"/>
                  </a:cubicBezTo>
                  <a:cubicBezTo>
                    <a:pt x="3042" y="2189"/>
                    <a:pt x="2006" y="2523"/>
                    <a:pt x="1237" y="2757"/>
                  </a:cubicBezTo>
                  <a:lnTo>
                    <a:pt x="335" y="3024"/>
                  </a:lnTo>
                  <a:lnTo>
                    <a:pt x="84" y="3108"/>
                  </a:lnTo>
                  <a:cubicBezTo>
                    <a:pt x="51" y="3108"/>
                    <a:pt x="34" y="3125"/>
                    <a:pt x="1" y="3141"/>
                  </a:cubicBezTo>
                  <a:cubicBezTo>
                    <a:pt x="34" y="3141"/>
                    <a:pt x="68" y="3125"/>
                    <a:pt x="84" y="3125"/>
                  </a:cubicBezTo>
                  <a:lnTo>
                    <a:pt x="335" y="3058"/>
                  </a:lnTo>
                  <a:cubicBezTo>
                    <a:pt x="552" y="3008"/>
                    <a:pt x="870" y="2924"/>
                    <a:pt x="1254" y="2807"/>
                  </a:cubicBezTo>
                  <a:cubicBezTo>
                    <a:pt x="2023" y="2590"/>
                    <a:pt x="3075" y="2273"/>
                    <a:pt x="4211" y="1855"/>
                  </a:cubicBezTo>
                  <a:cubicBezTo>
                    <a:pt x="4780" y="1638"/>
                    <a:pt x="5331" y="1420"/>
                    <a:pt x="5815" y="1220"/>
                  </a:cubicBezTo>
                  <a:cubicBezTo>
                    <a:pt x="6300" y="1003"/>
                    <a:pt x="6718" y="802"/>
                    <a:pt x="7085" y="635"/>
                  </a:cubicBezTo>
                  <a:cubicBezTo>
                    <a:pt x="7252" y="535"/>
                    <a:pt x="7419" y="451"/>
                    <a:pt x="7553" y="384"/>
                  </a:cubicBezTo>
                  <a:cubicBezTo>
                    <a:pt x="7704" y="301"/>
                    <a:pt x="7821" y="234"/>
                    <a:pt x="7921" y="184"/>
                  </a:cubicBezTo>
                  <a:lnTo>
                    <a:pt x="8138" y="50"/>
                  </a:lnTo>
                  <a:cubicBezTo>
                    <a:pt x="8155" y="34"/>
                    <a:pt x="8188" y="17"/>
                    <a:pt x="82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614;p60"/>
            <p:cNvSpPr/>
            <p:nvPr/>
          </p:nvSpPr>
          <p:spPr>
            <a:xfrm>
              <a:off x="4947395" y="3985191"/>
              <a:ext cx="60542" cy="113553"/>
            </a:xfrm>
            <a:custGeom>
              <a:avLst/>
              <a:gdLst/>
              <a:ahLst/>
              <a:cxnLst/>
              <a:rect l="l" t="t" r="r" b="b"/>
              <a:pathLst>
                <a:path w="1889" h="3543" extrusionOk="0">
                  <a:moveTo>
                    <a:pt x="17" y="1"/>
                  </a:moveTo>
                  <a:cubicBezTo>
                    <a:pt x="1" y="17"/>
                    <a:pt x="251" y="84"/>
                    <a:pt x="635" y="234"/>
                  </a:cubicBezTo>
                  <a:cubicBezTo>
                    <a:pt x="869" y="318"/>
                    <a:pt x="1070" y="435"/>
                    <a:pt x="1270" y="585"/>
                  </a:cubicBezTo>
                  <a:cubicBezTo>
                    <a:pt x="1488" y="769"/>
                    <a:pt x="1655" y="1020"/>
                    <a:pt x="1738" y="1287"/>
                  </a:cubicBezTo>
                  <a:cubicBezTo>
                    <a:pt x="1805" y="1571"/>
                    <a:pt x="1822" y="1872"/>
                    <a:pt x="1805" y="2156"/>
                  </a:cubicBezTo>
                  <a:lnTo>
                    <a:pt x="1805" y="2891"/>
                  </a:lnTo>
                  <a:cubicBezTo>
                    <a:pt x="1805" y="3075"/>
                    <a:pt x="1805" y="3242"/>
                    <a:pt x="1805" y="3376"/>
                  </a:cubicBezTo>
                  <a:cubicBezTo>
                    <a:pt x="1805" y="3426"/>
                    <a:pt x="1822" y="3493"/>
                    <a:pt x="1822" y="3543"/>
                  </a:cubicBezTo>
                  <a:cubicBezTo>
                    <a:pt x="1838" y="3493"/>
                    <a:pt x="1838" y="3426"/>
                    <a:pt x="1838" y="3376"/>
                  </a:cubicBezTo>
                  <a:cubicBezTo>
                    <a:pt x="1838" y="3242"/>
                    <a:pt x="1855" y="3075"/>
                    <a:pt x="1855" y="2891"/>
                  </a:cubicBezTo>
                  <a:cubicBezTo>
                    <a:pt x="1855" y="2674"/>
                    <a:pt x="1872" y="2423"/>
                    <a:pt x="1872" y="2156"/>
                  </a:cubicBezTo>
                  <a:cubicBezTo>
                    <a:pt x="1889" y="1872"/>
                    <a:pt x="1872" y="1571"/>
                    <a:pt x="1805" y="1270"/>
                  </a:cubicBezTo>
                  <a:cubicBezTo>
                    <a:pt x="1721" y="986"/>
                    <a:pt x="1554" y="719"/>
                    <a:pt x="1304" y="535"/>
                  </a:cubicBezTo>
                  <a:cubicBezTo>
                    <a:pt x="1103" y="385"/>
                    <a:pt x="886" y="268"/>
                    <a:pt x="652" y="184"/>
                  </a:cubicBezTo>
                  <a:cubicBezTo>
                    <a:pt x="502" y="134"/>
                    <a:pt x="351" y="84"/>
                    <a:pt x="184" y="51"/>
                  </a:cubicBezTo>
                  <a:cubicBezTo>
                    <a:pt x="134" y="34"/>
                    <a:pt x="67" y="17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615;p60"/>
            <p:cNvSpPr/>
            <p:nvPr/>
          </p:nvSpPr>
          <p:spPr>
            <a:xfrm>
              <a:off x="4894385" y="4073008"/>
              <a:ext cx="23044" cy="11826"/>
            </a:xfrm>
            <a:custGeom>
              <a:avLst/>
              <a:gdLst/>
              <a:ahLst/>
              <a:cxnLst/>
              <a:rect l="l" t="t" r="r" b="b"/>
              <a:pathLst>
                <a:path w="719" h="369" extrusionOk="0">
                  <a:moveTo>
                    <a:pt x="719" y="1"/>
                  </a:moveTo>
                  <a:cubicBezTo>
                    <a:pt x="451" y="84"/>
                    <a:pt x="218" y="201"/>
                    <a:pt x="0" y="368"/>
                  </a:cubicBezTo>
                  <a:cubicBezTo>
                    <a:pt x="134" y="335"/>
                    <a:pt x="268" y="285"/>
                    <a:pt x="385" y="218"/>
                  </a:cubicBezTo>
                  <a:cubicBezTo>
                    <a:pt x="502" y="168"/>
                    <a:pt x="619" y="84"/>
                    <a:pt x="7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616;p60"/>
            <p:cNvSpPr/>
            <p:nvPr/>
          </p:nvSpPr>
          <p:spPr>
            <a:xfrm>
              <a:off x="4892237" y="4063361"/>
              <a:ext cx="15576" cy="22531"/>
            </a:xfrm>
            <a:custGeom>
              <a:avLst/>
              <a:gdLst/>
              <a:ahLst/>
              <a:cxnLst/>
              <a:rect l="l" t="t" r="r" b="b"/>
              <a:pathLst>
                <a:path w="486" h="703" extrusionOk="0">
                  <a:moveTo>
                    <a:pt x="485" y="1"/>
                  </a:moveTo>
                  <a:cubicBezTo>
                    <a:pt x="402" y="118"/>
                    <a:pt x="335" y="235"/>
                    <a:pt x="268" y="352"/>
                  </a:cubicBezTo>
                  <a:cubicBezTo>
                    <a:pt x="134" y="552"/>
                    <a:pt x="1" y="686"/>
                    <a:pt x="17" y="703"/>
                  </a:cubicBezTo>
                  <a:cubicBezTo>
                    <a:pt x="151" y="636"/>
                    <a:pt x="251" y="519"/>
                    <a:pt x="318" y="402"/>
                  </a:cubicBezTo>
                  <a:cubicBezTo>
                    <a:pt x="418" y="285"/>
                    <a:pt x="468" y="135"/>
                    <a:pt x="48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617;p60"/>
            <p:cNvSpPr/>
            <p:nvPr/>
          </p:nvSpPr>
          <p:spPr>
            <a:xfrm>
              <a:off x="4870828" y="4081053"/>
              <a:ext cx="24646" cy="34293"/>
            </a:xfrm>
            <a:custGeom>
              <a:avLst/>
              <a:gdLst/>
              <a:ahLst/>
              <a:cxnLst/>
              <a:rect l="l" t="t" r="r" b="b"/>
              <a:pathLst>
                <a:path w="769" h="1070" extrusionOk="0">
                  <a:moveTo>
                    <a:pt x="501" y="0"/>
                  </a:moveTo>
                  <a:cubicBezTo>
                    <a:pt x="418" y="17"/>
                    <a:pt x="318" y="17"/>
                    <a:pt x="234" y="34"/>
                  </a:cubicBezTo>
                  <a:cubicBezTo>
                    <a:pt x="210" y="39"/>
                    <a:pt x="187" y="41"/>
                    <a:pt x="164" y="41"/>
                  </a:cubicBezTo>
                  <a:cubicBezTo>
                    <a:pt x="110" y="41"/>
                    <a:pt x="59" y="29"/>
                    <a:pt x="0" y="17"/>
                  </a:cubicBezTo>
                  <a:lnTo>
                    <a:pt x="0" y="17"/>
                  </a:lnTo>
                  <a:cubicBezTo>
                    <a:pt x="0" y="17"/>
                    <a:pt x="17" y="34"/>
                    <a:pt x="50" y="50"/>
                  </a:cubicBezTo>
                  <a:cubicBezTo>
                    <a:pt x="117" y="84"/>
                    <a:pt x="184" y="84"/>
                    <a:pt x="234" y="84"/>
                  </a:cubicBezTo>
                  <a:cubicBezTo>
                    <a:pt x="318" y="84"/>
                    <a:pt x="418" y="67"/>
                    <a:pt x="501" y="67"/>
                  </a:cubicBezTo>
                  <a:cubicBezTo>
                    <a:pt x="585" y="84"/>
                    <a:pt x="669" y="167"/>
                    <a:pt x="669" y="251"/>
                  </a:cubicBezTo>
                  <a:cubicBezTo>
                    <a:pt x="669" y="535"/>
                    <a:pt x="702" y="802"/>
                    <a:pt x="752" y="1070"/>
                  </a:cubicBezTo>
                  <a:cubicBezTo>
                    <a:pt x="769" y="802"/>
                    <a:pt x="769" y="518"/>
                    <a:pt x="735" y="251"/>
                  </a:cubicBezTo>
                  <a:cubicBezTo>
                    <a:pt x="735" y="184"/>
                    <a:pt x="702" y="117"/>
                    <a:pt x="669" y="84"/>
                  </a:cubicBezTo>
                  <a:cubicBezTo>
                    <a:pt x="618" y="34"/>
                    <a:pt x="568" y="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618;p60"/>
            <p:cNvSpPr/>
            <p:nvPr/>
          </p:nvSpPr>
          <p:spPr>
            <a:xfrm>
              <a:off x="4794773" y="3669787"/>
              <a:ext cx="371139" cy="196018"/>
            </a:xfrm>
            <a:custGeom>
              <a:avLst/>
              <a:gdLst/>
              <a:ahLst/>
              <a:cxnLst/>
              <a:rect l="l" t="t" r="r" b="b"/>
              <a:pathLst>
                <a:path w="11580" h="6116" extrusionOk="0">
                  <a:moveTo>
                    <a:pt x="5681" y="0"/>
                  </a:moveTo>
                  <a:lnTo>
                    <a:pt x="3910" y="5681"/>
                  </a:lnTo>
                  <a:lnTo>
                    <a:pt x="67" y="5798"/>
                  </a:lnTo>
                  <a:lnTo>
                    <a:pt x="1" y="6116"/>
                  </a:lnTo>
                  <a:lnTo>
                    <a:pt x="9491" y="6116"/>
                  </a:lnTo>
                  <a:lnTo>
                    <a:pt x="115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619;p60"/>
            <p:cNvSpPr/>
            <p:nvPr/>
          </p:nvSpPr>
          <p:spPr>
            <a:xfrm>
              <a:off x="4491676" y="3742060"/>
              <a:ext cx="413253" cy="413445"/>
            </a:xfrm>
            <a:custGeom>
              <a:avLst/>
              <a:gdLst/>
              <a:ahLst/>
              <a:cxnLst/>
              <a:rect l="l" t="t" r="r" b="b"/>
              <a:pathLst>
                <a:path w="12894" h="12900" extrusionOk="0">
                  <a:moveTo>
                    <a:pt x="2423" y="1"/>
                  </a:moveTo>
                  <a:lnTo>
                    <a:pt x="1" y="11145"/>
                  </a:lnTo>
                  <a:lnTo>
                    <a:pt x="12164" y="12900"/>
                  </a:lnTo>
                  <a:cubicBezTo>
                    <a:pt x="12894" y="9888"/>
                    <a:pt x="10585" y="7026"/>
                    <a:pt x="7549" y="7026"/>
                  </a:cubicBezTo>
                  <a:cubicBezTo>
                    <a:pt x="7385" y="7026"/>
                    <a:pt x="7219" y="7035"/>
                    <a:pt x="7052" y="7052"/>
                  </a:cubicBezTo>
                  <a:cubicBezTo>
                    <a:pt x="7018" y="5498"/>
                    <a:pt x="6784" y="3927"/>
                    <a:pt x="6049" y="2574"/>
                  </a:cubicBezTo>
                  <a:cubicBezTo>
                    <a:pt x="5297" y="1221"/>
                    <a:pt x="3960" y="118"/>
                    <a:pt x="24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620;p60"/>
            <p:cNvSpPr/>
            <p:nvPr/>
          </p:nvSpPr>
          <p:spPr>
            <a:xfrm>
              <a:off x="4417769" y="3738855"/>
              <a:ext cx="627667" cy="474725"/>
            </a:xfrm>
            <a:custGeom>
              <a:avLst/>
              <a:gdLst/>
              <a:ahLst/>
              <a:cxnLst/>
              <a:rect l="l" t="t" r="r" b="b"/>
              <a:pathLst>
                <a:path w="19584" h="14812" extrusionOk="0">
                  <a:moveTo>
                    <a:pt x="19583" y="12582"/>
                  </a:moveTo>
                  <a:cubicBezTo>
                    <a:pt x="19583" y="12582"/>
                    <a:pt x="19566" y="12616"/>
                    <a:pt x="19550" y="12666"/>
                  </a:cubicBezTo>
                  <a:cubicBezTo>
                    <a:pt x="19566" y="12616"/>
                    <a:pt x="19583" y="12599"/>
                    <a:pt x="19583" y="12599"/>
                  </a:cubicBezTo>
                  <a:lnTo>
                    <a:pt x="19583" y="12582"/>
                  </a:lnTo>
                  <a:close/>
                  <a:moveTo>
                    <a:pt x="3927" y="1"/>
                  </a:moveTo>
                  <a:lnTo>
                    <a:pt x="3743" y="168"/>
                  </a:lnTo>
                  <a:cubicBezTo>
                    <a:pt x="3493" y="385"/>
                    <a:pt x="3276" y="619"/>
                    <a:pt x="3058" y="869"/>
                  </a:cubicBezTo>
                  <a:cubicBezTo>
                    <a:pt x="2724" y="1270"/>
                    <a:pt x="2423" y="1688"/>
                    <a:pt x="2173" y="2123"/>
                  </a:cubicBezTo>
                  <a:cubicBezTo>
                    <a:pt x="1822" y="2724"/>
                    <a:pt x="1521" y="3326"/>
                    <a:pt x="1271" y="3961"/>
                  </a:cubicBezTo>
                  <a:cubicBezTo>
                    <a:pt x="1120" y="4311"/>
                    <a:pt x="970" y="4679"/>
                    <a:pt x="819" y="5063"/>
                  </a:cubicBezTo>
                  <a:cubicBezTo>
                    <a:pt x="736" y="5247"/>
                    <a:pt x="652" y="5448"/>
                    <a:pt x="586" y="5648"/>
                  </a:cubicBezTo>
                  <a:cubicBezTo>
                    <a:pt x="552" y="5748"/>
                    <a:pt x="502" y="5849"/>
                    <a:pt x="469" y="5949"/>
                  </a:cubicBezTo>
                  <a:cubicBezTo>
                    <a:pt x="435" y="6066"/>
                    <a:pt x="402" y="6166"/>
                    <a:pt x="368" y="6266"/>
                  </a:cubicBezTo>
                  <a:cubicBezTo>
                    <a:pt x="101" y="7185"/>
                    <a:pt x="1" y="8138"/>
                    <a:pt x="84" y="9090"/>
                  </a:cubicBezTo>
                  <a:cubicBezTo>
                    <a:pt x="168" y="10143"/>
                    <a:pt x="535" y="11162"/>
                    <a:pt x="1137" y="12031"/>
                  </a:cubicBezTo>
                  <a:cubicBezTo>
                    <a:pt x="1839" y="12933"/>
                    <a:pt x="2758" y="13618"/>
                    <a:pt x="3827" y="14019"/>
                  </a:cubicBezTo>
                  <a:cubicBezTo>
                    <a:pt x="4880" y="14403"/>
                    <a:pt x="5999" y="14637"/>
                    <a:pt x="7135" y="14687"/>
                  </a:cubicBezTo>
                  <a:cubicBezTo>
                    <a:pt x="8221" y="14771"/>
                    <a:pt x="9274" y="14754"/>
                    <a:pt x="10260" y="14771"/>
                  </a:cubicBezTo>
                  <a:lnTo>
                    <a:pt x="13100" y="14804"/>
                  </a:lnTo>
                  <a:cubicBezTo>
                    <a:pt x="13702" y="14804"/>
                    <a:pt x="14266" y="14812"/>
                    <a:pt x="14803" y="14812"/>
                  </a:cubicBezTo>
                  <a:cubicBezTo>
                    <a:pt x="15072" y="14812"/>
                    <a:pt x="15334" y="14810"/>
                    <a:pt x="15590" y="14804"/>
                  </a:cubicBezTo>
                  <a:cubicBezTo>
                    <a:pt x="15632" y="14805"/>
                    <a:pt x="15674" y="14806"/>
                    <a:pt x="15717" y="14806"/>
                  </a:cubicBezTo>
                  <a:cubicBezTo>
                    <a:pt x="16345" y="14806"/>
                    <a:pt x="16984" y="14691"/>
                    <a:pt x="17595" y="14504"/>
                  </a:cubicBezTo>
                  <a:cubicBezTo>
                    <a:pt x="18096" y="14337"/>
                    <a:pt x="18531" y="14069"/>
                    <a:pt x="18915" y="13702"/>
                  </a:cubicBezTo>
                  <a:cubicBezTo>
                    <a:pt x="19149" y="13484"/>
                    <a:pt x="19333" y="13217"/>
                    <a:pt x="19466" y="12916"/>
                  </a:cubicBezTo>
                  <a:lnTo>
                    <a:pt x="19466" y="12916"/>
                  </a:lnTo>
                  <a:cubicBezTo>
                    <a:pt x="19316" y="13200"/>
                    <a:pt x="19132" y="13468"/>
                    <a:pt x="18898" y="13685"/>
                  </a:cubicBezTo>
                  <a:cubicBezTo>
                    <a:pt x="18514" y="14036"/>
                    <a:pt x="18079" y="14303"/>
                    <a:pt x="17595" y="14470"/>
                  </a:cubicBezTo>
                  <a:cubicBezTo>
                    <a:pt x="16990" y="14656"/>
                    <a:pt x="16356" y="14756"/>
                    <a:pt x="15734" y="14756"/>
                  </a:cubicBezTo>
                  <a:cubicBezTo>
                    <a:pt x="15686" y="14756"/>
                    <a:pt x="15638" y="14755"/>
                    <a:pt x="15590" y="14754"/>
                  </a:cubicBezTo>
                  <a:cubicBezTo>
                    <a:pt x="15365" y="14759"/>
                    <a:pt x="15135" y="14761"/>
                    <a:pt x="14901" y="14761"/>
                  </a:cubicBezTo>
                  <a:cubicBezTo>
                    <a:pt x="14336" y="14761"/>
                    <a:pt x="13743" y="14749"/>
                    <a:pt x="13117" y="14738"/>
                  </a:cubicBezTo>
                  <a:lnTo>
                    <a:pt x="10276" y="14704"/>
                  </a:lnTo>
                  <a:cubicBezTo>
                    <a:pt x="9274" y="14687"/>
                    <a:pt x="8221" y="14704"/>
                    <a:pt x="7135" y="14621"/>
                  </a:cubicBezTo>
                  <a:cubicBezTo>
                    <a:pt x="6016" y="14570"/>
                    <a:pt x="4913" y="14337"/>
                    <a:pt x="3860" y="13952"/>
                  </a:cubicBezTo>
                  <a:cubicBezTo>
                    <a:pt x="2808" y="13551"/>
                    <a:pt x="1889" y="12883"/>
                    <a:pt x="1204" y="11981"/>
                  </a:cubicBezTo>
                  <a:cubicBezTo>
                    <a:pt x="602" y="11128"/>
                    <a:pt x="235" y="10126"/>
                    <a:pt x="151" y="9090"/>
                  </a:cubicBezTo>
                  <a:cubicBezTo>
                    <a:pt x="68" y="8138"/>
                    <a:pt x="168" y="7202"/>
                    <a:pt x="435" y="6283"/>
                  </a:cubicBezTo>
                  <a:lnTo>
                    <a:pt x="535" y="5966"/>
                  </a:lnTo>
                  <a:lnTo>
                    <a:pt x="636" y="5665"/>
                  </a:lnTo>
                  <a:cubicBezTo>
                    <a:pt x="719" y="5464"/>
                    <a:pt x="803" y="5280"/>
                    <a:pt x="870" y="5080"/>
                  </a:cubicBezTo>
                  <a:cubicBezTo>
                    <a:pt x="1020" y="4696"/>
                    <a:pt x="1170" y="4328"/>
                    <a:pt x="1321" y="3977"/>
                  </a:cubicBezTo>
                  <a:cubicBezTo>
                    <a:pt x="1571" y="3359"/>
                    <a:pt x="1872" y="2741"/>
                    <a:pt x="2206" y="2156"/>
                  </a:cubicBezTo>
                  <a:cubicBezTo>
                    <a:pt x="2457" y="1705"/>
                    <a:pt x="2758" y="1287"/>
                    <a:pt x="3075" y="886"/>
                  </a:cubicBezTo>
                  <a:cubicBezTo>
                    <a:pt x="3292" y="636"/>
                    <a:pt x="3510" y="402"/>
                    <a:pt x="3743" y="184"/>
                  </a:cubicBezTo>
                  <a:lnTo>
                    <a:pt x="392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621;p60"/>
            <p:cNvSpPr/>
            <p:nvPr/>
          </p:nvSpPr>
          <p:spPr>
            <a:xfrm>
              <a:off x="4725161" y="4211721"/>
              <a:ext cx="7532" cy="40191"/>
            </a:xfrm>
            <a:custGeom>
              <a:avLst/>
              <a:gdLst/>
              <a:ahLst/>
              <a:cxnLst/>
              <a:rect l="l" t="t" r="r" b="b"/>
              <a:pathLst>
                <a:path w="235" h="1254" extrusionOk="0">
                  <a:moveTo>
                    <a:pt x="17" y="0"/>
                  </a:moveTo>
                  <a:cubicBezTo>
                    <a:pt x="0" y="0"/>
                    <a:pt x="67" y="268"/>
                    <a:pt x="117" y="618"/>
                  </a:cubicBezTo>
                  <a:cubicBezTo>
                    <a:pt x="151" y="969"/>
                    <a:pt x="151" y="1237"/>
                    <a:pt x="168" y="1253"/>
                  </a:cubicBezTo>
                  <a:cubicBezTo>
                    <a:pt x="234" y="819"/>
                    <a:pt x="184" y="385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622;p60"/>
            <p:cNvSpPr/>
            <p:nvPr/>
          </p:nvSpPr>
          <p:spPr>
            <a:xfrm>
              <a:off x="4745512" y="4210631"/>
              <a:ext cx="5384" cy="34326"/>
            </a:xfrm>
            <a:custGeom>
              <a:avLst/>
              <a:gdLst/>
              <a:ahLst/>
              <a:cxnLst/>
              <a:rect l="l" t="t" r="r" b="b"/>
              <a:pathLst>
                <a:path w="168" h="1071" extrusionOk="0">
                  <a:moveTo>
                    <a:pt x="50" y="1"/>
                  </a:moveTo>
                  <a:lnTo>
                    <a:pt x="50" y="1"/>
                  </a:lnTo>
                  <a:cubicBezTo>
                    <a:pt x="34" y="1"/>
                    <a:pt x="67" y="235"/>
                    <a:pt x="50" y="535"/>
                  </a:cubicBezTo>
                  <a:cubicBezTo>
                    <a:pt x="50" y="836"/>
                    <a:pt x="0" y="1070"/>
                    <a:pt x="17" y="1070"/>
                  </a:cubicBezTo>
                  <a:cubicBezTo>
                    <a:pt x="151" y="719"/>
                    <a:pt x="167" y="352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623;p60"/>
            <p:cNvSpPr/>
            <p:nvPr/>
          </p:nvSpPr>
          <p:spPr>
            <a:xfrm>
              <a:off x="4551129" y="4154960"/>
              <a:ext cx="18749" cy="36441"/>
            </a:xfrm>
            <a:custGeom>
              <a:avLst/>
              <a:gdLst/>
              <a:ahLst/>
              <a:cxnLst/>
              <a:rect l="l" t="t" r="r" b="b"/>
              <a:pathLst>
                <a:path w="585" h="1137" extrusionOk="0">
                  <a:moveTo>
                    <a:pt x="585" y="0"/>
                  </a:moveTo>
                  <a:lnTo>
                    <a:pt x="585" y="0"/>
                  </a:lnTo>
                  <a:cubicBezTo>
                    <a:pt x="201" y="234"/>
                    <a:pt x="0" y="685"/>
                    <a:pt x="50" y="1136"/>
                  </a:cubicBezTo>
                  <a:cubicBezTo>
                    <a:pt x="84" y="702"/>
                    <a:pt x="284" y="301"/>
                    <a:pt x="5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624;p60"/>
            <p:cNvSpPr/>
            <p:nvPr/>
          </p:nvSpPr>
          <p:spPr>
            <a:xfrm>
              <a:off x="4530233" y="4151210"/>
              <a:ext cx="20929" cy="30544"/>
            </a:xfrm>
            <a:custGeom>
              <a:avLst/>
              <a:gdLst/>
              <a:ahLst/>
              <a:cxnLst/>
              <a:rect l="l" t="t" r="r" b="b"/>
              <a:pathLst>
                <a:path w="653" h="953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52" y="0"/>
                    <a:pt x="585" y="17"/>
                    <a:pt x="485" y="67"/>
                  </a:cubicBezTo>
                  <a:cubicBezTo>
                    <a:pt x="218" y="217"/>
                    <a:pt x="51" y="468"/>
                    <a:pt x="17" y="769"/>
                  </a:cubicBezTo>
                  <a:cubicBezTo>
                    <a:pt x="1" y="819"/>
                    <a:pt x="1" y="886"/>
                    <a:pt x="17" y="953"/>
                  </a:cubicBezTo>
                  <a:cubicBezTo>
                    <a:pt x="67" y="552"/>
                    <a:pt x="301" y="201"/>
                    <a:pt x="6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625;p60"/>
            <p:cNvSpPr/>
            <p:nvPr/>
          </p:nvSpPr>
          <p:spPr>
            <a:xfrm>
              <a:off x="4633049" y="3966763"/>
              <a:ext cx="110893" cy="36665"/>
            </a:xfrm>
            <a:custGeom>
              <a:avLst/>
              <a:gdLst/>
              <a:ahLst/>
              <a:cxnLst/>
              <a:rect l="l" t="t" r="r" b="b"/>
              <a:pathLst>
                <a:path w="3460" h="1144" extrusionOk="0">
                  <a:moveTo>
                    <a:pt x="2742" y="1"/>
                  </a:moveTo>
                  <a:cubicBezTo>
                    <a:pt x="2607" y="1"/>
                    <a:pt x="2465" y="12"/>
                    <a:pt x="2323" y="24"/>
                  </a:cubicBezTo>
                  <a:cubicBezTo>
                    <a:pt x="1822" y="74"/>
                    <a:pt x="1354" y="225"/>
                    <a:pt x="920" y="442"/>
                  </a:cubicBezTo>
                  <a:cubicBezTo>
                    <a:pt x="736" y="542"/>
                    <a:pt x="569" y="642"/>
                    <a:pt x="402" y="759"/>
                  </a:cubicBezTo>
                  <a:cubicBezTo>
                    <a:pt x="301" y="843"/>
                    <a:pt x="201" y="926"/>
                    <a:pt x="101" y="1027"/>
                  </a:cubicBezTo>
                  <a:cubicBezTo>
                    <a:pt x="67" y="1060"/>
                    <a:pt x="34" y="1093"/>
                    <a:pt x="1" y="1144"/>
                  </a:cubicBezTo>
                  <a:cubicBezTo>
                    <a:pt x="17" y="1144"/>
                    <a:pt x="168" y="993"/>
                    <a:pt x="435" y="809"/>
                  </a:cubicBezTo>
                  <a:cubicBezTo>
                    <a:pt x="602" y="692"/>
                    <a:pt x="769" y="592"/>
                    <a:pt x="953" y="509"/>
                  </a:cubicBezTo>
                  <a:cubicBezTo>
                    <a:pt x="1371" y="291"/>
                    <a:pt x="1839" y="141"/>
                    <a:pt x="2323" y="91"/>
                  </a:cubicBezTo>
                  <a:cubicBezTo>
                    <a:pt x="2524" y="58"/>
                    <a:pt x="2724" y="58"/>
                    <a:pt x="2908" y="58"/>
                  </a:cubicBezTo>
                  <a:cubicBezTo>
                    <a:pt x="3209" y="58"/>
                    <a:pt x="3399" y="94"/>
                    <a:pt x="3447" y="94"/>
                  </a:cubicBezTo>
                  <a:cubicBezTo>
                    <a:pt x="3455" y="94"/>
                    <a:pt x="3459" y="93"/>
                    <a:pt x="3459" y="91"/>
                  </a:cubicBezTo>
                  <a:cubicBezTo>
                    <a:pt x="3409" y="74"/>
                    <a:pt x="3359" y="58"/>
                    <a:pt x="3309" y="58"/>
                  </a:cubicBezTo>
                  <a:cubicBezTo>
                    <a:pt x="3192" y="24"/>
                    <a:pt x="3058" y="7"/>
                    <a:pt x="2908" y="7"/>
                  </a:cubicBezTo>
                  <a:cubicBezTo>
                    <a:pt x="2854" y="3"/>
                    <a:pt x="2799" y="1"/>
                    <a:pt x="27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626;p60"/>
            <p:cNvSpPr/>
            <p:nvPr/>
          </p:nvSpPr>
          <p:spPr>
            <a:xfrm>
              <a:off x="3498319" y="4352548"/>
              <a:ext cx="65895" cy="123553"/>
            </a:xfrm>
            <a:custGeom>
              <a:avLst/>
              <a:gdLst/>
              <a:ahLst/>
              <a:cxnLst/>
              <a:rect l="l" t="t" r="r" b="b"/>
              <a:pathLst>
                <a:path w="2056" h="3855" extrusionOk="0">
                  <a:moveTo>
                    <a:pt x="251" y="1"/>
                  </a:moveTo>
                  <a:lnTo>
                    <a:pt x="251" y="151"/>
                  </a:lnTo>
                  <a:cubicBezTo>
                    <a:pt x="184" y="769"/>
                    <a:pt x="0" y="3359"/>
                    <a:pt x="117" y="3777"/>
                  </a:cubicBezTo>
                  <a:cubicBezTo>
                    <a:pt x="130" y="3831"/>
                    <a:pt x="148" y="3854"/>
                    <a:pt x="170" y="3854"/>
                  </a:cubicBezTo>
                  <a:cubicBezTo>
                    <a:pt x="343" y="3854"/>
                    <a:pt x="752" y="2323"/>
                    <a:pt x="752" y="2323"/>
                  </a:cubicBezTo>
                  <a:lnTo>
                    <a:pt x="1972" y="2356"/>
                  </a:lnTo>
                  <a:lnTo>
                    <a:pt x="2055" y="67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627;p60"/>
            <p:cNvSpPr/>
            <p:nvPr/>
          </p:nvSpPr>
          <p:spPr>
            <a:xfrm>
              <a:off x="3506331" y="4352548"/>
              <a:ext cx="21986" cy="26794"/>
            </a:xfrm>
            <a:custGeom>
              <a:avLst/>
              <a:gdLst/>
              <a:ahLst/>
              <a:cxnLst/>
              <a:rect l="l" t="t" r="r" b="b"/>
              <a:pathLst>
                <a:path w="686" h="836" extrusionOk="0">
                  <a:moveTo>
                    <a:pt x="34" y="1"/>
                  </a:moveTo>
                  <a:lnTo>
                    <a:pt x="1" y="836"/>
                  </a:lnTo>
                  <a:cubicBezTo>
                    <a:pt x="185" y="803"/>
                    <a:pt x="368" y="702"/>
                    <a:pt x="502" y="552"/>
                  </a:cubicBezTo>
                  <a:cubicBezTo>
                    <a:pt x="619" y="418"/>
                    <a:pt x="686" y="218"/>
                    <a:pt x="686" y="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628;p60"/>
            <p:cNvSpPr/>
            <p:nvPr/>
          </p:nvSpPr>
          <p:spPr>
            <a:xfrm>
              <a:off x="3498832" y="4352548"/>
              <a:ext cx="14487" cy="123969"/>
            </a:xfrm>
            <a:custGeom>
              <a:avLst/>
              <a:gdLst/>
              <a:ahLst/>
              <a:cxnLst/>
              <a:rect l="l" t="t" r="r" b="b"/>
              <a:pathLst>
                <a:path w="452" h="3868" extrusionOk="0">
                  <a:moveTo>
                    <a:pt x="235" y="1"/>
                  </a:moveTo>
                  <a:cubicBezTo>
                    <a:pt x="101" y="1153"/>
                    <a:pt x="1" y="3777"/>
                    <a:pt x="118" y="3860"/>
                  </a:cubicBezTo>
                  <a:cubicBezTo>
                    <a:pt x="124" y="3865"/>
                    <a:pt x="130" y="3867"/>
                    <a:pt x="137" y="3867"/>
                  </a:cubicBezTo>
                  <a:cubicBezTo>
                    <a:pt x="245" y="3867"/>
                    <a:pt x="452" y="3275"/>
                    <a:pt x="452" y="3275"/>
                  </a:cubicBezTo>
                  <a:cubicBezTo>
                    <a:pt x="452" y="3142"/>
                    <a:pt x="151" y="3058"/>
                    <a:pt x="151" y="3058"/>
                  </a:cubicBezTo>
                  <a:lnTo>
                    <a:pt x="285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629;p60"/>
            <p:cNvSpPr/>
            <p:nvPr/>
          </p:nvSpPr>
          <p:spPr>
            <a:xfrm>
              <a:off x="3503671" y="4351491"/>
              <a:ext cx="4840" cy="123713"/>
            </a:xfrm>
            <a:custGeom>
              <a:avLst/>
              <a:gdLst/>
              <a:ahLst/>
              <a:cxnLst/>
              <a:rect l="l" t="t" r="r" b="b"/>
              <a:pathLst>
                <a:path w="151" h="3860" extrusionOk="0">
                  <a:moveTo>
                    <a:pt x="151" y="0"/>
                  </a:moveTo>
                  <a:cubicBezTo>
                    <a:pt x="134" y="17"/>
                    <a:pt x="134" y="34"/>
                    <a:pt x="134" y="50"/>
                  </a:cubicBezTo>
                  <a:cubicBezTo>
                    <a:pt x="134" y="84"/>
                    <a:pt x="134" y="117"/>
                    <a:pt x="134" y="151"/>
                  </a:cubicBezTo>
                  <a:cubicBezTo>
                    <a:pt x="134" y="117"/>
                    <a:pt x="134" y="84"/>
                    <a:pt x="151" y="50"/>
                  </a:cubicBezTo>
                  <a:cubicBezTo>
                    <a:pt x="151" y="34"/>
                    <a:pt x="151" y="17"/>
                    <a:pt x="151" y="0"/>
                  </a:cubicBezTo>
                  <a:close/>
                  <a:moveTo>
                    <a:pt x="134" y="151"/>
                  </a:moveTo>
                  <a:lnTo>
                    <a:pt x="134" y="151"/>
                  </a:lnTo>
                  <a:cubicBezTo>
                    <a:pt x="117" y="267"/>
                    <a:pt x="100" y="418"/>
                    <a:pt x="100" y="568"/>
                  </a:cubicBezTo>
                  <a:cubicBezTo>
                    <a:pt x="67" y="919"/>
                    <a:pt x="34" y="1404"/>
                    <a:pt x="17" y="1955"/>
                  </a:cubicBezTo>
                  <a:cubicBezTo>
                    <a:pt x="0" y="2490"/>
                    <a:pt x="0" y="2974"/>
                    <a:pt x="0" y="3325"/>
                  </a:cubicBezTo>
                  <a:cubicBezTo>
                    <a:pt x="0" y="3492"/>
                    <a:pt x="0" y="3626"/>
                    <a:pt x="0" y="3743"/>
                  </a:cubicBezTo>
                  <a:cubicBezTo>
                    <a:pt x="0" y="3776"/>
                    <a:pt x="0" y="3826"/>
                    <a:pt x="0" y="3860"/>
                  </a:cubicBezTo>
                  <a:cubicBezTo>
                    <a:pt x="0" y="3826"/>
                    <a:pt x="0" y="3776"/>
                    <a:pt x="17" y="3743"/>
                  </a:cubicBezTo>
                  <a:cubicBezTo>
                    <a:pt x="17" y="3626"/>
                    <a:pt x="17" y="3492"/>
                    <a:pt x="17" y="3325"/>
                  </a:cubicBezTo>
                  <a:cubicBezTo>
                    <a:pt x="17" y="2974"/>
                    <a:pt x="34" y="2490"/>
                    <a:pt x="50" y="1955"/>
                  </a:cubicBezTo>
                  <a:cubicBezTo>
                    <a:pt x="67" y="1404"/>
                    <a:pt x="100" y="919"/>
                    <a:pt x="117" y="568"/>
                  </a:cubicBezTo>
                  <a:cubicBezTo>
                    <a:pt x="117" y="418"/>
                    <a:pt x="134" y="267"/>
                    <a:pt x="134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630;p60"/>
            <p:cNvSpPr/>
            <p:nvPr/>
          </p:nvSpPr>
          <p:spPr>
            <a:xfrm>
              <a:off x="3502581" y="4450557"/>
              <a:ext cx="11282" cy="7532"/>
            </a:xfrm>
            <a:custGeom>
              <a:avLst/>
              <a:gdLst/>
              <a:ahLst/>
              <a:cxnLst/>
              <a:rect l="l" t="t" r="r" b="b"/>
              <a:pathLst>
                <a:path w="352" h="235" extrusionOk="0">
                  <a:moveTo>
                    <a:pt x="1" y="0"/>
                  </a:moveTo>
                  <a:cubicBezTo>
                    <a:pt x="151" y="34"/>
                    <a:pt x="268" y="117"/>
                    <a:pt x="352" y="234"/>
                  </a:cubicBezTo>
                  <a:cubicBezTo>
                    <a:pt x="302" y="84"/>
                    <a:pt x="15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631;p60"/>
            <p:cNvSpPr/>
            <p:nvPr/>
          </p:nvSpPr>
          <p:spPr>
            <a:xfrm>
              <a:off x="3514376" y="4429116"/>
              <a:ext cx="6442" cy="4327"/>
            </a:xfrm>
            <a:custGeom>
              <a:avLst/>
              <a:gdLst/>
              <a:ahLst/>
              <a:cxnLst/>
              <a:rect l="l" t="t" r="r" b="b"/>
              <a:pathLst>
                <a:path w="201" h="135" extrusionOk="0">
                  <a:moveTo>
                    <a:pt x="0" y="1"/>
                  </a:moveTo>
                  <a:cubicBezTo>
                    <a:pt x="0" y="18"/>
                    <a:pt x="34" y="51"/>
                    <a:pt x="84" y="84"/>
                  </a:cubicBezTo>
                  <a:cubicBezTo>
                    <a:pt x="134" y="118"/>
                    <a:pt x="184" y="135"/>
                    <a:pt x="184" y="135"/>
                  </a:cubicBezTo>
                  <a:cubicBezTo>
                    <a:pt x="201" y="118"/>
                    <a:pt x="151" y="84"/>
                    <a:pt x="101" y="51"/>
                  </a:cubicBezTo>
                  <a:cubicBezTo>
                    <a:pt x="50" y="18"/>
                    <a:pt x="17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632;p60"/>
            <p:cNvSpPr/>
            <p:nvPr/>
          </p:nvSpPr>
          <p:spPr>
            <a:xfrm>
              <a:off x="3517581" y="4423251"/>
              <a:ext cx="4327" cy="4840"/>
            </a:xfrm>
            <a:custGeom>
              <a:avLst/>
              <a:gdLst/>
              <a:ahLst/>
              <a:cxnLst/>
              <a:rect l="l" t="t" r="r" b="b"/>
              <a:pathLst>
                <a:path w="135" h="151" extrusionOk="0">
                  <a:moveTo>
                    <a:pt x="17" y="0"/>
                  </a:moveTo>
                  <a:cubicBezTo>
                    <a:pt x="1" y="17"/>
                    <a:pt x="34" y="50"/>
                    <a:pt x="67" y="84"/>
                  </a:cubicBezTo>
                  <a:cubicBezTo>
                    <a:pt x="101" y="134"/>
                    <a:pt x="134" y="150"/>
                    <a:pt x="134" y="150"/>
                  </a:cubicBezTo>
                  <a:cubicBezTo>
                    <a:pt x="134" y="150"/>
                    <a:pt x="118" y="117"/>
                    <a:pt x="84" y="67"/>
                  </a:cubicBezTo>
                  <a:cubicBezTo>
                    <a:pt x="51" y="34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633;p60"/>
            <p:cNvSpPr/>
            <p:nvPr/>
          </p:nvSpPr>
          <p:spPr>
            <a:xfrm>
              <a:off x="3524023" y="4420014"/>
              <a:ext cx="1635" cy="7532"/>
            </a:xfrm>
            <a:custGeom>
              <a:avLst/>
              <a:gdLst/>
              <a:ahLst/>
              <a:cxnLst/>
              <a:rect l="l" t="t" r="r" b="b"/>
              <a:pathLst>
                <a:path w="51" h="235" extrusionOk="0">
                  <a:moveTo>
                    <a:pt x="34" y="1"/>
                  </a:moveTo>
                  <a:cubicBezTo>
                    <a:pt x="0" y="68"/>
                    <a:pt x="0" y="151"/>
                    <a:pt x="17" y="235"/>
                  </a:cubicBezTo>
                  <a:cubicBezTo>
                    <a:pt x="34" y="151"/>
                    <a:pt x="50" y="84"/>
                    <a:pt x="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634;p60"/>
            <p:cNvSpPr/>
            <p:nvPr/>
          </p:nvSpPr>
          <p:spPr>
            <a:xfrm>
              <a:off x="3527773" y="4418956"/>
              <a:ext cx="2147" cy="8589"/>
            </a:xfrm>
            <a:custGeom>
              <a:avLst/>
              <a:gdLst/>
              <a:ahLst/>
              <a:cxnLst/>
              <a:rect l="l" t="t" r="r" b="b"/>
              <a:pathLst>
                <a:path w="67" h="268" extrusionOk="0">
                  <a:moveTo>
                    <a:pt x="67" y="0"/>
                  </a:moveTo>
                  <a:cubicBezTo>
                    <a:pt x="17" y="84"/>
                    <a:pt x="0" y="168"/>
                    <a:pt x="33" y="268"/>
                  </a:cubicBezTo>
                  <a:cubicBezTo>
                    <a:pt x="50" y="218"/>
                    <a:pt x="50" y="168"/>
                    <a:pt x="50" y="134"/>
                  </a:cubicBezTo>
                  <a:cubicBezTo>
                    <a:pt x="67" y="84"/>
                    <a:pt x="67" y="34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635;p60"/>
            <p:cNvSpPr/>
            <p:nvPr/>
          </p:nvSpPr>
          <p:spPr>
            <a:xfrm>
              <a:off x="3519728" y="4431808"/>
              <a:ext cx="8077" cy="14166"/>
            </a:xfrm>
            <a:custGeom>
              <a:avLst/>
              <a:gdLst/>
              <a:ahLst/>
              <a:cxnLst/>
              <a:rect l="l" t="t" r="r" b="b"/>
              <a:pathLst>
                <a:path w="252" h="442" extrusionOk="0">
                  <a:moveTo>
                    <a:pt x="35" y="37"/>
                  </a:moveTo>
                  <a:cubicBezTo>
                    <a:pt x="63" y="55"/>
                    <a:pt x="94" y="78"/>
                    <a:pt x="117" y="101"/>
                  </a:cubicBezTo>
                  <a:cubicBezTo>
                    <a:pt x="151" y="134"/>
                    <a:pt x="184" y="184"/>
                    <a:pt x="201" y="218"/>
                  </a:cubicBezTo>
                  <a:cubicBezTo>
                    <a:pt x="218" y="284"/>
                    <a:pt x="201" y="351"/>
                    <a:pt x="184" y="401"/>
                  </a:cubicBezTo>
                  <a:cubicBezTo>
                    <a:pt x="170" y="408"/>
                    <a:pt x="159" y="412"/>
                    <a:pt x="150" y="412"/>
                  </a:cubicBezTo>
                  <a:cubicBezTo>
                    <a:pt x="137" y="412"/>
                    <a:pt x="127" y="404"/>
                    <a:pt x="117" y="385"/>
                  </a:cubicBezTo>
                  <a:cubicBezTo>
                    <a:pt x="101" y="368"/>
                    <a:pt x="84" y="335"/>
                    <a:pt x="84" y="301"/>
                  </a:cubicBezTo>
                  <a:cubicBezTo>
                    <a:pt x="67" y="251"/>
                    <a:pt x="51" y="201"/>
                    <a:pt x="51" y="151"/>
                  </a:cubicBezTo>
                  <a:cubicBezTo>
                    <a:pt x="41" y="105"/>
                    <a:pt x="37" y="65"/>
                    <a:pt x="35" y="37"/>
                  </a:cubicBezTo>
                  <a:close/>
                  <a:moveTo>
                    <a:pt x="34" y="0"/>
                  </a:moveTo>
                  <a:cubicBezTo>
                    <a:pt x="31" y="9"/>
                    <a:pt x="28" y="18"/>
                    <a:pt x="26" y="27"/>
                  </a:cubicBezTo>
                  <a:lnTo>
                    <a:pt x="26" y="27"/>
                  </a:lnTo>
                  <a:cubicBezTo>
                    <a:pt x="13" y="17"/>
                    <a:pt x="0" y="17"/>
                    <a:pt x="0" y="17"/>
                  </a:cubicBezTo>
                  <a:lnTo>
                    <a:pt x="0" y="17"/>
                  </a:lnTo>
                  <a:cubicBezTo>
                    <a:pt x="8" y="21"/>
                    <a:pt x="17" y="26"/>
                    <a:pt x="26" y="31"/>
                  </a:cubicBezTo>
                  <a:lnTo>
                    <a:pt x="26" y="31"/>
                  </a:lnTo>
                  <a:cubicBezTo>
                    <a:pt x="18" y="71"/>
                    <a:pt x="21" y="111"/>
                    <a:pt x="34" y="151"/>
                  </a:cubicBezTo>
                  <a:cubicBezTo>
                    <a:pt x="34" y="201"/>
                    <a:pt x="51" y="251"/>
                    <a:pt x="67" y="318"/>
                  </a:cubicBezTo>
                  <a:cubicBezTo>
                    <a:pt x="67" y="335"/>
                    <a:pt x="84" y="368"/>
                    <a:pt x="101" y="401"/>
                  </a:cubicBezTo>
                  <a:cubicBezTo>
                    <a:pt x="101" y="418"/>
                    <a:pt x="117" y="435"/>
                    <a:pt x="134" y="435"/>
                  </a:cubicBezTo>
                  <a:cubicBezTo>
                    <a:pt x="144" y="440"/>
                    <a:pt x="152" y="442"/>
                    <a:pt x="160" y="442"/>
                  </a:cubicBezTo>
                  <a:cubicBezTo>
                    <a:pt x="177" y="442"/>
                    <a:pt x="189" y="430"/>
                    <a:pt x="201" y="418"/>
                  </a:cubicBezTo>
                  <a:cubicBezTo>
                    <a:pt x="251" y="301"/>
                    <a:pt x="234" y="168"/>
                    <a:pt x="134" y="84"/>
                  </a:cubicBezTo>
                  <a:cubicBezTo>
                    <a:pt x="101" y="51"/>
                    <a:pt x="68" y="34"/>
                    <a:pt x="35" y="34"/>
                  </a:cubicBezTo>
                  <a:lnTo>
                    <a:pt x="35" y="34"/>
                  </a:lnTo>
                  <a:cubicBezTo>
                    <a:pt x="34" y="13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636;p60"/>
            <p:cNvSpPr/>
            <p:nvPr/>
          </p:nvSpPr>
          <p:spPr>
            <a:xfrm>
              <a:off x="3520786" y="4427385"/>
              <a:ext cx="9134" cy="6602"/>
            </a:xfrm>
            <a:custGeom>
              <a:avLst/>
              <a:gdLst/>
              <a:ahLst/>
              <a:cxnLst/>
              <a:rect l="l" t="t" r="r" b="b"/>
              <a:pathLst>
                <a:path w="285" h="206" extrusionOk="0">
                  <a:moveTo>
                    <a:pt x="237" y="0"/>
                  </a:moveTo>
                  <a:cubicBezTo>
                    <a:pt x="231" y="0"/>
                    <a:pt x="224" y="2"/>
                    <a:pt x="218" y="5"/>
                  </a:cubicBezTo>
                  <a:cubicBezTo>
                    <a:pt x="201" y="5"/>
                    <a:pt x="168" y="5"/>
                    <a:pt x="151" y="21"/>
                  </a:cubicBezTo>
                  <a:cubicBezTo>
                    <a:pt x="118" y="38"/>
                    <a:pt x="84" y="55"/>
                    <a:pt x="51" y="88"/>
                  </a:cubicBezTo>
                  <a:cubicBezTo>
                    <a:pt x="34" y="105"/>
                    <a:pt x="18" y="138"/>
                    <a:pt x="1" y="172"/>
                  </a:cubicBezTo>
                  <a:cubicBezTo>
                    <a:pt x="1" y="172"/>
                    <a:pt x="18" y="138"/>
                    <a:pt x="68" y="105"/>
                  </a:cubicBezTo>
                  <a:cubicBezTo>
                    <a:pt x="101" y="72"/>
                    <a:pt x="135" y="55"/>
                    <a:pt x="168" y="38"/>
                  </a:cubicBezTo>
                  <a:cubicBezTo>
                    <a:pt x="185" y="30"/>
                    <a:pt x="206" y="21"/>
                    <a:pt x="222" y="21"/>
                  </a:cubicBezTo>
                  <a:cubicBezTo>
                    <a:pt x="239" y="21"/>
                    <a:pt x="251" y="30"/>
                    <a:pt x="251" y="55"/>
                  </a:cubicBezTo>
                  <a:cubicBezTo>
                    <a:pt x="268" y="88"/>
                    <a:pt x="218" y="122"/>
                    <a:pt x="185" y="138"/>
                  </a:cubicBezTo>
                  <a:cubicBezTo>
                    <a:pt x="168" y="172"/>
                    <a:pt x="135" y="172"/>
                    <a:pt x="101" y="189"/>
                  </a:cubicBezTo>
                  <a:lnTo>
                    <a:pt x="1" y="189"/>
                  </a:lnTo>
                  <a:cubicBezTo>
                    <a:pt x="18" y="205"/>
                    <a:pt x="68" y="205"/>
                    <a:pt x="101" y="205"/>
                  </a:cubicBezTo>
                  <a:cubicBezTo>
                    <a:pt x="135" y="205"/>
                    <a:pt x="168" y="189"/>
                    <a:pt x="201" y="172"/>
                  </a:cubicBezTo>
                  <a:cubicBezTo>
                    <a:pt x="251" y="138"/>
                    <a:pt x="285" y="88"/>
                    <a:pt x="285" y="38"/>
                  </a:cubicBezTo>
                  <a:cubicBezTo>
                    <a:pt x="285" y="25"/>
                    <a:pt x="26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637;p60"/>
            <p:cNvSpPr/>
            <p:nvPr/>
          </p:nvSpPr>
          <p:spPr>
            <a:xfrm>
              <a:off x="3506331" y="4353606"/>
              <a:ext cx="22531" cy="25736"/>
            </a:xfrm>
            <a:custGeom>
              <a:avLst/>
              <a:gdLst/>
              <a:ahLst/>
              <a:cxnLst/>
              <a:rect l="l" t="t" r="r" b="b"/>
              <a:pathLst>
                <a:path w="703" h="803" extrusionOk="0">
                  <a:moveTo>
                    <a:pt x="686" y="1"/>
                  </a:moveTo>
                  <a:cubicBezTo>
                    <a:pt x="686" y="1"/>
                    <a:pt x="686" y="68"/>
                    <a:pt x="669" y="185"/>
                  </a:cubicBezTo>
                  <a:cubicBezTo>
                    <a:pt x="636" y="452"/>
                    <a:pt x="435" y="686"/>
                    <a:pt x="168" y="753"/>
                  </a:cubicBezTo>
                  <a:cubicBezTo>
                    <a:pt x="68" y="786"/>
                    <a:pt x="1" y="786"/>
                    <a:pt x="17" y="803"/>
                  </a:cubicBezTo>
                  <a:lnTo>
                    <a:pt x="51" y="803"/>
                  </a:lnTo>
                  <a:cubicBezTo>
                    <a:pt x="101" y="803"/>
                    <a:pt x="134" y="786"/>
                    <a:pt x="185" y="786"/>
                  </a:cubicBezTo>
                  <a:cubicBezTo>
                    <a:pt x="452" y="703"/>
                    <a:pt x="669" y="469"/>
                    <a:pt x="702" y="185"/>
                  </a:cubicBezTo>
                  <a:cubicBezTo>
                    <a:pt x="702" y="135"/>
                    <a:pt x="702" y="101"/>
                    <a:pt x="702" y="51"/>
                  </a:cubicBezTo>
                  <a:cubicBezTo>
                    <a:pt x="702" y="34"/>
                    <a:pt x="686" y="18"/>
                    <a:pt x="6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638;p60"/>
            <p:cNvSpPr/>
            <p:nvPr/>
          </p:nvSpPr>
          <p:spPr>
            <a:xfrm>
              <a:off x="3528285" y="4361106"/>
              <a:ext cx="30576" cy="1667"/>
            </a:xfrm>
            <a:custGeom>
              <a:avLst/>
              <a:gdLst/>
              <a:ahLst/>
              <a:cxnLst/>
              <a:rect l="l" t="t" r="r" b="b"/>
              <a:pathLst>
                <a:path w="954" h="52" extrusionOk="0">
                  <a:moveTo>
                    <a:pt x="1" y="1"/>
                  </a:moveTo>
                  <a:cubicBezTo>
                    <a:pt x="318" y="34"/>
                    <a:pt x="636" y="51"/>
                    <a:pt x="953" y="51"/>
                  </a:cubicBezTo>
                  <a:cubicBezTo>
                    <a:pt x="636" y="18"/>
                    <a:pt x="318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639;p60"/>
            <p:cNvSpPr/>
            <p:nvPr/>
          </p:nvSpPr>
          <p:spPr>
            <a:xfrm>
              <a:off x="3511171" y="4388957"/>
              <a:ext cx="2147" cy="21474"/>
            </a:xfrm>
            <a:custGeom>
              <a:avLst/>
              <a:gdLst/>
              <a:ahLst/>
              <a:cxnLst/>
              <a:rect l="l" t="t" r="r" b="b"/>
              <a:pathLst>
                <a:path w="67" h="670" extrusionOk="0">
                  <a:moveTo>
                    <a:pt x="50" y="1"/>
                  </a:moveTo>
                  <a:cubicBezTo>
                    <a:pt x="0" y="218"/>
                    <a:pt x="0" y="435"/>
                    <a:pt x="34" y="669"/>
                  </a:cubicBezTo>
                  <a:cubicBezTo>
                    <a:pt x="34" y="669"/>
                    <a:pt x="34" y="519"/>
                    <a:pt x="34" y="335"/>
                  </a:cubicBezTo>
                  <a:cubicBezTo>
                    <a:pt x="50" y="151"/>
                    <a:pt x="67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640;p60"/>
            <p:cNvSpPr/>
            <p:nvPr/>
          </p:nvSpPr>
          <p:spPr>
            <a:xfrm>
              <a:off x="3509536" y="4374278"/>
              <a:ext cx="4327" cy="2276"/>
            </a:xfrm>
            <a:custGeom>
              <a:avLst/>
              <a:gdLst/>
              <a:ahLst/>
              <a:cxnLst/>
              <a:rect l="l" t="t" r="r" b="b"/>
              <a:pathLst>
                <a:path w="135" h="71" extrusionOk="0">
                  <a:moveTo>
                    <a:pt x="113" y="1"/>
                  </a:moveTo>
                  <a:cubicBezTo>
                    <a:pt x="105" y="1"/>
                    <a:pt x="87" y="13"/>
                    <a:pt x="51" y="24"/>
                  </a:cubicBezTo>
                  <a:cubicBezTo>
                    <a:pt x="18" y="41"/>
                    <a:pt x="1" y="58"/>
                    <a:pt x="1" y="58"/>
                  </a:cubicBezTo>
                  <a:cubicBezTo>
                    <a:pt x="1" y="66"/>
                    <a:pt x="9" y="70"/>
                    <a:pt x="22" y="70"/>
                  </a:cubicBezTo>
                  <a:cubicBezTo>
                    <a:pt x="34" y="70"/>
                    <a:pt x="51" y="66"/>
                    <a:pt x="68" y="58"/>
                  </a:cubicBezTo>
                  <a:cubicBezTo>
                    <a:pt x="118" y="41"/>
                    <a:pt x="135" y="8"/>
                    <a:pt x="118" y="8"/>
                  </a:cubicBezTo>
                  <a:cubicBezTo>
                    <a:pt x="118" y="3"/>
                    <a:pt x="117" y="1"/>
                    <a:pt x="1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641;p60"/>
            <p:cNvSpPr/>
            <p:nvPr/>
          </p:nvSpPr>
          <p:spPr>
            <a:xfrm>
              <a:off x="3517581" y="4369150"/>
              <a:ext cx="3237" cy="2724"/>
            </a:xfrm>
            <a:custGeom>
              <a:avLst/>
              <a:gdLst/>
              <a:ahLst/>
              <a:cxnLst/>
              <a:rect l="l" t="t" r="r" b="b"/>
              <a:pathLst>
                <a:path w="101" h="85" extrusionOk="0">
                  <a:moveTo>
                    <a:pt x="84" y="1"/>
                  </a:moveTo>
                  <a:cubicBezTo>
                    <a:pt x="84" y="1"/>
                    <a:pt x="67" y="17"/>
                    <a:pt x="34" y="34"/>
                  </a:cubicBezTo>
                  <a:cubicBezTo>
                    <a:pt x="17" y="51"/>
                    <a:pt x="1" y="84"/>
                    <a:pt x="1" y="84"/>
                  </a:cubicBezTo>
                  <a:cubicBezTo>
                    <a:pt x="1" y="84"/>
                    <a:pt x="34" y="84"/>
                    <a:pt x="51" y="51"/>
                  </a:cubicBezTo>
                  <a:cubicBezTo>
                    <a:pt x="84" y="34"/>
                    <a:pt x="101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642;p60"/>
            <p:cNvSpPr/>
            <p:nvPr/>
          </p:nvSpPr>
          <p:spPr>
            <a:xfrm>
              <a:off x="3522388" y="4361651"/>
              <a:ext cx="2179" cy="3974"/>
            </a:xfrm>
            <a:custGeom>
              <a:avLst/>
              <a:gdLst/>
              <a:ahLst/>
              <a:cxnLst/>
              <a:rect l="l" t="t" r="r" b="b"/>
              <a:pathLst>
                <a:path w="68" h="124" extrusionOk="0">
                  <a:moveTo>
                    <a:pt x="51" y="1"/>
                  </a:moveTo>
                  <a:cubicBezTo>
                    <a:pt x="34" y="1"/>
                    <a:pt x="34" y="34"/>
                    <a:pt x="18" y="67"/>
                  </a:cubicBezTo>
                  <a:cubicBezTo>
                    <a:pt x="18" y="101"/>
                    <a:pt x="1" y="118"/>
                    <a:pt x="1" y="118"/>
                  </a:cubicBezTo>
                  <a:cubicBezTo>
                    <a:pt x="1" y="122"/>
                    <a:pt x="3" y="124"/>
                    <a:pt x="6" y="124"/>
                  </a:cubicBezTo>
                  <a:cubicBezTo>
                    <a:pt x="17" y="124"/>
                    <a:pt x="39" y="105"/>
                    <a:pt x="51" y="67"/>
                  </a:cubicBezTo>
                  <a:cubicBezTo>
                    <a:pt x="68" y="34"/>
                    <a:pt x="51" y="1"/>
                    <a:pt x="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643;p60"/>
            <p:cNvSpPr/>
            <p:nvPr/>
          </p:nvSpPr>
          <p:spPr>
            <a:xfrm>
              <a:off x="3524536" y="4356074"/>
              <a:ext cx="1122" cy="2404"/>
            </a:xfrm>
            <a:custGeom>
              <a:avLst/>
              <a:gdLst/>
              <a:ahLst/>
              <a:cxnLst/>
              <a:rect l="l" t="t" r="r" b="b"/>
              <a:pathLst>
                <a:path w="35" h="75" extrusionOk="0">
                  <a:moveTo>
                    <a:pt x="23" y="1"/>
                  </a:moveTo>
                  <a:cubicBezTo>
                    <a:pt x="16" y="1"/>
                    <a:pt x="13" y="12"/>
                    <a:pt x="1" y="24"/>
                  </a:cubicBezTo>
                  <a:cubicBezTo>
                    <a:pt x="1" y="41"/>
                    <a:pt x="1" y="58"/>
                    <a:pt x="1" y="74"/>
                  </a:cubicBezTo>
                  <a:cubicBezTo>
                    <a:pt x="1" y="74"/>
                    <a:pt x="18" y="58"/>
                    <a:pt x="34" y="41"/>
                  </a:cubicBezTo>
                  <a:cubicBezTo>
                    <a:pt x="34" y="24"/>
                    <a:pt x="34" y="8"/>
                    <a:pt x="34" y="8"/>
                  </a:cubicBezTo>
                  <a:cubicBezTo>
                    <a:pt x="29" y="3"/>
                    <a:pt x="26" y="1"/>
                    <a:pt x="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644;p60"/>
            <p:cNvSpPr/>
            <p:nvPr/>
          </p:nvSpPr>
          <p:spPr>
            <a:xfrm>
              <a:off x="3663248" y="4069259"/>
              <a:ext cx="136597" cy="85734"/>
            </a:xfrm>
            <a:custGeom>
              <a:avLst/>
              <a:gdLst/>
              <a:ahLst/>
              <a:cxnLst/>
              <a:rect l="l" t="t" r="r" b="b"/>
              <a:pathLst>
                <a:path w="4262" h="2675" extrusionOk="0">
                  <a:moveTo>
                    <a:pt x="3426" y="1"/>
                  </a:moveTo>
                  <a:lnTo>
                    <a:pt x="3292" y="68"/>
                  </a:lnTo>
                  <a:cubicBezTo>
                    <a:pt x="2724" y="335"/>
                    <a:pt x="385" y="1471"/>
                    <a:pt x="84" y="1789"/>
                  </a:cubicBezTo>
                  <a:cubicBezTo>
                    <a:pt x="0" y="1868"/>
                    <a:pt x="46" y="1898"/>
                    <a:pt x="163" y="1898"/>
                  </a:cubicBezTo>
                  <a:cubicBezTo>
                    <a:pt x="539" y="1898"/>
                    <a:pt x="1654" y="1588"/>
                    <a:pt x="1654" y="1588"/>
                  </a:cubicBezTo>
                  <a:lnTo>
                    <a:pt x="2239" y="2674"/>
                  </a:lnTo>
                  <a:lnTo>
                    <a:pt x="4261" y="1588"/>
                  </a:lnTo>
                  <a:lnTo>
                    <a:pt x="342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645;p60"/>
            <p:cNvSpPr/>
            <p:nvPr/>
          </p:nvSpPr>
          <p:spPr>
            <a:xfrm>
              <a:off x="3749463" y="4070348"/>
              <a:ext cx="33781" cy="21858"/>
            </a:xfrm>
            <a:custGeom>
              <a:avLst/>
              <a:gdLst/>
              <a:ahLst/>
              <a:cxnLst/>
              <a:rect l="l" t="t" r="r" b="b"/>
              <a:pathLst>
                <a:path w="1054" h="682" extrusionOk="0">
                  <a:moveTo>
                    <a:pt x="752" y="0"/>
                  </a:moveTo>
                  <a:lnTo>
                    <a:pt x="0" y="384"/>
                  </a:lnTo>
                  <a:cubicBezTo>
                    <a:pt x="134" y="535"/>
                    <a:pt x="301" y="635"/>
                    <a:pt x="502" y="669"/>
                  </a:cubicBezTo>
                  <a:cubicBezTo>
                    <a:pt x="548" y="677"/>
                    <a:pt x="595" y="681"/>
                    <a:pt x="642" y="681"/>
                  </a:cubicBezTo>
                  <a:cubicBezTo>
                    <a:pt x="784" y="681"/>
                    <a:pt x="928" y="643"/>
                    <a:pt x="1053" y="568"/>
                  </a:cubicBezTo>
                  <a:lnTo>
                    <a:pt x="752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646;p60"/>
            <p:cNvSpPr/>
            <p:nvPr/>
          </p:nvSpPr>
          <p:spPr>
            <a:xfrm>
              <a:off x="3663985" y="4069259"/>
              <a:ext cx="109611" cy="60735"/>
            </a:xfrm>
            <a:custGeom>
              <a:avLst/>
              <a:gdLst/>
              <a:ahLst/>
              <a:cxnLst/>
              <a:rect l="l" t="t" r="r" b="b"/>
              <a:pathLst>
                <a:path w="3420" h="1895" extrusionOk="0">
                  <a:moveTo>
                    <a:pt x="3403" y="1"/>
                  </a:moveTo>
                  <a:cubicBezTo>
                    <a:pt x="2333" y="452"/>
                    <a:pt x="27" y="1705"/>
                    <a:pt x="11" y="1839"/>
                  </a:cubicBezTo>
                  <a:cubicBezTo>
                    <a:pt x="0" y="1880"/>
                    <a:pt x="60" y="1894"/>
                    <a:pt x="147" y="1894"/>
                  </a:cubicBezTo>
                  <a:cubicBezTo>
                    <a:pt x="343" y="1894"/>
                    <a:pt x="679" y="1822"/>
                    <a:pt x="679" y="1822"/>
                  </a:cubicBezTo>
                  <a:cubicBezTo>
                    <a:pt x="796" y="1755"/>
                    <a:pt x="713" y="1471"/>
                    <a:pt x="713" y="1471"/>
                  </a:cubicBezTo>
                  <a:lnTo>
                    <a:pt x="3419" y="51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647;p60"/>
            <p:cNvSpPr/>
            <p:nvPr/>
          </p:nvSpPr>
          <p:spPr>
            <a:xfrm>
              <a:off x="3664851" y="4070348"/>
              <a:ext cx="109803" cy="58940"/>
            </a:xfrm>
            <a:custGeom>
              <a:avLst/>
              <a:gdLst/>
              <a:ahLst/>
              <a:cxnLst/>
              <a:rect l="l" t="t" r="r" b="b"/>
              <a:pathLst>
                <a:path w="3426" h="1839" extrusionOk="0">
                  <a:moveTo>
                    <a:pt x="3426" y="0"/>
                  </a:moveTo>
                  <a:cubicBezTo>
                    <a:pt x="3409" y="0"/>
                    <a:pt x="3392" y="0"/>
                    <a:pt x="3392" y="17"/>
                  </a:cubicBezTo>
                  <a:cubicBezTo>
                    <a:pt x="3409" y="17"/>
                    <a:pt x="3409" y="0"/>
                    <a:pt x="3426" y="0"/>
                  </a:cubicBezTo>
                  <a:close/>
                  <a:moveTo>
                    <a:pt x="3292" y="67"/>
                  </a:moveTo>
                  <a:lnTo>
                    <a:pt x="2908" y="251"/>
                  </a:lnTo>
                  <a:cubicBezTo>
                    <a:pt x="2590" y="401"/>
                    <a:pt x="2156" y="618"/>
                    <a:pt x="1688" y="869"/>
                  </a:cubicBezTo>
                  <a:cubicBezTo>
                    <a:pt x="1203" y="1120"/>
                    <a:pt x="786" y="1370"/>
                    <a:pt x="485" y="1537"/>
                  </a:cubicBezTo>
                  <a:lnTo>
                    <a:pt x="117" y="1755"/>
                  </a:lnTo>
                  <a:lnTo>
                    <a:pt x="34" y="1821"/>
                  </a:lnTo>
                  <a:lnTo>
                    <a:pt x="134" y="1771"/>
                  </a:lnTo>
                  <a:lnTo>
                    <a:pt x="485" y="1554"/>
                  </a:lnTo>
                  <a:cubicBezTo>
                    <a:pt x="802" y="1387"/>
                    <a:pt x="1220" y="1153"/>
                    <a:pt x="1705" y="902"/>
                  </a:cubicBezTo>
                  <a:cubicBezTo>
                    <a:pt x="2173" y="635"/>
                    <a:pt x="2607" y="418"/>
                    <a:pt x="2924" y="268"/>
                  </a:cubicBezTo>
                  <a:lnTo>
                    <a:pt x="3292" y="67"/>
                  </a:lnTo>
                  <a:close/>
                  <a:moveTo>
                    <a:pt x="34" y="1821"/>
                  </a:moveTo>
                  <a:cubicBezTo>
                    <a:pt x="17" y="1821"/>
                    <a:pt x="0" y="1821"/>
                    <a:pt x="0" y="1838"/>
                  </a:cubicBezTo>
                  <a:cubicBezTo>
                    <a:pt x="0" y="1838"/>
                    <a:pt x="17" y="1821"/>
                    <a:pt x="34" y="18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648;p60"/>
            <p:cNvSpPr/>
            <p:nvPr/>
          </p:nvSpPr>
          <p:spPr>
            <a:xfrm>
              <a:off x="3685747" y="4115314"/>
              <a:ext cx="3237" cy="13429"/>
            </a:xfrm>
            <a:custGeom>
              <a:avLst/>
              <a:gdLst/>
              <a:ahLst/>
              <a:cxnLst/>
              <a:rect l="l" t="t" r="r" b="b"/>
              <a:pathLst>
                <a:path w="101" h="419" extrusionOk="0">
                  <a:moveTo>
                    <a:pt x="17" y="1"/>
                  </a:moveTo>
                  <a:cubicBezTo>
                    <a:pt x="67" y="134"/>
                    <a:pt x="50" y="285"/>
                    <a:pt x="0" y="418"/>
                  </a:cubicBezTo>
                  <a:cubicBezTo>
                    <a:pt x="84" y="301"/>
                    <a:pt x="100" y="134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649;p60"/>
            <p:cNvSpPr/>
            <p:nvPr/>
          </p:nvSpPr>
          <p:spPr>
            <a:xfrm>
              <a:off x="3715201" y="4114770"/>
              <a:ext cx="2692" cy="5929"/>
            </a:xfrm>
            <a:custGeom>
              <a:avLst/>
              <a:gdLst/>
              <a:ahLst/>
              <a:cxnLst/>
              <a:rect l="l" t="t" r="r" b="b"/>
              <a:pathLst>
                <a:path w="84" h="185" extrusionOk="0">
                  <a:moveTo>
                    <a:pt x="67" y="1"/>
                  </a:moveTo>
                  <a:cubicBezTo>
                    <a:pt x="67" y="1"/>
                    <a:pt x="50" y="34"/>
                    <a:pt x="33" y="85"/>
                  </a:cubicBezTo>
                  <a:cubicBezTo>
                    <a:pt x="0" y="135"/>
                    <a:pt x="0" y="185"/>
                    <a:pt x="0" y="185"/>
                  </a:cubicBezTo>
                  <a:cubicBezTo>
                    <a:pt x="17" y="185"/>
                    <a:pt x="33" y="151"/>
                    <a:pt x="50" y="101"/>
                  </a:cubicBezTo>
                  <a:cubicBezTo>
                    <a:pt x="67" y="51"/>
                    <a:pt x="84" y="1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650;p60"/>
            <p:cNvSpPr/>
            <p:nvPr/>
          </p:nvSpPr>
          <p:spPr>
            <a:xfrm>
              <a:off x="3717316" y="4119064"/>
              <a:ext cx="7019" cy="3782"/>
            </a:xfrm>
            <a:custGeom>
              <a:avLst/>
              <a:gdLst/>
              <a:ahLst/>
              <a:cxnLst/>
              <a:rect l="l" t="t" r="r" b="b"/>
              <a:pathLst>
                <a:path w="219" h="118" extrusionOk="0">
                  <a:moveTo>
                    <a:pt x="218" y="1"/>
                  </a:moveTo>
                  <a:cubicBezTo>
                    <a:pt x="168" y="1"/>
                    <a:pt x="135" y="17"/>
                    <a:pt x="101" y="51"/>
                  </a:cubicBezTo>
                  <a:cubicBezTo>
                    <a:pt x="34" y="67"/>
                    <a:pt x="1" y="101"/>
                    <a:pt x="1" y="118"/>
                  </a:cubicBezTo>
                  <a:cubicBezTo>
                    <a:pt x="34" y="101"/>
                    <a:pt x="84" y="84"/>
                    <a:pt x="118" y="67"/>
                  </a:cubicBezTo>
                  <a:cubicBezTo>
                    <a:pt x="168" y="34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51;p60"/>
            <p:cNvSpPr/>
            <p:nvPr/>
          </p:nvSpPr>
          <p:spPr>
            <a:xfrm>
              <a:off x="3719464" y="4122814"/>
              <a:ext cx="8077" cy="3782"/>
            </a:xfrm>
            <a:custGeom>
              <a:avLst/>
              <a:gdLst/>
              <a:ahLst/>
              <a:cxnLst/>
              <a:rect l="l" t="t" r="r" b="b"/>
              <a:pathLst>
                <a:path w="252" h="118" extrusionOk="0">
                  <a:moveTo>
                    <a:pt x="251" y="1"/>
                  </a:moveTo>
                  <a:cubicBezTo>
                    <a:pt x="151" y="1"/>
                    <a:pt x="68" y="34"/>
                    <a:pt x="1" y="118"/>
                  </a:cubicBezTo>
                  <a:cubicBezTo>
                    <a:pt x="51" y="101"/>
                    <a:pt x="84" y="84"/>
                    <a:pt x="134" y="51"/>
                  </a:cubicBezTo>
                  <a:cubicBezTo>
                    <a:pt x="168" y="34"/>
                    <a:pt x="218" y="17"/>
                    <a:pt x="2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52;p60"/>
            <p:cNvSpPr/>
            <p:nvPr/>
          </p:nvSpPr>
          <p:spPr>
            <a:xfrm>
              <a:off x="3701259" y="4120667"/>
              <a:ext cx="10224" cy="12371"/>
            </a:xfrm>
            <a:custGeom>
              <a:avLst/>
              <a:gdLst/>
              <a:ahLst/>
              <a:cxnLst/>
              <a:rect l="l" t="t" r="r" b="b"/>
              <a:pathLst>
                <a:path w="319" h="386" extrusionOk="0">
                  <a:moveTo>
                    <a:pt x="285" y="57"/>
                  </a:moveTo>
                  <a:cubicBezTo>
                    <a:pt x="285" y="88"/>
                    <a:pt x="285" y="120"/>
                    <a:pt x="285" y="151"/>
                  </a:cubicBezTo>
                  <a:cubicBezTo>
                    <a:pt x="268" y="201"/>
                    <a:pt x="251" y="251"/>
                    <a:pt x="218" y="285"/>
                  </a:cubicBezTo>
                  <a:cubicBezTo>
                    <a:pt x="168" y="318"/>
                    <a:pt x="118" y="352"/>
                    <a:pt x="51" y="352"/>
                  </a:cubicBezTo>
                  <a:cubicBezTo>
                    <a:pt x="17" y="352"/>
                    <a:pt x="17" y="318"/>
                    <a:pt x="34" y="302"/>
                  </a:cubicBezTo>
                  <a:cubicBezTo>
                    <a:pt x="51" y="268"/>
                    <a:pt x="67" y="251"/>
                    <a:pt x="84" y="218"/>
                  </a:cubicBezTo>
                  <a:cubicBezTo>
                    <a:pt x="118" y="185"/>
                    <a:pt x="168" y="151"/>
                    <a:pt x="201" y="118"/>
                  </a:cubicBezTo>
                  <a:cubicBezTo>
                    <a:pt x="235" y="93"/>
                    <a:pt x="264" y="72"/>
                    <a:pt x="285" y="57"/>
                  </a:cubicBezTo>
                  <a:close/>
                  <a:moveTo>
                    <a:pt x="285" y="1"/>
                  </a:moveTo>
                  <a:cubicBezTo>
                    <a:pt x="285" y="16"/>
                    <a:pt x="285" y="31"/>
                    <a:pt x="285" y="46"/>
                  </a:cubicBezTo>
                  <a:lnTo>
                    <a:pt x="285" y="46"/>
                  </a:lnTo>
                  <a:cubicBezTo>
                    <a:pt x="252" y="60"/>
                    <a:pt x="227" y="76"/>
                    <a:pt x="201" y="101"/>
                  </a:cubicBezTo>
                  <a:cubicBezTo>
                    <a:pt x="151" y="134"/>
                    <a:pt x="101" y="168"/>
                    <a:pt x="67" y="201"/>
                  </a:cubicBezTo>
                  <a:cubicBezTo>
                    <a:pt x="51" y="235"/>
                    <a:pt x="34" y="251"/>
                    <a:pt x="17" y="285"/>
                  </a:cubicBezTo>
                  <a:cubicBezTo>
                    <a:pt x="1" y="302"/>
                    <a:pt x="1" y="318"/>
                    <a:pt x="1" y="335"/>
                  </a:cubicBezTo>
                  <a:cubicBezTo>
                    <a:pt x="1" y="368"/>
                    <a:pt x="17" y="368"/>
                    <a:pt x="51" y="385"/>
                  </a:cubicBezTo>
                  <a:cubicBezTo>
                    <a:pt x="168" y="368"/>
                    <a:pt x="285" y="285"/>
                    <a:pt x="301" y="151"/>
                  </a:cubicBezTo>
                  <a:cubicBezTo>
                    <a:pt x="301" y="118"/>
                    <a:pt x="301" y="84"/>
                    <a:pt x="301" y="51"/>
                  </a:cubicBezTo>
                  <a:cubicBezTo>
                    <a:pt x="301" y="50"/>
                    <a:pt x="300" y="48"/>
                    <a:pt x="299" y="47"/>
                  </a:cubicBezTo>
                  <a:lnTo>
                    <a:pt x="299" y="47"/>
                  </a:lnTo>
                  <a:cubicBezTo>
                    <a:pt x="311" y="39"/>
                    <a:pt x="318" y="34"/>
                    <a:pt x="318" y="34"/>
                  </a:cubicBezTo>
                  <a:lnTo>
                    <a:pt x="318" y="34"/>
                  </a:lnTo>
                  <a:cubicBezTo>
                    <a:pt x="311" y="37"/>
                    <a:pt x="304" y="39"/>
                    <a:pt x="297" y="42"/>
                  </a:cubicBezTo>
                  <a:lnTo>
                    <a:pt x="297" y="42"/>
                  </a:lnTo>
                  <a:cubicBezTo>
                    <a:pt x="285" y="14"/>
                    <a:pt x="285" y="1"/>
                    <a:pt x="2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53;p60"/>
            <p:cNvSpPr/>
            <p:nvPr/>
          </p:nvSpPr>
          <p:spPr>
            <a:xfrm>
              <a:off x="3710362" y="4121756"/>
              <a:ext cx="9134" cy="6731"/>
            </a:xfrm>
            <a:custGeom>
              <a:avLst/>
              <a:gdLst/>
              <a:ahLst/>
              <a:cxnLst/>
              <a:rect l="l" t="t" r="r" b="b"/>
              <a:pathLst>
                <a:path w="285" h="210" extrusionOk="0">
                  <a:moveTo>
                    <a:pt x="17" y="0"/>
                  </a:moveTo>
                  <a:cubicBezTo>
                    <a:pt x="17" y="17"/>
                    <a:pt x="51" y="17"/>
                    <a:pt x="101" y="34"/>
                  </a:cubicBezTo>
                  <a:cubicBezTo>
                    <a:pt x="134" y="50"/>
                    <a:pt x="168" y="67"/>
                    <a:pt x="201" y="84"/>
                  </a:cubicBezTo>
                  <a:cubicBezTo>
                    <a:pt x="235" y="100"/>
                    <a:pt x="268" y="151"/>
                    <a:pt x="251" y="167"/>
                  </a:cubicBezTo>
                  <a:cubicBezTo>
                    <a:pt x="231" y="174"/>
                    <a:pt x="213" y="178"/>
                    <a:pt x="196" y="178"/>
                  </a:cubicBezTo>
                  <a:cubicBezTo>
                    <a:pt x="174" y="178"/>
                    <a:pt x="154" y="170"/>
                    <a:pt x="134" y="151"/>
                  </a:cubicBezTo>
                  <a:cubicBezTo>
                    <a:pt x="101" y="151"/>
                    <a:pt x="68" y="117"/>
                    <a:pt x="51" y="100"/>
                  </a:cubicBezTo>
                  <a:cubicBezTo>
                    <a:pt x="34" y="67"/>
                    <a:pt x="17" y="34"/>
                    <a:pt x="1" y="0"/>
                  </a:cubicBezTo>
                  <a:lnTo>
                    <a:pt x="1" y="0"/>
                  </a:lnTo>
                  <a:cubicBezTo>
                    <a:pt x="1" y="50"/>
                    <a:pt x="17" y="84"/>
                    <a:pt x="34" y="100"/>
                  </a:cubicBezTo>
                  <a:cubicBezTo>
                    <a:pt x="51" y="134"/>
                    <a:pt x="84" y="167"/>
                    <a:pt x="118" y="184"/>
                  </a:cubicBezTo>
                  <a:cubicBezTo>
                    <a:pt x="143" y="201"/>
                    <a:pt x="168" y="209"/>
                    <a:pt x="193" y="209"/>
                  </a:cubicBezTo>
                  <a:cubicBezTo>
                    <a:pt x="218" y="209"/>
                    <a:pt x="243" y="201"/>
                    <a:pt x="268" y="184"/>
                  </a:cubicBezTo>
                  <a:cubicBezTo>
                    <a:pt x="285" y="167"/>
                    <a:pt x="285" y="134"/>
                    <a:pt x="268" y="117"/>
                  </a:cubicBezTo>
                  <a:cubicBezTo>
                    <a:pt x="251" y="84"/>
                    <a:pt x="235" y="67"/>
                    <a:pt x="218" y="67"/>
                  </a:cubicBezTo>
                  <a:cubicBezTo>
                    <a:pt x="184" y="50"/>
                    <a:pt x="151" y="34"/>
                    <a:pt x="118" y="17"/>
                  </a:cubicBezTo>
                  <a:cubicBezTo>
                    <a:pt x="84" y="0"/>
                    <a:pt x="51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54;p60"/>
            <p:cNvSpPr/>
            <p:nvPr/>
          </p:nvSpPr>
          <p:spPr>
            <a:xfrm>
              <a:off x="3750007" y="4082655"/>
              <a:ext cx="32691" cy="11089"/>
            </a:xfrm>
            <a:custGeom>
              <a:avLst/>
              <a:gdLst/>
              <a:ahLst/>
              <a:cxnLst/>
              <a:rect l="l" t="t" r="r" b="b"/>
              <a:pathLst>
                <a:path w="1020" h="346" extrusionOk="0">
                  <a:moveTo>
                    <a:pt x="0" y="0"/>
                  </a:moveTo>
                  <a:cubicBezTo>
                    <a:pt x="0" y="17"/>
                    <a:pt x="17" y="34"/>
                    <a:pt x="17" y="51"/>
                  </a:cubicBezTo>
                  <a:cubicBezTo>
                    <a:pt x="50" y="84"/>
                    <a:pt x="67" y="117"/>
                    <a:pt x="100" y="134"/>
                  </a:cubicBezTo>
                  <a:cubicBezTo>
                    <a:pt x="231" y="275"/>
                    <a:pt x="410" y="346"/>
                    <a:pt x="594" y="346"/>
                  </a:cubicBezTo>
                  <a:cubicBezTo>
                    <a:pt x="692" y="346"/>
                    <a:pt x="792" y="325"/>
                    <a:pt x="886" y="285"/>
                  </a:cubicBezTo>
                  <a:cubicBezTo>
                    <a:pt x="919" y="268"/>
                    <a:pt x="953" y="251"/>
                    <a:pt x="986" y="218"/>
                  </a:cubicBezTo>
                  <a:cubicBezTo>
                    <a:pt x="1019" y="201"/>
                    <a:pt x="1019" y="184"/>
                    <a:pt x="1019" y="184"/>
                  </a:cubicBezTo>
                  <a:lnTo>
                    <a:pt x="1019" y="184"/>
                  </a:lnTo>
                  <a:cubicBezTo>
                    <a:pt x="1019" y="184"/>
                    <a:pt x="969" y="234"/>
                    <a:pt x="869" y="268"/>
                  </a:cubicBezTo>
                  <a:cubicBezTo>
                    <a:pt x="784" y="302"/>
                    <a:pt x="693" y="319"/>
                    <a:pt x="602" y="319"/>
                  </a:cubicBezTo>
                  <a:cubicBezTo>
                    <a:pt x="426" y="319"/>
                    <a:pt x="249" y="255"/>
                    <a:pt x="117" y="134"/>
                  </a:cubicBezTo>
                  <a:cubicBezTo>
                    <a:pt x="34" y="51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55;p60"/>
            <p:cNvSpPr/>
            <p:nvPr/>
          </p:nvSpPr>
          <p:spPr>
            <a:xfrm>
              <a:off x="3776769" y="4092302"/>
              <a:ext cx="13942" cy="26794"/>
            </a:xfrm>
            <a:custGeom>
              <a:avLst/>
              <a:gdLst/>
              <a:ahLst/>
              <a:cxnLst/>
              <a:rect l="l" t="t" r="r" b="b"/>
              <a:pathLst>
                <a:path w="435" h="836" extrusionOk="0">
                  <a:moveTo>
                    <a:pt x="1" y="0"/>
                  </a:moveTo>
                  <a:cubicBezTo>
                    <a:pt x="118" y="301"/>
                    <a:pt x="268" y="568"/>
                    <a:pt x="435" y="836"/>
                  </a:cubicBezTo>
                  <a:cubicBezTo>
                    <a:pt x="301" y="552"/>
                    <a:pt x="151" y="28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6;p60"/>
            <p:cNvSpPr/>
            <p:nvPr/>
          </p:nvSpPr>
          <p:spPr>
            <a:xfrm>
              <a:off x="3725906" y="4093360"/>
              <a:ext cx="19294" cy="9743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1"/>
                  </a:moveTo>
                  <a:lnTo>
                    <a:pt x="602" y="1"/>
                  </a:lnTo>
                  <a:cubicBezTo>
                    <a:pt x="385" y="67"/>
                    <a:pt x="184" y="168"/>
                    <a:pt x="0" y="301"/>
                  </a:cubicBezTo>
                  <a:cubicBezTo>
                    <a:pt x="0" y="303"/>
                    <a:pt x="1" y="304"/>
                    <a:pt x="3" y="304"/>
                  </a:cubicBezTo>
                  <a:cubicBezTo>
                    <a:pt x="24" y="304"/>
                    <a:pt x="148" y="227"/>
                    <a:pt x="301" y="151"/>
                  </a:cubicBezTo>
                  <a:cubicBezTo>
                    <a:pt x="468" y="67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57;p60"/>
            <p:cNvSpPr/>
            <p:nvPr/>
          </p:nvSpPr>
          <p:spPr>
            <a:xfrm>
              <a:off x="3753757" y="4083585"/>
              <a:ext cx="3782" cy="2852"/>
            </a:xfrm>
            <a:custGeom>
              <a:avLst/>
              <a:gdLst/>
              <a:ahLst/>
              <a:cxnLst/>
              <a:rect l="l" t="t" r="r" b="b"/>
              <a:pathLst>
                <a:path w="118" h="89" extrusionOk="0">
                  <a:moveTo>
                    <a:pt x="10" y="0"/>
                  </a:moveTo>
                  <a:cubicBezTo>
                    <a:pt x="6" y="0"/>
                    <a:pt x="3" y="2"/>
                    <a:pt x="0" y="5"/>
                  </a:cubicBezTo>
                  <a:cubicBezTo>
                    <a:pt x="0" y="5"/>
                    <a:pt x="17" y="38"/>
                    <a:pt x="50" y="55"/>
                  </a:cubicBezTo>
                  <a:cubicBezTo>
                    <a:pt x="84" y="88"/>
                    <a:pt x="117" y="88"/>
                    <a:pt x="117" y="88"/>
                  </a:cubicBezTo>
                  <a:cubicBezTo>
                    <a:pt x="117" y="72"/>
                    <a:pt x="100" y="72"/>
                    <a:pt x="67" y="38"/>
                  </a:cubicBezTo>
                  <a:cubicBezTo>
                    <a:pt x="40" y="25"/>
                    <a:pt x="24" y="0"/>
                    <a:pt x="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58;p60"/>
            <p:cNvSpPr/>
            <p:nvPr/>
          </p:nvSpPr>
          <p:spPr>
            <a:xfrm>
              <a:off x="3761770" y="4088553"/>
              <a:ext cx="3782" cy="1506"/>
            </a:xfrm>
            <a:custGeom>
              <a:avLst/>
              <a:gdLst/>
              <a:ahLst/>
              <a:cxnLst/>
              <a:rect l="l" t="t" r="r" b="b"/>
              <a:pathLst>
                <a:path w="118" h="47" extrusionOk="0">
                  <a:moveTo>
                    <a:pt x="1" y="0"/>
                  </a:moveTo>
                  <a:cubicBezTo>
                    <a:pt x="1" y="0"/>
                    <a:pt x="17" y="17"/>
                    <a:pt x="51" y="34"/>
                  </a:cubicBezTo>
                  <a:cubicBezTo>
                    <a:pt x="68" y="42"/>
                    <a:pt x="84" y="46"/>
                    <a:pt x="97" y="46"/>
                  </a:cubicBezTo>
                  <a:cubicBezTo>
                    <a:pt x="109" y="46"/>
                    <a:pt x="118" y="42"/>
                    <a:pt x="118" y="34"/>
                  </a:cubicBezTo>
                  <a:cubicBezTo>
                    <a:pt x="118" y="34"/>
                    <a:pt x="101" y="17"/>
                    <a:pt x="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59;p60"/>
            <p:cNvSpPr/>
            <p:nvPr/>
          </p:nvSpPr>
          <p:spPr>
            <a:xfrm>
              <a:off x="3769269" y="4088553"/>
              <a:ext cx="4872" cy="1635"/>
            </a:xfrm>
            <a:custGeom>
              <a:avLst/>
              <a:gdLst/>
              <a:ahLst/>
              <a:cxnLst/>
              <a:rect l="l" t="t" r="r" b="b"/>
              <a:pathLst>
                <a:path w="152" h="51" extrusionOk="0">
                  <a:moveTo>
                    <a:pt x="151" y="0"/>
                  </a:moveTo>
                  <a:cubicBezTo>
                    <a:pt x="134" y="0"/>
                    <a:pt x="118" y="17"/>
                    <a:pt x="84" y="17"/>
                  </a:cubicBezTo>
                  <a:cubicBezTo>
                    <a:pt x="67" y="25"/>
                    <a:pt x="51" y="25"/>
                    <a:pt x="38" y="25"/>
                  </a:cubicBezTo>
                  <a:cubicBezTo>
                    <a:pt x="26" y="25"/>
                    <a:pt x="17" y="25"/>
                    <a:pt x="17" y="34"/>
                  </a:cubicBezTo>
                  <a:cubicBezTo>
                    <a:pt x="1" y="34"/>
                    <a:pt x="34" y="50"/>
                    <a:pt x="84" y="50"/>
                  </a:cubicBezTo>
                  <a:cubicBezTo>
                    <a:pt x="134" y="34"/>
                    <a:pt x="151" y="17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60;p60"/>
            <p:cNvSpPr/>
            <p:nvPr/>
          </p:nvSpPr>
          <p:spPr>
            <a:xfrm>
              <a:off x="3777314" y="4086950"/>
              <a:ext cx="2179" cy="1090"/>
            </a:xfrm>
            <a:custGeom>
              <a:avLst/>
              <a:gdLst/>
              <a:ahLst/>
              <a:cxnLst/>
              <a:rect l="l" t="t" r="r" b="b"/>
              <a:pathLst>
                <a:path w="68" h="34" extrusionOk="0">
                  <a:moveTo>
                    <a:pt x="34" y="0"/>
                  </a:moveTo>
                  <a:cubicBezTo>
                    <a:pt x="17" y="17"/>
                    <a:pt x="0" y="17"/>
                    <a:pt x="0" y="17"/>
                  </a:cubicBezTo>
                  <a:cubicBezTo>
                    <a:pt x="0" y="34"/>
                    <a:pt x="17" y="34"/>
                    <a:pt x="34" y="34"/>
                  </a:cubicBezTo>
                  <a:cubicBezTo>
                    <a:pt x="50" y="34"/>
                    <a:pt x="67" y="17"/>
                    <a:pt x="67" y="17"/>
                  </a:cubicBezTo>
                  <a:cubicBezTo>
                    <a:pt x="67" y="0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661;p60"/>
            <p:cNvSpPr/>
            <p:nvPr/>
          </p:nvSpPr>
          <p:spPr>
            <a:xfrm>
              <a:off x="3705009" y="4090155"/>
              <a:ext cx="397388" cy="313289"/>
            </a:xfrm>
            <a:custGeom>
              <a:avLst/>
              <a:gdLst/>
              <a:ahLst/>
              <a:cxnLst/>
              <a:rect l="l" t="t" r="r" b="b"/>
              <a:pathLst>
                <a:path w="12399" h="9775" extrusionOk="0">
                  <a:moveTo>
                    <a:pt x="2941" y="0"/>
                  </a:moveTo>
                  <a:lnTo>
                    <a:pt x="1" y="1788"/>
                  </a:lnTo>
                  <a:cubicBezTo>
                    <a:pt x="1" y="1788"/>
                    <a:pt x="4094" y="7503"/>
                    <a:pt x="4378" y="7803"/>
                  </a:cubicBezTo>
                  <a:cubicBezTo>
                    <a:pt x="4662" y="8104"/>
                    <a:pt x="8338" y="9775"/>
                    <a:pt x="8338" y="9775"/>
                  </a:cubicBezTo>
                  <a:lnTo>
                    <a:pt x="12398" y="7636"/>
                  </a:lnTo>
                  <a:cubicBezTo>
                    <a:pt x="12398" y="7636"/>
                    <a:pt x="7352" y="6116"/>
                    <a:pt x="6901" y="5715"/>
                  </a:cubicBezTo>
                  <a:cubicBezTo>
                    <a:pt x="6450" y="5314"/>
                    <a:pt x="2941" y="0"/>
                    <a:pt x="29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662;p60"/>
            <p:cNvSpPr/>
            <p:nvPr/>
          </p:nvSpPr>
          <p:spPr>
            <a:xfrm>
              <a:off x="3532580" y="4290788"/>
              <a:ext cx="772245" cy="156051"/>
            </a:xfrm>
            <a:custGeom>
              <a:avLst/>
              <a:gdLst/>
              <a:ahLst/>
              <a:cxnLst/>
              <a:rect l="l" t="t" r="r" b="b"/>
              <a:pathLst>
                <a:path w="24095" h="4869" extrusionOk="0">
                  <a:moveTo>
                    <a:pt x="20584" y="0"/>
                  </a:moveTo>
                  <a:cubicBezTo>
                    <a:pt x="20194" y="0"/>
                    <a:pt x="19817" y="40"/>
                    <a:pt x="19483" y="140"/>
                  </a:cubicBezTo>
                  <a:cubicBezTo>
                    <a:pt x="18764" y="357"/>
                    <a:pt x="17611" y="1209"/>
                    <a:pt x="17611" y="1209"/>
                  </a:cubicBezTo>
                  <a:cubicBezTo>
                    <a:pt x="17611" y="1209"/>
                    <a:pt x="11328" y="1830"/>
                    <a:pt x="9182" y="1830"/>
                  </a:cubicBezTo>
                  <a:cubicBezTo>
                    <a:pt x="8967" y="1830"/>
                    <a:pt x="8794" y="1824"/>
                    <a:pt x="8672" y="1811"/>
                  </a:cubicBezTo>
                  <a:cubicBezTo>
                    <a:pt x="8227" y="1760"/>
                    <a:pt x="7148" y="1744"/>
                    <a:pt x="5908" y="1744"/>
                  </a:cubicBezTo>
                  <a:cubicBezTo>
                    <a:pt x="3428" y="1744"/>
                    <a:pt x="301" y="1811"/>
                    <a:pt x="301" y="1811"/>
                  </a:cubicBezTo>
                  <a:lnTo>
                    <a:pt x="0" y="4785"/>
                  </a:lnTo>
                  <a:lnTo>
                    <a:pt x="23693" y="4868"/>
                  </a:lnTo>
                  <a:lnTo>
                    <a:pt x="24094" y="741"/>
                  </a:lnTo>
                  <a:cubicBezTo>
                    <a:pt x="23974" y="661"/>
                    <a:pt x="22166" y="0"/>
                    <a:pt x="205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663;p60"/>
            <p:cNvSpPr/>
            <p:nvPr/>
          </p:nvSpPr>
          <p:spPr>
            <a:xfrm>
              <a:off x="3857086" y="4311332"/>
              <a:ext cx="267810" cy="38043"/>
            </a:xfrm>
            <a:custGeom>
              <a:avLst/>
              <a:gdLst/>
              <a:ahLst/>
              <a:cxnLst/>
              <a:rect l="l" t="t" r="r" b="b"/>
              <a:pathLst>
                <a:path w="8356" h="1187" extrusionOk="0">
                  <a:moveTo>
                    <a:pt x="8355" y="0"/>
                  </a:moveTo>
                  <a:cubicBezTo>
                    <a:pt x="8322" y="17"/>
                    <a:pt x="8305" y="33"/>
                    <a:pt x="8272" y="50"/>
                  </a:cubicBezTo>
                  <a:cubicBezTo>
                    <a:pt x="8238" y="84"/>
                    <a:pt x="8171" y="134"/>
                    <a:pt x="8071" y="201"/>
                  </a:cubicBezTo>
                  <a:cubicBezTo>
                    <a:pt x="7820" y="368"/>
                    <a:pt x="7536" y="501"/>
                    <a:pt x="7236" y="568"/>
                  </a:cubicBezTo>
                  <a:cubicBezTo>
                    <a:pt x="6851" y="602"/>
                    <a:pt x="6400" y="652"/>
                    <a:pt x="5899" y="702"/>
                  </a:cubicBezTo>
                  <a:cubicBezTo>
                    <a:pt x="5648" y="718"/>
                    <a:pt x="5381" y="735"/>
                    <a:pt x="5097" y="752"/>
                  </a:cubicBezTo>
                  <a:cubicBezTo>
                    <a:pt x="4830" y="752"/>
                    <a:pt x="4546" y="769"/>
                    <a:pt x="4245" y="802"/>
                  </a:cubicBezTo>
                  <a:cubicBezTo>
                    <a:pt x="3075" y="886"/>
                    <a:pt x="2006" y="1003"/>
                    <a:pt x="1237" y="1069"/>
                  </a:cubicBezTo>
                  <a:lnTo>
                    <a:pt x="335" y="1153"/>
                  </a:lnTo>
                  <a:lnTo>
                    <a:pt x="84" y="1170"/>
                  </a:lnTo>
                  <a:cubicBezTo>
                    <a:pt x="51" y="1170"/>
                    <a:pt x="18" y="1186"/>
                    <a:pt x="1" y="1186"/>
                  </a:cubicBezTo>
                  <a:lnTo>
                    <a:pt x="335" y="1186"/>
                  </a:lnTo>
                  <a:cubicBezTo>
                    <a:pt x="552" y="1170"/>
                    <a:pt x="853" y="1153"/>
                    <a:pt x="1237" y="1119"/>
                  </a:cubicBezTo>
                  <a:lnTo>
                    <a:pt x="4262" y="869"/>
                  </a:lnTo>
                  <a:cubicBezTo>
                    <a:pt x="4546" y="852"/>
                    <a:pt x="4830" y="835"/>
                    <a:pt x="5114" y="819"/>
                  </a:cubicBezTo>
                  <a:cubicBezTo>
                    <a:pt x="5381" y="802"/>
                    <a:pt x="5648" y="785"/>
                    <a:pt x="5899" y="769"/>
                  </a:cubicBezTo>
                  <a:cubicBezTo>
                    <a:pt x="6417" y="718"/>
                    <a:pt x="6868" y="668"/>
                    <a:pt x="7252" y="618"/>
                  </a:cubicBezTo>
                  <a:cubicBezTo>
                    <a:pt x="7553" y="535"/>
                    <a:pt x="7837" y="401"/>
                    <a:pt x="8088" y="217"/>
                  </a:cubicBezTo>
                  <a:cubicBezTo>
                    <a:pt x="8155" y="167"/>
                    <a:pt x="8221" y="117"/>
                    <a:pt x="8288" y="67"/>
                  </a:cubicBezTo>
                  <a:cubicBezTo>
                    <a:pt x="8305" y="33"/>
                    <a:pt x="8338" y="17"/>
                    <a:pt x="83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664;p60"/>
            <p:cNvSpPr/>
            <p:nvPr/>
          </p:nvSpPr>
          <p:spPr>
            <a:xfrm>
              <a:off x="3547580" y="4348799"/>
              <a:ext cx="10737" cy="92144"/>
            </a:xfrm>
            <a:custGeom>
              <a:avLst/>
              <a:gdLst/>
              <a:ahLst/>
              <a:cxnLst/>
              <a:rect l="l" t="t" r="r" b="b"/>
              <a:pathLst>
                <a:path w="335" h="2875" extrusionOk="0">
                  <a:moveTo>
                    <a:pt x="318" y="1"/>
                  </a:moveTo>
                  <a:cubicBezTo>
                    <a:pt x="284" y="1"/>
                    <a:pt x="218" y="652"/>
                    <a:pt x="134" y="1438"/>
                  </a:cubicBezTo>
                  <a:cubicBezTo>
                    <a:pt x="50" y="2223"/>
                    <a:pt x="0" y="2874"/>
                    <a:pt x="17" y="2874"/>
                  </a:cubicBezTo>
                  <a:cubicBezTo>
                    <a:pt x="50" y="2874"/>
                    <a:pt x="117" y="2240"/>
                    <a:pt x="201" y="1438"/>
                  </a:cubicBezTo>
                  <a:cubicBezTo>
                    <a:pt x="284" y="652"/>
                    <a:pt x="334" y="17"/>
                    <a:pt x="3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665;p60"/>
            <p:cNvSpPr/>
            <p:nvPr/>
          </p:nvSpPr>
          <p:spPr>
            <a:xfrm>
              <a:off x="3851734" y="4350401"/>
              <a:ext cx="4327" cy="38075"/>
            </a:xfrm>
            <a:custGeom>
              <a:avLst/>
              <a:gdLst/>
              <a:ahLst/>
              <a:cxnLst/>
              <a:rect l="l" t="t" r="r" b="b"/>
              <a:pathLst>
                <a:path w="135" h="1188" extrusionOk="0">
                  <a:moveTo>
                    <a:pt x="134" y="1"/>
                  </a:moveTo>
                  <a:lnTo>
                    <a:pt x="134" y="1"/>
                  </a:lnTo>
                  <a:cubicBezTo>
                    <a:pt x="51" y="385"/>
                    <a:pt x="1" y="786"/>
                    <a:pt x="1" y="1187"/>
                  </a:cubicBezTo>
                  <a:cubicBezTo>
                    <a:pt x="101" y="803"/>
                    <a:pt x="134" y="402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666;p60"/>
            <p:cNvSpPr/>
            <p:nvPr/>
          </p:nvSpPr>
          <p:spPr>
            <a:xfrm>
              <a:off x="3859234" y="4349311"/>
              <a:ext cx="14487" cy="45030"/>
            </a:xfrm>
            <a:custGeom>
              <a:avLst/>
              <a:gdLst/>
              <a:ahLst/>
              <a:cxnLst/>
              <a:rect l="l" t="t" r="r" b="b"/>
              <a:pathLst>
                <a:path w="452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51" y="486"/>
                    <a:pt x="201" y="970"/>
                    <a:pt x="435" y="1405"/>
                  </a:cubicBezTo>
                  <a:cubicBezTo>
                    <a:pt x="452" y="1405"/>
                    <a:pt x="335" y="1087"/>
                    <a:pt x="218" y="703"/>
                  </a:cubicBezTo>
                  <a:cubicBezTo>
                    <a:pt x="87" y="328"/>
                    <a:pt x="21" y="1"/>
                    <a:pt x="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667;p60"/>
            <p:cNvSpPr/>
            <p:nvPr/>
          </p:nvSpPr>
          <p:spPr>
            <a:xfrm>
              <a:off x="3715714" y="4111565"/>
              <a:ext cx="96983" cy="46088"/>
            </a:xfrm>
            <a:custGeom>
              <a:avLst/>
              <a:gdLst/>
              <a:ahLst/>
              <a:cxnLst/>
              <a:rect l="l" t="t" r="r" b="b"/>
              <a:pathLst>
                <a:path w="3026" h="1438" extrusionOk="0">
                  <a:moveTo>
                    <a:pt x="3025" y="1"/>
                  </a:moveTo>
                  <a:lnTo>
                    <a:pt x="3025" y="1"/>
                  </a:lnTo>
                  <a:cubicBezTo>
                    <a:pt x="2875" y="68"/>
                    <a:pt x="2724" y="134"/>
                    <a:pt x="2591" y="218"/>
                  </a:cubicBezTo>
                  <a:cubicBezTo>
                    <a:pt x="2323" y="368"/>
                    <a:pt x="1956" y="552"/>
                    <a:pt x="1538" y="753"/>
                  </a:cubicBezTo>
                  <a:cubicBezTo>
                    <a:pt x="1120" y="953"/>
                    <a:pt x="736" y="1120"/>
                    <a:pt x="452" y="1237"/>
                  </a:cubicBezTo>
                  <a:cubicBezTo>
                    <a:pt x="302" y="1287"/>
                    <a:pt x="151" y="1354"/>
                    <a:pt x="1" y="1438"/>
                  </a:cubicBezTo>
                  <a:cubicBezTo>
                    <a:pt x="51" y="1421"/>
                    <a:pt x="84" y="1421"/>
                    <a:pt x="134" y="1404"/>
                  </a:cubicBezTo>
                  <a:cubicBezTo>
                    <a:pt x="218" y="1371"/>
                    <a:pt x="335" y="1337"/>
                    <a:pt x="469" y="1287"/>
                  </a:cubicBezTo>
                  <a:cubicBezTo>
                    <a:pt x="753" y="1170"/>
                    <a:pt x="1137" y="1020"/>
                    <a:pt x="1555" y="819"/>
                  </a:cubicBezTo>
                  <a:cubicBezTo>
                    <a:pt x="1989" y="619"/>
                    <a:pt x="2357" y="418"/>
                    <a:pt x="2607" y="268"/>
                  </a:cubicBezTo>
                  <a:cubicBezTo>
                    <a:pt x="2741" y="185"/>
                    <a:pt x="2841" y="118"/>
                    <a:pt x="2925" y="68"/>
                  </a:cubicBezTo>
                  <a:cubicBezTo>
                    <a:pt x="2958" y="51"/>
                    <a:pt x="2992" y="34"/>
                    <a:pt x="302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668;p60"/>
            <p:cNvSpPr/>
            <p:nvPr/>
          </p:nvSpPr>
          <p:spPr>
            <a:xfrm>
              <a:off x="3897790" y="4273289"/>
              <a:ext cx="27883" cy="24134"/>
            </a:xfrm>
            <a:custGeom>
              <a:avLst/>
              <a:gdLst/>
              <a:ahLst/>
              <a:cxnLst/>
              <a:rect l="l" t="t" r="r" b="b"/>
              <a:pathLst>
                <a:path w="870" h="753" extrusionOk="0">
                  <a:moveTo>
                    <a:pt x="870" y="1"/>
                  </a:moveTo>
                  <a:lnTo>
                    <a:pt x="870" y="1"/>
                  </a:lnTo>
                  <a:cubicBezTo>
                    <a:pt x="519" y="168"/>
                    <a:pt x="218" y="435"/>
                    <a:pt x="1" y="753"/>
                  </a:cubicBezTo>
                  <a:cubicBezTo>
                    <a:pt x="285" y="502"/>
                    <a:pt x="586" y="251"/>
                    <a:pt x="8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669;p60"/>
            <p:cNvSpPr/>
            <p:nvPr/>
          </p:nvSpPr>
          <p:spPr>
            <a:xfrm>
              <a:off x="3914392" y="4272744"/>
              <a:ext cx="11282" cy="32178"/>
            </a:xfrm>
            <a:custGeom>
              <a:avLst/>
              <a:gdLst/>
              <a:ahLst/>
              <a:cxnLst/>
              <a:rect l="l" t="t" r="r" b="b"/>
              <a:pathLst>
                <a:path w="352" h="1004" extrusionOk="0">
                  <a:moveTo>
                    <a:pt x="352" y="1"/>
                  </a:moveTo>
                  <a:cubicBezTo>
                    <a:pt x="184" y="318"/>
                    <a:pt x="68" y="669"/>
                    <a:pt x="1" y="1004"/>
                  </a:cubicBezTo>
                  <a:cubicBezTo>
                    <a:pt x="151" y="686"/>
                    <a:pt x="285" y="352"/>
                    <a:pt x="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670;p60"/>
            <p:cNvSpPr/>
            <p:nvPr/>
          </p:nvSpPr>
          <p:spPr>
            <a:xfrm>
              <a:off x="4198227" y="4395399"/>
              <a:ext cx="35351" cy="34293"/>
            </a:xfrm>
            <a:custGeom>
              <a:avLst/>
              <a:gdLst/>
              <a:ahLst/>
              <a:cxnLst/>
              <a:rect l="l" t="t" r="r" b="b"/>
              <a:pathLst>
                <a:path w="1103" h="1070" extrusionOk="0">
                  <a:moveTo>
                    <a:pt x="34" y="0"/>
                  </a:moveTo>
                  <a:cubicBezTo>
                    <a:pt x="0" y="84"/>
                    <a:pt x="0" y="167"/>
                    <a:pt x="0" y="251"/>
                  </a:cubicBezTo>
                  <a:cubicBezTo>
                    <a:pt x="50" y="702"/>
                    <a:pt x="401" y="1053"/>
                    <a:pt x="852" y="1070"/>
                  </a:cubicBezTo>
                  <a:cubicBezTo>
                    <a:pt x="936" y="1070"/>
                    <a:pt x="1036" y="1053"/>
                    <a:pt x="1103" y="1019"/>
                  </a:cubicBezTo>
                  <a:cubicBezTo>
                    <a:pt x="1103" y="1016"/>
                    <a:pt x="1099" y="1015"/>
                    <a:pt x="1090" y="1015"/>
                  </a:cubicBezTo>
                  <a:cubicBezTo>
                    <a:pt x="1067" y="1015"/>
                    <a:pt x="1014" y="1024"/>
                    <a:pt x="940" y="1024"/>
                  </a:cubicBezTo>
                  <a:cubicBezTo>
                    <a:pt x="914" y="1024"/>
                    <a:pt x="884" y="1023"/>
                    <a:pt x="852" y="1019"/>
                  </a:cubicBezTo>
                  <a:cubicBezTo>
                    <a:pt x="451" y="969"/>
                    <a:pt x="117" y="652"/>
                    <a:pt x="50" y="251"/>
                  </a:cubicBezTo>
                  <a:cubicBezTo>
                    <a:pt x="34" y="100"/>
                    <a:pt x="50" y="0"/>
                    <a:pt x="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671;p60"/>
            <p:cNvSpPr/>
            <p:nvPr/>
          </p:nvSpPr>
          <p:spPr>
            <a:xfrm>
              <a:off x="353793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672;p60"/>
            <p:cNvSpPr/>
            <p:nvPr/>
          </p:nvSpPr>
          <p:spPr>
            <a:xfrm>
              <a:off x="3555592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673;p60"/>
            <p:cNvSpPr/>
            <p:nvPr/>
          </p:nvSpPr>
          <p:spPr>
            <a:xfrm>
              <a:off x="357273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674;p60"/>
            <p:cNvSpPr/>
            <p:nvPr/>
          </p:nvSpPr>
          <p:spPr>
            <a:xfrm>
              <a:off x="3590398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675;p60"/>
            <p:cNvSpPr/>
            <p:nvPr/>
          </p:nvSpPr>
          <p:spPr>
            <a:xfrm>
              <a:off x="3607545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676;p60"/>
            <p:cNvSpPr/>
            <p:nvPr/>
          </p:nvSpPr>
          <p:spPr>
            <a:xfrm>
              <a:off x="3625237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677;p60"/>
            <p:cNvSpPr/>
            <p:nvPr/>
          </p:nvSpPr>
          <p:spPr>
            <a:xfrm>
              <a:off x="3642351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678;p60"/>
            <p:cNvSpPr/>
            <p:nvPr/>
          </p:nvSpPr>
          <p:spPr>
            <a:xfrm>
              <a:off x="366004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679;p60"/>
            <p:cNvSpPr/>
            <p:nvPr/>
          </p:nvSpPr>
          <p:spPr>
            <a:xfrm>
              <a:off x="367770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0" y="17"/>
                    <a:pt x="0" y="34"/>
                  </a:cubicBezTo>
                  <a:cubicBezTo>
                    <a:pt x="0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680;p60"/>
            <p:cNvSpPr/>
            <p:nvPr/>
          </p:nvSpPr>
          <p:spPr>
            <a:xfrm>
              <a:off x="3694849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681;p60"/>
            <p:cNvSpPr/>
            <p:nvPr/>
          </p:nvSpPr>
          <p:spPr>
            <a:xfrm>
              <a:off x="371250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682;p60"/>
            <p:cNvSpPr/>
            <p:nvPr/>
          </p:nvSpPr>
          <p:spPr>
            <a:xfrm>
              <a:off x="3729656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683;p60"/>
            <p:cNvSpPr/>
            <p:nvPr/>
          </p:nvSpPr>
          <p:spPr>
            <a:xfrm>
              <a:off x="374731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684;p60"/>
            <p:cNvSpPr/>
            <p:nvPr/>
          </p:nvSpPr>
          <p:spPr>
            <a:xfrm>
              <a:off x="3764975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5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5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685;p60"/>
            <p:cNvSpPr/>
            <p:nvPr/>
          </p:nvSpPr>
          <p:spPr>
            <a:xfrm>
              <a:off x="3782121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686;p60"/>
            <p:cNvSpPr/>
            <p:nvPr/>
          </p:nvSpPr>
          <p:spPr>
            <a:xfrm>
              <a:off x="3799813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687;p60"/>
            <p:cNvSpPr/>
            <p:nvPr/>
          </p:nvSpPr>
          <p:spPr>
            <a:xfrm>
              <a:off x="3816928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688;p60"/>
            <p:cNvSpPr/>
            <p:nvPr/>
          </p:nvSpPr>
          <p:spPr>
            <a:xfrm>
              <a:off x="3834619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689;p60"/>
            <p:cNvSpPr/>
            <p:nvPr/>
          </p:nvSpPr>
          <p:spPr>
            <a:xfrm>
              <a:off x="3851734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690;p60"/>
            <p:cNvSpPr/>
            <p:nvPr/>
          </p:nvSpPr>
          <p:spPr>
            <a:xfrm>
              <a:off x="3869426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7" y="51"/>
                    <a:pt x="267" y="34"/>
                  </a:cubicBezTo>
                  <a:cubicBezTo>
                    <a:pt x="267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691;p60"/>
            <p:cNvSpPr/>
            <p:nvPr/>
          </p:nvSpPr>
          <p:spPr>
            <a:xfrm>
              <a:off x="388708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692;p60"/>
            <p:cNvSpPr/>
            <p:nvPr/>
          </p:nvSpPr>
          <p:spPr>
            <a:xfrm>
              <a:off x="390423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693;p60"/>
            <p:cNvSpPr/>
            <p:nvPr/>
          </p:nvSpPr>
          <p:spPr>
            <a:xfrm>
              <a:off x="392189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694;p60"/>
            <p:cNvSpPr/>
            <p:nvPr/>
          </p:nvSpPr>
          <p:spPr>
            <a:xfrm>
              <a:off x="3939038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84" y="51"/>
                    <a:pt x="284" y="34"/>
                  </a:cubicBezTo>
                  <a:cubicBezTo>
                    <a:pt x="284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695;p60"/>
            <p:cNvSpPr/>
            <p:nvPr/>
          </p:nvSpPr>
          <p:spPr>
            <a:xfrm>
              <a:off x="395669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1" y="17"/>
                    <a:pt x="1" y="34"/>
                  </a:cubicBezTo>
                  <a:cubicBezTo>
                    <a:pt x="1" y="51"/>
                    <a:pt x="67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696;p60"/>
            <p:cNvSpPr/>
            <p:nvPr/>
          </p:nvSpPr>
          <p:spPr>
            <a:xfrm>
              <a:off x="3973845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697;p60"/>
            <p:cNvSpPr/>
            <p:nvPr/>
          </p:nvSpPr>
          <p:spPr>
            <a:xfrm>
              <a:off x="3991504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698;p60"/>
            <p:cNvSpPr/>
            <p:nvPr/>
          </p:nvSpPr>
          <p:spPr>
            <a:xfrm>
              <a:off x="4009196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699;p60"/>
            <p:cNvSpPr/>
            <p:nvPr/>
          </p:nvSpPr>
          <p:spPr>
            <a:xfrm>
              <a:off x="4026310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34" y="67"/>
                  </a:cubicBezTo>
                  <a:cubicBezTo>
                    <a:pt x="218" y="67"/>
                    <a:pt x="268" y="51"/>
                    <a:pt x="268" y="34"/>
                  </a:cubicBezTo>
                  <a:cubicBezTo>
                    <a:pt x="268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700;p60"/>
            <p:cNvSpPr/>
            <p:nvPr/>
          </p:nvSpPr>
          <p:spPr>
            <a:xfrm>
              <a:off x="4044002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0" y="1"/>
                    <a:pt x="0" y="17"/>
                    <a:pt x="0" y="34"/>
                  </a:cubicBezTo>
                  <a:cubicBezTo>
                    <a:pt x="0" y="51"/>
                    <a:pt x="50" y="67"/>
                    <a:pt x="134" y="67"/>
                  </a:cubicBezTo>
                  <a:cubicBezTo>
                    <a:pt x="201" y="67"/>
                    <a:pt x="267" y="51"/>
                    <a:pt x="267" y="34"/>
                  </a:cubicBezTo>
                  <a:cubicBezTo>
                    <a:pt x="267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701;p60"/>
            <p:cNvSpPr/>
            <p:nvPr/>
          </p:nvSpPr>
          <p:spPr>
            <a:xfrm>
              <a:off x="4061117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68" y="67"/>
                    <a:pt x="151" y="67"/>
                  </a:cubicBezTo>
                  <a:cubicBezTo>
                    <a:pt x="218" y="67"/>
                    <a:pt x="285" y="51"/>
                    <a:pt x="285" y="34"/>
                  </a:cubicBezTo>
                  <a:cubicBezTo>
                    <a:pt x="285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702;p60"/>
            <p:cNvSpPr/>
            <p:nvPr/>
          </p:nvSpPr>
          <p:spPr>
            <a:xfrm>
              <a:off x="407880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703;p60"/>
            <p:cNvSpPr/>
            <p:nvPr/>
          </p:nvSpPr>
          <p:spPr>
            <a:xfrm>
              <a:off x="4096468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704;p60"/>
            <p:cNvSpPr/>
            <p:nvPr/>
          </p:nvSpPr>
          <p:spPr>
            <a:xfrm>
              <a:off x="4113615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7" y="67"/>
                    <a:pt x="268" y="51"/>
                    <a:pt x="268" y="34"/>
                  </a:cubicBezTo>
                  <a:cubicBezTo>
                    <a:pt x="268" y="17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705;p60"/>
            <p:cNvSpPr/>
            <p:nvPr/>
          </p:nvSpPr>
          <p:spPr>
            <a:xfrm>
              <a:off x="4131274" y="4400207"/>
              <a:ext cx="8589" cy="2179"/>
            </a:xfrm>
            <a:custGeom>
              <a:avLst/>
              <a:gdLst/>
              <a:ahLst/>
              <a:cxnLst/>
              <a:rect l="l" t="t" r="r" b="b"/>
              <a:pathLst>
                <a:path w="268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706;p60"/>
            <p:cNvSpPr/>
            <p:nvPr/>
          </p:nvSpPr>
          <p:spPr>
            <a:xfrm>
              <a:off x="4148421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707;p60"/>
            <p:cNvSpPr/>
            <p:nvPr/>
          </p:nvSpPr>
          <p:spPr>
            <a:xfrm>
              <a:off x="4166080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51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708;p60"/>
            <p:cNvSpPr/>
            <p:nvPr/>
          </p:nvSpPr>
          <p:spPr>
            <a:xfrm>
              <a:off x="4183227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34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34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709;p60"/>
            <p:cNvSpPr/>
            <p:nvPr/>
          </p:nvSpPr>
          <p:spPr>
            <a:xfrm>
              <a:off x="4200887" y="4400207"/>
              <a:ext cx="8621" cy="2179"/>
            </a:xfrm>
            <a:custGeom>
              <a:avLst/>
              <a:gdLst/>
              <a:ahLst/>
              <a:cxnLst/>
              <a:rect l="l" t="t" r="r" b="b"/>
              <a:pathLst>
                <a:path w="269" h="68" extrusionOk="0">
                  <a:moveTo>
                    <a:pt x="134" y="1"/>
                  </a:moveTo>
                  <a:cubicBezTo>
                    <a:pt x="68" y="1"/>
                    <a:pt x="1" y="17"/>
                    <a:pt x="1" y="34"/>
                  </a:cubicBezTo>
                  <a:cubicBezTo>
                    <a:pt x="1" y="51"/>
                    <a:pt x="51" y="67"/>
                    <a:pt x="134" y="67"/>
                  </a:cubicBezTo>
                  <a:cubicBezTo>
                    <a:pt x="201" y="67"/>
                    <a:pt x="268" y="51"/>
                    <a:pt x="268" y="34"/>
                  </a:cubicBezTo>
                  <a:cubicBezTo>
                    <a:pt x="268" y="17"/>
                    <a:pt x="201" y="1"/>
                    <a:pt x="1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710;p60"/>
            <p:cNvSpPr/>
            <p:nvPr/>
          </p:nvSpPr>
          <p:spPr>
            <a:xfrm>
              <a:off x="4218034" y="4400207"/>
              <a:ext cx="9134" cy="2179"/>
            </a:xfrm>
            <a:custGeom>
              <a:avLst/>
              <a:gdLst/>
              <a:ahLst/>
              <a:cxnLst/>
              <a:rect l="l" t="t" r="r" b="b"/>
              <a:pathLst>
                <a:path w="285" h="68" extrusionOk="0">
                  <a:moveTo>
                    <a:pt x="151" y="1"/>
                  </a:moveTo>
                  <a:cubicBezTo>
                    <a:pt x="67" y="1"/>
                    <a:pt x="0" y="17"/>
                    <a:pt x="0" y="34"/>
                  </a:cubicBezTo>
                  <a:cubicBezTo>
                    <a:pt x="0" y="51"/>
                    <a:pt x="67" y="67"/>
                    <a:pt x="151" y="67"/>
                  </a:cubicBezTo>
                  <a:cubicBezTo>
                    <a:pt x="218" y="67"/>
                    <a:pt x="284" y="51"/>
                    <a:pt x="284" y="34"/>
                  </a:cubicBezTo>
                  <a:cubicBezTo>
                    <a:pt x="284" y="17"/>
                    <a:pt x="218" y="1"/>
                    <a:pt x="15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711;p60"/>
            <p:cNvSpPr/>
            <p:nvPr/>
          </p:nvSpPr>
          <p:spPr>
            <a:xfrm>
              <a:off x="4235693" y="4400207"/>
              <a:ext cx="577" cy="2179"/>
            </a:xfrm>
            <a:custGeom>
              <a:avLst/>
              <a:gdLst/>
              <a:ahLst/>
              <a:cxnLst/>
              <a:rect l="l" t="t" r="r" b="b"/>
              <a:pathLst>
                <a:path w="18" h="68" extrusionOk="0">
                  <a:moveTo>
                    <a:pt x="1" y="1"/>
                  </a:moveTo>
                  <a:cubicBezTo>
                    <a:pt x="1" y="1"/>
                    <a:pt x="1" y="17"/>
                    <a:pt x="1" y="34"/>
                  </a:cubicBezTo>
                  <a:cubicBezTo>
                    <a:pt x="1" y="51"/>
                    <a:pt x="1" y="67"/>
                    <a:pt x="1" y="67"/>
                  </a:cubicBezTo>
                  <a:cubicBezTo>
                    <a:pt x="18" y="67"/>
                    <a:pt x="18" y="51"/>
                    <a:pt x="18" y="34"/>
                  </a:cubicBezTo>
                  <a:cubicBezTo>
                    <a:pt x="18" y="17"/>
                    <a:pt x="18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712;p60"/>
            <p:cNvSpPr/>
            <p:nvPr/>
          </p:nvSpPr>
          <p:spPr>
            <a:xfrm>
              <a:off x="3760167" y="4143550"/>
              <a:ext cx="5929" cy="7147"/>
            </a:xfrm>
            <a:custGeom>
              <a:avLst/>
              <a:gdLst/>
              <a:ahLst/>
              <a:cxnLst/>
              <a:rect l="l" t="t" r="r" b="b"/>
              <a:pathLst>
                <a:path w="185" h="223" extrusionOk="0">
                  <a:moveTo>
                    <a:pt x="12" y="1"/>
                  </a:moveTo>
                  <a:cubicBezTo>
                    <a:pt x="7" y="1"/>
                    <a:pt x="3" y="2"/>
                    <a:pt x="1" y="5"/>
                  </a:cubicBezTo>
                  <a:cubicBezTo>
                    <a:pt x="1" y="5"/>
                    <a:pt x="17" y="72"/>
                    <a:pt x="51" y="122"/>
                  </a:cubicBezTo>
                  <a:cubicBezTo>
                    <a:pt x="101" y="189"/>
                    <a:pt x="151" y="222"/>
                    <a:pt x="168" y="222"/>
                  </a:cubicBezTo>
                  <a:cubicBezTo>
                    <a:pt x="184" y="206"/>
                    <a:pt x="168" y="156"/>
                    <a:pt x="118" y="89"/>
                  </a:cubicBezTo>
                  <a:cubicBezTo>
                    <a:pt x="76" y="33"/>
                    <a:pt x="35" y="1"/>
                    <a:pt x="1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713;p60"/>
            <p:cNvSpPr/>
            <p:nvPr/>
          </p:nvSpPr>
          <p:spPr>
            <a:xfrm>
              <a:off x="3769814" y="4157524"/>
              <a:ext cx="6442" cy="7243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34" y="70"/>
                    <a:pt x="67" y="137"/>
                  </a:cubicBezTo>
                  <a:cubicBezTo>
                    <a:pt x="109" y="193"/>
                    <a:pt x="150" y="225"/>
                    <a:pt x="173" y="225"/>
                  </a:cubicBezTo>
                  <a:cubicBezTo>
                    <a:pt x="177" y="225"/>
                    <a:pt x="181" y="224"/>
                    <a:pt x="184" y="221"/>
                  </a:cubicBezTo>
                  <a:cubicBezTo>
                    <a:pt x="201" y="221"/>
                    <a:pt x="167" y="154"/>
                    <a:pt x="134" y="104"/>
                  </a:cubicBezTo>
                  <a:cubicBezTo>
                    <a:pt x="90" y="46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714;p60"/>
            <p:cNvSpPr/>
            <p:nvPr/>
          </p:nvSpPr>
          <p:spPr>
            <a:xfrm>
              <a:off x="3779974" y="4171947"/>
              <a:ext cx="5929" cy="7243"/>
            </a:xfrm>
            <a:custGeom>
              <a:avLst/>
              <a:gdLst/>
              <a:ahLst/>
              <a:cxnLst/>
              <a:rect l="l" t="t" r="r" b="b"/>
              <a:pathLst>
                <a:path w="185" h="226" extrusionOk="0">
                  <a:moveTo>
                    <a:pt x="29" y="1"/>
                  </a:moveTo>
                  <a:cubicBezTo>
                    <a:pt x="24" y="1"/>
                    <a:pt x="20" y="2"/>
                    <a:pt x="18" y="5"/>
                  </a:cubicBezTo>
                  <a:cubicBezTo>
                    <a:pt x="1" y="5"/>
                    <a:pt x="34" y="72"/>
                    <a:pt x="68" y="138"/>
                  </a:cubicBezTo>
                  <a:cubicBezTo>
                    <a:pt x="111" y="182"/>
                    <a:pt x="154" y="225"/>
                    <a:pt x="176" y="225"/>
                  </a:cubicBezTo>
                  <a:cubicBezTo>
                    <a:pt x="180" y="225"/>
                    <a:pt x="182" y="224"/>
                    <a:pt x="185" y="222"/>
                  </a:cubicBezTo>
                  <a:cubicBezTo>
                    <a:pt x="185" y="205"/>
                    <a:pt x="168" y="155"/>
                    <a:pt x="134" y="88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715;p60"/>
            <p:cNvSpPr/>
            <p:nvPr/>
          </p:nvSpPr>
          <p:spPr>
            <a:xfrm>
              <a:off x="3790166" y="4186017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7" y="0"/>
                  </a:moveTo>
                  <a:cubicBezTo>
                    <a:pt x="0" y="17"/>
                    <a:pt x="17" y="84"/>
                    <a:pt x="67" y="134"/>
                  </a:cubicBezTo>
                  <a:cubicBezTo>
                    <a:pt x="117" y="201"/>
                    <a:pt x="151" y="234"/>
                    <a:pt x="167" y="234"/>
                  </a:cubicBezTo>
                  <a:cubicBezTo>
                    <a:pt x="184" y="217"/>
                    <a:pt x="167" y="151"/>
                    <a:pt x="117" y="100"/>
                  </a:cubicBezTo>
                  <a:cubicBezTo>
                    <a:pt x="84" y="34"/>
                    <a:pt x="34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716;p60"/>
            <p:cNvSpPr/>
            <p:nvPr/>
          </p:nvSpPr>
          <p:spPr>
            <a:xfrm>
              <a:off x="3800326" y="4200375"/>
              <a:ext cx="5929" cy="7179"/>
            </a:xfrm>
            <a:custGeom>
              <a:avLst/>
              <a:gdLst/>
              <a:ahLst/>
              <a:cxnLst/>
              <a:rect l="l" t="t" r="r" b="b"/>
              <a:pathLst>
                <a:path w="185" h="224" extrusionOk="0">
                  <a:moveTo>
                    <a:pt x="26" y="0"/>
                  </a:moveTo>
                  <a:cubicBezTo>
                    <a:pt x="23" y="0"/>
                    <a:pt x="20" y="1"/>
                    <a:pt x="17" y="3"/>
                  </a:cubicBezTo>
                  <a:cubicBezTo>
                    <a:pt x="1" y="20"/>
                    <a:pt x="17" y="70"/>
                    <a:pt x="68" y="137"/>
                  </a:cubicBezTo>
                  <a:cubicBezTo>
                    <a:pt x="97" y="180"/>
                    <a:pt x="138" y="224"/>
                    <a:pt x="159" y="224"/>
                  </a:cubicBezTo>
                  <a:cubicBezTo>
                    <a:pt x="163" y="224"/>
                    <a:pt x="166" y="223"/>
                    <a:pt x="168" y="221"/>
                  </a:cubicBezTo>
                  <a:cubicBezTo>
                    <a:pt x="185" y="221"/>
                    <a:pt x="168" y="154"/>
                    <a:pt x="118" y="87"/>
                  </a:cubicBezTo>
                  <a:cubicBezTo>
                    <a:pt x="89" y="43"/>
                    <a:pt x="47" y="0"/>
                    <a:pt x="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717;p60"/>
            <p:cNvSpPr/>
            <p:nvPr/>
          </p:nvSpPr>
          <p:spPr>
            <a:xfrm>
              <a:off x="3810518" y="4214798"/>
              <a:ext cx="5897" cy="7115"/>
            </a:xfrm>
            <a:custGeom>
              <a:avLst/>
              <a:gdLst/>
              <a:ahLst/>
              <a:cxnLst/>
              <a:rect l="l" t="t" r="r" b="b"/>
              <a:pathLst>
                <a:path w="184" h="222" extrusionOk="0">
                  <a:moveTo>
                    <a:pt x="27" y="0"/>
                  </a:moveTo>
                  <a:cubicBezTo>
                    <a:pt x="23" y="0"/>
                    <a:pt x="20" y="2"/>
                    <a:pt x="17" y="4"/>
                  </a:cubicBezTo>
                  <a:cubicBezTo>
                    <a:pt x="0" y="4"/>
                    <a:pt x="17" y="71"/>
                    <a:pt x="67" y="121"/>
                  </a:cubicBezTo>
                  <a:cubicBezTo>
                    <a:pt x="100" y="188"/>
                    <a:pt x="151" y="222"/>
                    <a:pt x="167" y="222"/>
                  </a:cubicBezTo>
                  <a:cubicBezTo>
                    <a:pt x="184" y="205"/>
                    <a:pt x="167" y="155"/>
                    <a:pt x="117" y="88"/>
                  </a:cubicBezTo>
                  <a:cubicBezTo>
                    <a:pt x="76" y="33"/>
                    <a:pt x="46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718;p60"/>
            <p:cNvSpPr/>
            <p:nvPr/>
          </p:nvSpPr>
          <p:spPr>
            <a:xfrm>
              <a:off x="3820133" y="4228739"/>
              <a:ext cx="6474" cy="7243"/>
            </a:xfrm>
            <a:custGeom>
              <a:avLst/>
              <a:gdLst/>
              <a:ahLst/>
              <a:cxnLst/>
              <a:rect l="l" t="t" r="r" b="b"/>
              <a:pathLst>
                <a:path w="202" h="226" extrusionOk="0">
                  <a:moveTo>
                    <a:pt x="26" y="1"/>
                  </a:moveTo>
                  <a:cubicBezTo>
                    <a:pt x="23" y="1"/>
                    <a:pt x="20" y="2"/>
                    <a:pt x="18" y="4"/>
                  </a:cubicBezTo>
                  <a:cubicBezTo>
                    <a:pt x="1" y="21"/>
                    <a:pt x="34" y="71"/>
                    <a:pt x="68" y="138"/>
                  </a:cubicBezTo>
                  <a:cubicBezTo>
                    <a:pt x="109" y="193"/>
                    <a:pt x="151" y="225"/>
                    <a:pt x="173" y="225"/>
                  </a:cubicBezTo>
                  <a:cubicBezTo>
                    <a:pt x="178" y="225"/>
                    <a:pt x="182" y="224"/>
                    <a:pt x="185" y="221"/>
                  </a:cubicBezTo>
                  <a:cubicBezTo>
                    <a:pt x="201" y="221"/>
                    <a:pt x="168" y="154"/>
                    <a:pt x="135" y="104"/>
                  </a:cubicBezTo>
                  <a:cubicBezTo>
                    <a:pt x="91" y="46"/>
                    <a:pt x="48" y="1"/>
                    <a:pt x="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719;p60"/>
            <p:cNvSpPr/>
            <p:nvPr/>
          </p:nvSpPr>
          <p:spPr>
            <a:xfrm>
              <a:off x="3830325" y="4243162"/>
              <a:ext cx="6442" cy="7243"/>
            </a:xfrm>
            <a:custGeom>
              <a:avLst/>
              <a:gdLst/>
              <a:ahLst/>
              <a:cxnLst/>
              <a:rect l="l" t="t" r="r" b="b"/>
              <a:pathLst>
                <a:path w="201" h="226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0" y="5"/>
                    <a:pt x="34" y="72"/>
                    <a:pt x="67" y="139"/>
                  </a:cubicBezTo>
                  <a:cubicBezTo>
                    <a:pt x="111" y="182"/>
                    <a:pt x="154" y="226"/>
                    <a:pt x="176" y="226"/>
                  </a:cubicBezTo>
                  <a:cubicBezTo>
                    <a:pt x="179" y="226"/>
                    <a:pt x="182" y="224"/>
                    <a:pt x="184" y="222"/>
                  </a:cubicBezTo>
                  <a:cubicBezTo>
                    <a:pt x="201" y="206"/>
                    <a:pt x="168" y="155"/>
                    <a:pt x="134" y="89"/>
                  </a:cubicBezTo>
                  <a:cubicBezTo>
                    <a:pt x="93" y="33"/>
                    <a:pt x="51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720;p60"/>
            <p:cNvSpPr/>
            <p:nvPr/>
          </p:nvSpPr>
          <p:spPr>
            <a:xfrm>
              <a:off x="3840485" y="4257232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18" y="0"/>
                  </a:moveTo>
                  <a:cubicBezTo>
                    <a:pt x="1" y="17"/>
                    <a:pt x="18" y="84"/>
                    <a:pt x="68" y="134"/>
                  </a:cubicBezTo>
                  <a:cubicBezTo>
                    <a:pt x="118" y="201"/>
                    <a:pt x="168" y="234"/>
                    <a:pt x="185" y="234"/>
                  </a:cubicBezTo>
                  <a:cubicBezTo>
                    <a:pt x="185" y="218"/>
                    <a:pt x="168" y="151"/>
                    <a:pt x="135" y="101"/>
                  </a:cubicBezTo>
                  <a:cubicBezTo>
                    <a:pt x="84" y="34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721;p60"/>
            <p:cNvSpPr/>
            <p:nvPr/>
          </p:nvSpPr>
          <p:spPr>
            <a:xfrm>
              <a:off x="3850676" y="4271590"/>
              <a:ext cx="5929" cy="7211"/>
            </a:xfrm>
            <a:custGeom>
              <a:avLst/>
              <a:gdLst/>
              <a:ahLst/>
              <a:cxnLst/>
              <a:rect l="l" t="t" r="r" b="b"/>
              <a:pathLst>
                <a:path w="185" h="225" extrusionOk="0">
                  <a:moveTo>
                    <a:pt x="25" y="0"/>
                  </a:moveTo>
                  <a:cubicBezTo>
                    <a:pt x="22" y="0"/>
                    <a:pt x="19" y="1"/>
                    <a:pt x="17" y="4"/>
                  </a:cubicBezTo>
                  <a:cubicBezTo>
                    <a:pt x="0" y="20"/>
                    <a:pt x="17" y="70"/>
                    <a:pt x="67" y="137"/>
                  </a:cubicBezTo>
                  <a:cubicBezTo>
                    <a:pt x="96" y="181"/>
                    <a:pt x="138" y="224"/>
                    <a:pt x="159" y="224"/>
                  </a:cubicBezTo>
                  <a:cubicBezTo>
                    <a:pt x="162" y="224"/>
                    <a:pt x="165" y="223"/>
                    <a:pt x="167" y="221"/>
                  </a:cubicBezTo>
                  <a:cubicBezTo>
                    <a:pt x="184" y="221"/>
                    <a:pt x="167" y="154"/>
                    <a:pt x="117" y="87"/>
                  </a:cubicBezTo>
                  <a:cubicBezTo>
                    <a:pt x="88" y="44"/>
                    <a:pt x="47" y="0"/>
                    <a:pt x="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722;p60"/>
            <p:cNvSpPr/>
            <p:nvPr/>
          </p:nvSpPr>
          <p:spPr>
            <a:xfrm>
              <a:off x="3860836" y="4286013"/>
              <a:ext cx="5929" cy="7115"/>
            </a:xfrm>
            <a:custGeom>
              <a:avLst/>
              <a:gdLst/>
              <a:ahLst/>
              <a:cxnLst/>
              <a:rect l="l" t="t" r="r" b="b"/>
              <a:pathLst>
                <a:path w="185" h="222" extrusionOk="0">
                  <a:moveTo>
                    <a:pt x="29" y="0"/>
                  </a:moveTo>
                  <a:cubicBezTo>
                    <a:pt x="24" y="0"/>
                    <a:pt x="20" y="2"/>
                    <a:pt x="18" y="5"/>
                  </a:cubicBezTo>
                  <a:cubicBezTo>
                    <a:pt x="1" y="5"/>
                    <a:pt x="18" y="72"/>
                    <a:pt x="68" y="122"/>
                  </a:cubicBezTo>
                  <a:cubicBezTo>
                    <a:pt x="101" y="188"/>
                    <a:pt x="151" y="222"/>
                    <a:pt x="168" y="222"/>
                  </a:cubicBezTo>
                  <a:cubicBezTo>
                    <a:pt x="185" y="205"/>
                    <a:pt x="168" y="155"/>
                    <a:pt x="118" y="88"/>
                  </a:cubicBezTo>
                  <a:cubicBezTo>
                    <a:pt x="90" y="33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723;p60"/>
            <p:cNvSpPr/>
            <p:nvPr/>
          </p:nvSpPr>
          <p:spPr>
            <a:xfrm>
              <a:off x="3871028" y="4299954"/>
              <a:ext cx="5929" cy="7243"/>
            </a:xfrm>
            <a:custGeom>
              <a:avLst/>
              <a:gdLst/>
              <a:ahLst/>
              <a:cxnLst/>
              <a:rect l="l" t="t" r="r" b="b"/>
              <a:pathLst>
                <a:path w="185" h="226" extrusionOk="0">
                  <a:moveTo>
                    <a:pt x="9" y="1"/>
                  </a:moveTo>
                  <a:cubicBezTo>
                    <a:pt x="5" y="1"/>
                    <a:pt x="2" y="2"/>
                    <a:pt x="0" y="4"/>
                  </a:cubicBezTo>
                  <a:cubicBezTo>
                    <a:pt x="0" y="21"/>
                    <a:pt x="17" y="71"/>
                    <a:pt x="50" y="138"/>
                  </a:cubicBezTo>
                  <a:cubicBezTo>
                    <a:pt x="92" y="193"/>
                    <a:pt x="133" y="226"/>
                    <a:pt x="156" y="226"/>
                  </a:cubicBezTo>
                  <a:cubicBezTo>
                    <a:pt x="161" y="226"/>
                    <a:pt x="164" y="224"/>
                    <a:pt x="167" y="221"/>
                  </a:cubicBezTo>
                  <a:cubicBezTo>
                    <a:pt x="184" y="221"/>
                    <a:pt x="167" y="155"/>
                    <a:pt x="117" y="104"/>
                  </a:cubicBezTo>
                  <a:cubicBezTo>
                    <a:pt x="74" y="46"/>
                    <a:pt x="30" y="1"/>
                    <a:pt x="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724;p60"/>
            <p:cNvSpPr/>
            <p:nvPr/>
          </p:nvSpPr>
          <p:spPr>
            <a:xfrm>
              <a:off x="3881188" y="4313992"/>
              <a:ext cx="6474" cy="7147"/>
            </a:xfrm>
            <a:custGeom>
              <a:avLst/>
              <a:gdLst/>
              <a:ahLst/>
              <a:cxnLst/>
              <a:rect l="l" t="t" r="r" b="b"/>
              <a:pathLst>
                <a:path w="202" h="223" extrusionOk="0">
                  <a:moveTo>
                    <a:pt x="17" y="1"/>
                  </a:moveTo>
                  <a:cubicBezTo>
                    <a:pt x="1" y="17"/>
                    <a:pt x="17" y="84"/>
                    <a:pt x="68" y="134"/>
                  </a:cubicBezTo>
                  <a:cubicBezTo>
                    <a:pt x="109" y="190"/>
                    <a:pt x="151" y="222"/>
                    <a:pt x="173" y="222"/>
                  </a:cubicBezTo>
                  <a:cubicBezTo>
                    <a:pt x="178" y="222"/>
                    <a:pt x="182" y="221"/>
                    <a:pt x="185" y="218"/>
                  </a:cubicBezTo>
                  <a:cubicBezTo>
                    <a:pt x="201" y="201"/>
                    <a:pt x="168" y="151"/>
                    <a:pt x="134" y="84"/>
                  </a:cubicBezTo>
                  <a:cubicBezTo>
                    <a:pt x="84" y="34"/>
                    <a:pt x="34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725;p60"/>
            <p:cNvSpPr/>
            <p:nvPr/>
          </p:nvSpPr>
          <p:spPr>
            <a:xfrm>
              <a:off x="3892438" y="4327229"/>
              <a:ext cx="7532" cy="6218"/>
            </a:xfrm>
            <a:custGeom>
              <a:avLst/>
              <a:gdLst/>
              <a:ahLst/>
              <a:cxnLst/>
              <a:rect l="l" t="t" r="r" b="b"/>
              <a:pathLst>
                <a:path w="235" h="194" extrusionOk="0">
                  <a:moveTo>
                    <a:pt x="29" y="1"/>
                  </a:moveTo>
                  <a:cubicBezTo>
                    <a:pt x="24" y="1"/>
                    <a:pt x="20" y="2"/>
                    <a:pt x="17" y="5"/>
                  </a:cubicBezTo>
                  <a:cubicBezTo>
                    <a:pt x="1" y="22"/>
                    <a:pt x="51" y="72"/>
                    <a:pt x="101" y="122"/>
                  </a:cubicBezTo>
                  <a:cubicBezTo>
                    <a:pt x="142" y="163"/>
                    <a:pt x="195" y="193"/>
                    <a:pt x="221" y="193"/>
                  </a:cubicBezTo>
                  <a:cubicBezTo>
                    <a:pt x="227" y="193"/>
                    <a:pt x="232" y="192"/>
                    <a:pt x="235" y="189"/>
                  </a:cubicBezTo>
                  <a:cubicBezTo>
                    <a:pt x="235" y="172"/>
                    <a:pt x="201" y="122"/>
                    <a:pt x="151" y="72"/>
                  </a:cubicBezTo>
                  <a:cubicBezTo>
                    <a:pt x="96" y="31"/>
                    <a:pt x="52" y="1"/>
                    <a:pt x="2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726;p60"/>
            <p:cNvSpPr/>
            <p:nvPr/>
          </p:nvSpPr>
          <p:spPr>
            <a:xfrm>
              <a:off x="3906379" y="4337870"/>
              <a:ext cx="8589" cy="4199"/>
            </a:xfrm>
            <a:custGeom>
              <a:avLst/>
              <a:gdLst/>
              <a:ahLst/>
              <a:cxnLst/>
              <a:rect l="l" t="t" r="r" b="b"/>
              <a:pathLst>
                <a:path w="268" h="131" extrusionOk="0">
                  <a:moveTo>
                    <a:pt x="40" y="1"/>
                  </a:moveTo>
                  <a:cubicBezTo>
                    <a:pt x="29" y="1"/>
                    <a:pt x="22" y="3"/>
                    <a:pt x="17" y="7"/>
                  </a:cubicBezTo>
                  <a:cubicBezTo>
                    <a:pt x="0" y="24"/>
                    <a:pt x="50" y="58"/>
                    <a:pt x="117" y="91"/>
                  </a:cubicBezTo>
                  <a:cubicBezTo>
                    <a:pt x="166" y="115"/>
                    <a:pt x="215" y="131"/>
                    <a:pt x="244" y="131"/>
                  </a:cubicBezTo>
                  <a:cubicBezTo>
                    <a:pt x="255" y="131"/>
                    <a:pt x="263" y="129"/>
                    <a:pt x="267" y="124"/>
                  </a:cubicBezTo>
                  <a:cubicBezTo>
                    <a:pt x="267" y="108"/>
                    <a:pt x="217" y="58"/>
                    <a:pt x="150" y="24"/>
                  </a:cubicBezTo>
                  <a:cubicBezTo>
                    <a:pt x="103" y="12"/>
                    <a:pt x="64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727;p60"/>
            <p:cNvSpPr/>
            <p:nvPr/>
          </p:nvSpPr>
          <p:spPr>
            <a:xfrm>
              <a:off x="4500234" y="4235278"/>
              <a:ext cx="362037" cy="238388"/>
            </a:xfrm>
            <a:custGeom>
              <a:avLst/>
              <a:gdLst/>
              <a:ahLst/>
              <a:cxnLst/>
              <a:rect l="l" t="t" r="r" b="b"/>
              <a:pathLst>
                <a:path w="11296" h="7438" extrusionOk="0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302" y="3225"/>
                    <a:pt x="1304" y="5782"/>
                  </a:cubicBezTo>
                  <a:cubicBezTo>
                    <a:pt x="1838" y="7135"/>
                    <a:pt x="4036" y="7437"/>
                    <a:pt x="5893" y="7437"/>
                  </a:cubicBezTo>
                  <a:cubicBezTo>
                    <a:pt x="7176" y="7437"/>
                    <a:pt x="8295" y="7293"/>
                    <a:pt x="8589" y="7252"/>
                  </a:cubicBezTo>
                  <a:cubicBezTo>
                    <a:pt x="9140" y="7252"/>
                    <a:pt x="9692" y="7235"/>
                    <a:pt x="10243" y="7185"/>
                  </a:cubicBezTo>
                  <a:cubicBezTo>
                    <a:pt x="10878" y="7102"/>
                    <a:pt x="10878" y="7035"/>
                    <a:pt x="10861" y="6968"/>
                  </a:cubicBezTo>
                  <a:cubicBezTo>
                    <a:pt x="10844" y="6915"/>
                    <a:pt x="10755" y="6898"/>
                    <a:pt x="10636" y="6898"/>
                  </a:cubicBezTo>
                  <a:cubicBezTo>
                    <a:pt x="10434" y="6898"/>
                    <a:pt x="10146" y="6947"/>
                    <a:pt x="9987" y="6947"/>
                  </a:cubicBezTo>
                  <a:cubicBezTo>
                    <a:pt x="9889" y="6947"/>
                    <a:pt x="9841" y="6929"/>
                    <a:pt x="9892" y="6868"/>
                  </a:cubicBezTo>
                  <a:cubicBezTo>
                    <a:pt x="10093" y="6667"/>
                    <a:pt x="11262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5" y="6333"/>
                    <a:pt x="9936" y="6526"/>
                    <a:pt x="9876" y="6550"/>
                  </a:cubicBezTo>
                  <a:cubicBezTo>
                    <a:pt x="9870" y="6551"/>
                    <a:pt x="9865" y="6551"/>
                    <a:pt x="9860" y="6551"/>
                  </a:cubicBezTo>
                  <a:cubicBezTo>
                    <a:pt x="9771" y="6551"/>
                    <a:pt x="9730" y="6416"/>
                    <a:pt x="9825" y="6400"/>
                  </a:cubicBezTo>
                  <a:cubicBezTo>
                    <a:pt x="9959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2" y="6063"/>
                    <a:pt x="9723" y="6063"/>
                  </a:cubicBezTo>
                  <a:cubicBezTo>
                    <a:pt x="9666" y="6063"/>
                    <a:pt x="9630" y="6054"/>
                    <a:pt x="9625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95" y="5564"/>
                    <a:pt x="10861" y="5414"/>
                    <a:pt x="10744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7" y="5315"/>
                    <a:pt x="9855" y="5441"/>
                    <a:pt x="9658" y="5497"/>
                  </a:cubicBezTo>
                  <a:cubicBezTo>
                    <a:pt x="9520" y="5534"/>
                    <a:pt x="9253" y="5612"/>
                    <a:pt x="9085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308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0" y="4474"/>
                    <a:pt x="9000" y="4517"/>
                    <a:pt x="8990" y="4595"/>
                  </a:cubicBezTo>
                  <a:cubicBezTo>
                    <a:pt x="8957" y="4746"/>
                    <a:pt x="8890" y="4879"/>
                    <a:pt x="8823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85" y="5728"/>
                    <a:pt x="6268" y="5728"/>
                  </a:cubicBezTo>
                  <a:cubicBezTo>
                    <a:pt x="5490" y="5728"/>
                    <a:pt x="4610" y="5616"/>
                    <a:pt x="3827" y="5247"/>
                  </a:cubicBezTo>
                  <a:cubicBezTo>
                    <a:pt x="2908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728;p60"/>
            <p:cNvSpPr/>
            <p:nvPr/>
          </p:nvSpPr>
          <p:spPr>
            <a:xfrm>
              <a:off x="4479369" y="4180152"/>
              <a:ext cx="125348" cy="168679"/>
            </a:xfrm>
            <a:custGeom>
              <a:avLst/>
              <a:gdLst/>
              <a:ahLst/>
              <a:cxnLst/>
              <a:rect l="l" t="t" r="r" b="b"/>
              <a:pathLst>
                <a:path w="3911" h="5263" extrusionOk="0">
                  <a:moveTo>
                    <a:pt x="1738" y="0"/>
                  </a:moveTo>
                  <a:cubicBezTo>
                    <a:pt x="1330" y="0"/>
                    <a:pt x="935" y="223"/>
                    <a:pt x="602" y="618"/>
                  </a:cubicBezTo>
                  <a:cubicBezTo>
                    <a:pt x="0" y="1303"/>
                    <a:pt x="368" y="5263"/>
                    <a:pt x="368" y="5263"/>
                  </a:cubicBezTo>
                  <a:lnTo>
                    <a:pt x="3910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76" y="96"/>
                    <a:pt x="2004" y="0"/>
                    <a:pt x="173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729;p60"/>
            <p:cNvSpPr/>
            <p:nvPr/>
          </p:nvSpPr>
          <p:spPr>
            <a:xfrm>
              <a:off x="4490619" y="4000607"/>
              <a:ext cx="158391" cy="97047"/>
            </a:xfrm>
            <a:custGeom>
              <a:avLst/>
              <a:gdLst/>
              <a:ahLst/>
              <a:cxnLst/>
              <a:rect l="l" t="t" r="r" b="b"/>
              <a:pathLst>
                <a:path w="4942" h="3028" extrusionOk="0">
                  <a:moveTo>
                    <a:pt x="3618" y="1"/>
                  </a:moveTo>
                  <a:cubicBezTo>
                    <a:pt x="3497" y="1"/>
                    <a:pt x="3370" y="23"/>
                    <a:pt x="3242" y="71"/>
                  </a:cubicBezTo>
                  <a:cubicBezTo>
                    <a:pt x="3058" y="154"/>
                    <a:pt x="2874" y="238"/>
                    <a:pt x="2673" y="288"/>
                  </a:cubicBezTo>
                  <a:cubicBezTo>
                    <a:pt x="2634" y="291"/>
                    <a:pt x="2595" y="292"/>
                    <a:pt x="2557" y="292"/>
                  </a:cubicBezTo>
                  <a:cubicBezTo>
                    <a:pt x="2362" y="292"/>
                    <a:pt x="2167" y="257"/>
                    <a:pt x="1972" y="188"/>
                  </a:cubicBezTo>
                  <a:cubicBezTo>
                    <a:pt x="1903" y="163"/>
                    <a:pt x="1834" y="152"/>
                    <a:pt x="1765" y="152"/>
                  </a:cubicBezTo>
                  <a:cubicBezTo>
                    <a:pt x="1599" y="152"/>
                    <a:pt x="1438" y="220"/>
                    <a:pt x="1320" y="338"/>
                  </a:cubicBezTo>
                  <a:cubicBezTo>
                    <a:pt x="1220" y="455"/>
                    <a:pt x="1203" y="639"/>
                    <a:pt x="1086" y="739"/>
                  </a:cubicBezTo>
                  <a:cubicBezTo>
                    <a:pt x="991" y="816"/>
                    <a:pt x="868" y="821"/>
                    <a:pt x="743" y="821"/>
                  </a:cubicBezTo>
                  <a:cubicBezTo>
                    <a:pt x="722" y="821"/>
                    <a:pt x="701" y="821"/>
                    <a:pt x="680" y="821"/>
                  </a:cubicBezTo>
                  <a:cubicBezTo>
                    <a:pt x="607" y="821"/>
                    <a:pt x="535" y="823"/>
                    <a:pt x="468" y="839"/>
                  </a:cubicBezTo>
                  <a:cubicBezTo>
                    <a:pt x="251" y="890"/>
                    <a:pt x="100" y="1040"/>
                    <a:pt x="34" y="1257"/>
                  </a:cubicBezTo>
                  <a:cubicBezTo>
                    <a:pt x="0" y="1458"/>
                    <a:pt x="50" y="1675"/>
                    <a:pt x="184" y="1842"/>
                  </a:cubicBezTo>
                  <a:cubicBezTo>
                    <a:pt x="284" y="1909"/>
                    <a:pt x="351" y="2009"/>
                    <a:pt x="401" y="2109"/>
                  </a:cubicBezTo>
                  <a:cubicBezTo>
                    <a:pt x="435" y="2276"/>
                    <a:pt x="418" y="2427"/>
                    <a:pt x="351" y="2577"/>
                  </a:cubicBezTo>
                  <a:cubicBezTo>
                    <a:pt x="318" y="2728"/>
                    <a:pt x="318" y="2911"/>
                    <a:pt x="451" y="2995"/>
                  </a:cubicBezTo>
                  <a:cubicBezTo>
                    <a:pt x="489" y="3017"/>
                    <a:pt x="527" y="3027"/>
                    <a:pt x="565" y="3027"/>
                  </a:cubicBezTo>
                  <a:cubicBezTo>
                    <a:pt x="695" y="3027"/>
                    <a:pt x="808" y="2907"/>
                    <a:pt x="769" y="2778"/>
                  </a:cubicBezTo>
                  <a:lnTo>
                    <a:pt x="4144" y="1892"/>
                  </a:lnTo>
                  <a:cubicBezTo>
                    <a:pt x="4294" y="1842"/>
                    <a:pt x="4411" y="1725"/>
                    <a:pt x="4495" y="1591"/>
                  </a:cubicBezTo>
                  <a:cubicBezTo>
                    <a:pt x="4942" y="871"/>
                    <a:pt x="4381" y="1"/>
                    <a:pt x="36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730;p60"/>
            <p:cNvSpPr/>
            <p:nvPr/>
          </p:nvSpPr>
          <p:spPr>
            <a:xfrm>
              <a:off x="4506676" y="4038202"/>
              <a:ext cx="119450" cy="184800"/>
            </a:xfrm>
            <a:custGeom>
              <a:avLst/>
              <a:gdLst/>
              <a:ahLst/>
              <a:cxnLst/>
              <a:rect l="l" t="t" r="r" b="b"/>
              <a:pathLst>
                <a:path w="3727" h="5766" extrusionOk="0">
                  <a:moveTo>
                    <a:pt x="2081" y="1"/>
                  </a:moveTo>
                  <a:cubicBezTo>
                    <a:pt x="1512" y="1"/>
                    <a:pt x="944" y="151"/>
                    <a:pt x="435" y="452"/>
                  </a:cubicBezTo>
                  <a:lnTo>
                    <a:pt x="284" y="535"/>
                  </a:lnTo>
                  <a:lnTo>
                    <a:pt x="0" y="5648"/>
                  </a:lnTo>
                  <a:lnTo>
                    <a:pt x="2256" y="5765"/>
                  </a:lnTo>
                  <a:cubicBezTo>
                    <a:pt x="2306" y="5498"/>
                    <a:pt x="2406" y="4495"/>
                    <a:pt x="2406" y="4495"/>
                  </a:cubicBezTo>
                  <a:cubicBezTo>
                    <a:pt x="2406" y="4495"/>
                    <a:pt x="3359" y="4462"/>
                    <a:pt x="3492" y="3543"/>
                  </a:cubicBezTo>
                  <a:cubicBezTo>
                    <a:pt x="3626" y="2607"/>
                    <a:pt x="3726" y="452"/>
                    <a:pt x="3726" y="452"/>
                  </a:cubicBezTo>
                  <a:cubicBezTo>
                    <a:pt x="3217" y="151"/>
                    <a:pt x="2649" y="1"/>
                    <a:pt x="2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731;p60"/>
            <p:cNvSpPr/>
            <p:nvPr/>
          </p:nvSpPr>
          <p:spPr>
            <a:xfrm>
              <a:off x="4610550" y="4092110"/>
              <a:ext cx="11025" cy="8782"/>
            </a:xfrm>
            <a:custGeom>
              <a:avLst/>
              <a:gdLst/>
              <a:ahLst/>
              <a:cxnLst/>
              <a:rect l="l" t="t" r="r" b="b"/>
              <a:pathLst>
                <a:path w="344" h="274" extrusionOk="0">
                  <a:moveTo>
                    <a:pt x="170" y="0"/>
                  </a:moveTo>
                  <a:cubicBezTo>
                    <a:pt x="158" y="0"/>
                    <a:pt x="146" y="2"/>
                    <a:pt x="134" y="6"/>
                  </a:cubicBezTo>
                  <a:cubicBezTo>
                    <a:pt x="18" y="56"/>
                    <a:pt x="1" y="207"/>
                    <a:pt x="101" y="257"/>
                  </a:cubicBezTo>
                  <a:cubicBezTo>
                    <a:pt x="129" y="268"/>
                    <a:pt x="155" y="274"/>
                    <a:pt x="178" y="274"/>
                  </a:cubicBezTo>
                  <a:cubicBezTo>
                    <a:pt x="225" y="274"/>
                    <a:pt x="263" y="251"/>
                    <a:pt x="285" y="207"/>
                  </a:cubicBezTo>
                  <a:cubicBezTo>
                    <a:pt x="344" y="104"/>
                    <a:pt x="260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732;p60"/>
            <p:cNvSpPr/>
            <p:nvPr/>
          </p:nvSpPr>
          <p:spPr>
            <a:xfrm>
              <a:off x="4605742" y="4091661"/>
              <a:ext cx="15031" cy="6602"/>
            </a:xfrm>
            <a:custGeom>
              <a:avLst/>
              <a:gdLst/>
              <a:ahLst/>
              <a:cxnLst/>
              <a:rect l="l" t="t" r="r" b="b"/>
              <a:pathLst>
                <a:path w="469" h="206" extrusionOk="0">
                  <a:moveTo>
                    <a:pt x="292" y="1"/>
                  </a:moveTo>
                  <a:cubicBezTo>
                    <a:pt x="192" y="1"/>
                    <a:pt x="95" y="47"/>
                    <a:pt x="34" y="120"/>
                  </a:cubicBezTo>
                  <a:cubicBezTo>
                    <a:pt x="0" y="171"/>
                    <a:pt x="0" y="204"/>
                    <a:pt x="0" y="204"/>
                  </a:cubicBezTo>
                  <a:cubicBezTo>
                    <a:pt x="2" y="205"/>
                    <a:pt x="3" y="206"/>
                    <a:pt x="5" y="206"/>
                  </a:cubicBezTo>
                  <a:cubicBezTo>
                    <a:pt x="28" y="206"/>
                    <a:pt x="94" y="118"/>
                    <a:pt x="218" y="87"/>
                  </a:cubicBezTo>
                  <a:cubicBezTo>
                    <a:pt x="248" y="78"/>
                    <a:pt x="279" y="75"/>
                    <a:pt x="307" y="75"/>
                  </a:cubicBezTo>
                  <a:cubicBezTo>
                    <a:pt x="371" y="75"/>
                    <a:pt x="425" y="91"/>
                    <a:pt x="444" y="91"/>
                  </a:cubicBezTo>
                  <a:cubicBezTo>
                    <a:pt x="449" y="91"/>
                    <a:pt x="452" y="90"/>
                    <a:pt x="452" y="87"/>
                  </a:cubicBezTo>
                  <a:cubicBezTo>
                    <a:pt x="468" y="70"/>
                    <a:pt x="435" y="54"/>
                    <a:pt x="401" y="20"/>
                  </a:cubicBezTo>
                  <a:cubicBezTo>
                    <a:pt x="366" y="7"/>
                    <a:pt x="329" y="1"/>
                    <a:pt x="2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733;p60"/>
            <p:cNvSpPr/>
            <p:nvPr/>
          </p:nvSpPr>
          <p:spPr>
            <a:xfrm>
              <a:off x="4566353" y="4089514"/>
              <a:ext cx="10512" cy="8846"/>
            </a:xfrm>
            <a:custGeom>
              <a:avLst/>
              <a:gdLst/>
              <a:ahLst/>
              <a:cxnLst/>
              <a:rect l="l" t="t" r="r" b="b"/>
              <a:pathLst>
                <a:path w="328" h="276" extrusionOk="0">
                  <a:moveTo>
                    <a:pt x="166" y="0"/>
                  </a:moveTo>
                  <a:cubicBezTo>
                    <a:pt x="106" y="0"/>
                    <a:pt x="41" y="46"/>
                    <a:pt x="26" y="104"/>
                  </a:cubicBezTo>
                  <a:cubicBezTo>
                    <a:pt x="0" y="195"/>
                    <a:pt x="65" y="276"/>
                    <a:pt x="151" y="276"/>
                  </a:cubicBezTo>
                  <a:cubicBezTo>
                    <a:pt x="175" y="276"/>
                    <a:pt x="201" y="269"/>
                    <a:pt x="227" y="254"/>
                  </a:cubicBezTo>
                  <a:cubicBezTo>
                    <a:pt x="327" y="204"/>
                    <a:pt x="310" y="37"/>
                    <a:pt x="194" y="4"/>
                  </a:cubicBezTo>
                  <a:cubicBezTo>
                    <a:pt x="185" y="1"/>
                    <a:pt x="176" y="0"/>
                    <a:pt x="1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734;p60"/>
            <p:cNvSpPr/>
            <p:nvPr/>
          </p:nvSpPr>
          <p:spPr>
            <a:xfrm>
              <a:off x="4560231" y="4089514"/>
              <a:ext cx="15544" cy="6634"/>
            </a:xfrm>
            <a:custGeom>
              <a:avLst/>
              <a:gdLst/>
              <a:ahLst/>
              <a:cxnLst/>
              <a:rect l="l" t="t" r="r" b="b"/>
              <a:pathLst>
                <a:path w="485" h="207" extrusionOk="0">
                  <a:moveTo>
                    <a:pt x="302" y="1"/>
                  </a:moveTo>
                  <a:cubicBezTo>
                    <a:pt x="208" y="1"/>
                    <a:pt x="111" y="47"/>
                    <a:pt x="50" y="121"/>
                  </a:cubicBezTo>
                  <a:cubicBezTo>
                    <a:pt x="17" y="171"/>
                    <a:pt x="0" y="204"/>
                    <a:pt x="17" y="204"/>
                  </a:cubicBezTo>
                  <a:cubicBezTo>
                    <a:pt x="18" y="205"/>
                    <a:pt x="20" y="206"/>
                    <a:pt x="22" y="206"/>
                  </a:cubicBezTo>
                  <a:cubicBezTo>
                    <a:pt x="44" y="206"/>
                    <a:pt x="111" y="118"/>
                    <a:pt x="234" y="87"/>
                  </a:cubicBezTo>
                  <a:cubicBezTo>
                    <a:pt x="265" y="78"/>
                    <a:pt x="295" y="75"/>
                    <a:pt x="324" y="75"/>
                  </a:cubicBezTo>
                  <a:cubicBezTo>
                    <a:pt x="388" y="75"/>
                    <a:pt x="441" y="91"/>
                    <a:pt x="461" y="91"/>
                  </a:cubicBezTo>
                  <a:cubicBezTo>
                    <a:pt x="465" y="91"/>
                    <a:pt x="468" y="90"/>
                    <a:pt x="468" y="87"/>
                  </a:cubicBezTo>
                  <a:cubicBezTo>
                    <a:pt x="485" y="71"/>
                    <a:pt x="451" y="54"/>
                    <a:pt x="401" y="20"/>
                  </a:cubicBezTo>
                  <a:cubicBezTo>
                    <a:pt x="370" y="7"/>
                    <a:pt x="336" y="1"/>
                    <a:pt x="3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735;p60"/>
            <p:cNvSpPr/>
            <p:nvPr/>
          </p:nvSpPr>
          <p:spPr>
            <a:xfrm>
              <a:off x="4588083" y="4094963"/>
              <a:ext cx="11250" cy="37402"/>
            </a:xfrm>
            <a:custGeom>
              <a:avLst/>
              <a:gdLst/>
              <a:ahLst/>
              <a:cxnLst/>
              <a:rect l="l" t="t" r="r" b="b"/>
              <a:pathLst>
                <a:path w="351" h="1167" extrusionOk="0">
                  <a:moveTo>
                    <a:pt x="67" y="1"/>
                  </a:moveTo>
                  <a:lnTo>
                    <a:pt x="67" y="1"/>
                  </a:lnTo>
                  <a:cubicBezTo>
                    <a:pt x="84" y="251"/>
                    <a:pt x="134" y="485"/>
                    <a:pt x="201" y="719"/>
                  </a:cubicBezTo>
                  <a:lnTo>
                    <a:pt x="267" y="987"/>
                  </a:lnTo>
                  <a:cubicBezTo>
                    <a:pt x="284" y="1020"/>
                    <a:pt x="284" y="1053"/>
                    <a:pt x="267" y="1087"/>
                  </a:cubicBezTo>
                  <a:cubicBezTo>
                    <a:pt x="267" y="1104"/>
                    <a:pt x="251" y="1104"/>
                    <a:pt x="217" y="1104"/>
                  </a:cubicBezTo>
                  <a:cubicBezTo>
                    <a:pt x="134" y="1104"/>
                    <a:pt x="67" y="1104"/>
                    <a:pt x="0" y="1120"/>
                  </a:cubicBezTo>
                  <a:cubicBezTo>
                    <a:pt x="67" y="1154"/>
                    <a:pt x="134" y="1154"/>
                    <a:pt x="201" y="1154"/>
                  </a:cubicBezTo>
                  <a:cubicBezTo>
                    <a:pt x="217" y="1162"/>
                    <a:pt x="230" y="1166"/>
                    <a:pt x="240" y="1166"/>
                  </a:cubicBezTo>
                  <a:cubicBezTo>
                    <a:pt x="251" y="1166"/>
                    <a:pt x="259" y="1162"/>
                    <a:pt x="267" y="1154"/>
                  </a:cubicBezTo>
                  <a:cubicBezTo>
                    <a:pt x="301" y="1154"/>
                    <a:pt x="318" y="1137"/>
                    <a:pt x="334" y="1120"/>
                  </a:cubicBezTo>
                  <a:cubicBezTo>
                    <a:pt x="351" y="1070"/>
                    <a:pt x="351" y="1020"/>
                    <a:pt x="334" y="970"/>
                  </a:cubicBezTo>
                  <a:lnTo>
                    <a:pt x="267" y="703"/>
                  </a:lnTo>
                  <a:cubicBezTo>
                    <a:pt x="217" y="469"/>
                    <a:pt x="150" y="235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736;p60"/>
            <p:cNvSpPr/>
            <p:nvPr/>
          </p:nvSpPr>
          <p:spPr>
            <a:xfrm>
              <a:off x="4570936" y="4134064"/>
              <a:ext cx="22531" cy="12339"/>
            </a:xfrm>
            <a:custGeom>
              <a:avLst/>
              <a:gdLst/>
              <a:ahLst/>
              <a:cxnLst/>
              <a:rect l="l" t="t" r="r" b="b"/>
              <a:pathLst>
                <a:path w="703" h="385" extrusionOk="0">
                  <a:moveTo>
                    <a:pt x="101" y="0"/>
                  </a:moveTo>
                  <a:cubicBezTo>
                    <a:pt x="101" y="1"/>
                    <a:pt x="0" y="201"/>
                    <a:pt x="268" y="351"/>
                  </a:cubicBezTo>
                  <a:cubicBezTo>
                    <a:pt x="318" y="374"/>
                    <a:pt x="372" y="385"/>
                    <a:pt x="425" y="385"/>
                  </a:cubicBezTo>
                  <a:cubicBezTo>
                    <a:pt x="531" y="385"/>
                    <a:pt x="635" y="340"/>
                    <a:pt x="702" y="251"/>
                  </a:cubicBezTo>
                  <a:cubicBezTo>
                    <a:pt x="485" y="201"/>
                    <a:pt x="284" y="117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737;p60"/>
            <p:cNvSpPr/>
            <p:nvPr/>
          </p:nvSpPr>
          <p:spPr>
            <a:xfrm>
              <a:off x="4546290" y="4165665"/>
              <a:ext cx="37531" cy="23589"/>
            </a:xfrm>
            <a:custGeom>
              <a:avLst/>
              <a:gdLst/>
              <a:ahLst/>
              <a:cxnLst/>
              <a:rect l="l" t="t" r="r" b="b"/>
              <a:pathLst>
                <a:path w="1171" h="73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01" y="702"/>
                    <a:pt x="1154" y="735"/>
                  </a:cubicBezTo>
                  <a:lnTo>
                    <a:pt x="1170" y="502"/>
                  </a:lnTo>
                  <a:cubicBezTo>
                    <a:pt x="753" y="451"/>
                    <a:pt x="335" y="284"/>
                    <a:pt x="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738;p60"/>
            <p:cNvSpPr/>
            <p:nvPr/>
          </p:nvSpPr>
          <p:spPr>
            <a:xfrm>
              <a:off x="4500234" y="4030190"/>
              <a:ext cx="127495" cy="66472"/>
            </a:xfrm>
            <a:custGeom>
              <a:avLst/>
              <a:gdLst/>
              <a:ahLst/>
              <a:cxnLst/>
              <a:rect l="l" t="t" r="r" b="b"/>
              <a:pathLst>
                <a:path w="3978" h="2074" extrusionOk="0">
                  <a:moveTo>
                    <a:pt x="2307" y="0"/>
                  </a:moveTo>
                  <a:lnTo>
                    <a:pt x="1271" y="134"/>
                  </a:lnTo>
                  <a:lnTo>
                    <a:pt x="318" y="535"/>
                  </a:lnTo>
                  <a:cubicBezTo>
                    <a:pt x="318" y="535"/>
                    <a:pt x="1" y="2005"/>
                    <a:pt x="385" y="2072"/>
                  </a:cubicBezTo>
                  <a:cubicBezTo>
                    <a:pt x="394" y="2073"/>
                    <a:pt x="403" y="2074"/>
                    <a:pt x="412" y="2074"/>
                  </a:cubicBezTo>
                  <a:cubicBezTo>
                    <a:pt x="754" y="2074"/>
                    <a:pt x="769" y="1153"/>
                    <a:pt x="769" y="1153"/>
                  </a:cubicBezTo>
                  <a:cubicBezTo>
                    <a:pt x="1271" y="1036"/>
                    <a:pt x="1321" y="535"/>
                    <a:pt x="1454" y="451"/>
                  </a:cubicBezTo>
                  <a:cubicBezTo>
                    <a:pt x="1479" y="430"/>
                    <a:pt x="1524" y="420"/>
                    <a:pt x="1584" y="420"/>
                  </a:cubicBezTo>
                  <a:cubicBezTo>
                    <a:pt x="1808" y="420"/>
                    <a:pt x="2239" y="558"/>
                    <a:pt x="2607" y="769"/>
                  </a:cubicBezTo>
                  <a:cubicBezTo>
                    <a:pt x="2866" y="930"/>
                    <a:pt x="3152" y="1015"/>
                    <a:pt x="3443" y="1015"/>
                  </a:cubicBezTo>
                  <a:cubicBezTo>
                    <a:pt x="3604" y="1015"/>
                    <a:pt x="3767" y="989"/>
                    <a:pt x="3927" y="936"/>
                  </a:cubicBezTo>
                  <a:lnTo>
                    <a:pt x="3977" y="434"/>
                  </a:lnTo>
                  <a:lnTo>
                    <a:pt x="3259" y="184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739;p60"/>
            <p:cNvSpPr/>
            <p:nvPr/>
          </p:nvSpPr>
          <p:spPr>
            <a:xfrm>
              <a:off x="4491965" y="4084739"/>
              <a:ext cx="23300" cy="31762"/>
            </a:xfrm>
            <a:custGeom>
              <a:avLst/>
              <a:gdLst/>
              <a:ahLst/>
              <a:cxnLst/>
              <a:rect l="l" t="t" r="r" b="b"/>
              <a:pathLst>
                <a:path w="727" h="991" extrusionOk="0">
                  <a:moveTo>
                    <a:pt x="443" y="1"/>
                  </a:moveTo>
                  <a:cubicBezTo>
                    <a:pt x="274" y="1"/>
                    <a:pt x="85" y="85"/>
                    <a:pt x="58" y="437"/>
                  </a:cubicBezTo>
                  <a:cubicBezTo>
                    <a:pt x="0" y="726"/>
                    <a:pt x="231" y="991"/>
                    <a:pt x="511" y="991"/>
                  </a:cubicBezTo>
                  <a:cubicBezTo>
                    <a:pt x="554" y="991"/>
                    <a:pt x="599" y="985"/>
                    <a:pt x="643" y="971"/>
                  </a:cubicBezTo>
                  <a:cubicBezTo>
                    <a:pt x="659" y="956"/>
                    <a:pt x="717" y="188"/>
                    <a:pt x="726" y="68"/>
                  </a:cubicBezTo>
                  <a:lnTo>
                    <a:pt x="726" y="68"/>
                  </a:lnTo>
                  <a:cubicBezTo>
                    <a:pt x="726" y="69"/>
                    <a:pt x="726" y="69"/>
                    <a:pt x="727" y="69"/>
                  </a:cubicBezTo>
                  <a:lnTo>
                    <a:pt x="727" y="52"/>
                  </a:lnTo>
                  <a:cubicBezTo>
                    <a:pt x="727" y="52"/>
                    <a:pt x="726" y="58"/>
                    <a:pt x="726" y="68"/>
                  </a:cubicBezTo>
                  <a:lnTo>
                    <a:pt x="726" y="68"/>
                  </a:lnTo>
                  <a:cubicBezTo>
                    <a:pt x="710" y="57"/>
                    <a:pt x="583" y="1"/>
                    <a:pt x="443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740;p60"/>
            <p:cNvSpPr/>
            <p:nvPr/>
          </p:nvSpPr>
          <p:spPr>
            <a:xfrm>
              <a:off x="4498118" y="4091213"/>
              <a:ext cx="9134" cy="18108"/>
            </a:xfrm>
            <a:custGeom>
              <a:avLst/>
              <a:gdLst/>
              <a:ahLst/>
              <a:cxnLst/>
              <a:rect l="l" t="t" r="r" b="b"/>
              <a:pathLst>
                <a:path w="285" h="565" extrusionOk="0">
                  <a:moveTo>
                    <a:pt x="201" y="1"/>
                  </a:moveTo>
                  <a:cubicBezTo>
                    <a:pt x="150" y="1"/>
                    <a:pt x="100" y="34"/>
                    <a:pt x="84" y="84"/>
                  </a:cubicBezTo>
                  <a:cubicBezTo>
                    <a:pt x="50" y="134"/>
                    <a:pt x="33" y="201"/>
                    <a:pt x="17" y="268"/>
                  </a:cubicBezTo>
                  <a:cubicBezTo>
                    <a:pt x="0" y="385"/>
                    <a:pt x="50" y="485"/>
                    <a:pt x="150" y="552"/>
                  </a:cubicBezTo>
                  <a:cubicBezTo>
                    <a:pt x="167" y="561"/>
                    <a:pt x="188" y="565"/>
                    <a:pt x="209" y="565"/>
                  </a:cubicBezTo>
                  <a:cubicBezTo>
                    <a:pt x="230" y="565"/>
                    <a:pt x="251" y="561"/>
                    <a:pt x="267" y="552"/>
                  </a:cubicBezTo>
                  <a:cubicBezTo>
                    <a:pt x="284" y="535"/>
                    <a:pt x="284" y="519"/>
                    <a:pt x="284" y="519"/>
                  </a:cubicBezTo>
                  <a:lnTo>
                    <a:pt x="284" y="519"/>
                  </a:lnTo>
                  <a:cubicBezTo>
                    <a:pt x="284" y="519"/>
                    <a:pt x="267" y="519"/>
                    <a:pt x="251" y="535"/>
                  </a:cubicBezTo>
                  <a:cubicBezTo>
                    <a:pt x="217" y="535"/>
                    <a:pt x="201" y="535"/>
                    <a:pt x="167" y="519"/>
                  </a:cubicBezTo>
                  <a:cubicBezTo>
                    <a:pt x="84" y="469"/>
                    <a:pt x="50" y="368"/>
                    <a:pt x="67" y="268"/>
                  </a:cubicBezTo>
                  <a:cubicBezTo>
                    <a:pt x="67" y="201"/>
                    <a:pt x="84" y="151"/>
                    <a:pt x="117" y="101"/>
                  </a:cubicBezTo>
                  <a:cubicBezTo>
                    <a:pt x="134" y="68"/>
                    <a:pt x="167" y="34"/>
                    <a:pt x="201" y="34"/>
                  </a:cubicBezTo>
                  <a:cubicBezTo>
                    <a:pt x="209" y="30"/>
                    <a:pt x="217" y="28"/>
                    <a:pt x="224" y="28"/>
                  </a:cubicBezTo>
                  <a:cubicBezTo>
                    <a:pt x="243" y="28"/>
                    <a:pt x="255" y="43"/>
                    <a:pt x="267" y="68"/>
                  </a:cubicBezTo>
                  <a:cubicBezTo>
                    <a:pt x="267" y="84"/>
                    <a:pt x="267" y="101"/>
                    <a:pt x="267" y="101"/>
                  </a:cubicBezTo>
                  <a:cubicBezTo>
                    <a:pt x="267" y="101"/>
                    <a:pt x="284" y="84"/>
                    <a:pt x="284" y="68"/>
                  </a:cubicBezTo>
                  <a:cubicBezTo>
                    <a:pt x="284" y="51"/>
                    <a:pt x="267" y="34"/>
                    <a:pt x="267" y="18"/>
                  </a:cubicBezTo>
                  <a:cubicBezTo>
                    <a:pt x="251" y="1"/>
                    <a:pt x="217" y="1"/>
                    <a:pt x="201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741;p60"/>
            <p:cNvSpPr/>
            <p:nvPr/>
          </p:nvSpPr>
          <p:spPr>
            <a:xfrm>
              <a:off x="4509336" y="4020863"/>
              <a:ext cx="12884" cy="6666"/>
            </a:xfrm>
            <a:custGeom>
              <a:avLst/>
              <a:gdLst/>
              <a:ahLst/>
              <a:cxnLst/>
              <a:rect l="l" t="t" r="r" b="b"/>
              <a:pathLst>
                <a:path w="402" h="208" extrusionOk="0">
                  <a:moveTo>
                    <a:pt x="87" y="0"/>
                  </a:moveTo>
                  <a:cubicBezTo>
                    <a:pt x="36" y="0"/>
                    <a:pt x="1" y="15"/>
                    <a:pt x="1" y="24"/>
                  </a:cubicBezTo>
                  <a:cubicBezTo>
                    <a:pt x="18" y="57"/>
                    <a:pt x="101" y="57"/>
                    <a:pt x="201" y="107"/>
                  </a:cubicBezTo>
                  <a:cubicBezTo>
                    <a:pt x="318" y="141"/>
                    <a:pt x="368" y="207"/>
                    <a:pt x="385" y="207"/>
                  </a:cubicBezTo>
                  <a:cubicBezTo>
                    <a:pt x="402" y="191"/>
                    <a:pt x="368" y="91"/>
                    <a:pt x="235" y="40"/>
                  </a:cubicBezTo>
                  <a:cubicBezTo>
                    <a:pt x="182" y="10"/>
                    <a:pt x="129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742;p60"/>
            <p:cNvSpPr/>
            <p:nvPr/>
          </p:nvSpPr>
          <p:spPr>
            <a:xfrm>
              <a:off x="4520586" y="4010351"/>
              <a:ext cx="4872" cy="18781"/>
            </a:xfrm>
            <a:custGeom>
              <a:avLst/>
              <a:gdLst/>
              <a:ahLst/>
              <a:cxnLst/>
              <a:rect l="l" t="t" r="r" b="b"/>
              <a:pathLst>
                <a:path w="152" h="586" extrusionOk="0">
                  <a:moveTo>
                    <a:pt x="68" y="1"/>
                  </a:moveTo>
                  <a:cubicBezTo>
                    <a:pt x="17" y="84"/>
                    <a:pt x="1" y="201"/>
                    <a:pt x="17" y="302"/>
                  </a:cubicBezTo>
                  <a:cubicBezTo>
                    <a:pt x="17" y="485"/>
                    <a:pt x="118" y="586"/>
                    <a:pt x="134" y="586"/>
                  </a:cubicBezTo>
                  <a:cubicBezTo>
                    <a:pt x="151" y="569"/>
                    <a:pt x="101" y="452"/>
                    <a:pt x="84" y="302"/>
                  </a:cubicBezTo>
                  <a:cubicBezTo>
                    <a:pt x="68" y="134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743;p60"/>
            <p:cNvSpPr/>
            <p:nvPr/>
          </p:nvSpPr>
          <p:spPr>
            <a:xfrm>
              <a:off x="4601512" y="4084194"/>
              <a:ext cx="19775" cy="5897"/>
            </a:xfrm>
            <a:custGeom>
              <a:avLst/>
              <a:gdLst/>
              <a:ahLst/>
              <a:cxnLst/>
              <a:rect l="l" t="t" r="r" b="b"/>
              <a:pathLst>
                <a:path w="617" h="184" extrusionOk="0">
                  <a:moveTo>
                    <a:pt x="275" y="1"/>
                  </a:moveTo>
                  <a:cubicBezTo>
                    <a:pt x="113" y="1"/>
                    <a:pt x="0" y="89"/>
                    <a:pt x="15" y="120"/>
                  </a:cubicBezTo>
                  <a:cubicBezTo>
                    <a:pt x="32" y="153"/>
                    <a:pt x="149" y="136"/>
                    <a:pt x="300" y="153"/>
                  </a:cubicBezTo>
                  <a:cubicBezTo>
                    <a:pt x="403" y="164"/>
                    <a:pt x="491" y="184"/>
                    <a:pt x="541" y="184"/>
                  </a:cubicBezTo>
                  <a:cubicBezTo>
                    <a:pt x="564" y="184"/>
                    <a:pt x="578" y="180"/>
                    <a:pt x="584" y="170"/>
                  </a:cubicBezTo>
                  <a:cubicBezTo>
                    <a:pt x="617" y="136"/>
                    <a:pt x="500" y="19"/>
                    <a:pt x="316" y="3"/>
                  </a:cubicBezTo>
                  <a:cubicBezTo>
                    <a:pt x="302" y="1"/>
                    <a:pt x="289" y="1"/>
                    <a:pt x="2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744;p60"/>
            <p:cNvSpPr/>
            <p:nvPr/>
          </p:nvSpPr>
          <p:spPr>
            <a:xfrm>
              <a:off x="4555969" y="4074547"/>
              <a:ext cx="19807" cy="5833"/>
            </a:xfrm>
            <a:custGeom>
              <a:avLst/>
              <a:gdLst/>
              <a:ahLst/>
              <a:cxnLst/>
              <a:rect l="l" t="t" r="r" b="b"/>
              <a:pathLst>
                <a:path w="618" h="182" extrusionOk="0">
                  <a:moveTo>
                    <a:pt x="276" y="1"/>
                  </a:moveTo>
                  <a:cubicBezTo>
                    <a:pt x="114" y="1"/>
                    <a:pt x="1" y="89"/>
                    <a:pt x="16" y="120"/>
                  </a:cubicBezTo>
                  <a:cubicBezTo>
                    <a:pt x="33" y="153"/>
                    <a:pt x="167" y="137"/>
                    <a:pt x="300" y="153"/>
                  </a:cubicBezTo>
                  <a:cubicBezTo>
                    <a:pt x="413" y="153"/>
                    <a:pt x="507" y="181"/>
                    <a:pt x="561" y="181"/>
                  </a:cubicBezTo>
                  <a:cubicBezTo>
                    <a:pt x="579" y="181"/>
                    <a:pt x="593" y="178"/>
                    <a:pt x="601" y="170"/>
                  </a:cubicBezTo>
                  <a:cubicBezTo>
                    <a:pt x="618" y="137"/>
                    <a:pt x="501" y="20"/>
                    <a:pt x="317" y="3"/>
                  </a:cubicBezTo>
                  <a:cubicBezTo>
                    <a:pt x="303" y="2"/>
                    <a:pt x="289" y="1"/>
                    <a:pt x="2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745;p60"/>
            <p:cNvSpPr/>
            <p:nvPr/>
          </p:nvSpPr>
          <p:spPr>
            <a:xfrm>
              <a:off x="4234635" y="4180280"/>
              <a:ext cx="347582" cy="271464"/>
            </a:xfrm>
            <a:custGeom>
              <a:avLst/>
              <a:gdLst/>
              <a:ahLst/>
              <a:cxnLst/>
              <a:rect l="l" t="t" r="r" b="b"/>
              <a:pathLst>
                <a:path w="10845" h="8470" extrusionOk="0">
                  <a:moveTo>
                    <a:pt x="8135" y="0"/>
                  </a:moveTo>
                  <a:cubicBezTo>
                    <a:pt x="7604" y="0"/>
                    <a:pt x="7079" y="193"/>
                    <a:pt x="6667" y="564"/>
                  </a:cubicBezTo>
                  <a:cubicBezTo>
                    <a:pt x="5548" y="1583"/>
                    <a:pt x="3526" y="3354"/>
                    <a:pt x="3075" y="3454"/>
                  </a:cubicBezTo>
                  <a:cubicBezTo>
                    <a:pt x="2799" y="3517"/>
                    <a:pt x="2492" y="3538"/>
                    <a:pt x="2185" y="3538"/>
                  </a:cubicBezTo>
                  <a:cubicBezTo>
                    <a:pt x="1572" y="3538"/>
                    <a:pt x="959" y="3454"/>
                    <a:pt x="601" y="3454"/>
                  </a:cubicBezTo>
                  <a:cubicBezTo>
                    <a:pt x="421" y="3454"/>
                    <a:pt x="305" y="3475"/>
                    <a:pt x="284" y="3538"/>
                  </a:cubicBezTo>
                  <a:cubicBezTo>
                    <a:pt x="84" y="4072"/>
                    <a:pt x="0" y="8400"/>
                    <a:pt x="0" y="8400"/>
                  </a:cubicBezTo>
                  <a:cubicBezTo>
                    <a:pt x="0" y="8400"/>
                    <a:pt x="808" y="8470"/>
                    <a:pt x="1951" y="8470"/>
                  </a:cubicBezTo>
                  <a:cubicBezTo>
                    <a:pt x="4206" y="8470"/>
                    <a:pt x="7770" y="8197"/>
                    <a:pt x="9023" y="6579"/>
                  </a:cubicBezTo>
                  <a:lnTo>
                    <a:pt x="9374" y="6094"/>
                  </a:lnTo>
                  <a:cubicBezTo>
                    <a:pt x="10293" y="4824"/>
                    <a:pt x="10794" y="3320"/>
                    <a:pt x="10844" y="1783"/>
                  </a:cubicBezTo>
                  <a:cubicBezTo>
                    <a:pt x="10844" y="1466"/>
                    <a:pt x="10694" y="1182"/>
                    <a:pt x="10443" y="998"/>
                  </a:cubicBezTo>
                  <a:cubicBezTo>
                    <a:pt x="10009" y="714"/>
                    <a:pt x="9574" y="447"/>
                    <a:pt x="9107" y="229"/>
                  </a:cubicBezTo>
                  <a:cubicBezTo>
                    <a:pt x="8798" y="75"/>
                    <a:pt x="8466" y="0"/>
                    <a:pt x="813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746;p60"/>
            <p:cNvSpPr/>
            <p:nvPr/>
          </p:nvSpPr>
          <p:spPr>
            <a:xfrm>
              <a:off x="4463280" y="4235278"/>
              <a:ext cx="362037" cy="238388"/>
            </a:xfrm>
            <a:custGeom>
              <a:avLst/>
              <a:gdLst/>
              <a:ahLst/>
              <a:cxnLst/>
              <a:rect l="l" t="t" r="r" b="b"/>
              <a:pathLst>
                <a:path w="11296" h="7438" extrusionOk="0">
                  <a:moveTo>
                    <a:pt x="2290" y="0"/>
                  </a:moveTo>
                  <a:lnTo>
                    <a:pt x="1" y="17"/>
                  </a:lnTo>
                  <a:cubicBezTo>
                    <a:pt x="1" y="17"/>
                    <a:pt x="285" y="3225"/>
                    <a:pt x="1304" y="5782"/>
                  </a:cubicBezTo>
                  <a:cubicBezTo>
                    <a:pt x="1828" y="7135"/>
                    <a:pt x="4028" y="7437"/>
                    <a:pt x="5888" y="7437"/>
                  </a:cubicBezTo>
                  <a:cubicBezTo>
                    <a:pt x="7173" y="7437"/>
                    <a:pt x="8296" y="7293"/>
                    <a:pt x="8589" y="7252"/>
                  </a:cubicBezTo>
                  <a:cubicBezTo>
                    <a:pt x="9141" y="7252"/>
                    <a:pt x="9692" y="7235"/>
                    <a:pt x="10227" y="7185"/>
                  </a:cubicBezTo>
                  <a:cubicBezTo>
                    <a:pt x="10878" y="7102"/>
                    <a:pt x="10878" y="7035"/>
                    <a:pt x="10845" y="6968"/>
                  </a:cubicBezTo>
                  <a:cubicBezTo>
                    <a:pt x="10827" y="6915"/>
                    <a:pt x="10738" y="6898"/>
                    <a:pt x="10620" y="6898"/>
                  </a:cubicBezTo>
                  <a:cubicBezTo>
                    <a:pt x="10418" y="6898"/>
                    <a:pt x="10131" y="6947"/>
                    <a:pt x="9977" y="6947"/>
                  </a:cubicBezTo>
                  <a:cubicBezTo>
                    <a:pt x="9881" y="6947"/>
                    <a:pt x="9836" y="6929"/>
                    <a:pt x="9892" y="6868"/>
                  </a:cubicBezTo>
                  <a:cubicBezTo>
                    <a:pt x="10076" y="6667"/>
                    <a:pt x="11263" y="6634"/>
                    <a:pt x="11196" y="6433"/>
                  </a:cubicBezTo>
                  <a:cubicBezTo>
                    <a:pt x="11168" y="6360"/>
                    <a:pt x="11064" y="6333"/>
                    <a:pt x="10925" y="6333"/>
                  </a:cubicBezTo>
                  <a:cubicBezTo>
                    <a:pt x="10553" y="6333"/>
                    <a:pt x="9932" y="6526"/>
                    <a:pt x="9859" y="6550"/>
                  </a:cubicBezTo>
                  <a:cubicBezTo>
                    <a:pt x="9854" y="6551"/>
                    <a:pt x="9849" y="6551"/>
                    <a:pt x="9844" y="6551"/>
                  </a:cubicBezTo>
                  <a:cubicBezTo>
                    <a:pt x="9756" y="6551"/>
                    <a:pt x="9730" y="6416"/>
                    <a:pt x="9809" y="6400"/>
                  </a:cubicBezTo>
                  <a:cubicBezTo>
                    <a:pt x="9943" y="6383"/>
                    <a:pt x="11296" y="6116"/>
                    <a:pt x="11196" y="5848"/>
                  </a:cubicBezTo>
                  <a:cubicBezTo>
                    <a:pt x="11176" y="5790"/>
                    <a:pt x="11126" y="5772"/>
                    <a:pt x="11072" y="5772"/>
                  </a:cubicBezTo>
                  <a:cubicBezTo>
                    <a:pt x="10988" y="5772"/>
                    <a:pt x="10895" y="5815"/>
                    <a:pt x="10895" y="5815"/>
                  </a:cubicBezTo>
                  <a:cubicBezTo>
                    <a:pt x="10895" y="5815"/>
                    <a:pt x="10023" y="6063"/>
                    <a:pt x="9714" y="6063"/>
                  </a:cubicBezTo>
                  <a:cubicBezTo>
                    <a:pt x="9655" y="6063"/>
                    <a:pt x="9616" y="6054"/>
                    <a:pt x="9608" y="6032"/>
                  </a:cubicBezTo>
                  <a:cubicBezTo>
                    <a:pt x="9575" y="5915"/>
                    <a:pt x="10293" y="5681"/>
                    <a:pt x="10544" y="5614"/>
                  </a:cubicBezTo>
                  <a:cubicBezTo>
                    <a:pt x="10778" y="5564"/>
                    <a:pt x="10862" y="5414"/>
                    <a:pt x="10745" y="5330"/>
                  </a:cubicBezTo>
                  <a:cubicBezTo>
                    <a:pt x="10731" y="5320"/>
                    <a:pt x="10700" y="5315"/>
                    <a:pt x="10656" y="5315"/>
                  </a:cubicBezTo>
                  <a:cubicBezTo>
                    <a:pt x="10426" y="5315"/>
                    <a:pt x="9852" y="5441"/>
                    <a:pt x="9642" y="5497"/>
                  </a:cubicBezTo>
                  <a:cubicBezTo>
                    <a:pt x="9512" y="5534"/>
                    <a:pt x="9250" y="5612"/>
                    <a:pt x="9084" y="5612"/>
                  </a:cubicBezTo>
                  <a:cubicBezTo>
                    <a:pt x="8950" y="5612"/>
                    <a:pt x="8878" y="5562"/>
                    <a:pt x="8990" y="5397"/>
                  </a:cubicBezTo>
                  <a:cubicBezTo>
                    <a:pt x="9241" y="5030"/>
                    <a:pt x="9291" y="4645"/>
                    <a:pt x="9241" y="4545"/>
                  </a:cubicBezTo>
                  <a:cubicBezTo>
                    <a:pt x="9213" y="4496"/>
                    <a:pt x="9167" y="4474"/>
                    <a:pt x="9123" y="4474"/>
                  </a:cubicBezTo>
                  <a:cubicBezTo>
                    <a:pt x="9061" y="4474"/>
                    <a:pt x="9000" y="4517"/>
                    <a:pt x="8990" y="4595"/>
                  </a:cubicBezTo>
                  <a:cubicBezTo>
                    <a:pt x="8940" y="4746"/>
                    <a:pt x="8890" y="4879"/>
                    <a:pt x="8806" y="5013"/>
                  </a:cubicBezTo>
                  <a:cubicBezTo>
                    <a:pt x="8756" y="5113"/>
                    <a:pt x="8673" y="5213"/>
                    <a:pt x="8589" y="5280"/>
                  </a:cubicBezTo>
                  <a:cubicBezTo>
                    <a:pt x="8506" y="5364"/>
                    <a:pt x="8422" y="5414"/>
                    <a:pt x="8355" y="5481"/>
                  </a:cubicBezTo>
                  <a:cubicBezTo>
                    <a:pt x="8128" y="5538"/>
                    <a:pt x="7279" y="5728"/>
                    <a:pt x="6258" y="5728"/>
                  </a:cubicBezTo>
                  <a:cubicBezTo>
                    <a:pt x="5476" y="5728"/>
                    <a:pt x="4593" y="5616"/>
                    <a:pt x="3811" y="5247"/>
                  </a:cubicBezTo>
                  <a:cubicBezTo>
                    <a:pt x="2892" y="4829"/>
                    <a:pt x="2290" y="0"/>
                    <a:pt x="2290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747;p60"/>
            <p:cNvSpPr/>
            <p:nvPr/>
          </p:nvSpPr>
          <p:spPr>
            <a:xfrm>
              <a:off x="4442416" y="4180152"/>
              <a:ext cx="124803" cy="168679"/>
            </a:xfrm>
            <a:custGeom>
              <a:avLst/>
              <a:gdLst/>
              <a:ahLst/>
              <a:cxnLst/>
              <a:rect l="l" t="t" r="r" b="b"/>
              <a:pathLst>
                <a:path w="3894" h="5263" extrusionOk="0">
                  <a:moveTo>
                    <a:pt x="1725" y="0"/>
                  </a:moveTo>
                  <a:cubicBezTo>
                    <a:pt x="1313" y="0"/>
                    <a:pt x="919" y="223"/>
                    <a:pt x="585" y="618"/>
                  </a:cubicBezTo>
                  <a:cubicBezTo>
                    <a:pt x="0" y="1303"/>
                    <a:pt x="351" y="5263"/>
                    <a:pt x="351" y="5263"/>
                  </a:cubicBezTo>
                  <a:lnTo>
                    <a:pt x="3893" y="4143"/>
                  </a:lnTo>
                  <a:lnTo>
                    <a:pt x="3208" y="1353"/>
                  </a:lnTo>
                  <a:cubicBezTo>
                    <a:pt x="3108" y="952"/>
                    <a:pt x="2874" y="568"/>
                    <a:pt x="2540" y="300"/>
                  </a:cubicBezTo>
                  <a:cubicBezTo>
                    <a:pt x="2269" y="96"/>
                    <a:pt x="1994" y="0"/>
                    <a:pt x="1725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748;p60"/>
            <p:cNvSpPr/>
            <p:nvPr/>
          </p:nvSpPr>
          <p:spPr>
            <a:xfrm>
              <a:off x="4452575" y="4184414"/>
              <a:ext cx="106086" cy="163872"/>
            </a:xfrm>
            <a:custGeom>
              <a:avLst/>
              <a:gdLst/>
              <a:ahLst/>
              <a:cxnLst/>
              <a:rect l="l" t="t" r="r" b="b"/>
              <a:pathLst>
                <a:path w="3310" h="5113" extrusionOk="0">
                  <a:moveTo>
                    <a:pt x="1514" y="0"/>
                  </a:moveTo>
                  <a:cubicBezTo>
                    <a:pt x="1445" y="0"/>
                    <a:pt x="1374" y="6"/>
                    <a:pt x="1304" y="17"/>
                  </a:cubicBezTo>
                  <a:cubicBezTo>
                    <a:pt x="1204" y="17"/>
                    <a:pt x="1120" y="34"/>
                    <a:pt x="1037" y="50"/>
                  </a:cubicBezTo>
                  <a:cubicBezTo>
                    <a:pt x="1020" y="50"/>
                    <a:pt x="987" y="67"/>
                    <a:pt x="953" y="84"/>
                  </a:cubicBezTo>
                  <a:cubicBezTo>
                    <a:pt x="987" y="67"/>
                    <a:pt x="1020" y="67"/>
                    <a:pt x="1037" y="67"/>
                  </a:cubicBezTo>
                  <a:cubicBezTo>
                    <a:pt x="1104" y="50"/>
                    <a:pt x="1187" y="50"/>
                    <a:pt x="1304" y="34"/>
                  </a:cubicBezTo>
                  <a:cubicBezTo>
                    <a:pt x="1336" y="32"/>
                    <a:pt x="1367" y="31"/>
                    <a:pt x="1399" y="31"/>
                  </a:cubicBezTo>
                  <a:cubicBezTo>
                    <a:pt x="1682" y="31"/>
                    <a:pt x="1951" y="99"/>
                    <a:pt x="2206" y="234"/>
                  </a:cubicBezTo>
                  <a:cubicBezTo>
                    <a:pt x="2390" y="334"/>
                    <a:pt x="2540" y="501"/>
                    <a:pt x="2624" y="702"/>
                  </a:cubicBezTo>
                  <a:cubicBezTo>
                    <a:pt x="2724" y="919"/>
                    <a:pt x="2791" y="1170"/>
                    <a:pt x="2825" y="1404"/>
                  </a:cubicBezTo>
                  <a:cubicBezTo>
                    <a:pt x="2908" y="1938"/>
                    <a:pt x="2992" y="2506"/>
                    <a:pt x="3075" y="3108"/>
                  </a:cubicBezTo>
                  <a:cubicBezTo>
                    <a:pt x="3139" y="3443"/>
                    <a:pt x="3188" y="3763"/>
                    <a:pt x="3236" y="4068"/>
                  </a:cubicBezTo>
                  <a:lnTo>
                    <a:pt x="3236" y="4068"/>
                  </a:lnTo>
                  <a:lnTo>
                    <a:pt x="920" y="4795"/>
                  </a:lnTo>
                  <a:lnTo>
                    <a:pt x="251" y="5029"/>
                  </a:lnTo>
                  <a:lnTo>
                    <a:pt x="68" y="5079"/>
                  </a:lnTo>
                  <a:cubicBezTo>
                    <a:pt x="34" y="5096"/>
                    <a:pt x="17" y="5096"/>
                    <a:pt x="1" y="5113"/>
                  </a:cubicBezTo>
                  <a:cubicBezTo>
                    <a:pt x="17" y="5113"/>
                    <a:pt x="51" y="5096"/>
                    <a:pt x="68" y="5096"/>
                  </a:cubicBezTo>
                  <a:lnTo>
                    <a:pt x="251" y="5046"/>
                  </a:lnTo>
                  <a:lnTo>
                    <a:pt x="936" y="4846"/>
                  </a:lnTo>
                  <a:lnTo>
                    <a:pt x="3276" y="4127"/>
                  </a:lnTo>
                  <a:lnTo>
                    <a:pt x="3309" y="4127"/>
                  </a:lnTo>
                  <a:lnTo>
                    <a:pt x="3309" y="4094"/>
                  </a:lnTo>
                  <a:cubicBezTo>
                    <a:pt x="3259" y="3776"/>
                    <a:pt x="3209" y="3442"/>
                    <a:pt x="3159" y="3108"/>
                  </a:cubicBezTo>
                  <a:lnTo>
                    <a:pt x="2891" y="1404"/>
                  </a:lnTo>
                  <a:cubicBezTo>
                    <a:pt x="2858" y="1153"/>
                    <a:pt x="2791" y="902"/>
                    <a:pt x="2674" y="668"/>
                  </a:cubicBezTo>
                  <a:cubicBezTo>
                    <a:pt x="2574" y="468"/>
                    <a:pt x="2424" y="301"/>
                    <a:pt x="2223" y="184"/>
                  </a:cubicBezTo>
                  <a:cubicBezTo>
                    <a:pt x="2002" y="67"/>
                    <a:pt x="1760" y="0"/>
                    <a:pt x="15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749;p60"/>
            <p:cNvSpPr/>
            <p:nvPr/>
          </p:nvSpPr>
          <p:spPr>
            <a:xfrm>
              <a:off x="4328894" y="4290436"/>
              <a:ext cx="4840" cy="61600"/>
            </a:xfrm>
            <a:custGeom>
              <a:avLst/>
              <a:gdLst/>
              <a:ahLst/>
              <a:cxnLst/>
              <a:rect l="l" t="t" r="r" b="b"/>
              <a:pathLst>
                <a:path w="151" h="1922" extrusionOk="0">
                  <a:moveTo>
                    <a:pt x="100" y="0"/>
                  </a:moveTo>
                  <a:lnTo>
                    <a:pt x="100" y="0"/>
                  </a:lnTo>
                  <a:cubicBezTo>
                    <a:pt x="67" y="84"/>
                    <a:pt x="50" y="184"/>
                    <a:pt x="50" y="284"/>
                  </a:cubicBezTo>
                  <a:cubicBezTo>
                    <a:pt x="0" y="736"/>
                    <a:pt x="0" y="1187"/>
                    <a:pt x="67" y="1655"/>
                  </a:cubicBezTo>
                  <a:cubicBezTo>
                    <a:pt x="84" y="1738"/>
                    <a:pt x="100" y="1838"/>
                    <a:pt x="134" y="1922"/>
                  </a:cubicBezTo>
                  <a:cubicBezTo>
                    <a:pt x="150" y="1922"/>
                    <a:pt x="100" y="1487"/>
                    <a:pt x="84" y="969"/>
                  </a:cubicBezTo>
                  <a:cubicBezTo>
                    <a:pt x="67" y="435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750;p60"/>
            <p:cNvSpPr/>
            <p:nvPr/>
          </p:nvSpPr>
          <p:spPr>
            <a:xfrm>
              <a:off x="4332644" y="4293096"/>
              <a:ext cx="18268" cy="50383"/>
            </a:xfrm>
            <a:custGeom>
              <a:avLst/>
              <a:gdLst/>
              <a:ahLst/>
              <a:cxnLst/>
              <a:rect l="l" t="t" r="r" b="b"/>
              <a:pathLst>
                <a:path w="570" h="1572" extrusionOk="0">
                  <a:moveTo>
                    <a:pt x="0" y="1"/>
                  </a:moveTo>
                  <a:cubicBezTo>
                    <a:pt x="17" y="567"/>
                    <a:pt x="216" y="1116"/>
                    <a:pt x="564" y="1550"/>
                  </a:cubicBezTo>
                  <a:lnTo>
                    <a:pt x="564" y="1550"/>
                  </a:lnTo>
                  <a:cubicBezTo>
                    <a:pt x="533" y="1469"/>
                    <a:pt x="365" y="1180"/>
                    <a:pt x="234" y="803"/>
                  </a:cubicBezTo>
                  <a:cubicBezTo>
                    <a:pt x="67" y="369"/>
                    <a:pt x="17" y="1"/>
                    <a:pt x="0" y="1"/>
                  </a:cubicBezTo>
                  <a:close/>
                  <a:moveTo>
                    <a:pt x="564" y="1550"/>
                  </a:moveTo>
                  <a:cubicBezTo>
                    <a:pt x="566" y="1555"/>
                    <a:pt x="567" y="1559"/>
                    <a:pt x="568" y="1562"/>
                  </a:cubicBezTo>
                  <a:lnTo>
                    <a:pt x="568" y="1562"/>
                  </a:lnTo>
                  <a:lnTo>
                    <a:pt x="568" y="1555"/>
                  </a:lnTo>
                  <a:cubicBezTo>
                    <a:pt x="567" y="1553"/>
                    <a:pt x="565" y="1551"/>
                    <a:pt x="564" y="1550"/>
                  </a:cubicBezTo>
                  <a:close/>
                  <a:moveTo>
                    <a:pt x="568" y="1562"/>
                  </a:moveTo>
                  <a:lnTo>
                    <a:pt x="568" y="1572"/>
                  </a:lnTo>
                  <a:cubicBezTo>
                    <a:pt x="569" y="1570"/>
                    <a:pt x="569" y="1567"/>
                    <a:pt x="568" y="15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150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7"/>
          <p:cNvSpPr txBox="1">
            <a:spLocks noGrp="1"/>
          </p:cNvSpPr>
          <p:nvPr>
            <p:ph type="title"/>
          </p:nvPr>
        </p:nvSpPr>
        <p:spPr>
          <a:xfrm>
            <a:off x="725798" y="21208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HEURISTIC</a:t>
            </a:r>
            <a:endParaRPr dirty="0"/>
          </a:p>
        </p:txBody>
      </p:sp>
      <p:sp>
        <p:nvSpPr>
          <p:cNvPr id="2359" name="Google Shape;2359;p47"/>
          <p:cNvSpPr txBox="1">
            <a:spLocks noGrp="1"/>
          </p:cNvSpPr>
          <p:nvPr>
            <p:ph type="subTitle" idx="7"/>
          </p:nvPr>
        </p:nvSpPr>
        <p:spPr>
          <a:xfrm>
            <a:off x="914493" y="688765"/>
            <a:ext cx="3633351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/>
              <a:t>giả</a:t>
            </a:r>
            <a:r>
              <a:rPr lang="en-US" sz="2500" dirty="0"/>
              <a:t> heuristic</a:t>
            </a:r>
          </a:p>
        </p:txBody>
      </p:sp>
      <p:grpSp>
        <p:nvGrpSpPr>
          <p:cNvPr id="2375" name="Google Shape;2375;p47"/>
          <p:cNvGrpSpPr/>
          <p:nvPr/>
        </p:nvGrpSpPr>
        <p:grpSpPr>
          <a:xfrm>
            <a:off x="412047" y="598657"/>
            <a:ext cx="454793" cy="452411"/>
            <a:chOff x="3111700" y="2161850"/>
            <a:chExt cx="526625" cy="524900"/>
          </a:xfrm>
        </p:grpSpPr>
        <p:sp>
          <p:nvSpPr>
            <p:cNvPr id="2376" name="Google Shape;2376;p47"/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1307730-003C-4547-A41A-8E584A2B83D5}"/>
              </a:ext>
            </a:extLst>
          </p:cNvPr>
          <p:cNvSpPr txBox="1"/>
          <p:nvPr/>
        </p:nvSpPr>
        <p:spPr>
          <a:xfrm>
            <a:off x="540184" y="1005573"/>
            <a:ext cx="7865110" cy="3676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Heuristic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tìm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được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lời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giải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tốt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(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không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là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lời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giải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tốt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nhất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)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Heuristic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là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phương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pháp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tiếp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cận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bằng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cảm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tính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gần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gũi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với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cách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suy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nghĩ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và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hành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động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của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con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người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.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"/>
            </a:pP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Heuristic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thường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dễ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dàng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và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nhanh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chóng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đưa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ra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kết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quả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hơn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so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với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giải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thuật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tối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ưu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,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vì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vậy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chi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phí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thấp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 </a:t>
            </a:r>
            <a:r>
              <a:rPr lang="en-US" sz="2400" dirty="0" err="1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hơn</a:t>
            </a:r>
            <a:r>
              <a:rPr lang="en-US" sz="2400" dirty="0">
                <a:effectLst/>
                <a:latin typeface="MS UI Gothic" panose="020B0600070205080204" pitchFamily="34" charset="-128"/>
                <a:ea typeface="MS UI Gothic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47"/>
          <p:cNvSpPr txBox="1">
            <a:spLocks noGrp="1"/>
          </p:cNvSpPr>
          <p:nvPr>
            <p:ph type="title"/>
          </p:nvPr>
        </p:nvSpPr>
        <p:spPr>
          <a:xfrm>
            <a:off x="725798" y="212089"/>
            <a:ext cx="7704000" cy="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Để xây dựng một giải thuật heuristic</a:t>
            </a:r>
            <a:endParaRPr dirty="0"/>
          </a:p>
        </p:txBody>
      </p:sp>
      <p:sp>
        <p:nvSpPr>
          <p:cNvPr id="2359" name="Google Shape;2359;p47"/>
          <p:cNvSpPr txBox="1">
            <a:spLocks noGrp="1"/>
          </p:cNvSpPr>
          <p:nvPr>
            <p:ph type="subTitle" idx="7"/>
          </p:nvPr>
        </p:nvSpPr>
        <p:spPr>
          <a:xfrm>
            <a:off x="938648" y="650417"/>
            <a:ext cx="5504682" cy="2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/>
              <a:t>Nguyên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vét</a:t>
            </a:r>
            <a:r>
              <a:rPr lang="en-US" sz="2500" dirty="0"/>
              <a:t> </a:t>
            </a:r>
            <a:r>
              <a:rPr lang="en-US" sz="2500" dirty="0" err="1"/>
              <a:t>cạn</a:t>
            </a:r>
            <a:r>
              <a:rPr lang="en-US" sz="2500" dirty="0"/>
              <a:t> </a:t>
            </a:r>
            <a:r>
              <a:rPr lang="en-US" sz="2500" dirty="0" err="1"/>
              <a:t>thông</a:t>
            </a:r>
            <a:r>
              <a:rPr lang="en-US" sz="2500" dirty="0"/>
              <a:t> </a:t>
            </a:r>
            <a:r>
              <a:rPr lang="en-US" sz="2500" dirty="0" err="1"/>
              <a:t>minh</a:t>
            </a:r>
            <a:r>
              <a:rPr lang="en-US" sz="2500" dirty="0"/>
              <a:t>:</a:t>
            </a:r>
          </a:p>
        </p:txBody>
      </p:sp>
      <p:grpSp>
        <p:nvGrpSpPr>
          <p:cNvPr id="2375" name="Google Shape;2375;p47"/>
          <p:cNvGrpSpPr/>
          <p:nvPr/>
        </p:nvGrpSpPr>
        <p:grpSpPr>
          <a:xfrm>
            <a:off x="409894" y="541411"/>
            <a:ext cx="454793" cy="452411"/>
            <a:chOff x="3111700" y="2161850"/>
            <a:chExt cx="526625" cy="524900"/>
          </a:xfrm>
        </p:grpSpPr>
        <p:sp>
          <p:nvSpPr>
            <p:cNvPr id="2376" name="Google Shape;2376;p47"/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7"/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7"/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7"/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7"/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7"/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7"/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375;p47">
            <a:extLst>
              <a:ext uri="{FF2B5EF4-FFF2-40B4-BE49-F238E27FC236}">
                <a16:creationId xmlns:a16="http://schemas.microsoft.com/office/drawing/2014/main" id="{F2648B93-FE33-44AA-84AB-44B3F381B091}"/>
              </a:ext>
            </a:extLst>
          </p:cNvPr>
          <p:cNvGrpSpPr/>
          <p:nvPr/>
        </p:nvGrpSpPr>
        <p:grpSpPr>
          <a:xfrm>
            <a:off x="409894" y="1650628"/>
            <a:ext cx="454793" cy="452411"/>
            <a:chOff x="3111700" y="2161850"/>
            <a:chExt cx="526625" cy="524900"/>
          </a:xfrm>
        </p:grpSpPr>
        <p:sp>
          <p:nvSpPr>
            <p:cNvPr id="14" name="Google Shape;2376;p47">
              <a:extLst>
                <a:ext uri="{FF2B5EF4-FFF2-40B4-BE49-F238E27FC236}">
                  <a16:creationId xmlns:a16="http://schemas.microsoft.com/office/drawing/2014/main" id="{33E2969B-D0A8-41FB-BB7D-B65D5F3EA472}"/>
                </a:ext>
              </a:extLst>
            </p:cNvPr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77;p47">
              <a:extLst>
                <a:ext uri="{FF2B5EF4-FFF2-40B4-BE49-F238E27FC236}">
                  <a16:creationId xmlns:a16="http://schemas.microsoft.com/office/drawing/2014/main" id="{057DBC7F-325F-46FA-A596-A78A503D20F4}"/>
                </a:ext>
              </a:extLst>
            </p:cNvPr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78;p47">
              <a:extLst>
                <a:ext uri="{FF2B5EF4-FFF2-40B4-BE49-F238E27FC236}">
                  <a16:creationId xmlns:a16="http://schemas.microsoft.com/office/drawing/2014/main" id="{C472A8A4-D1D9-4C2D-8BB8-74E0495EC755}"/>
                </a:ext>
              </a:extLst>
            </p:cNvPr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79;p47">
              <a:extLst>
                <a:ext uri="{FF2B5EF4-FFF2-40B4-BE49-F238E27FC236}">
                  <a16:creationId xmlns:a16="http://schemas.microsoft.com/office/drawing/2014/main" id="{185DF36B-EB88-4AF0-9ADB-1404410456DB}"/>
                </a:ext>
              </a:extLst>
            </p:cNvPr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80;p47">
              <a:extLst>
                <a:ext uri="{FF2B5EF4-FFF2-40B4-BE49-F238E27FC236}">
                  <a16:creationId xmlns:a16="http://schemas.microsoft.com/office/drawing/2014/main" id="{F5E4A572-0479-4A60-B980-071861547DE1}"/>
                </a:ext>
              </a:extLst>
            </p:cNvPr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81;p47">
              <a:extLst>
                <a:ext uri="{FF2B5EF4-FFF2-40B4-BE49-F238E27FC236}">
                  <a16:creationId xmlns:a16="http://schemas.microsoft.com/office/drawing/2014/main" id="{201ADEF4-2A10-4F9F-AE04-6BB58DA458CD}"/>
                </a:ext>
              </a:extLst>
            </p:cNvPr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82;p47">
              <a:extLst>
                <a:ext uri="{FF2B5EF4-FFF2-40B4-BE49-F238E27FC236}">
                  <a16:creationId xmlns:a16="http://schemas.microsoft.com/office/drawing/2014/main" id="{3AA04AAF-12B5-4FD4-AF63-CC4E04A58A10}"/>
                </a:ext>
              </a:extLst>
            </p:cNvPr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375;p47">
            <a:extLst>
              <a:ext uri="{FF2B5EF4-FFF2-40B4-BE49-F238E27FC236}">
                <a16:creationId xmlns:a16="http://schemas.microsoft.com/office/drawing/2014/main" id="{DA2DC935-EAD5-4426-8A62-017A75DCB05A}"/>
              </a:ext>
            </a:extLst>
          </p:cNvPr>
          <p:cNvGrpSpPr/>
          <p:nvPr/>
        </p:nvGrpSpPr>
        <p:grpSpPr>
          <a:xfrm>
            <a:off x="339837" y="2621820"/>
            <a:ext cx="454793" cy="452411"/>
            <a:chOff x="3111700" y="2161850"/>
            <a:chExt cx="526625" cy="524900"/>
          </a:xfrm>
        </p:grpSpPr>
        <p:sp>
          <p:nvSpPr>
            <p:cNvPr id="22" name="Google Shape;2376;p47">
              <a:extLst>
                <a:ext uri="{FF2B5EF4-FFF2-40B4-BE49-F238E27FC236}">
                  <a16:creationId xmlns:a16="http://schemas.microsoft.com/office/drawing/2014/main" id="{753781B3-32E8-4E4B-AD0A-9701ED769D18}"/>
                </a:ext>
              </a:extLst>
            </p:cNvPr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77;p47">
              <a:extLst>
                <a:ext uri="{FF2B5EF4-FFF2-40B4-BE49-F238E27FC236}">
                  <a16:creationId xmlns:a16="http://schemas.microsoft.com/office/drawing/2014/main" id="{5023F8E9-C894-4E90-9EBE-FCBF16F25659}"/>
                </a:ext>
              </a:extLst>
            </p:cNvPr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78;p47">
              <a:extLst>
                <a:ext uri="{FF2B5EF4-FFF2-40B4-BE49-F238E27FC236}">
                  <a16:creationId xmlns:a16="http://schemas.microsoft.com/office/drawing/2014/main" id="{7E771F1A-A95B-4C71-B57E-A01317D24A96}"/>
                </a:ext>
              </a:extLst>
            </p:cNvPr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79;p47">
              <a:extLst>
                <a:ext uri="{FF2B5EF4-FFF2-40B4-BE49-F238E27FC236}">
                  <a16:creationId xmlns:a16="http://schemas.microsoft.com/office/drawing/2014/main" id="{EF6CDE47-0F63-4F16-8AA3-585A64355D01}"/>
                </a:ext>
              </a:extLst>
            </p:cNvPr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80;p47">
              <a:extLst>
                <a:ext uri="{FF2B5EF4-FFF2-40B4-BE49-F238E27FC236}">
                  <a16:creationId xmlns:a16="http://schemas.microsoft.com/office/drawing/2014/main" id="{4AE54606-C2B6-4C55-A98D-7A113104C66E}"/>
                </a:ext>
              </a:extLst>
            </p:cNvPr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81;p47">
              <a:extLst>
                <a:ext uri="{FF2B5EF4-FFF2-40B4-BE49-F238E27FC236}">
                  <a16:creationId xmlns:a16="http://schemas.microsoft.com/office/drawing/2014/main" id="{AF890786-A2F8-4B5B-904B-509741E5E5A4}"/>
                </a:ext>
              </a:extLst>
            </p:cNvPr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82;p47">
              <a:extLst>
                <a:ext uri="{FF2B5EF4-FFF2-40B4-BE49-F238E27FC236}">
                  <a16:creationId xmlns:a16="http://schemas.microsoft.com/office/drawing/2014/main" id="{7A5F1FD1-186C-440F-B0FF-681AC44D8E07}"/>
                </a:ext>
              </a:extLst>
            </p:cNvPr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375;p47">
            <a:extLst>
              <a:ext uri="{FF2B5EF4-FFF2-40B4-BE49-F238E27FC236}">
                <a16:creationId xmlns:a16="http://schemas.microsoft.com/office/drawing/2014/main" id="{7D01172E-4C02-4AE7-A41F-3344D3EC2D7D}"/>
              </a:ext>
            </a:extLst>
          </p:cNvPr>
          <p:cNvGrpSpPr/>
          <p:nvPr/>
        </p:nvGrpSpPr>
        <p:grpSpPr>
          <a:xfrm>
            <a:off x="331645" y="3624191"/>
            <a:ext cx="454793" cy="452411"/>
            <a:chOff x="3111700" y="2161850"/>
            <a:chExt cx="526625" cy="524900"/>
          </a:xfrm>
        </p:grpSpPr>
        <p:sp>
          <p:nvSpPr>
            <p:cNvPr id="30" name="Google Shape;2376;p47">
              <a:extLst>
                <a:ext uri="{FF2B5EF4-FFF2-40B4-BE49-F238E27FC236}">
                  <a16:creationId xmlns:a16="http://schemas.microsoft.com/office/drawing/2014/main" id="{C23680C9-8DDB-47A9-838E-D473FC6F397F}"/>
                </a:ext>
              </a:extLst>
            </p:cNvPr>
            <p:cNvSpPr/>
            <p:nvPr/>
          </p:nvSpPr>
          <p:spPr>
            <a:xfrm>
              <a:off x="3111700" y="2198025"/>
              <a:ext cx="488325" cy="488725"/>
            </a:xfrm>
            <a:custGeom>
              <a:avLst/>
              <a:gdLst/>
              <a:ahLst/>
              <a:cxnLst/>
              <a:rect l="l" t="t" r="r" b="b"/>
              <a:pathLst>
                <a:path w="19533" h="19549" extrusionOk="0">
                  <a:moveTo>
                    <a:pt x="1" y="1"/>
                  </a:moveTo>
                  <a:lnTo>
                    <a:pt x="1" y="19548"/>
                  </a:lnTo>
                  <a:lnTo>
                    <a:pt x="19532" y="19548"/>
                  </a:lnTo>
                  <a:lnTo>
                    <a:pt x="19532" y="2055"/>
                  </a:lnTo>
                  <a:lnTo>
                    <a:pt x="8756" y="12848"/>
                  </a:lnTo>
                  <a:lnTo>
                    <a:pt x="5935" y="13614"/>
                  </a:lnTo>
                  <a:lnTo>
                    <a:pt x="5935" y="13614"/>
                  </a:lnTo>
                  <a:lnTo>
                    <a:pt x="6702" y="10793"/>
                  </a:lnTo>
                  <a:lnTo>
                    <a:pt x="1749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77;p47">
              <a:extLst>
                <a:ext uri="{FF2B5EF4-FFF2-40B4-BE49-F238E27FC236}">
                  <a16:creationId xmlns:a16="http://schemas.microsoft.com/office/drawing/2014/main" id="{FFDBE8C8-0756-405D-A892-B129E76A2F99}"/>
                </a:ext>
              </a:extLst>
            </p:cNvPr>
            <p:cNvSpPr/>
            <p:nvPr/>
          </p:nvSpPr>
          <p:spPr>
            <a:xfrm>
              <a:off x="3264950" y="2468250"/>
              <a:ext cx="65250" cy="65250"/>
            </a:xfrm>
            <a:custGeom>
              <a:avLst/>
              <a:gdLst/>
              <a:ahLst/>
              <a:cxnLst/>
              <a:rect l="l" t="t" r="r" b="b"/>
              <a:pathLst>
                <a:path w="2610" h="2610" extrusionOk="0">
                  <a:moveTo>
                    <a:pt x="572" y="1"/>
                  </a:moveTo>
                  <a:lnTo>
                    <a:pt x="1" y="2104"/>
                  </a:lnTo>
                  <a:lnTo>
                    <a:pt x="1" y="2104"/>
                  </a:lnTo>
                  <a:lnTo>
                    <a:pt x="131" y="1973"/>
                  </a:lnTo>
                  <a:cubicBezTo>
                    <a:pt x="205" y="1900"/>
                    <a:pt x="298" y="1863"/>
                    <a:pt x="390" y="1863"/>
                  </a:cubicBezTo>
                  <a:cubicBezTo>
                    <a:pt x="482" y="1863"/>
                    <a:pt x="572" y="1900"/>
                    <a:pt x="637" y="1973"/>
                  </a:cubicBezTo>
                  <a:cubicBezTo>
                    <a:pt x="783" y="2120"/>
                    <a:pt x="783" y="2348"/>
                    <a:pt x="637" y="2479"/>
                  </a:cubicBezTo>
                  <a:lnTo>
                    <a:pt x="506" y="2609"/>
                  </a:lnTo>
                  <a:lnTo>
                    <a:pt x="2609" y="2039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78;p47">
              <a:extLst>
                <a:ext uri="{FF2B5EF4-FFF2-40B4-BE49-F238E27FC236}">
                  <a16:creationId xmlns:a16="http://schemas.microsoft.com/office/drawing/2014/main" id="{77CBE3C9-91B0-44E5-8B7B-1745B41DA9CC}"/>
                </a:ext>
              </a:extLst>
            </p:cNvPr>
            <p:cNvSpPr/>
            <p:nvPr/>
          </p:nvSpPr>
          <p:spPr>
            <a:xfrm>
              <a:off x="3260075" y="2514900"/>
              <a:ext cx="27075" cy="23475"/>
            </a:xfrm>
            <a:custGeom>
              <a:avLst/>
              <a:gdLst/>
              <a:ahLst/>
              <a:cxnLst/>
              <a:rect l="l" t="t" r="r" b="b"/>
              <a:pathLst>
                <a:path w="1083" h="939" extrusionOk="0">
                  <a:moveTo>
                    <a:pt x="576" y="0"/>
                  </a:moveTo>
                  <a:cubicBezTo>
                    <a:pt x="493" y="0"/>
                    <a:pt x="406" y="32"/>
                    <a:pt x="326" y="107"/>
                  </a:cubicBezTo>
                  <a:lnTo>
                    <a:pt x="196" y="238"/>
                  </a:lnTo>
                  <a:lnTo>
                    <a:pt x="0" y="939"/>
                  </a:lnTo>
                  <a:lnTo>
                    <a:pt x="701" y="743"/>
                  </a:lnTo>
                  <a:lnTo>
                    <a:pt x="832" y="613"/>
                  </a:lnTo>
                  <a:cubicBezTo>
                    <a:pt x="1082" y="350"/>
                    <a:pt x="852" y="0"/>
                    <a:pt x="576" y="0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79;p47">
              <a:extLst>
                <a:ext uri="{FF2B5EF4-FFF2-40B4-BE49-F238E27FC236}">
                  <a16:creationId xmlns:a16="http://schemas.microsoft.com/office/drawing/2014/main" id="{68545700-03DD-4F30-BC3B-363741BB6F64}"/>
                </a:ext>
              </a:extLst>
            </p:cNvPr>
            <p:cNvSpPr/>
            <p:nvPr/>
          </p:nvSpPr>
          <p:spPr>
            <a:xfrm>
              <a:off x="3279225" y="2224925"/>
              <a:ext cx="294300" cy="294300"/>
            </a:xfrm>
            <a:custGeom>
              <a:avLst/>
              <a:gdLst/>
              <a:ahLst/>
              <a:cxnLst/>
              <a:rect l="l" t="t" r="r" b="b"/>
              <a:pathLst>
                <a:path w="11772" h="11772" extrusionOk="0">
                  <a:moveTo>
                    <a:pt x="9734" y="1"/>
                  </a:moveTo>
                  <a:lnTo>
                    <a:pt x="1" y="9717"/>
                  </a:lnTo>
                  <a:lnTo>
                    <a:pt x="1" y="9734"/>
                  </a:lnTo>
                  <a:lnTo>
                    <a:pt x="2038" y="11772"/>
                  </a:lnTo>
                  <a:lnTo>
                    <a:pt x="2055" y="11772"/>
                  </a:lnTo>
                  <a:lnTo>
                    <a:pt x="11772" y="2039"/>
                  </a:lnTo>
                  <a:lnTo>
                    <a:pt x="973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80;p47">
              <a:extLst>
                <a:ext uri="{FF2B5EF4-FFF2-40B4-BE49-F238E27FC236}">
                  <a16:creationId xmlns:a16="http://schemas.microsoft.com/office/drawing/2014/main" id="{B70426CE-50E3-495B-A44B-8907AD989B31}"/>
                </a:ext>
              </a:extLst>
            </p:cNvPr>
            <p:cNvSpPr/>
            <p:nvPr/>
          </p:nvSpPr>
          <p:spPr>
            <a:xfrm>
              <a:off x="3547825" y="2161850"/>
              <a:ext cx="90500" cy="88775"/>
            </a:xfrm>
            <a:custGeom>
              <a:avLst/>
              <a:gdLst/>
              <a:ahLst/>
              <a:cxnLst/>
              <a:rect l="l" t="t" r="r" b="b"/>
              <a:pathLst>
                <a:path w="3620" h="3551" extrusionOk="0">
                  <a:moveTo>
                    <a:pt x="1794" y="1"/>
                  </a:moveTo>
                  <a:cubicBezTo>
                    <a:pt x="1610" y="1"/>
                    <a:pt x="1427" y="70"/>
                    <a:pt x="1288" y="209"/>
                  </a:cubicBezTo>
                  <a:lnTo>
                    <a:pt x="0" y="1497"/>
                  </a:lnTo>
                  <a:lnTo>
                    <a:pt x="2055" y="3551"/>
                  </a:lnTo>
                  <a:lnTo>
                    <a:pt x="3343" y="2263"/>
                  </a:lnTo>
                  <a:cubicBezTo>
                    <a:pt x="3620" y="1986"/>
                    <a:pt x="3620" y="1529"/>
                    <a:pt x="3343" y="1252"/>
                  </a:cubicBezTo>
                  <a:lnTo>
                    <a:pt x="2299" y="209"/>
                  </a:lnTo>
                  <a:cubicBezTo>
                    <a:pt x="2161" y="70"/>
                    <a:pt x="1977" y="1"/>
                    <a:pt x="1794" y="1"/>
                  </a:cubicBezTo>
                  <a:close/>
                </a:path>
              </a:pathLst>
            </a:custGeom>
            <a:solidFill>
              <a:srgbClr val="045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81;p47">
              <a:extLst>
                <a:ext uri="{FF2B5EF4-FFF2-40B4-BE49-F238E27FC236}">
                  <a16:creationId xmlns:a16="http://schemas.microsoft.com/office/drawing/2014/main" id="{262F0234-C8E0-481C-B093-F9DA84E8A88C}"/>
                </a:ext>
              </a:extLst>
            </p:cNvPr>
            <p:cNvSpPr/>
            <p:nvPr/>
          </p:nvSpPr>
          <p:spPr>
            <a:xfrm>
              <a:off x="3522550" y="2199250"/>
              <a:ext cx="25300" cy="25700"/>
            </a:xfrm>
            <a:custGeom>
              <a:avLst/>
              <a:gdLst/>
              <a:ahLst/>
              <a:cxnLst/>
              <a:rect l="l" t="t" r="r" b="b"/>
              <a:pathLst>
                <a:path w="1012" h="1028" extrusionOk="0">
                  <a:moveTo>
                    <a:pt x="1" y="1028"/>
                  </a:moveTo>
                  <a:lnTo>
                    <a:pt x="1011" y="1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7E6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82;p47">
              <a:extLst>
                <a:ext uri="{FF2B5EF4-FFF2-40B4-BE49-F238E27FC236}">
                  <a16:creationId xmlns:a16="http://schemas.microsoft.com/office/drawing/2014/main" id="{73A5C9C2-17B7-489B-9781-B3057162242A}"/>
                </a:ext>
              </a:extLst>
            </p:cNvPr>
            <p:cNvSpPr/>
            <p:nvPr/>
          </p:nvSpPr>
          <p:spPr>
            <a:xfrm>
              <a:off x="3522550" y="2199250"/>
              <a:ext cx="76650" cy="76650"/>
            </a:xfrm>
            <a:custGeom>
              <a:avLst/>
              <a:gdLst/>
              <a:ahLst/>
              <a:cxnLst/>
              <a:rect l="l" t="t" r="r" b="b"/>
              <a:pathLst>
                <a:path w="3066" h="3066" extrusionOk="0">
                  <a:moveTo>
                    <a:pt x="1011" y="1"/>
                  </a:moveTo>
                  <a:lnTo>
                    <a:pt x="1" y="1028"/>
                  </a:lnTo>
                  <a:lnTo>
                    <a:pt x="2039" y="3066"/>
                  </a:lnTo>
                  <a:lnTo>
                    <a:pt x="3066" y="2055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2359;p47">
            <a:extLst>
              <a:ext uri="{FF2B5EF4-FFF2-40B4-BE49-F238E27FC236}">
                <a16:creationId xmlns:a16="http://schemas.microsoft.com/office/drawing/2014/main" id="{CADA1107-5CFF-4348-8637-98F42A0B7D93}"/>
              </a:ext>
            </a:extLst>
          </p:cNvPr>
          <p:cNvSpPr txBox="1">
            <a:spLocks/>
          </p:cNvSpPr>
          <p:nvPr/>
        </p:nvSpPr>
        <p:spPr>
          <a:xfrm>
            <a:off x="938050" y="1708282"/>
            <a:ext cx="5504682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l"/>
            <a:r>
              <a:rPr lang="en-US" sz="2500" dirty="0" err="1"/>
              <a:t>Nguyên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Tham</a:t>
            </a:r>
            <a:r>
              <a:rPr lang="en-US" sz="2500" dirty="0"/>
              <a:t> </a:t>
            </a:r>
            <a:r>
              <a:rPr lang="en-US" sz="2500" dirty="0" err="1"/>
              <a:t>Tham</a:t>
            </a:r>
            <a:r>
              <a:rPr lang="en-US" sz="2500" dirty="0"/>
              <a:t> (</a:t>
            </a:r>
            <a:r>
              <a:rPr lang="en-US" sz="2500" dirty="0" err="1"/>
              <a:t>Greeddy</a:t>
            </a:r>
            <a:r>
              <a:rPr lang="en-US" sz="2500" dirty="0"/>
              <a:t>)</a:t>
            </a:r>
          </a:p>
        </p:txBody>
      </p:sp>
      <p:sp>
        <p:nvSpPr>
          <p:cNvPr id="39" name="Google Shape;2359;p47">
            <a:extLst>
              <a:ext uri="{FF2B5EF4-FFF2-40B4-BE49-F238E27FC236}">
                <a16:creationId xmlns:a16="http://schemas.microsoft.com/office/drawing/2014/main" id="{8C3D8F64-7FF5-4657-9AF2-C169C9BD4690}"/>
              </a:ext>
            </a:extLst>
          </p:cNvPr>
          <p:cNvSpPr txBox="1">
            <a:spLocks/>
          </p:cNvSpPr>
          <p:nvPr/>
        </p:nvSpPr>
        <p:spPr>
          <a:xfrm>
            <a:off x="914334" y="2725315"/>
            <a:ext cx="5504682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l"/>
            <a:r>
              <a:rPr lang="en-US" sz="2500" dirty="0" err="1"/>
              <a:t>Nguyên</a:t>
            </a:r>
            <a:r>
              <a:rPr lang="en-US" sz="2500" dirty="0"/>
              <a:t> </a:t>
            </a:r>
            <a:r>
              <a:rPr lang="en-US" sz="2500" dirty="0" err="1"/>
              <a:t>Lý</a:t>
            </a:r>
            <a:r>
              <a:rPr lang="en-US" sz="2500" dirty="0"/>
              <a:t> </a:t>
            </a:r>
            <a:r>
              <a:rPr lang="en-US" sz="2500" dirty="0" err="1"/>
              <a:t>Tuần</a:t>
            </a:r>
            <a:r>
              <a:rPr lang="en-US" sz="2500" dirty="0"/>
              <a:t> </a:t>
            </a:r>
            <a:r>
              <a:rPr lang="en-US" sz="2500" dirty="0" err="1"/>
              <a:t>tự</a:t>
            </a:r>
            <a:r>
              <a:rPr lang="en-US" sz="2500" dirty="0"/>
              <a:t> :</a:t>
            </a:r>
          </a:p>
        </p:txBody>
      </p:sp>
      <p:sp>
        <p:nvSpPr>
          <p:cNvPr id="40" name="Google Shape;2359;p47">
            <a:extLst>
              <a:ext uri="{FF2B5EF4-FFF2-40B4-BE49-F238E27FC236}">
                <a16:creationId xmlns:a16="http://schemas.microsoft.com/office/drawing/2014/main" id="{BA3CA829-27C1-4714-AB0E-6F8323F81365}"/>
              </a:ext>
            </a:extLst>
          </p:cNvPr>
          <p:cNvSpPr txBox="1">
            <a:spLocks/>
          </p:cNvSpPr>
          <p:nvPr/>
        </p:nvSpPr>
        <p:spPr>
          <a:xfrm>
            <a:off x="914334" y="3641103"/>
            <a:ext cx="5504682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1600" b="0" i="0" u="none" strike="noStrike" cap="none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L="914400" marR="0" lvl="1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marR="0" lvl="2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marR="0" lvl="3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marR="0" lvl="4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marR="0" lvl="5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marR="0" lvl="6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marR="0" lvl="7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marR="0" lvl="8" indent="-2984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Josefin Sans"/>
              <a:buNone/>
              <a:defRPr sz="2100" b="0" i="0" u="none" strike="noStrike" cap="none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marL="0" indent="0" algn="l"/>
            <a:r>
              <a:rPr lang="en-US" sz="2500" dirty="0" err="1"/>
              <a:t>Hàm</a:t>
            </a:r>
            <a:r>
              <a:rPr lang="en-US" sz="2500" dirty="0"/>
              <a:t> Heuristic: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1EDCA-6B48-42DF-9528-66B513F60160}"/>
              </a:ext>
            </a:extLst>
          </p:cNvPr>
          <p:cNvSpPr txBox="1"/>
          <p:nvPr/>
        </p:nvSpPr>
        <p:spPr>
          <a:xfrm>
            <a:off x="1065774" y="1023655"/>
            <a:ext cx="6794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" panose="020B0502040204020203" pitchFamily="34" charset="0"/>
                <a:ea typeface="Calibri" panose="020F0502020204030204" pitchFamily="34" charset="0"/>
              </a:rPr>
              <a:t>D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ò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biệt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đặc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thù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bài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toán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nhanh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chóng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tìm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ra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mục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955E1-CE25-468B-BA53-A4BA090B665F}"/>
              </a:ext>
            </a:extLst>
          </p:cNvPr>
          <p:cNvSpPr txBox="1"/>
          <p:nvPr/>
        </p:nvSpPr>
        <p:spPr>
          <a:xfrm>
            <a:off x="1065774" y="2070349"/>
            <a:ext cx="671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chuẩn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tối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làm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chuẩn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lựa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phạm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vi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cục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từng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39973-0769-45E2-AE08-D99D39FDB2DD}"/>
              </a:ext>
            </a:extLst>
          </p:cNvPr>
          <p:cNvSpPr txBox="1"/>
          <p:nvPr/>
        </p:nvSpPr>
        <p:spPr>
          <a:xfrm>
            <a:off x="1084941" y="3029160"/>
            <a:ext cx="657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Thực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hành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cấu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trúc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thứ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en-US" sz="1800" dirty="0">
                <a:latin typeface="Segoe UI" panose="020B0502040204020203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nhằm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nhanh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chóng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đạt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lời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tốt</a:t>
            </a:r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33CAE-15A6-4CF7-9EC0-5A8876131AA0}"/>
              </a:ext>
            </a:extLst>
          </p:cNvPr>
          <p:cNvSpPr txBox="1"/>
          <p:nvPr/>
        </p:nvSpPr>
        <p:spPr>
          <a:xfrm>
            <a:off x="1177415" y="3964268"/>
            <a:ext cx="679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ea typeface="Times New Roman" panose="02020603050405020304" pitchFamily="18" charset="0"/>
              </a:rPr>
              <a:t>L</a:t>
            </a:r>
            <a:r>
              <a:rPr lang="vi-VN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à các hàm đánh giá thô, giá trị của hàm phụ thuộc vào trạng thái hiện tại của bài toán tại mỗi bước giải.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80FEC-A695-4A6D-BEFE-BE83760192A3}"/>
              </a:ext>
            </a:extLst>
          </p:cNvPr>
          <p:cNvSpPr txBox="1"/>
          <p:nvPr/>
        </p:nvSpPr>
        <p:spPr>
          <a:xfrm>
            <a:off x="938050" y="4636002"/>
            <a:ext cx="77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=&gt;</a:t>
            </a: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</a:rPr>
              <a:t>C</a:t>
            </a:r>
            <a:r>
              <a:rPr lang="vi-VN" sz="18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họn được cách hành động tương đối hợp lý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1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9"/>
          <p:cNvSpPr txBox="1">
            <a:spLocks noGrp="1"/>
          </p:cNvSpPr>
          <p:nvPr>
            <p:ph type="title"/>
          </p:nvPr>
        </p:nvSpPr>
        <p:spPr>
          <a:xfrm>
            <a:off x="820264" y="222962"/>
            <a:ext cx="7439392" cy="9444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Giải Thuật Di Truyền(GA-Genetic Algorithm):</a:t>
            </a:r>
            <a:endParaRPr sz="3000" dirty="0"/>
          </a:p>
        </p:txBody>
      </p:sp>
      <p:grpSp>
        <p:nvGrpSpPr>
          <p:cNvPr id="114" name="Google Shape;3978;p60"/>
          <p:cNvGrpSpPr/>
          <p:nvPr/>
        </p:nvGrpSpPr>
        <p:grpSpPr>
          <a:xfrm>
            <a:off x="6182289" y="2124758"/>
            <a:ext cx="2363834" cy="2077223"/>
            <a:chOff x="6636943" y="2757805"/>
            <a:chExt cx="1807364" cy="1691727"/>
          </a:xfrm>
        </p:grpSpPr>
        <p:sp>
          <p:nvSpPr>
            <p:cNvPr id="115" name="Google Shape;3979;p60"/>
            <p:cNvSpPr/>
            <p:nvPr/>
          </p:nvSpPr>
          <p:spPr>
            <a:xfrm>
              <a:off x="6653545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52" y="3242"/>
                  </a:lnTo>
                  <a:cubicBezTo>
                    <a:pt x="702" y="2908"/>
                    <a:pt x="702" y="2557"/>
                    <a:pt x="752" y="2206"/>
                  </a:cubicBezTo>
                  <a:cubicBezTo>
                    <a:pt x="819" y="1822"/>
                    <a:pt x="1637" y="836"/>
                    <a:pt x="160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80;p60"/>
            <p:cNvSpPr/>
            <p:nvPr/>
          </p:nvSpPr>
          <p:spPr>
            <a:xfrm>
              <a:off x="6845781" y="4336491"/>
              <a:ext cx="51985" cy="103906"/>
            </a:xfrm>
            <a:custGeom>
              <a:avLst/>
              <a:gdLst/>
              <a:ahLst/>
              <a:cxnLst/>
              <a:rect l="l" t="t" r="r" b="b"/>
              <a:pathLst>
                <a:path w="1622" h="3242" extrusionOk="0">
                  <a:moveTo>
                    <a:pt x="0" y="0"/>
                  </a:moveTo>
                  <a:lnTo>
                    <a:pt x="0" y="3242"/>
                  </a:lnTo>
                  <a:lnTo>
                    <a:pt x="736" y="3242"/>
                  </a:lnTo>
                  <a:cubicBezTo>
                    <a:pt x="702" y="2908"/>
                    <a:pt x="702" y="2557"/>
                    <a:pt x="736" y="2206"/>
                  </a:cubicBezTo>
                  <a:cubicBezTo>
                    <a:pt x="819" y="1822"/>
                    <a:pt x="1621" y="836"/>
                    <a:pt x="16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81;p60"/>
            <p:cNvSpPr/>
            <p:nvPr/>
          </p:nvSpPr>
          <p:spPr>
            <a:xfrm>
              <a:off x="6981256" y="4336491"/>
              <a:ext cx="52530" cy="103906"/>
            </a:xfrm>
            <a:custGeom>
              <a:avLst/>
              <a:gdLst/>
              <a:ahLst/>
              <a:cxnLst/>
              <a:rect l="l" t="t" r="r" b="b"/>
              <a:pathLst>
                <a:path w="1639" h="3242" extrusionOk="0">
                  <a:moveTo>
                    <a:pt x="17" y="0"/>
                  </a:moveTo>
                  <a:cubicBezTo>
                    <a:pt x="1" y="836"/>
                    <a:pt x="819" y="1822"/>
                    <a:pt x="886" y="2206"/>
                  </a:cubicBezTo>
                  <a:cubicBezTo>
                    <a:pt x="920" y="2557"/>
                    <a:pt x="920" y="2908"/>
                    <a:pt x="886" y="3242"/>
                  </a:cubicBezTo>
                  <a:lnTo>
                    <a:pt x="1638" y="3242"/>
                  </a:lnTo>
                  <a:lnTo>
                    <a:pt x="1638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82;p60"/>
            <p:cNvSpPr/>
            <p:nvPr/>
          </p:nvSpPr>
          <p:spPr>
            <a:xfrm>
              <a:off x="7147820" y="4336491"/>
              <a:ext cx="52498" cy="103906"/>
            </a:xfrm>
            <a:custGeom>
              <a:avLst/>
              <a:gdLst/>
              <a:ahLst/>
              <a:cxnLst/>
              <a:rect l="l" t="t" r="r" b="b"/>
              <a:pathLst>
                <a:path w="1638" h="3242" extrusionOk="0">
                  <a:moveTo>
                    <a:pt x="17" y="0"/>
                  </a:moveTo>
                  <a:cubicBezTo>
                    <a:pt x="0" y="836"/>
                    <a:pt x="802" y="1822"/>
                    <a:pt x="886" y="2206"/>
                  </a:cubicBezTo>
                  <a:cubicBezTo>
                    <a:pt x="919" y="2557"/>
                    <a:pt x="919" y="2908"/>
                    <a:pt x="886" y="3242"/>
                  </a:cubicBezTo>
                  <a:lnTo>
                    <a:pt x="1637" y="3242"/>
                  </a:lnTo>
                  <a:lnTo>
                    <a:pt x="1637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83;p60"/>
            <p:cNvSpPr/>
            <p:nvPr/>
          </p:nvSpPr>
          <p:spPr>
            <a:xfrm>
              <a:off x="6636943" y="3822922"/>
              <a:ext cx="575682" cy="516806"/>
            </a:xfrm>
            <a:custGeom>
              <a:avLst/>
              <a:gdLst/>
              <a:ahLst/>
              <a:cxnLst/>
              <a:rect l="l" t="t" r="r" b="b"/>
              <a:pathLst>
                <a:path w="17962" h="16125" extrusionOk="0">
                  <a:moveTo>
                    <a:pt x="0" y="1"/>
                  </a:moveTo>
                  <a:lnTo>
                    <a:pt x="0" y="16125"/>
                  </a:lnTo>
                  <a:lnTo>
                    <a:pt x="17962" y="16125"/>
                  </a:lnTo>
                  <a:lnTo>
                    <a:pt x="1796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84;p60"/>
            <p:cNvSpPr/>
            <p:nvPr/>
          </p:nvSpPr>
          <p:spPr>
            <a:xfrm>
              <a:off x="7057824" y="3822922"/>
              <a:ext cx="154801" cy="516806"/>
            </a:xfrm>
            <a:custGeom>
              <a:avLst/>
              <a:gdLst/>
              <a:ahLst/>
              <a:cxnLst/>
              <a:rect l="l" t="t" r="r" b="b"/>
              <a:pathLst>
                <a:path w="4830" h="16125" extrusionOk="0">
                  <a:moveTo>
                    <a:pt x="1" y="1"/>
                  </a:moveTo>
                  <a:lnTo>
                    <a:pt x="135" y="16125"/>
                  </a:lnTo>
                  <a:lnTo>
                    <a:pt x="4830" y="16125"/>
                  </a:lnTo>
                  <a:lnTo>
                    <a:pt x="483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85;p60"/>
            <p:cNvSpPr/>
            <p:nvPr/>
          </p:nvSpPr>
          <p:spPr>
            <a:xfrm>
              <a:off x="6663160" y="3860966"/>
              <a:ext cx="369537" cy="131213"/>
            </a:xfrm>
            <a:custGeom>
              <a:avLst/>
              <a:gdLst/>
              <a:ahLst/>
              <a:cxnLst/>
              <a:rect l="l" t="t" r="r" b="b"/>
              <a:pathLst>
                <a:path w="11530" h="4094" extrusionOk="0">
                  <a:moveTo>
                    <a:pt x="1" y="0"/>
                  </a:moveTo>
                  <a:lnTo>
                    <a:pt x="1" y="4094"/>
                  </a:lnTo>
                  <a:lnTo>
                    <a:pt x="11530" y="4094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86;p60"/>
            <p:cNvSpPr/>
            <p:nvPr/>
          </p:nvSpPr>
          <p:spPr>
            <a:xfrm>
              <a:off x="6663160" y="4018395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87;p60"/>
            <p:cNvSpPr/>
            <p:nvPr/>
          </p:nvSpPr>
          <p:spPr>
            <a:xfrm>
              <a:off x="6663160" y="4176370"/>
              <a:ext cx="369537" cy="131758"/>
            </a:xfrm>
            <a:custGeom>
              <a:avLst/>
              <a:gdLst/>
              <a:ahLst/>
              <a:cxnLst/>
              <a:rect l="l" t="t" r="r" b="b"/>
              <a:pathLst>
                <a:path w="11530" h="4111" extrusionOk="0">
                  <a:moveTo>
                    <a:pt x="1" y="0"/>
                  </a:moveTo>
                  <a:lnTo>
                    <a:pt x="1" y="4111"/>
                  </a:lnTo>
                  <a:lnTo>
                    <a:pt x="11530" y="4111"/>
                  </a:lnTo>
                  <a:lnTo>
                    <a:pt x="1153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88;p60"/>
            <p:cNvSpPr/>
            <p:nvPr/>
          </p:nvSpPr>
          <p:spPr>
            <a:xfrm>
              <a:off x="6788476" y="3674050"/>
              <a:ext cx="221209" cy="148392"/>
            </a:xfrm>
            <a:custGeom>
              <a:avLst/>
              <a:gdLst/>
              <a:ahLst/>
              <a:cxnLst/>
              <a:rect l="l" t="t" r="r" b="b"/>
              <a:pathLst>
                <a:path w="6902" h="4630" extrusionOk="0">
                  <a:moveTo>
                    <a:pt x="502" y="1"/>
                  </a:moveTo>
                  <a:lnTo>
                    <a:pt x="1" y="4629"/>
                  </a:lnTo>
                  <a:lnTo>
                    <a:pt x="6383" y="4629"/>
                  </a:lnTo>
                  <a:lnTo>
                    <a:pt x="69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89;p60"/>
            <p:cNvSpPr/>
            <p:nvPr/>
          </p:nvSpPr>
          <p:spPr>
            <a:xfrm>
              <a:off x="6797578" y="3684787"/>
              <a:ext cx="199255" cy="129610"/>
            </a:xfrm>
            <a:custGeom>
              <a:avLst/>
              <a:gdLst/>
              <a:ahLst/>
              <a:cxnLst/>
              <a:rect l="l" t="t" r="r" b="b"/>
              <a:pathLst>
                <a:path w="6217" h="4044" extrusionOk="0">
                  <a:moveTo>
                    <a:pt x="485" y="0"/>
                  </a:moveTo>
                  <a:lnTo>
                    <a:pt x="1" y="4043"/>
                  </a:lnTo>
                  <a:lnTo>
                    <a:pt x="5748" y="4043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90;p60"/>
            <p:cNvSpPr/>
            <p:nvPr/>
          </p:nvSpPr>
          <p:spPr>
            <a:xfrm>
              <a:off x="6834531" y="3706741"/>
              <a:ext cx="122143" cy="85702"/>
            </a:xfrm>
            <a:custGeom>
              <a:avLst/>
              <a:gdLst/>
              <a:ahLst/>
              <a:cxnLst/>
              <a:rect l="l" t="t" r="r" b="b"/>
              <a:pathLst>
                <a:path w="3811" h="2674" extrusionOk="0">
                  <a:moveTo>
                    <a:pt x="301" y="0"/>
                  </a:moveTo>
                  <a:lnTo>
                    <a:pt x="1" y="2673"/>
                  </a:lnTo>
                  <a:lnTo>
                    <a:pt x="3626" y="2673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91;p60"/>
            <p:cNvSpPr/>
            <p:nvPr/>
          </p:nvSpPr>
          <p:spPr>
            <a:xfrm>
              <a:off x="6993051" y="3737797"/>
              <a:ext cx="51953" cy="85157"/>
            </a:xfrm>
            <a:custGeom>
              <a:avLst/>
              <a:gdLst/>
              <a:ahLst/>
              <a:cxnLst/>
              <a:rect l="l" t="t" r="r" b="b"/>
              <a:pathLst>
                <a:path w="1621" h="2657" extrusionOk="0">
                  <a:moveTo>
                    <a:pt x="301" y="0"/>
                  </a:moveTo>
                  <a:lnTo>
                    <a:pt x="0" y="2640"/>
                  </a:lnTo>
                  <a:lnTo>
                    <a:pt x="1621" y="2657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92;p60"/>
            <p:cNvSpPr/>
            <p:nvPr/>
          </p:nvSpPr>
          <p:spPr>
            <a:xfrm>
              <a:off x="6829724" y="3919873"/>
              <a:ext cx="31601" cy="27082"/>
            </a:xfrm>
            <a:custGeom>
              <a:avLst/>
              <a:gdLst/>
              <a:ahLst/>
              <a:cxnLst/>
              <a:rect l="l" t="t" r="r" b="b"/>
              <a:pathLst>
                <a:path w="986" h="845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93;p60"/>
            <p:cNvSpPr/>
            <p:nvPr/>
          </p:nvSpPr>
          <p:spPr>
            <a:xfrm>
              <a:off x="6829724" y="4079450"/>
              <a:ext cx="31601" cy="26986"/>
            </a:xfrm>
            <a:custGeom>
              <a:avLst/>
              <a:gdLst/>
              <a:ahLst/>
              <a:cxnLst/>
              <a:rect l="l" t="t" r="r" b="b"/>
              <a:pathLst>
                <a:path w="986" h="842" extrusionOk="0">
                  <a:moveTo>
                    <a:pt x="568" y="0"/>
                  </a:moveTo>
                  <a:cubicBezTo>
                    <a:pt x="184" y="0"/>
                    <a:pt x="0" y="451"/>
                    <a:pt x="267" y="719"/>
                  </a:cubicBezTo>
                  <a:cubicBezTo>
                    <a:pt x="353" y="804"/>
                    <a:pt x="456" y="841"/>
                    <a:pt x="558" y="841"/>
                  </a:cubicBezTo>
                  <a:cubicBezTo>
                    <a:pt x="776" y="841"/>
                    <a:pt x="986" y="669"/>
                    <a:pt x="986" y="418"/>
                  </a:cubicBezTo>
                  <a:cubicBezTo>
                    <a:pt x="986" y="184"/>
                    <a:pt x="802" y="0"/>
                    <a:pt x="5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94;p60"/>
            <p:cNvSpPr/>
            <p:nvPr/>
          </p:nvSpPr>
          <p:spPr>
            <a:xfrm>
              <a:off x="6829724" y="4238483"/>
              <a:ext cx="31601" cy="27114"/>
            </a:xfrm>
            <a:custGeom>
              <a:avLst/>
              <a:gdLst/>
              <a:ahLst/>
              <a:cxnLst/>
              <a:rect l="l" t="t" r="r" b="b"/>
              <a:pathLst>
                <a:path w="986" h="846" extrusionOk="0">
                  <a:moveTo>
                    <a:pt x="568" y="1"/>
                  </a:moveTo>
                  <a:cubicBezTo>
                    <a:pt x="184" y="1"/>
                    <a:pt x="0" y="452"/>
                    <a:pt x="267" y="719"/>
                  </a:cubicBezTo>
                  <a:cubicBezTo>
                    <a:pt x="355" y="806"/>
                    <a:pt x="461" y="845"/>
                    <a:pt x="565" y="845"/>
                  </a:cubicBezTo>
                  <a:cubicBezTo>
                    <a:pt x="781" y="845"/>
                    <a:pt x="986" y="677"/>
                    <a:pt x="986" y="418"/>
                  </a:cubicBezTo>
                  <a:cubicBezTo>
                    <a:pt x="986" y="184"/>
                    <a:pt x="802" y="1"/>
                    <a:pt x="5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95;p60"/>
            <p:cNvSpPr/>
            <p:nvPr/>
          </p:nvSpPr>
          <p:spPr>
            <a:xfrm>
              <a:off x="6705466" y="2979494"/>
              <a:ext cx="335820" cy="426297"/>
            </a:xfrm>
            <a:custGeom>
              <a:avLst/>
              <a:gdLst/>
              <a:ahLst/>
              <a:cxnLst/>
              <a:rect l="l" t="t" r="r" b="b"/>
              <a:pathLst>
                <a:path w="10478" h="13301" extrusionOk="0">
                  <a:moveTo>
                    <a:pt x="1" y="1"/>
                  </a:moveTo>
                  <a:lnTo>
                    <a:pt x="285" y="13267"/>
                  </a:lnTo>
                  <a:lnTo>
                    <a:pt x="10477" y="13301"/>
                  </a:lnTo>
                  <a:lnTo>
                    <a:pt x="10193" y="1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96;p60"/>
            <p:cNvSpPr/>
            <p:nvPr/>
          </p:nvSpPr>
          <p:spPr>
            <a:xfrm>
              <a:off x="6725273" y="2993981"/>
              <a:ext cx="294027" cy="389343"/>
            </a:xfrm>
            <a:custGeom>
              <a:avLst/>
              <a:gdLst/>
              <a:ahLst/>
              <a:cxnLst/>
              <a:rect l="l" t="t" r="r" b="b"/>
              <a:pathLst>
                <a:path w="9174" h="12148" extrusionOk="0">
                  <a:moveTo>
                    <a:pt x="1" y="0"/>
                  </a:moveTo>
                  <a:lnTo>
                    <a:pt x="252" y="12030"/>
                  </a:lnTo>
                  <a:lnTo>
                    <a:pt x="9174" y="12147"/>
                  </a:lnTo>
                  <a:lnTo>
                    <a:pt x="8907" y="2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97;p60"/>
            <p:cNvSpPr/>
            <p:nvPr/>
          </p:nvSpPr>
          <p:spPr>
            <a:xfrm>
              <a:off x="6772419" y="3056094"/>
              <a:ext cx="195473" cy="269380"/>
            </a:xfrm>
            <a:custGeom>
              <a:avLst/>
              <a:gdLst/>
              <a:ahLst/>
              <a:cxnLst/>
              <a:rect l="l" t="t" r="r" b="b"/>
              <a:pathLst>
                <a:path w="60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6099" y="8288"/>
                  </a:lnTo>
                  <a:lnTo>
                    <a:pt x="5915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98;p60"/>
            <p:cNvSpPr/>
            <p:nvPr/>
          </p:nvSpPr>
          <p:spPr>
            <a:xfrm>
              <a:off x="6772419" y="3056094"/>
              <a:ext cx="192268" cy="269380"/>
            </a:xfrm>
            <a:custGeom>
              <a:avLst/>
              <a:gdLst/>
              <a:ahLst/>
              <a:cxnLst/>
              <a:rect l="l" t="t" r="r" b="b"/>
              <a:pathLst>
                <a:path w="5999" h="8405" extrusionOk="0">
                  <a:moveTo>
                    <a:pt x="0" y="0"/>
                  </a:moveTo>
                  <a:lnTo>
                    <a:pt x="184" y="8405"/>
                  </a:lnTo>
                  <a:lnTo>
                    <a:pt x="5999" y="3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99;p60"/>
            <p:cNvSpPr/>
            <p:nvPr/>
          </p:nvSpPr>
          <p:spPr>
            <a:xfrm>
              <a:off x="8150280" y="2757805"/>
              <a:ext cx="294027" cy="374344"/>
            </a:xfrm>
            <a:custGeom>
              <a:avLst/>
              <a:gdLst/>
              <a:ahLst/>
              <a:cxnLst/>
              <a:rect l="l" t="t" r="r" b="b"/>
              <a:pathLst>
                <a:path w="9174" h="11680" extrusionOk="0">
                  <a:moveTo>
                    <a:pt x="0" y="1"/>
                  </a:moveTo>
                  <a:lnTo>
                    <a:pt x="234" y="11646"/>
                  </a:lnTo>
                  <a:lnTo>
                    <a:pt x="9173" y="11680"/>
                  </a:lnTo>
                  <a:lnTo>
                    <a:pt x="9173" y="11680"/>
                  </a:lnTo>
                  <a:lnTo>
                    <a:pt x="8923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000;p60"/>
            <p:cNvSpPr/>
            <p:nvPr/>
          </p:nvSpPr>
          <p:spPr>
            <a:xfrm>
              <a:off x="8167427" y="2770657"/>
              <a:ext cx="257586" cy="341685"/>
            </a:xfrm>
            <a:custGeom>
              <a:avLst/>
              <a:gdLst/>
              <a:ahLst/>
              <a:cxnLst/>
              <a:rect l="l" t="t" r="r" b="b"/>
              <a:pathLst>
                <a:path w="8037" h="10661" extrusionOk="0">
                  <a:moveTo>
                    <a:pt x="0" y="1"/>
                  </a:moveTo>
                  <a:lnTo>
                    <a:pt x="217" y="10560"/>
                  </a:lnTo>
                  <a:lnTo>
                    <a:pt x="8037" y="10661"/>
                  </a:lnTo>
                  <a:lnTo>
                    <a:pt x="7820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001;p60"/>
            <p:cNvSpPr/>
            <p:nvPr/>
          </p:nvSpPr>
          <p:spPr>
            <a:xfrm>
              <a:off x="8208643" y="2825270"/>
              <a:ext cx="171403" cy="236753"/>
            </a:xfrm>
            <a:custGeom>
              <a:avLst/>
              <a:gdLst/>
              <a:ahLst/>
              <a:cxnLst/>
              <a:rect l="l" t="t" r="r" b="b"/>
              <a:pathLst>
                <a:path w="5348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347" y="7269"/>
                  </a:lnTo>
                  <a:lnTo>
                    <a:pt x="5197" y="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002;p60"/>
            <p:cNvSpPr/>
            <p:nvPr/>
          </p:nvSpPr>
          <p:spPr>
            <a:xfrm>
              <a:off x="8208643" y="2825270"/>
              <a:ext cx="168711" cy="236753"/>
            </a:xfrm>
            <a:custGeom>
              <a:avLst/>
              <a:gdLst/>
              <a:ahLst/>
              <a:cxnLst/>
              <a:rect l="l" t="t" r="r" b="b"/>
              <a:pathLst>
                <a:path w="5264" h="7387" extrusionOk="0">
                  <a:moveTo>
                    <a:pt x="1" y="1"/>
                  </a:moveTo>
                  <a:lnTo>
                    <a:pt x="168" y="7386"/>
                  </a:lnTo>
                  <a:lnTo>
                    <a:pt x="5264" y="34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003;p60"/>
            <p:cNvSpPr/>
            <p:nvPr/>
          </p:nvSpPr>
          <p:spPr>
            <a:xfrm>
              <a:off x="8114416" y="4163518"/>
              <a:ext cx="72305" cy="166051"/>
            </a:xfrm>
            <a:custGeom>
              <a:avLst/>
              <a:gdLst/>
              <a:ahLst/>
              <a:cxnLst/>
              <a:rect l="l" t="t" r="r" b="b"/>
              <a:pathLst>
                <a:path w="2256" h="5181" extrusionOk="0">
                  <a:moveTo>
                    <a:pt x="33" y="0"/>
                  </a:moveTo>
                  <a:cubicBezTo>
                    <a:pt x="0" y="117"/>
                    <a:pt x="1337" y="5180"/>
                    <a:pt x="1337" y="5180"/>
                  </a:cubicBezTo>
                  <a:lnTo>
                    <a:pt x="2256" y="4996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004;p60"/>
            <p:cNvSpPr/>
            <p:nvPr/>
          </p:nvSpPr>
          <p:spPr>
            <a:xfrm>
              <a:off x="8284153" y="4140474"/>
              <a:ext cx="89996" cy="189095"/>
            </a:xfrm>
            <a:custGeom>
              <a:avLst/>
              <a:gdLst/>
              <a:ahLst/>
              <a:cxnLst/>
              <a:rect l="l" t="t" r="r" b="b"/>
              <a:pathLst>
                <a:path w="2808" h="5900" extrusionOk="0">
                  <a:moveTo>
                    <a:pt x="1822" y="1"/>
                  </a:moveTo>
                  <a:lnTo>
                    <a:pt x="1" y="5899"/>
                  </a:lnTo>
                  <a:lnTo>
                    <a:pt x="1070" y="5899"/>
                  </a:lnTo>
                  <a:lnTo>
                    <a:pt x="2808" y="419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005;p60"/>
            <p:cNvSpPr/>
            <p:nvPr/>
          </p:nvSpPr>
          <p:spPr>
            <a:xfrm>
              <a:off x="8329151" y="4111052"/>
              <a:ext cx="99099" cy="218517"/>
            </a:xfrm>
            <a:custGeom>
              <a:avLst/>
              <a:gdLst/>
              <a:ahLst/>
              <a:cxnLst/>
              <a:rect l="l" t="t" r="r" b="b"/>
              <a:pathLst>
                <a:path w="3092" h="6818" extrusionOk="0">
                  <a:moveTo>
                    <a:pt x="2089" y="0"/>
                  </a:moveTo>
                  <a:lnTo>
                    <a:pt x="0" y="6817"/>
                  </a:lnTo>
                  <a:lnTo>
                    <a:pt x="1069" y="6817"/>
                  </a:lnTo>
                  <a:lnTo>
                    <a:pt x="3091" y="434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006;p60"/>
            <p:cNvSpPr/>
            <p:nvPr/>
          </p:nvSpPr>
          <p:spPr>
            <a:xfrm>
              <a:off x="8136370" y="4316140"/>
              <a:ext cx="237779" cy="118361"/>
            </a:xfrm>
            <a:custGeom>
              <a:avLst/>
              <a:gdLst/>
              <a:ahLst/>
              <a:cxnLst/>
              <a:rect l="l" t="t" r="r" b="b"/>
              <a:pathLst>
                <a:path w="7419" h="3693" extrusionOk="0">
                  <a:moveTo>
                    <a:pt x="0" y="0"/>
                  </a:moveTo>
                  <a:lnTo>
                    <a:pt x="1069" y="3693"/>
                  </a:lnTo>
                  <a:lnTo>
                    <a:pt x="6433" y="3693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007;p60"/>
            <p:cNvSpPr/>
            <p:nvPr/>
          </p:nvSpPr>
          <p:spPr>
            <a:xfrm>
              <a:off x="8139575" y="4071951"/>
              <a:ext cx="85702" cy="244221"/>
            </a:xfrm>
            <a:custGeom>
              <a:avLst/>
              <a:gdLst/>
              <a:ahLst/>
              <a:cxnLst/>
              <a:rect l="l" t="t" r="r" b="b"/>
              <a:pathLst>
                <a:path w="2674" h="7620" extrusionOk="0">
                  <a:moveTo>
                    <a:pt x="0" y="0"/>
                  </a:moveTo>
                  <a:lnTo>
                    <a:pt x="17" y="50"/>
                  </a:lnTo>
                  <a:lnTo>
                    <a:pt x="1253" y="5431"/>
                  </a:lnTo>
                  <a:cubicBezTo>
                    <a:pt x="1404" y="6099"/>
                    <a:pt x="1538" y="6650"/>
                    <a:pt x="1621" y="7035"/>
                  </a:cubicBezTo>
                  <a:cubicBezTo>
                    <a:pt x="1671" y="7218"/>
                    <a:pt x="1705" y="7369"/>
                    <a:pt x="1721" y="7469"/>
                  </a:cubicBezTo>
                  <a:cubicBezTo>
                    <a:pt x="1738" y="7519"/>
                    <a:pt x="1755" y="7553"/>
                    <a:pt x="1755" y="7586"/>
                  </a:cubicBezTo>
                  <a:cubicBezTo>
                    <a:pt x="1755" y="7603"/>
                    <a:pt x="1771" y="7619"/>
                    <a:pt x="1771" y="7619"/>
                  </a:cubicBezTo>
                  <a:cubicBezTo>
                    <a:pt x="1771" y="7603"/>
                    <a:pt x="1771" y="7603"/>
                    <a:pt x="1771" y="7586"/>
                  </a:cubicBezTo>
                  <a:cubicBezTo>
                    <a:pt x="1755" y="7553"/>
                    <a:pt x="1755" y="7519"/>
                    <a:pt x="1738" y="7469"/>
                  </a:cubicBezTo>
                  <a:lnTo>
                    <a:pt x="1654" y="7035"/>
                  </a:lnTo>
                  <a:cubicBezTo>
                    <a:pt x="1554" y="6650"/>
                    <a:pt x="1437" y="6099"/>
                    <a:pt x="1287" y="5414"/>
                  </a:cubicBezTo>
                  <a:cubicBezTo>
                    <a:pt x="988" y="4051"/>
                    <a:pt x="556" y="2159"/>
                    <a:pt x="91" y="67"/>
                  </a:cubicBezTo>
                  <a:lnTo>
                    <a:pt x="956" y="67"/>
                  </a:lnTo>
                  <a:lnTo>
                    <a:pt x="2156" y="5431"/>
                  </a:lnTo>
                  <a:cubicBezTo>
                    <a:pt x="2306" y="6099"/>
                    <a:pt x="2440" y="6650"/>
                    <a:pt x="2523" y="7035"/>
                  </a:cubicBezTo>
                  <a:cubicBezTo>
                    <a:pt x="2573" y="7218"/>
                    <a:pt x="2607" y="7369"/>
                    <a:pt x="2624" y="7469"/>
                  </a:cubicBezTo>
                  <a:cubicBezTo>
                    <a:pt x="2640" y="7519"/>
                    <a:pt x="2657" y="7553"/>
                    <a:pt x="2657" y="7586"/>
                  </a:cubicBezTo>
                  <a:cubicBezTo>
                    <a:pt x="2657" y="7603"/>
                    <a:pt x="2657" y="7619"/>
                    <a:pt x="2674" y="7619"/>
                  </a:cubicBezTo>
                  <a:cubicBezTo>
                    <a:pt x="2674" y="7603"/>
                    <a:pt x="2674" y="7603"/>
                    <a:pt x="2674" y="7586"/>
                  </a:cubicBezTo>
                  <a:cubicBezTo>
                    <a:pt x="2657" y="7553"/>
                    <a:pt x="2657" y="7519"/>
                    <a:pt x="2640" y="7469"/>
                  </a:cubicBezTo>
                  <a:cubicBezTo>
                    <a:pt x="2624" y="7369"/>
                    <a:pt x="2590" y="7218"/>
                    <a:pt x="2557" y="7035"/>
                  </a:cubicBezTo>
                  <a:cubicBezTo>
                    <a:pt x="2473" y="6650"/>
                    <a:pt x="2356" y="6099"/>
                    <a:pt x="2206" y="5414"/>
                  </a:cubicBezTo>
                  <a:cubicBezTo>
                    <a:pt x="1905" y="4044"/>
                    <a:pt x="1487" y="2139"/>
                    <a:pt x="1020" y="34"/>
                  </a:cubicBezTo>
                  <a:lnTo>
                    <a:pt x="102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008;p60"/>
            <p:cNvSpPr/>
            <p:nvPr/>
          </p:nvSpPr>
          <p:spPr>
            <a:xfrm>
              <a:off x="7078176" y="2889530"/>
              <a:ext cx="1006274" cy="1378983"/>
            </a:xfrm>
            <a:custGeom>
              <a:avLst/>
              <a:gdLst/>
              <a:ahLst/>
              <a:cxnLst/>
              <a:rect l="l" t="t" r="r" b="b"/>
              <a:pathLst>
                <a:path w="31397" h="43026" extrusionOk="0">
                  <a:moveTo>
                    <a:pt x="1" y="1"/>
                  </a:moveTo>
                  <a:lnTo>
                    <a:pt x="1" y="43025"/>
                  </a:lnTo>
                  <a:lnTo>
                    <a:pt x="31396" y="43025"/>
                  </a:lnTo>
                  <a:lnTo>
                    <a:pt x="3139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009;p60"/>
            <p:cNvSpPr/>
            <p:nvPr/>
          </p:nvSpPr>
          <p:spPr>
            <a:xfrm>
              <a:off x="7162275" y="2945233"/>
              <a:ext cx="882529" cy="1241329"/>
            </a:xfrm>
            <a:custGeom>
              <a:avLst/>
              <a:gdLst/>
              <a:ahLst/>
              <a:cxnLst/>
              <a:rect l="l" t="t" r="r" b="b"/>
              <a:pathLst>
                <a:path w="27536" h="38731" extrusionOk="0">
                  <a:moveTo>
                    <a:pt x="0" y="1"/>
                  </a:moveTo>
                  <a:lnTo>
                    <a:pt x="0" y="38731"/>
                  </a:lnTo>
                  <a:lnTo>
                    <a:pt x="27536" y="38731"/>
                  </a:lnTo>
                  <a:lnTo>
                    <a:pt x="27536" y="33902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010;p60"/>
            <p:cNvSpPr/>
            <p:nvPr/>
          </p:nvSpPr>
          <p:spPr>
            <a:xfrm>
              <a:off x="7155833" y="2928631"/>
              <a:ext cx="875061" cy="1234919"/>
            </a:xfrm>
            <a:custGeom>
              <a:avLst/>
              <a:gdLst/>
              <a:ahLst/>
              <a:cxnLst/>
              <a:rect l="l" t="t" r="r" b="b"/>
              <a:pathLst>
                <a:path w="27303" h="38531" extrusionOk="0">
                  <a:moveTo>
                    <a:pt x="1" y="1"/>
                  </a:moveTo>
                  <a:lnTo>
                    <a:pt x="1" y="38530"/>
                  </a:lnTo>
                  <a:lnTo>
                    <a:pt x="27302" y="38530"/>
                  </a:lnTo>
                  <a:lnTo>
                    <a:pt x="27302" y="33735"/>
                  </a:lnTo>
                  <a:lnTo>
                    <a:pt x="2730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011;p60"/>
            <p:cNvSpPr/>
            <p:nvPr/>
          </p:nvSpPr>
          <p:spPr>
            <a:xfrm>
              <a:off x="7139776" y="2931836"/>
              <a:ext cx="882561" cy="1217259"/>
            </a:xfrm>
            <a:custGeom>
              <a:avLst/>
              <a:gdLst/>
              <a:ahLst/>
              <a:cxnLst/>
              <a:rect l="l" t="t" r="r" b="b"/>
              <a:pathLst>
                <a:path w="27537" h="37980" extrusionOk="0">
                  <a:moveTo>
                    <a:pt x="0" y="1"/>
                  </a:moveTo>
                  <a:lnTo>
                    <a:pt x="0" y="37979"/>
                  </a:lnTo>
                  <a:lnTo>
                    <a:pt x="21722" y="37979"/>
                  </a:lnTo>
                  <a:lnTo>
                    <a:pt x="24879" y="35423"/>
                  </a:lnTo>
                  <a:lnTo>
                    <a:pt x="27536" y="33251"/>
                  </a:lnTo>
                  <a:lnTo>
                    <a:pt x="27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012;p60"/>
            <p:cNvSpPr/>
            <p:nvPr/>
          </p:nvSpPr>
          <p:spPr>
            <a:xfrm>
              <a:off x="7138686" y="2930778"/>
              <a:ext cx="884708" cy="1219374"/>
            </a:xfrm>
            <a:custGeom>
              <a:avLst/>
              <a:gdLst/>
              <a:ahLst/>
              <a:cxnLst/>
              <a:rect l="l" t="t" r="r" b="b"/>
              <a:pathLst>
                <a:path w="27604" h="38046" extrusionOk="0">
                  <a:moveTo>
                    <a:pt x="25080" y="35322"/>
                  </a:moveTo>
                  <a:lnTo>
                    <a:pt x="25080" y="35322"/>
                  </a:lnTo>
                  <a:cubicBezTo>
                    <a:pt x="24963" y="35406"/>
                    <a:pt x="24897" y="35456"/>
                    <a:pt x="24897" y="35456"/>
                  </a:cubicBezTo>
                  <a:lnTo>
                    <a:pt x="24913" y="35456"/>
                  </a:lnTo>
                  <a:cubicBezTo>
                    <a:pt x="24913" y="35456"/>
                    <a:pt x="24964" y="35406"/>
                    <a:pt x="25080" y="35322"/>
                  </a:cubicBezTo>
                  <a:close/>
                  <a:moveTo>
                    <a:pt x="24897" y="35456"/>
                  </a:moveTo>
                  <a:lnTo>
                    <a:pt x="24897" y="35456"/>
                  </a:lnTo>
                  <a:cubicBezTo>
                    <a:pt x="24897" y="35456"/>
                    <a:pt x="24830" y="35506"/>
                    <a:pt x="24713" y="35623"/>
                  </a:cubicBezTo>
                  <a:cubicBezTo>
                    <a:pt x="24847" y="35506"/>
                    <a:pt x="24897" y="35456"/>
                    <a:pt x="24897" y="35456"/>
                  </a:cubicBezTo>
                  <a:close/>
                  <a:moveTo>
                    <a:pt x="1" y="0"/>
                  </a:moveTo>
                  <a:lnTo>
                    <a:pt x="1" y="34"/>
                  </a:lnTo>
                  <a:cubicBezTo>
                    <a:pt x="1" y="14320"/>
                    <a:pt x="1" y="27486"/>
                    <a:pt x="1" y="38012"/>
                  </a:cubicBezTo>
                  <a:lnTo>
                    <a:pt x="1" y="38046"/>
                  </a:lnTo>
                  <a:lnTo>
                    <a:pt x="34" y="38046"/>
                  </a:lnTo>
                  <a:lnTo>
                    <a:pt x="21756" y="38029"/>
                  </a:lnTo>
                  <a:lnTo>
                    <a:pt x="21772" y="38029"/>
                  </a:lnTo>
                  <a:lnTo>
                    <a:pt x="24128" y="36108"/>
                  </a:lnTo>
                  <a:lnTo>
                    <a:pt x="24713" y="35623"/>
                  </a:lnTo>
                  <a:lnTo>
                    <a:pt x="24713" y="35623"/>
                  </a:lnTo>
                  <a:lnTo>
                    <a:pt x="24111" y="36091"/>
                  </a:lnTo>
                  <a:lnTo>
                    <a:pt x="21756" y="38012"/>
                  </a:lnTo>
                  <a:lnTo>
                    <a:pt x="68" y="37996"/>
                  </a:lnTo>
                  <a:lnTo>
                    <a:pt x="68" y="37996"/>
                  </a:lnTo>
                  <a:cubicBezTo>
                    <a:pt x="68" y="27480"/>
                    <a:pt x="68" y="14333"/>
                    <a:pt x="68" y="67"/>
                  </a:cubicBezTo>
                  <a:lnTo>
                    <a:pt x="27553" y="67"/>
                  </a:lnTo>
                  <a:cubicBezTo>
                    <a:pt x="27553" y="15707"/>
                    <a:pt x="27570" y="27841"/>
                    <a:pt x="27570" y="33284"/>
                  </a:cubicBezTo>
                  <a:lnTo>
                    <a:pt x="25582" y="34905"/>
                  </a:lnTo>
                  <a:lnTo>
                    <a:pt x="25081" y="35322"/>
                  </a:lnTo>
                  <a:lnTo>
                    <a:pt x="25582" y="34921"/>
                  </a:lnTo>
                  <a:lnTo>
                    <a:pt x="27587" y="33301"/>
                  </a:lnTo>
                  <a:cubicBezTo>
                    <a:pt x="27587" y="27837"/>
                    <a:pt x="27604" y="15690"/>
                    <a:pt x="27604" y="34"/>
                  </a:cubicBezTo>
                  <a:lnTo>
                    <a:pt x="2760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013;p60"/>
            <p:cNvSpPr/>
            <p:nvPr/>
          </p:nvSpPr>
          <p:spPr>
            <a:xfrm>
              <a:off x="7400566" y="2846711"/>
              <a:ext cx="361492" cy="123713"/>
            </a:xfrm>
            <a:custGeom>
              <a:avLst/>
              <a:gdLst/>
              <a:ahLst/>
              <a:cxnLst/>
              <a:rect l="l" t="t" r="r" b="b"/>
              <a:pathLst>
                <a:path w="11279" h="3860" extrusionOk="0">
                  <a:moveTo>
                    <a:pt x="1922" y="0"/>
                  </a:moveTo>
                  <a:cubicBezTo>
                    <a:pt x="869" y="0"/>
                    <a:pt x="0" y="852"/>
                    <a:pt x="0" y="1905"/>
                  </a:cubicBezTo>
                  <a:lnTo>
                    <a:pt x="0" y="3860"/>
                  </a:lnTo>
                  <a:lnTo>
                    <a:pt x="11279" y="3860"/>
                  </a:lnTo>
                  <a:lnTo>
                    <a:pt x="11279" y="1838"/>
                  </a:lnTo>
                  <a:cubicBezTo>
                    <a:pt x="11279" y="819"/>
                    <a:pt x="10460" y="0"/>
                    <a:pt x="9441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014;p60"/>
            <p:cNvSpPr/>
            <p:nvPr/>
          </p:nvSpPr>
          <p:spPr>
            <a:xfrm>
              <a:off x="7476076" y="2779759"/>
              <a:ext cx="207812" cy="66985"/>
            </a:xfrm>
            <a:custGeom>
              <a:avLst/>
              <a:gdLst/>
              <a:ahLst/>
              <a:cxnLst/>
              <a:rect l="l" t="t" r="r" b="b"/>
              <a:pathLst>
                <a:path w="6484" h="2090" extrusionOk="0">
                  <a:moveTo>
                    <a:pt x="0" y="1"/>
                  </a:moveTo>
                  <a:lnTo>
                    <a:pt x="418" y="2089"/>
                  </a:lnTo>
                  <a:lnTo>
                    <a:pt x="6132" y="2089"/>
                  </a:lnTo>
                  <a:lnTo>
                    <a:pt x="6483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015;p60"/>
            <p:cNvSpPr/>
            <p:nvPr/>
          </p:nvSpPr>
          <p:spPr>
            <a:xfrm>
              <a:off x="7231887" y="3125707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016;p60"/>
            <p:cNvSpPr/>
            <p:nvPr/>
          </p:nvSpPr>
          <p:spPr>
            <a:xfrm>
              <a:off x="7443930" y="3160513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017;p60"/>
            <p:cNvSpPr/>
            <p:nvPr/>
          </p:nvSpPr>
          <p:spPr>
            <a:xfrm>
              <a:off x="7443930" y="319156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018;p60"/>
            <p:cNvSpPr/>
            <p:nvPr/>
          </p:nvSpPr>
          <p:spPr>
            <a:xfrm>
              <a:off x="7443930" y="3222626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019;p60"/>
            <p:cNvSpPr/>
            <p:nvPr/>
          </p:nvSpPr>
          <p:spPr>
            <a:xfrm>
              <a:off x="7443930" y="325313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020;p60"/>
            <p:cNvSpPr/>
            <p:nvPr/>
          </p:nvSpPr>
          <p:spPr>
            <a:xfrm>
              <a:off x="7231887" y="335489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021;p60"/>
            <p:cNvSpPr/>
            <p:nvPr/>
          </p:nvSpPr>
          <p:spPr>
            <a:xfrm>
              <a:off x="7261854" y="3364543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022;p60"/>
            <p:cNvSpPr/>
            <p:nvPr/>
          </p:nvSpPr>
          <p:spPr>
            <a:xfrm>
              <a:off x="7443930" y="338970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023;p60"/>
            <p:cNvSpPr/>
            <p:nvPr/>
          </p:nvSpPr>
          <p:spPr>
            <a:xfrm>
              <a:off x="7443930" y="34207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024;p60"/>
            <p:cNvSpPr/>
            <p:nvPr/>
          </p:nvSpPr>
          <p:spPr>
            <a:xfrm>
              <a:off x="7443930" y="3451815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025;p60"/>
            <p:cNvSpPr/>
            <p:nvPr/>
          </p:nvSpPr>
          <p:spPr>
            <a:xfrm>
              <a:off x="7443930" y="348235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026;p60"/>
            <p:cNvSpPr/>
            <p:nvPr/>
          </p:nvSpPr>
          <p:spPr>
            <a:xfrm>
              <a:off x="7231887" y="3576586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5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5"/>
                  </a:lnTo>
                  <a:close/>
                  <a:moveTo>
                    <a:pt x="0" y="1"/>
                  </a:moveTo>
                  <a:lnTo>
                    <a:pt x="0" y="4646"/>
                  </a:lnTo>
                  <a:lnTo>
                    <a:pt x="4645" y="4646"/>
                  </a:lnTo>
                  <a:lnTo>
                    <a:pt x="4645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027;p60"/>
            <p:cNvSpPr/>
            <p:nvPr/>
          </p:nvSpPr>
          <p:spPr>
            <a:xfrm>
              <a:off x="7261854" y="3586233"/>
              <a:ext cx="145699" cy="114643"/>
            </a:xfrm>
            <a:custGeom>
              <a:avLst/>
              <a:gdLst/>
              <a:ahLst/>
              <a:cxnLst/>
              <a:rect l="l" t="t" r="r" b="b"/>
              <a:pathLst>
                <a:path w="4546" h="3577" extrusionOk="0">
                  <a:moveTo>
                    <a:pt x="3994" y="1"/>
                  </a:moveTo>
                  <a:lnTo>
                    <a:pt x="1638" y="2273"/>
                  </a:lnTo>
                  <a:lnTo>
                    <a:pt x="602" y="1454"/>
                  </a:lnTo>
                  <a:lnTo>
                    <a:pt x="1" y="2123"/>
                  </a:lnTo>
                  <a:lnTo>
                    <a:pt x="1588" y="3576"/>
                  </a:lnTo>
                  <a:lnTo>
                    <a:pt x="4546" y="669"/>
                  </a:lnTo>
                  <a:lnTo>
                    <a:pt x="3994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028;p60"/>
            <p:cNvSpPr/>
            <p:nvPr/>
          </p:nvSpPr>
          <p:spPr>
            <a:xfrm>
              <a:off x="7443930" y="3611392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029;p60"/>
            <p:cNvSpPr/>
            <p:nvPr/>
          </p:nvSpPr>
          <p:spPr>
            <a:xfrm>
              <a:off x="7443930" y="3642481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3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3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030;p60"/>
            <p:cNvSpPr/>
            <p:nvPr/>
          </p:nvSpPr>
          <p:spPr>
            <a:xfrm>
              <a:off x="7443930" y="3673537"/>
              <a:ext cx="462193" cy="2147"/>
            </a:xfrm>
            <a:custGeom>
              <a:avLst/>
              <a:gdLst/>
              <a:ahLst/>
              <a:cxnLst/>
              <a:rect l="l" t="t" r="r" b="b"/>
              <a:pathLst>
                <a:path w="14421" h="67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0"/>
                    <a:pt x="3226" y="67"/>
                    <a:pt x="7219" y="67"/>
                  </a:cubicBezTo>
                  <a:cubicBezTo>
                    <a:pt x="11196" y="67"/>
                    <a:pt x="14420" y="50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031;p60"/>
            <p:cNvSpPr/>
            <p:nvPr/>
          </p:nvSpPr>
          <p:spPr>
            <a:xfrm>
              <a:off x="7443930" y="370404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67"/>
                    <a:pt x="3226" y="67"/>
                    <a:pt x="7219" y="67"/>
                  </a:cubicBezTo>
                  <a:cubicBezTo>
                    <a:pt x="11196" y="67"/>
                    <a:pt x="14420" y="67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032;p60"/>
            <p:cNvSpPr/>
            <p:nvPr/>
          </p:nvSpPr>
          <p:spPr>
            <a:xfrm>
              <a:off x="7231887" y="3790808"/>
              <a:ext cx="148904" cy="148904"/>
            </a:xfrm>
            <a:custGeom>
              <a:avLst/>
              <a:gdLst/>
              <a:ahLst/>
              <a:cxnLst/>
              <a:rect l="l" t="t" r="r" b="b"/>
              <a:pathLst>
                <a:path w="4646" h="4646" extrusionOk="0">
                  <a:moveTo>
                    <a:pt x="4512" y="134"/>
                  </a:moveTo>
                  <a:lnTo>
                    <a:pt x="4512" y="4512"/>
                  </a:lnTo>
                  <a:lnTo>
                    <a:pt x="134" y="4512"/>
                  </a:lnTo>
                  <a:lnTo>
                    <a:pt x="134" y="134"/>
                  </a:lnTo>
                  <a:close/>
                  <a:moveTo>
                    <a:pt x="0" y="0"/>
                  </a:moveTo>
                  <a:lnTo>
                    <a:pt x="0" y="4645"/>
                  </a:lnTo>
                  <a:lnTo>
                    <a:pt x="4645" y="4645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033;p60"/>
            <p:cNvSpPr/>
            <p:nvPr/>
          </p:nvSpPr>
          <p:spPr>
            <a:xfrm>
              <a:off x="7261854" y="3800455"/>
              <a:ext cx="145699" cy="114611"/>
            </a:xfrm>
            <a:custGeom>
              <a:avLst/>
              <a:gdLst/>
              <a:ahLst/>
              <a:cxnLst/>
              <a:rect l="l" t="t" r="r" b="b"/>
              <a:pathLst>
                <a:path w="4546" h="3576" extrusionOk="0">
                  <a:moveTo>
                    <a:pt x="3994" y="0"/>
                  </a:moveTo>
                  <a:lnTo>
                    <a:pt x="1638" y="2272"/>
                  </a:lnTo>
                  <a:lnTo>
                    <a:pt x="602" y="1454"/>
                  </a:lnTo>
                  <a:lnTo>
                    <a:pt x="1" y="2122"/>
                  </a:lnTo>
                  <a:lnTo>
                    <a:pt x="1588" y="3576"/>
                  </a:lnTo>
                  <a:lnTo>
                    <a:pt x="4546" y="652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034;p60"/>
            <p:cNvSpPr/>
            <p:nvPr/>
          </p:nvSpPr>
          <p:spPr>
            <a:xfrm>
              <a:off x="7443930" y="3825614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035;p60"/>
            <p:cNvSpPr/>
            <p:nvPr/>
          </p:nvSpPr>
          <p:spPr>
            <a:xfrm>
              <a:off x="7443930" y="3856671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0"/>
                  </a:moveTo>
                  <a:cubicBezTo>
                    <a:pt x="3226" y="0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0"/>
                    <a:pt x="721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036;p60"/>
            <p:cNvSpPr/>
            <p:nvPr/>
          </p:nvSpPr>
          <p:spPr>
            <a:xfrm>
              <a:off x="7443930" y="3887727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7"/>
                    <a:pt x="1" y="34"/>
                  </a:cubicBezTo>
                  <a:cubicBezTo>
                    <a:pt x="1" y="51"/>
                    <a:pt x="3226" y="67"/>
                    <a:pt x="7219" y="67"/>
                  </a:cubicBezTo>
                  <a:cubicBezTo>
                    <a:pt x="11196" y="67"/>
                    <a:pt x="14420" y="51"/>
                    <a:pt x="14420" y="34"/>
                  </a:cubicBezTo>
                  <a:cubicBezTo>
                    <a:pt x="14420" y="17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037;p60"/>
            <p:cNvSpPr/>
            <p:nvPr/>
          </p:nvSpPr>
          <p:spPr>
            <a:xfrm>
              <a:off x="7443930" y="3918239"/>
              <a:ext cx="462193" cy="2179"/>
            </a:xfrm>
            <a:custGeom>
              <a:avLst/>
              <a:gdLst/>
              <a:ahLst/>
              <a:cxnLst/>
              <a:rect l="l" t="t" r="r" b="b"/>
              <a:pathLst>
                <a:path w="14421" h="68" extrusionOk="0">
                  <a:moveTo>
                    <a:pt x="7219" y="1"/>
                  </a:moveTo>
                  <a:cubicBezTo>
                    <a:pt x="3226" y="1"/>
                    <a:pt x="1" y="18"/>
                    <a:pt x="1" y="34"/>
                  </a:cubicBezTo>
                  <a:cubicBezTo>
                    <a:pt x="1" y="51"/>
                    <a:pt x="3226" y="68"/>
                    <a:pt x="7219" y="68"/>
                  </a:cubicBezTo>
                  <a:cubicBezTo>
                    <a:pt x="11196" y="68"/>
                    <a:pt x="14420" y="51"/>
                    <a:pt x="14420" y="34"/>
                  </a:cubicBezTo>
                  <a:cubicBezTo>
                    <a:pt x="14420" y="18"/>
                    <a:pt x="11196" y="1"/>
                    <a:pt x="72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038;p60"/>
            <p:cNvSpPr/>
            <p:nvPr/>
          </p:nvSpPr>
          <p:spPr>
            <a:xfrm>
              <a:off x="7766866" y="3947693"/>
              <a:ext cx="96951" cy="200313"/>
            </a:xfrm>
            <a:custGeom>
              <a:avLst/>
              <a:gdLst/>
              <a:ahLst/>
              <a:cxnLst/>
              <a:rect l="l" t="t" r="r" b="b"/>
              <a:pathLst>
                <a:path w="3025" h="6250" extrusionOk="0">
                  <a:moveTo>
                    <a:pt x="3024" y="1"/>
                  </a:moveTo>
                  <a:lnTo>
                    <a:pt x="0" y="6250"/>
                  </a:lnTo>
                  <a:lnTo>
                    <a:pt x="2156" y="6250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39;p60"/>
            <p:cNvSpPr/>
            <p:nvPr/>
          </p:nvSpPr>
          <p:spPr>
            <a:xfrm>
              <a:off x="7835934" y="3948783"/>
              <a:ext cx="186403" cy="200313"/>
            </a:xfrm>
            <a:custGeom>
              <a:avLst/>
              <a:gdLst/>
              <a:ahLst/>
              <a:cxnLst/>
              <a:rect l="l" t="t" r="r" b="b"/>
              <a:pathLst>
                <a:path w="5816" h="6250" extrusionOk="0">
                  <a:moveTo>
                    <a:pt x="869" y="0"/>
                  </a:moveTo>
                  <a:lnTo>
                    <a:pt x="1" y="6249"/>
                  </a:lnTo>
                  <a:lnTo>
                    <a:pt x="1" y="6249"/>
                  </a:lnTo>
                  <a:lnTo>
                    <a:pt x="5815" y="1538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40;p60"/>
            <p:cNvSpPr/>
            <p:nvPr/>
          </p:nvSpPr>
          <p:spPr>
            <a:xfrm>
              <a:off x="7835934" y="3947693"/>
              <a:ext cx="189063" cy="201402"/>
            </a:xfrm>
            <a:custGeom>
              <a:avLst/>
              <a:gdLst/>
              <a:ahLst/>
              <a:cxnLst/>
              <a:rect l="l" t="t" r="r" b="b"/>
              <a:pathLst>
                <a:path w="5899" h="6284" extrusionOk="0">
                  <a:moveTo>
                    <a:pt x="17" y="6201"/>
                  </a:moveTo>
                  <a:cubicBezTo>
                    <a:pt x="14" y="6220"/>
                    <a:pt x="11" y="6237"/>
                    <a:pt x="8" y="6251"/>
                  </a:cubicBezTo>
                  <a:lnTo>
                    <a:pt x="8" y="6251"/>
                  </a:lnTo>
                  <a:cubicBezTo>
                    <a:pt x="14" y="6235"/>
                    <a:pt x="16" y="6221"/>
                    <a:pt x="17" y="6201"/>
                  </a:cubicBezTo>
                  <a:close/>
                  <a:moveTo>
                    <a:pt x="8" y="6251"/>
                  </a:moveTo>
                  <a:cubicBezTo>
                    <a:pt x="6" y="6256"/>
                    <a:pt x="3" y="6261"/>
                    <a:pt x="1" y="6267"/>
                  </a:cubicBezTo>
                  <a:cubicBezTo>
                    <a:pt x="1" y="6267"/>
                    <a:pt x="1" y="6283"/>
                    <a:pt x="1" y="6283"/>
                  </a:cubicBezTo>
                  <a:cubicBezTo>
                    <a:pt x="3" y="6274"/>
                    <a:pt x="5" y="6263"/>
                    <a:pt x="8" y="6251"/>
                  </a:cubicBezTo>
                  <a:close/>
                  <a:moveTo>
                    <a:pt x="836" y="1"/>
                  </a:moveTo>
                  <a:lnTo>
                    <a:pt x="836" y="34"/>
                  </a:lnTo>
                  <a:cubicBezTo>
                    <a:pt x="585" y="1856"/>
                    <a:pt x="385" y="3426"/>
                    <a:pt x="234" y="4546"/>
                  </a:cubicBezTo>
                  <a:cubicBezTo>
                    <a:pt x="168" y="5097"/>
                    <a:pt x="101" y="5531"/>
                    <a:pt x="67" y="5832"/>
                  </a:cubicBezTo>
                  <a:cubicBezTo>
                    <a:pt x="51" y="5983"/>
                    <a:pt x="34" y="6100"/>
                    <a:pt x="17" y="6166"/>
                  </a:cubicBezTo>
                  <a:cubicBezTo>
                    <a:pt x="17" y="6180"/>
                    <a:pt x="17" y="6192"/>
                    <a:pt x="17" y="6201"/>
                  </a:cubicBezTo>
                  <a:lnTo>
                    <a:pt x="17" y="6201"/>
                  </a:lnTo>
                  <a:cubicBezTo>
                    <a:pt x="55" y="5983"/>
                    <a:pt x="124" y="5445"/>
                    <a:pt x="268" y="4512"/>
                  </a:cubicBezTo>
                  <a:cubicBezTo>
                    <a:pt x="417" y="3419"/>
                    <a:pt x="632" y="1882"/>
                    <a:pt x="896" y="81"/>
                  </a:cubicBezTo>
                  <a:lnTo>
                    <a:pt x="896" y="81"/>
                  </a:lnTo>
                  <a:lnTo>
                    <a:pt x="3894" y="1003"/>
                  </a:lnTo>
                  <a:lnTo>
                    <a:pt x="5758" y="1571"/>
                  </a:lnTo>
                  <a:lnTo>
                    <a:pt x="5758" y="1571"/>
                  </a:lnTo>
                  <a:lnTo>
                    <a:pt x="1671" y="4913"/>
                  </a:lnTo>
                  <a:lnTo>
                    <a:pt x="1" y="6283"/>
                  </a:lnTo>
                  <a:cubicBezTo>
                    <a:pt x="1" y="6283"/>
                    <a:pt x="17" y="6283"/>
                    <a:pt x="34" y="6267"/>
                  </a:cubicBezTo>
                  <a:lnTo>
                    <a:pt x="118" y="6200"/>
                  </a:lnTo>
                  <a:lnTo>
                    <a:pt x="435" y="5949"/>
                  </a:lnTo>
                  <a:lnTo>
                    <a:pt x="1655" y="4963"/>
                  </a:lnTo>
                  <a:lnTo>
                    <a:pt x="5849" y="1588"/>
                  </a:lnTo>
                  <a:lnTo>
                    <a:pt x="5899" y="1555"/>
                  </a:lnTo>
                  <a:lnTo>
                    <a:pt x="5832" y="1538"/>
                  </a:lnTo>
                  <a:lnTo>
                    <a:pt x="3927" y="937"/>
                  </a:lnTo>
                  <a:lnTo>
                    <a:pt x="8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4041;p60"/>
            <p:cNvSpPr/>
            <p:nvPr/>
          </p:nvSpPr>
          <p:spPr>
            <a:xfrm>
              <a:off x="7658152" y="2779759"/>
              <a:ext cx="25736" cy="66985"/>
            </a:xfrm>
            <a:custGeom>
              <a:avLst/>
              <a:gdLst/>
              <a:ahLst/>
              <a:cxnLst/>
              <a:rect l="l" t="t" r="r" b="b"/>
              <a:pathLst>
                <a:path w="803" h="2090" extrusionOk="0">
                  <a:moveTo>
                    <a:pt x="368" y="1"/>
                  </a:moveTo>
                  <a:lnTo>
                    <a:pt x="0" y="2089"/>
                  </a:lnTo>
                  <a:lnTo>
                    <a:pt x="451" y="208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4042;p60"/>
            <p:cNvSpPr/>
            <p:nvPr/>
          </p:nvSpPr>
          <p:spPr>
            <a:xfrm>
              <a:off x="7028915" y="3262304"/>
              <a:ext cx="108201" cy="222331"/>
            </a:xfrm>
            <a:custGeom>
              <a:avLst/>
              <a:gdLst/>
              <a:ahLst/>
              <a:cxnLst/>
              <a:rect l="l" t="t" r="r" b="b"/>
              <a:pathLst>
                <a:path w="3376" h="6937" extrusionOk="0">
                  <a:moveTo>
                    <a:pt x="1863" y="0"/>
                  </a:moveTo>
                  <a:cubicBezTo>
                    <a:pt x="1213" y="0"/>
                    <a:pt x="565" y="191"/>
                    <a:pt x="1" y="567"/>
                  </a:cubicBezTo>
                  <a:lnTo>
                    <a:pt x="68" y="3926"/>
                  </a:lnTo>
                  <a:lnTo>
                    <a:pt x="68" y="5713"/>
                  </a:lnTo>
                  <a:cubicBezTo>
                    <a:pt x="68" y="6315"/>
                    <a:pt x="385" y="6883"/>
                    <a:pt x="987" y="6933"/>
                  </a:cubicBezTo>
                  <a:cubicBezTo>
                    <a:pt x="1017" y="6935"/>
                    <a:pt x="1047" y="6937"/>
                    <a:pt x="1076" y="6937"/>
                  </a:cubicBezTo>
                  <a:cubicBezTo>
                    <a:pt x="1690" y="6937"/>
                    <a:pt x="2208" y="6451"/>
                    <a:pt x="2240" y="5814"/>
                  </a:cubicBezTo>
                  <a:cubicBezTo>
                    <a:pt x="2256" y="5179"/>
                    <a:pt x="2290" y="4544"/>
                    <a:pt x="2290" y="4544"/>
                  </a:cubicBezTo>
                  <a:cubicBezTo>
                    <a:pt x="2290" y="4544"/>
                    <a:pt x="3242" y="4460"/>
                    <a:pt x="3309" y="3508"/>
                  </a:cubicBezTo>
                  <a:cubicBezTo>
                    <a:pt x="3376" y="2555"/>
                    <a:pt x="3342" y="350"/>
                    <a:pt x="3342" y="350"/>
                  </a:cubicBezTo>
                  <a:cubicBezTo>
                    <a:pt x="2874" y="116"/>
                    <a:pt x="2368" y="0"/>
                    <a:pt x="186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4043;p60"/>
            <p:cNvSpPr/>
            <p:nvPr/>
          </p:nvSpPr>
          <p:spPr>
            <a:xfrm>
              <a:off x="7012858" y="3237048"/>
              <a:ext cx="149449" cy="180217"/>
            </a:xfrm>
            <a:custGeom>
              <a:avLst/>
              <a:gdLst/>
              <a:ahLst/>
              <a:cxnLst/>
              <a:rect l="l" t="t" r="r" b="b"/>
              <a:pathLst>
                <a:path w="4663" h="5623" extrusionOk="0">
                  <a:moveTo>
                    <a:pt x="2874" y="3126"/>
                  </a:moveTo>
                  <a:lnTo>
                    <a:pt x="2874" y="3126"/>
                  </a:lnTo>
                  <a:cubicBezTo>
                    <a:pt x="2869" y="3126"/>
                    <a:pt x="2863" y="3126"/>
                    <a:pt x="2858" y="3126"/>
                  </a:cubicBezTo>
                  <a:lnTo>
                    <a:pt x="2874" y="3126"/>
                  </a:lnTo>
                  <a:cubicBezTo>
                    <a:pt x="2874" y="3126"/>
                    <a:pt x="2874" y="3126"/>
                    <a:pt x="2874" y="3126"/>
                  </a:cubicBezTo>
                  <a:close/>
                  <a:moveTo>
                    <a:pt x="2759" y="0"/>
                  </a:moveTo>
                  <a:cubicBezTo>
                    <a:pt x="2548" y="0"/>
                    <a:pt x="2340" y="56"/>
                    <a:pt x="2156" y="169"/>
                  </a:cubicBezTo>
                  <a:cubicBezTo>
                    <a:pt x="1872" y="353"/>
                    <a:pt x="1571" y="520"/>
                    <a:pt x="1254" y="653"/>
                  </a:cubicBezTo>
                  <a:cubicBezTo>
                    <a:pt x="986" y="737"/>
                    <a:pt x="686" y="754"/>
                    <a:pt x="452" y="904"/>
                  </a:cubicBezTo>
                  <a:cubicBezTo>
                    <a:pt x="251" y="1054"/>
                    <a:pt x="117" y="1272"/>
                    <a:pt x="67" y="1522"/>
                  </a:cubicBezTo>
                  <a:cubicBezTo>
                    <a:pt x="17" y="1773"/>
                    <a:pt x="0" y="2023"/>
                    <a:pt x="17" y="2274"/>
                  </a:cubicBezTo>
                  <a:cubicBezTo>
                    <a:pt x="34" y="2976"/>
                    <a:pt x="34" y="3678"/>
                    <a:pt x="51" y="4379"/>
                  </a:cubicBezTo>
                  <a:cubicBezTo>
                    <a:pt x="34" y="4680"/>
                    <a:pt x="101" y="4981"/>
                    <a:pt x="251" y="5231"/>
                  </a:cubicBezTo>
                  <a:cubicBezTo>
                    <a:pt x="454" y="5521"/>
                    <a:pt x="833" y="5623"/>
                    <a:pt x="1191" y="5623"/>
                  </a:cubicBezTo>
                  <a:cubicBezTo>
                    <a:pt x="1246" y="5623"/>
                    <a:pt x="1301" y="5620"/>
                    <a:pt x="1354" y="5616"/>
                  </a:cubicBezTo>
                  <a:cubicBezTo>
                    <a:pt x="1772" y="5566"/>
                    <a:pt x="2156" y="5382"/>
                    <a:pt x="2457" y="5081"/>
                  </a:cubicBezTo>
                  <a:cubicBezTo>
                    <a:pt x="2624" y="4914"/>
                    <a:pt x="2741" y="4680"/>
                    <a:pt x="2791" y="4429"/>
                  </a:cubicBezTo>
                  <a:cubicBezTo>
                    <a:pt x="2808" y="4246"/>
                    <a:pt x="2674" y="4079"/>
                    <a:pt x="2507" y="4028"/>
                  </a:cubicBezTo>
                  <a:cubicBezTo>
                    <a:pt x="2306" y="3978"/>
                    <a:pt x="2139" y="3861"/>
                    <a:pt x="2039" y="3678"/>
                  </a:cubicBezTo>
                  <a:cubicBezTo>
                    <a:pt x="1922" y="3427"/>
                    <a:pt x="1989" y="3143"/>
                    <a:pt x="2223" y="2993"/>
                  </a:cubicBezTo>
                  <a:cubicBezTo>
                    <a:pt x="2300" y="2945"/>
                    <a:pt x="2385" y="2923"/>
                    <a:pt x="2470" y="2923"/>
                  </a:cubicBezTo>
                  <a:cubicBezTo>
                    <a:pt x="2624" y="2923"/>
                    <a:pt x="2777" y="2997"/>
                    <a:pt x="2874" y="3126"/>
                  </a:cubicBezTo>
                  <a:lnTo>
                    <a:pt x="2874" y="3126"/>
                  </a:lnTo>
                  <a:cubicBezTo>
                    <a:pt x="3026" y="3115"/>
                    <a:pt x="3043" y="2956"/>
                    <a:pt x="3075" y="2859"/>
                  </a:cubicBezTo>
                  <a:cubicBezTo>
                    <a:pt x="3142" y="2642"/>
                    <a:pt x="3142" y="2408"/>
                    <a:pt x="3092" y="2191"/>
                  </a:cubicBezTo>
                  <a:lnTo>
                    <a:pt x="3092" y="2191"/>
                  </a:lnTo>
                  <a:cubicBezTo>
                    <a:pt x="3251" y="2268"/>
                    <a:pt x="3419" y="2304"/>
                    <a:pt x="3583" y="2304"/>
                  </a:cubicBezTo>
                  <a:cubicBezTo>
                    <a:pt x="4024" y="2304"/>
                    <a:pt x="4442" y="2044"/>
                    <a:pt x="4612" y="1606"/>
                  </a:cubicBezTo>
                  <a:cubicBezTo>
                    <a:pt x="4662" y="1439"/>
                    <a:pt x="4662" y="1272"/>
                    <a:pt x="4612" y="1121"/>
                  </a:cubicBezTo>
                  <a:cubicBezTo>
                    <a:pt x="4478" y="670"/>
                    <a:pt x="4044" y="703"/>
                    <a:pt x="3743" y="520"/>
                  </a:cubicBezTo>
                  <a:cubicBezTo>
                    <a:pt x="3526" y="403"/>
                    <a:pt x="3376" y="186"/>
                    <a:pt x="3158" y="69"/>
                  </a:cubicBezTo>
                  <a:cubicBezTo>
                    <a:pt x="3028" y="23"/>
                    <a:pt x="2893" y="0"/>
                    <a:pt x="275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4044;p60"/>
            <p:cNvSpPr/>
            <p:nvPr/>
          </p:nvSpPr>
          <p:spPr>
            <a:xfrm>
              <a:off x="6966257" y="3207114"/>
              <a:ext cx="65895" cy="70286"/>
            </a:xfrm>
            <a:custGeom>
              <a:avLst/>
              <a:gdLst/>
              <a:ahLst/>
              <a:cxnLst/>
              <a:rect l="l" t="t" r="r" b="b"/>
              <a:pathLst>
                <a:path w="2056" h="2193" extrusionOk="0">
                  <a:moveTo>
                    <a:pt x="1070" y="0"/>
                  </a:moveTo>
                  <a:cubicBezTo>
                    <a:pt x="636" y="33"/>
                    <a:pt x="251" y="334"/>
                    <a:pt x="118" y="769"/>
                  </a:cubicBezTo>
                  <a:cubicBezTo>
                    <a:pt x="1" y="1203"/>
                    <a:pt x="151" y="1654"/>
                    <a:pt x="502" y="1938"/>
                  </a:cubicBezTo>
                  <a:cubicBezTo>
                    <a:pt x="719" y="2104"/>
                    <a:pt x="981" y="2192"/>
                    <a:pt x="1248" y="2192"/>
                  </a:cubicBezTo>
                  <a:cubicBezTo>
                    <a:pt x="1413" y="2192"/>
                    <a:pt x="1579" y="2159"/>
                    <a:pt x="1739" y="2089"/>
                  </a:cubicBezTo>
                  <a:lnTo>
                    <a:pt x="1739" y="2089"/>
                  </a:lnTo>
                  <a:lnTo>
                    <a:pt x="1688" y="2105"/>
                  </a:lnTo>
                  <a:cubicBezTo>
                    <a:pt x="1839" y="1805"/>
                    <a:pt x="1956" y="1487"/>
                    <a:pt x="2006" y="1153"/>
                  </a:cubicBezTo>
                  <a:cubicBezTo>
                    <a:pt x="2056" y="819"/>
                    <a:pt x="1939" y="468"/>
                    <a:pt x="1705" y="234"/>
                  </a:cubicBezTo>
                  <a:cubicBezTo>
                    <a:pt x="1521" y="84"/>
                    <a:pt x="1304" y="0"/>
                    <a:pt x="10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4045;p60"/>
            <p:cNvSpPr/>
            <p:nvPr/>
          </p:nvSpPr>
          <p:spPr>
            <a:xfrm>
              <a:off x="7011800" y="3263329"/>
              <a:ext cx="14999" cy="14487"/>
            </a:xfrm>
            <a:custGeom>
              <a:avLst/>
              <a:gdLst/>
              <a:ahLst/>
              <a:cxnLst/>
              <a:rect l="l" t="t" r="r" b="b"/>
              <a:pathLst>
                <a:path w="468" h="452" extrusionOk="0">
                  <a:moveTo>
                    <a:pt x="468" y="0"/>
                  </a:moveTo>
                  <a:cubicBezTo>
                    <a:pt x="434" y="0"/>
                    <a:pt x="401" y="134"/>
                    <a:pt x="267" y="268"/>
                  </a:cubicBezTo>
                  <a:cubicBezTo>
                    <a:pt x="150" y="385"/>
                    <a:pt x="0" y="418"/>
                    <a:pt x="17" y="452"/>
                  </a:cubicBezTo>
                  <a:cubicBezTo>
                    <a:pt x="251" y="435"/>
                    <a:pt x="451" y="251"/>
                    <a:pt x="468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4046;p60"/>
            <p:cNvSpPr/>
            <p:nvPr/>
          </p:nvSpPr>
          <p:spPr>
            <a:xfrm>
              <a:off x="6981256" y="3242977"/>
              <a:ext cx="35383" cy="37050"/>
            </a:xfrm>
            <a:custGeom>
              <a:avLst/>
              <a:gdLst/>
              <a:ahLst/>
              <a:cxnLst/>
              <a:rect l="l" t="t" r="r" b="b"/>
              <a:pathLst>
                <a:path w="1104" h="1156" extrusionOk="0">
                  <a:moveTo>
                    <a:pt x="418" y="1"/>
                  </a:moveTo>
                  <a:lnTo>
                    <a:pt x="418" y="1"/>
                  </a:lnTo>
                  <a:cubicBezTo>
                    <a:pt x="335" y="67"/>
                    <a:pt x="251" y="151"/>
                    <a:pt x="201" y="234"/>
                  </a:cubicBezTo>
                  <a:cubicBezTo>
                    <a:pt x="118" y="335"/>
                    <a:pt x="67" y="435"/>
                    <a:pt x="34" y="552"/>
                  </a:cubicBezTo>
                  <a:cubicBezTo>
                    <a:pt x="1" y="702"/>
                    <a:pt x="17" y="853"/>
                    <a:pt x="101" y="986"/>
                  </a:cubicBezTo>
                  <a:cubicBezTo>
                    <a:pt x="191" y="1091"/>
                    <a:pt x="321" y="1156"/>
                    <a:pt x="456" y="1156"/>
                  </a:cubicBezTo>
                  <a:cubicBezTo>
                    <a:pt x="471" y="1156"/>
                    <a:pt x="487" y="1155"/>
                    <a:pt x="502" y="1153"/>
                  </a:cubicBezTo>
                  <a:cubicBezTo>
                    <a:pt x="619" y="1153"/>
                    <a:pt x="736" y="1120"/>
                    <a:pt x="836" y="1053"/>
                  </a:cubicBezTo>
                  <a:cubicBezTo>
                    <a:pt x="936" y="1020"/>
                    <a:pt x="1020" y="953"/>
                    <a:pt x="1103" y="869"/>
                  </a:cubicBezTo>
                  <a:lnTo>
                    <a:pt x="1103" y="869"/>
                  </a:lnTo>
                  <a:cubicBezTo>
                    <a:pt x="1087" y="869"/>
                    <a:pt x="1003" y="936"/>
                    <a:pt x="819" y="1020"/>
                  </a:cubicBezTo>
                  <a:cubicBezTo>
                    <a:pt x="719" y="1070"/>
                    <a:pt x="619" y="1087"/>
                    <a:pt x="502" y="1087"/>
                  </a:cubicBezTo>
                  <a:cubicBezTo>
                    <a:pt x="488" y="1088"/>
                    <a:pt x="475" y="1089"/>
                    <a:pt x="461" y="1089"/>
                  </a:cubicBezTo>
                  <a:cubicBezTo>
                    <a:pt x="344" y="1089"/>
                    <a:pt x="243" y="1026"/>
                    <a:pt x="168" y="936"/>
                  </a:cubicBezTo>
                  <a:cubicBezTo>
                    <a:pt x="84" y="819"/>
                    <a:pt x="67" y="686"/>
                    <a:pt x="101" y="569"/>
                  </a:cubicBezTo>
                  <a:cubicBezTo>
                    <a:pt x="118" y="452"/>
                    <a:pt x="168" y="351"/>
                    <a:pt x="235" y="268"/>
                  </a:cubicBezTo>
                  <a:cubicBezTo>
                    <a:pt x="301" y="184"/>
                    <a:pt x="368" y="101"/>
                    <a:pt x="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4047;p60"/>
            <p:cNvSpPr/>
            <p:nvPr/>
          </p:nvSpPr>
          <p:spPr>
            <a:xfrm>
              <a:off x="6964654" y="3274354"/>
              <a:ext cx="50895" cy="50799"/>
            </a:xfrm>
            <a:custGeom>
              <a:avLst/>
              <a:gdLst/>
              <a:ahLst/>
              <a:cxnLst/>
              <a:rect l="l" t="t" r="r" b="b"/>
              <a:pathLst>
                <a:path w="1588" h="1585" extrusionOk="0">
                  <a:moveTo>
                    <a:pt x="1511" y="0"/>
                  </a:moveTo>
                  <a:cubicBezTo>
                    <a:pt x="1499" y="0"/>
                    <a:pt x="1486" y="2"/>
                    <a:pt x="1471" y="7"/>
                  </a:cubicBezTo>
                  <a:cubicBezTo>
                    <a:pt x="1371" y="24"/>
                    <a:pt x="1271" y="91"/>
                    <a:pt x="1204" y="158"/>
                  </a:cubicBezTo>
                  <a:cubicBezTo>
                    <a:pt x="1103" y="291"/>
                    <a:pt x="1037" y="442"/>
                    <a:pt x="1020" y="609"/>
                  </a:cubicBezTo>
                  <a:cubicBezTo>
                    <a:pt x="1003" y="793"/>
                    <a:pt x="970" y="976"/>
                    <a:pt x="920" y="1160"/>
                  </a:cubicBezTo>
                  <a:cubicBezTo>
                    <a:pt x="870" y="1327"/>
                    <a:pt x="736" y="1461"/>
                    <a:pt x="569" y="1511"/>
                  </a:cubicBezTo>
                  <a:cubicBezTo>
                    <a:pt x="553" y="1513"/>
                    <a:pt x="538" y="1514"/>
                    <a:pt x="523" y="1514"/>
                  </a:cubicBezTo>
                  <a:cubicBezTo>
                    <a:pt x="388" y="1514"/>
                    <a:pt x="260" y="1449"/>
                    <a:pt x="184" y="1344"/>
                  </a:cubicBezTo>
                  <a:cubicBezTo>
                    <a:pt x="134" y="1260"/>
                    <a:pt x="84" y="1177"/>
                    <a:pt x="51" y="1077"/>
                  </a:cubicBezTo>
                  <a:cubicBezTo>
                    <a:pt x="34" y="1043"/>
                    <a:pt x="17" y="993"/>
                    <a:pt x="1" y="960"/>
                  </a:cubicBezTo>
                  <a:lnTo>
                    <a:pt x="1" y="960"/>
                  </a:lnTo>
                  <a:cubicBezTo>
                    <a:pt x="1" y="1010"/>
                    <a:pt x="17" y="1043"/>
                    <a:pt x="17" y="1077"/>
                  </a:cubicBezTo>
                  <a:cubicBezTo>
                    <a:pt x="51" y="1177"/>
                    <a:pt x="101" y="1277"/>
                    <a:pt x="151" y="1377"/>
                  </a:cubicBezTo>
                  <a:cubicBezTo>
                    <a:pt x="201" y="1428"/>
                    <a:pt x="251" y="1494"/>
                    <a:pt x="318" y="1528"/>
                  </a:cubicBezTo>
                  <a:cubicBezTo>
                    <a:pt x="368" y="1565"/>
                    <a:pt x="437" y="1584"/>
                    <a:pt x="504" y="1584"/>
                  </a:cubicBezTo>
                  <a:cubicBezTo>
                    <a:pt x="526" y="1584"/>
                    <a:pt x="548" y="1582"/>
                    <a:pt x="569" y="1578"/>
                  </a:cubicBezTo>
                  <a:cubicBezTo>
                    <a:pt x="769" y="1528"/>
                    <a:pt x="936" y="1377"/>
                    <a:pt x="987" y="1177"/>
                  </a:cubicBezTo>
                  <a:cubicBezTo>
                    <a:pt x="1037" y="993"/>
                    <a:pt x="1070" y="809"/>
                    <a:pt x="1087" y="609"/>
                  </a:cubicBezTo>
                  <a:cubicBezTo>
                    <a:pt x="1087" y="458"/>
                    <a:pt x="1154" y="325"/>
                    <a:pt x="1237" y="191"/>
                  </a:cubicBezTo>
                  <a:cubicBezTo>
                    <a:pt x="1304" y="124"/>
                    <a:pt x="1388" y="57"/>
                    <a:pt x="1488" y="41"/>
                  </a:cubicBezTo>
                  <a:cubicBezTo>
                    <a:pt x="1555" y="24"/>
                    <a:pt x="1588" y="24"/>
                    <a:pt x="1588" y="24"/>
                  </a:cubicBezTo>
                  <a:cubicBezTo>
                    <a:pt x="1564" y="12"/>
                    <a:pt x="1541" y="0"/>
                    <a:pt x="15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4048;p60"/>
            <p:cNvSpPr/>
            <p:nvPr/>
          </p:nvSpPr>
          <p:spPr>
            <a:xfrm>
              <a:off x="6934143" y="3561619"/>
              <a:ext cx="81407" cy="138296"/>
            </a:xfrm>
            <a:custGeom>
              <a:avLst/>
              <a:gdLst/>
              <a:ahLst/>
              <a:cxnLst/>
              <a:rect l="l" t="t" r="r" b="b"/>
              <a:pathLst>
                <a:path w="2540" h="4315" extrusionOk="0">
                  <a:moveTo>
                    <a:pt x="485" y="0"/>
                  </a:moveTo>
                  <a:cubicBezTo>
                    <a:pt x="485" y="0"/>
                    <a:pt x="0" y="3542"/>
                    <a:pt x="485" y="3993"/>
                  </a:cubicBezTo>
                  <a:cubicBezTo>
                    <a:pt x="685" y="4207"/>
                    <a:pt x="950" y="4314"/>
                    <a:pt x="1228" y="4314"/>
                  </a:cubicBezTo>
                  <a:cubicBezTo>
                    <a:pt x="1297" y="4314"/>
                    <a:pt x="1367" y="4308"/>
                    <a:pt x="1437" y="4294"/>
                  </a:cubicBezTo>
                  <a:lnTo>
                    <a:pt x="2356" y="3526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4049;p60"/>
            <p:cNvSpPr/>
            <p:nvPr/>
          </p:nvSpPr>
          <p:spPr>
            <a:xfrm>
              <a:off x="7270956" y="3173910"/>
              <a:ext cx="146244" cy="114611"/>
            </a:xfrm>
            <a:custGeom>
              <a:avLst/>
              <a:gdLst/>
              <a:ahLst/>
              <a:cxnLst/>
              <a:rect l="l" t="t" r="r" b="b"/>
              <a:pathLst>
                <a:path w="4563" h="3576" extrusionOk="0">
                  <a:moveTo>
                    <a:pt x="3994" y="0"/>
                  </a:moveTo>
                  <a:lnTo>
                    <a:pt x="1655" y="2289"/>
                  </a:lnTo>
                  <a:lnTo>
                    <a:pt x="619" y="1454"/>
                  </a:lnTo>
                  <a:lnTo>
                    <a:pt x="1" y="2122"/>
                  </a:lnTo>
                  <a:lnTo>
                    <a:pt x="1605" y="3576"/>
                  </a:lnTo>
                  <a:lnTo>
                    <a:pt x="4562" y="66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4050;p60"/>
            <p:cNvSpPr/>
            <p:nvPr/>
          </p:nvSpPr>
          <p:spPr>
            <a:xfrm>
              <a:off x="7195479" y="3247785"/>
              <a:ext cx="175121" cy="251721"/>
            </a:xfrm>
            <a:custGeom>
              <a:avLst/>
              <a:gdLst/>
              <a:ahLst/>
              <a:cxnLst/>
              <a:rect l="l" t="t" r="r" b="b"/>
              <a:pathLst>
                <a:path w="5464" h="7854" extrusionOk="0">
                  <a:moveTo>
                    <a:pt x="4086" y="0"/>
                  </a:moveTo>
                  <a:cubicBezTo>
                    <a:pt x="4070" y="0"/>
                    <a:pt x="4060" y="16"/>
                    <a:pt x="4060" y="51"/>
                  </a:cubicBezTo>
                  <a:cubicBezTo>
                    <a:pt x="4077" y="218"/>
                    <a:pt x="4077" y="1137"/>
                    <a:pt x="4077" y="1137"/>
                  </a:cubicBezTo>
                  <a:lnTo>
                    <a:pt x="2473" y="4495"/>
                  </a:lnTo>
                  <a:cubicBezTo>
                    <a:pt x="2306" y="4947"/>
                    <a:pt x="1938" y="5281"/>
                    <a:pt x="1487" y="5448"/>
                  </a:cubicBezTo>
                  <a:lnTo>
                    <a:pt x="0" y="5882"/>
                  </a:lnTo>
                  <a:lnTo>
                    <a:pt x="585" y="7854"/>
                  </a:lnTo>
                  <a:lnTo>
                    <a:pt x="2657" y="7169"/>
                  </a:lnTo>
                  <a:cubicBezTo>
                    <a:pt x="3191" y="6985"/>
                    <a:pt x="3609" y="6567"/>
                    <a:pt x="3793" y="6033"/>
                  </a:cubicBezTo>
                  <a:lnTo>
                    <a:pt x="5213" y="1688"/>
                  </a:lnTo>
                  <a:cubicBezTo>
                    <a:pt x="5313" y="1404"/>
                    <a:pt x="5380" y="1120"/>
                    <a:pt x="5447" y="836"/>
                  </a:cubicBezTo>
                  <a:cubicBezTo>
                    <a:pt x="5464" y="536"/>
                    <a:pt x="5397" y="252"/>
                    <a:pt x="5263" y="1"/>
                  </a:cubicBezTo>
                  <a:lnTo>
                    <a:pt x="4361" y="569"/>
                  </a:lnTo>
                  <a:cubicBezTo>
                    <a:pt x="4334" y="285"/>
                    <a:pt x="4153" y="0"/>
                    <a:pt x="4086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4051;p60"/>
            <p:cNvSpPr/>
            <p:nvPr/>
          </p:nvSpPr>
          <p:spPr>
            <a:xfrm>
              <a:off x="7069073" y="4391105"/>
              <a:ext cx="111438" cy="48492"/>
            </a:xfrm>
            <a:custGeom>
              <a:avLst/>
              <a:gdLst/>
              <a:ahLst/>
              <a:cxnLst/>
              <a:rect l="l" t="t" r="r" b="b"/>
              <a:pathLst>
                <a:path w="3477" h="1513" extrusionOk="0">
                  <a:moveTo>
                    <a:pt x="1856" y="1"/>
                  </a:moveTo>
                  <a:lnTo>
                    <a:pt x="1" y="17"/>
                  </a:lnTo>
                  <a:lnTo>
                    <a:pt x="18" y="1488"/>
                  </a:lnTo>
                  <a:lnTo>
                    <a:pt x="135" y="1488"/>
                  </a:lnTo>
                  <a:cubicBezTo>
                    <a:pt x="394" y="1496"/>
                    <a:pt x="1045" y="1513"/>
                    <a:pt x="1676" y="1513"/>
                  </a:cubicBezTo>
                  <a:cubicBezTo>
                    <a:pt x="2307" y="1513"/>
                    <a:pt x="2917" y="1496"/>
                    <a:pt x="3092" y="1438"/>
                  </a:cubicBezTo>
                  <a:cubicBezTo>
                    <a:pt x="3476" y="1321"/>
                    <a:pt x="1889" y="986"/>
                    <a:pt x="1889" y="986"/>
                  </a:cubicBezTo>
                  <a:lnTo>
                    <a:pt x="1856" y="1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4052;p60"/>
            <p:cNvSpPr/>
            <p:nvPr/>
          </p:nvSpPr>
          <p:spPr>
            <a:xfrm>
              <a:off x="7069073" y="4421007"/>
              <a:ext cx="21986" cy="16730"/>
            </a:xfrm>
            <a:custGeom>
              <a:avLst/>
              <a:gdLst/>
              <a:ahLst/>
              <a:cxnLst/>
              <a:rect l="l" t="t" r="r" b="b"/>
              <a:pathLst>
                <a:path w="686" h="522" extrusionOk="0">
                  <a:moveTo>
                    <a:pt x="65" y="0"/>
                  </a:moveTo>
                  <a:cubicBezTo>
                    <a:pt x="44" y="0"/>
                    <a:pt x="22" y="1"/>
                    <a:pt x="1" y="3"/>
                  </a:cubicBezTo>
                  <a:lnTo>
                    <a:pt x="18" y="521"/>
                  </a:lnTo>
                  <a:lnTo>
                    <a:pt x="686" y="521"/>
                  </a:lnTo>
                  <a:cubicBezTo>
                    <a:pt x="653" y="371"/>
                    <a:pt x="569" y="220"/>
                    <a:pt x="452" y="120"/>
                  </a:cubicBezTo>
                  <a:cubicBezTo>
                    <a:pt x="336" y="47"/>
                    <a:pt x="207" y="0"/>
                    <a:pt x="6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4053;p60"/>
            <p:cNvSpPr/>
            <p:nvPr/>
          </p:nvSpPr>
          <p:spPr>
            <a:xfrm>
              <a:off x="7069618" y="4429116"/>
              <a:ext cx="102304" cy="10801"/>
            </a:xfrm>
            <a:custGeom>
              <a:avLst/>
              <a:gdLst/>
              <a:ahLst/>
              <a:cxnLst/>
              <a:rect l="l" t="t" r="r" b="b"/>
              <a:pathLst>
                <a:path w="3192" h="337" extrusionOk="0">
                  <a:moveTo>
                    <a:pt x="2641" y="1"/>
                  </a:moveTo>
                  <a:cubicBezTo>
                    <a:pt x="2540" y="1"/>
                    <a:pt x="2473" y="235"/>
                    <a:pt x="2473" y="235"/>
                  </a:cubicBezTo>
                  <a:lnTo>
                    <a:pt x="1" y="252"/>
                  </a:lnTo>
                  <a:lnTo>
                    <a:pt x="1" y="302"/>
                  </a:lnTo>
                  <a:cubicBezTo>
                    <a:pt x="332" y="325"/>
                    <a:pt x="812" y="336"/>
                    <a:pt x="1297" y="336"/>
                  </a:cubicBezTo>
                  <a:cubicBezTo>
                    <a:pt x="2182" y="336"/>
                    <a:pt x="3082" y="300"/>
                    <a:pt x="3125" y="235"/>
                  </a:cubicBezTo>
                  <a:cubicBezTo>
                    <a:pt x="3192" y="151"/>
                    <a:pt x="2641" y="1"/>
                    <a:pt x="2641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4054;p60"/>
            <p:cNvSpPr/>
            <p:nvPr/>
          </p:nvSpPr>
          <p:spPr>
            <a:xfrm>
              <a:off x="7072823" y="4435558"/>
              <a:ext cx="95894" cy="2404"/>
            </a:xfrm>
            <a:custGeom>
              <a:avLst/>
              <a:gdLst/>
              <a:ahLst/>
              <a:cxnLst/>
              <a:rect l="l" t="t" r="r" b="b"/>
              <a:pathLst>
                <a:path w="2992" h="75" extrusionOk="0">
                  <a:moveTo>
                    <a:pt x="2908" y="0"/>
                  </a:moveTo>
                  <a:lnTo>
                    <a:pt x="2574" y="17"/>
                  </a:lnTo>
                  <a:cubicBezTo>
                    <a:pt x="2290" y="34"/>
                    <a:pt x="1889" y="34"/>
                    <a:pt x="1454" y="51"/>
                  </a:cubicBezTo>
                  <a:lnTo>
                    <a:pt x="1" y="51"/>
                  </a:lnTo>
                  <a:lnTo>
                    <a:pt x="335" y="67"/>
                  </a:lnTo>
                  <a:cubicBezTo>
                    <a:pt x="524" y="67"/>
                    <a:pt x="766" y="75"/>
                    <a:pt x="1034" y="75"/>
                  </a:cubicBezTo>
                  <a:cubicBezTo>
                    <a:pt x="1169" y="75"/>
                    <a:pt x="1310" y="73"/>
                    <a:pt x="1454" y="67"/>
                  </a:cubicBezTo>
                  <a:cubicBezTo>
                    <a:pt x="1889" y="67"/>
                    <a:pt x="2290" y="51"/>
                    <a:pt x="2574" y="34"/>
                  </a:cubicBezTo>
                  <a:lnTo>
                    <a:pt x="2908" y="1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4055;p60"/>
            <p:cNvSpPr/>
            <p:nvPr/>
          </p:nvSpPr>
          <p:spPr>
            <a:xfrm>
              <a:off x="7148878" y="4428058"/>
              <a:ext cx="5929" cy="9679"/>
            </a:xfrm>
            <a:custGeom>
              <a:avLst/>
              <a:gdLst/>
              <a:ahLst/>
              <a:cxnLst/>
              <a:rect l="l" t="t" r="r" b="b"/>
              <a:pathLst>
                <a:path w="185" h="302" extrusionOk="0">
                  <a:moveTo>
                    <a:pt x="184" y="0"/>
                  </a:moveTo>
                  <a:lnTo>
                    <a:pt x="184" y="0"/>
                  </a:lnTo>
                  <a:cubicBezTo>
                    <a:pt x="67" y="51"/>
                    <a:pt x="0" y="168"/>
                    <a:pt x="0" y="301"/>
                  </a:cubicBezTo>
                  <a:cubicBezTo>
                    <a:pt x="17" y="234"/>
                    <a:pt x="34" y="184"/>
                    <a:pt x="67" y="134"/>
                  </a:cubicBezTo>
                  <a:cubicBezTo>
                    <a:pt x="101" y="84"/>
                    <a:pt x="134" y="51"/>
                    <a:pt x="1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4056;p60"/>
            <p:cNvSpPr/>
            <p:nvPr/>
          </p:nvSpPr>
          <p:spPr>
            <a:xfrm>
              <a:off x="7131218" y="4423764"/>
              <a:ext cx="3237" cy="5384"/>
            </a:xfrm>
            <a:custGeom>
              <a:avLst/>
              <a:gdLst/>
              <a:ahLst/>
              <a:cxnLst/>
              <a:rect l="l" t="t" r="r" b="b"/>
              <a:pathLst>
                <a:path w="101" h="168" extrusionOk="0">
                  <a:moveTo>
                    <a:pt x="100" y="1"/>
                  </a:moveTo>
                  <a:cubicBezTo>
                    <a:pt x="100" y="1"/>
                    <a:pt x="67" y="34"/>
                    <a:pt x="50" y="84"/>
                  </a:cubicBezTo>
                  <a:cubicBezTo>
                    <a:pt x="17" y="118"/>
                    <a:pt x="0" y="151"/>
                    <a:pt x="0" y="168"/>
                  </a:cubicBezTo>
                  <a:cubicBezTo>
                    <a:pt x="17" y="168"/>
                    <a:pt x="33" y="134"/>
                    <a:pt x="67" y="84"/>
                  </a:cubicBezTo>
                  <a:cubicBezTo>
                    <a:pt x="84" y="5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4057;p60"/>
            <p:cNvSpPr/>
            <p:nvPr/>
          </p:nvSpPr>
          <p:spPr>
            <a:xfrm>
              <a:off x="7126379" y="4423091"/>
              <a:ext cx="3782" cy="3397"/>
            </a:xfrm>
            <a:custGeom>
              <a:avLst/>
              <a:gdLst/>
              <a:ahLst/>
              <a:cxnLst/>
              <a:rect l="l" t="t" r="r" b="b"/>
              <a:pathLst>
                <a:path w="118" h="106" extrusionOk="0">
                  <a:moveTo>
                    <a:pt x="114" y="1"/>
                  </a:moveTo>
                  <a:cubicBezTo>
                    <a:pt x="105" y="1"/>
                    <a:pt x="78" y="25"/>
                    <a:pt x="51" y="39"/>
                  </a:cubicBezTo>
                  <a:cubicBezTo>
                    <a:pt x="17" y="72"/>
                    <a:pt x="1" y="105"/>
                    <a:pt x="1" y="105"/>
                  </a:cubicBezTo>
                  <a:cubicBezTo>
                    <a:pt x="1" y="105"/>
                    <a:pt x="34" y="89"/>
                    <a:pt x="68" y="55"/>
                  </a:cubicBezTo>
                  <a:cubicBezTo>
                    <a:pt x="101" y="22"/>
                    <a:pt x="118" y="5"/>
                    <a:pt x="118" y="5"/>
                  </a:cubicBezTo>
                  <a:cubicBezTo>
                    <a:pt x="118" y="2"/>
                    <a:pt x="116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4058;p60"/>
            <p:cNvSpPr/>
            <p:nvPr/>
          </p:nvSpPr>
          <p:spPr>
            <a:xfrm>
              <a:off x="7123174" y="4420559"/>
              <a:ext cx="6442" cy="577"/>
            </a:xfrm>
            <a:custGeom>
              <a:avLst/>
              <a:gdLst/>
              <a:ahLst/>
              <a:cxnLst/>
              <a:rect l="l" t="t" r="r" b="b"/>
              <a:pathLst>
                <a:path w="201" h="18" extrusionOk="0">
                  <a:moveTo>
                    <a:pt x="0" y="1"/>
                  </a:moveTo>
                  <a:lnTo>
                    <a:pt x="0" y="17"/>
                  </a:lnTo>
                  <a:lnTo>
                    <a:pt x="101" y="17"/>
                  </a:lnTo>
                  <a:cubicBezTo>
                    <a:pt x="134" y="17"/>
                    <a:pt x="168" y="17"/>
                    <a:pt x="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4059;p60"/>
            <p:cNvSpPr/>
            <p:nvPr/>
          </p:nvSpPr>
          <p:spPr>
            <a:xfrm>
              <a:off x="7122116" y="4416809"/>
              <a:ext cx="6987" cy="1154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0" y="1"/>
                  </a:moveTo>
                  <a:cubicBezTo>
                    <a:pt x="41" y="21"/>
                    <a:pt x="89" y="36"/>
                    <a:pt x="135" y="36"/>
                  </a:cubicBezTo>
                  <a:cubicBezTo>
                    <a:pt x="164" y="36"/>
                    <a:pt x="192" y="30"/>
                    <a:pt x="217" y="17"/>
                  </a:cubicBezTo>
                  <a:cubicBezTo>
                    <a:pt x="195" y="17"/>
                    <a:pt x="173" y="10"/>
                    <a:pt x="150" y="10"/>
                  </a:cubicBezTo>
                  <a:cubicBezTo>
                    <a:pt x="139" y="10"/>
                    <a:pt x="128" y="12"/>
                    <a:pt x="117" y="17"/>
                  </a:cubicBezTo>
                  <a:cubicBezTo>
                    <a:pt x="84" y="1"/>
                    <a:pt x="33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4060;p60"/>
            <p:cNvSpPr/>
            <p:nvPr/>
          </p:nvSpPr>
          <p:spPr>
            <a:xfrm>
              <a:off x="7133334" y="4418187"/>
              <a:ext cx="11282" cy="6698"/>
            </a:xfrm>
            <a:custGeom>
              <a:avLst/>
              <a:gdLst/>
              <a:ahLst/>
              <a:cxnLst/>
              <a:rect l="l" t="t" r="r" b="b"/>
              <a:pathLst>
                <a:path w="352" h="209" extrusionOk="0">
                  <a:moveTo>
                    <a:pt x="212" y="17"/>
                  </a:moveTo>
                  <a:cubicBezTo>
                    <a:pt x="247" y="17"/>
                    <a:pt x="283" y="29"/>
                    <a:pt x="318" y="41"/>
                  </a:cubicBezTo>
                  <a:cubicBezTo>
                    <a:pt x="335" y="58"/>
                    <a:pt x="318" y="75"/>
                    <a:pt x="302" y="91"/>
                  </a:cubicBezTo>
                  <a:cubicBezTo>
                    <a:pt x="285" y="108"/>
                    <a:pt x="268" y="108"/>
                    <a:pt x="235" y="125"/>
                  </a:cubicBezTo>
                  <a:cubicBezTo>
                    <a:pt x="201" y="141"/>
                    <a:pt x="151" y="141"/>
                    <a:pt x="118" y="158"/>
                  </a:cubicBezTo>
                  <a:cubicBezTo>
                    <a:pt x="82" y="167"/>
                    <a:pt x="51" y="171"/>
                    <a:pt x="30" y="173"/>
                  </a:cubicBezTo>
                  <a:lnTo>
                    <a:pt x="30" y="173"/>
                  </a:lnTo>
                  <a:cubicBezTo>
                    <a:pt x="43" y="142"/>
                    <a:pt x="55" y="120"/>
                    <a:pt x="68" y="108"/>
                  </a:cubicBezTo>
                  <a:cubicBezTo>
                    <a:pt x="101" y="75"/>
                    <a:pt x="135" y="41"/>
                    <a:pt x="168" y="24"/>
                  </a:cubicBezTo>
                  <a:cubicBezTo>
                    <a:pt x="183" y="20"/>
                    <a:pt x="197" y="17"/>
                    <a:pt x="212" y="17"/>
                  </a:cubicBezTo>
                  <a:close/>
                  <a:moveTo>
                    <a:pt x="236" y="1"/>
                  </a:moveTo>
                  <a:cubicBezTo>
                    <a:pt x="165" y="1"/>
                    <a:pt x="96" y="34"/>
                    <a:pt x="51" y="91"/>
                  </a:cubicBezTo>
                  <a:cubicBezTo>
                    <a:pt x="34" y="108"/>
                    <a:pt x="34" y="141"/>
                    <a:pt x="18" y="174"/>
                  </a:cubicBezTo>
                  <a:lnTo>
                    <a:pt x="18" y="174"/>
                  </a:lnTo>
                  <a:cubicBezTo>
                    <a:pt x="7" y="175"/>
                    <a:pt x="1" y="175"/>
                    <a:pt x="1" y="175"/>
                  </a:cubicBezTo>
                  <a:lnTo>
                    <a:pt x="18" y="175"/>
                  </a:lnTo>
                  <a:cubicBezTo>
                    <a:pt x="18" y="192"/>
                    <a:pt x="18" y="208"/>
                    <a:pt x="18" y="208"/>
                  </a:cubicBezTo>
                  <a:cubicBezTo>
                    <a:pt x="22" y="196"/>
                    <a:pt x="26" y="185"/>
                    <a:pt x="30" y="175"/>
                  </a:cubicBezTo>
                  <a:lnTo>
                    <a:pt x="118" y="175"/>
                  </a:lnTo>
                  <a:cubicBezTo>
                    <a:pt x="168" y="158"/>
                    <a:pt x="201" y="158"/>
                    <a:pt x="252" y="141"/>
                  </a:cubicBezTo>
                  <a:cubicBezTo>
                    <a:pt x="268" y="125"/>
                    <a:pt x="302" y="125"/>
                    <a:pt x="318" y="108"/>
                  </a:cubicBezTo>
                  <a:cubicBezTo>
                    <a:pt x="335" y="91"/>
                    <a:pt x="335" y="91"/>
                    <a:pt x="352" y="75"/>
                  </a:cubicBezTo>
                  <a:cubicBezTo>
                    <a:pt x="352" y="58"/>
                    <a:pt x="335" y="41"/>
                    <a:pt x="335" y="24"/>
                  </a:cubicBezTo>
                  <a:cubicBezTo>
                    <a:pt x="303" y="8"/>
                    <a:pt x="269" y="1"/>
                    <a:pt x="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4061;p60"/>
            <p:cNvSpPr/>
            <p:nvPr/>
          </p:nvSpPr>
          <p:spPr>
            <a:xfrm>
              <a:off x="7129071" y="4416264"/>
              <a:ext cx="5929" cy="7532"/>
            </a:xfrm>
            <a:custGeom>
              <a:avLst/>
              <a:gdLst/>
              <a:ahLst/>
              <a:cxnLst/>
              <a:rect l="l" t="t" r="r" b="b"/>
              <a:pathLst>
                <a:path w="185" h="235" extrusionOk="0">
                  <a:moveTo>
                    <a:pt x="34" y="1"/>
                  </a:moveTo>
                  <a:cubicBezTo>
                    <a:pt x="17" y="18"/>
                    <a:pt x="0" y="34"/>
                    <a:pt x="0" y="68"/>
                  </a:cubicBezTo>
                  <a:cubicBezTo>
                    <a:pt x="0" y="84"/>
                    <a:pt x="17" y="101"/>
                    <a:pt x="34" y="118"/>
                  </a:cubicBezTo>
                  <a:cubicBezTo>
                    <a:pt x="50" y="135"/>
                    <a:pt x="67" y="168"/>
                    <a:pt x="84" y="185"/>
                  </a:cubicBezTo>
                  <a:cubicBezTo>
                    <a:pt x="100" y="201"/>
                    <a:pt x="134" y="218"/>
                    <a:pt x="151" y="235"/>
                  </a:cubicBezTo>
                  <a:cubicBezTo>
                    <a:pt x="151" y="235"/>
                    <a:pt x="134" y="218"/>
                    <a:pt x="100" y="168"/>
                  </a:cubicBezTo>
                  <a:cubicBezTo>
                    <a:pt x="84" y="151"/>
                    <a:pt x="50" y="135"/>
                    <a:pt x="50" y="101"/>
                  </a:cubicBezTo>
                  <a:cubicBezTo>
                    <a:pt x="34" y="84"/>
                    <a:pt x="17" y="34"/>
                    <a:pt x="50" y="34"/>
                  </a:cubicBezTo>
                  <a:cubicBezTo>
                    <a:pt x="53" y="31"/>
                    <a:pt x="57" y="30"/>
                    <a:pt x="61" y="30"/>
                  </a:cubicBezTo>
                  <a:cubicBezTo>
                    <a:pt x="79" y="30"/>
                    <a:pt x="104" y="57"/>
                    <a:pt x="117" y="84"/>
                  </a:cubicBezTo>
                  <a:cubicBezTo>
                    <a:pt x="134" y="101"/>
                    <a:pt x="151" y="135"/>
                    <a:pt x="167" y="151"/>
                  </a:cubicBezTo>
                  <a:cubicBezTo>
                    <a:pt x="167" y="118"/>
                    <a:pt x="167" y="84"/>
                    <a:pt x="134" y="68"/>
                  </a:cubicBezTo>
                  <a:cubicBezTo>
                    <a:pt x="117" y="34"/>
                    <a:pt x="84" y="1"/>
                    <a:pt x="34" y="1"/>
                  </a:cubicBezTo>
                  <a:close/>
                  <a:moveTo>
                    <a:pt x="167" y="151"/>
                  </a:moveTo>
                  <a:cubicBezTo>
                    <a:pt x="167" y="185"/>
                    <a:pt x="167" y="201"/>
                    <a:pt x="167" y="235"/>
                  </a:cubicBezTo>
                  <a:cubicBezTo>
                    <a:pt x="184" y="218"/>
                    <a:pt x="184" y="185"/>
                    <a:pt x="167" y="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4062;p60"/>
            <p:cNvSpPr/>
            <p:nvPr/>
          </p:nvSpPr>
          <p:spPr>
            <a:xfrm>
              <a:off x="7069618" y="4420559"/>
              <a:ext cx="21441" cy="16634"/>
            </a:xfrm>
            <a:custGeom>
              <a:avLst/>
              <a:gdLst/>
              <a:ahLst/>
              <a:cxnLst/>
              <a:rect l="l" t="t" r="r" b="b"/>
              <a:pathLst>
                <a:path w="669" h="519" extrusionOk="0">
                  <a:moveTo>
                    <a:pt x="1" y="1"/>
                  </a:moveTo>
                  <a:cubicBezTo>
                    <a:pt x="1" y="9"/>
                    <a:pt x="13" y="9"/>
                    <a:pt x="36" y="9"/>
                  </a:cubicBezTo>
                  <a:cubicBezTo>
                    <a:pt x="59" y="9"/>
                    <a:pt x="92" y="9"/>
                    <a:pt x="134" y="17"/>
                  </a:cubicBezTo>
                  <a:cubicBezTo>
                    <a:pt x="368" y="34"/>
                    <a:pt x="552" y="184"/>
                    <a:pt x="636" y="385"/>
                  </a:cubicBezTo>
                  <a:cubicBezTo>
                    <a:pt x="669" y="468"/>
                    <a:pt x="669" y="519"/>
                    <a:pt x="669" y="519"/>
                  </a:cubicBezTo>
                  <a:cubicBezTo>
                    <a:pt x="669" y="519"/>
                    <a:pt x="669" y="502"/>
                    <a:pt x="669" y="485"/>
                  </a:cubicBezTo>
                  <a:cubicBezTo>
                    <a:pt x="669" y="452"/>
                    <a:pt x="652" y="418"/>
                    <a:pt x="652" y="385"/>
                  </a:cubicBezTo>
                  <a:cubicBezTo>
                    <a:pt x="569" y="168"/>
                    <a:pt x="368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4063;p60"/>
            <p:cNvSpPr/>
            <p:nvPr/>
          </p:nvSpPr>
          <p:spPr>
            <a:xfrm>
              <a:off x="7074971" y="4395912"/>
              <a:ext cx="1122" cy="24679"/>
            </a:xfrm>
            <a:custGeom>
              <a:avLst/>
              <a:gdLst/>
              <a:ahLst/>
              <a:cxnLst/>
              <a:rect l="l" t="t" r="r" b="b"/>
              <a:pathLst>
                <a:path w="35" h="770" extrusionOk="0">
                  <a:moveTo>
                    <a:pt x="17" y="1"/>
                  </a:moveTo>
                  <a:cubicBezTo>
                    <a:pt x="1" y="252"/>
                    <a:pt x="1" y="502"/>
                    <a:pt x="17" y="770"/>
                  </a:cubicBezTo>
                  <a:cubicBezTo>
                    <a:pt x="34" y="502"/>
                    <a:pt x="34" y="252"/>
                    <a:pt x="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4064;p60"/>
            <p:cNvSpPr/>
            <p:nvPr/>
          </p:nvSpPr>
          <p:spPr>
            <a:xfrm>
              <a:off x="7098527" y="4431552"/>
              <a:ext cx="17724" cy="1058"/>
            </a:xfrm>
            <a:custGeom>
              <a:avLst/>
              <a:gdLst/>
              <a:ahLst/>
              <a:cxnLst/>
              <a:rect l="l" t="t" r="r" b="b"/>
              <a:pathLst>
                <a:path w="553" h="33" extrusionOk="0">
                  <a:moveTo>
                    <a:pt x="512" y="1"/>
                  </a:moveTo>
                  <a:cubicBezTo>
                    <a:pt x="461" y="1"/>
                    <a:pt x="368" y="8"/>
                    <a:pt x="268" y="8"/>
                  </a:cubicBezTo>
                  <a:lnTo>
                    <a:pt x="1" y="8"/>
                  </a:lnTo>
                  <a:cubicBezTo>
                    <a:pt x="60" y="20"/>
                    <a:pt x="127" y="32"/>
                    <a:pt x="191" y="32"/>
                  </a:cubicBezTo>
                  <a:cubicBezTo>
                    <a:pt x="218" y="32"/>
                    <a:pt x="244" y="30"/>
                    <a:pt x="268" y="25"/>
                  </a:cubicBezTo>
                  <a:cubicBezTo>
                    <a:pt x="368" y="25"/>
                    <a:pt x="452" y="25"/>
                    <a:pt x="552" y="8"/>
                  </a:cubicBezTo>
                  <a:cubicBezTo>
                    <a:pt x="552" y="3"/>
                    <a:pt x="537" y="1"/>
                    <a:pt x="5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4065;p60"/>
            <p:cNvSpPr/>
            <p:nvPr/>
          </p:nvSpPr>
          <p:spPr>
            <a:xfrm>
              <a:off x="7086765" y="4431808"/>
              <a:ext cx="2179" cy="3782"/>
            </a:xfrm>
            <a:custGeom>
              <a:avLst/>
              <a:gdLst/>
              <a:ahLst/>
              <a:cxnLst/>
              <a:rect l="l" t="t" r="r" b="b"/>
              <a:pathLst>
                <a:path w="68" h="118" extrusionOk="0">
                  <a:moveTo>
                    <a:pt x="0" y="0"/>
                  </a:moveTo>
                  <a:cubicBezTo>
                    <a:pt x="0" y="17"/>
                    <a:pt x="17" y="34"/>
                    <a:pt x="34" y="51"/>
                  </a:cubicBezTo>
                  <a:cubicBezTo>
                    <a:pt x="34" y="84"/>
                    <a:pt x="50" y="117"/>
                    <a:pt x="50" y="117"/>
                  </a:cubicBezTo>
                  <a:cubicBezTo>
                    <a:pt x="67" y="101"/>
                    <a:pt x="67" y="84"/>
                    <a:pt x="50" y="51"/>
                  </a:cubicBezTo>
                  <a:cubicBezTo>
                    <a:pt x="34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4066;p60"/>
            <p:cNvSpPr/>
            <p:nvPr/>
          </p:nvSpPr>
          <p:spPr>
            <a:xfrm>
              <a:off x="7082470" y="4426456"/>
              <a:ext cx="2179" cy="2404"/>
            </a:xfrm>
            <a:custGeom>
              <a:avLst/>
              <a:gdLst/>
              <a:ahLst/>
              <a:cxnLst/>
              <a:rect l="l" t="t" r="r" b="b"/>
              <a:pathLst>
                <a:path w="68" h="75" extrusionOk="0">
                  <a:moveTo>
                    <a:pt x="1" y="0"/>
                  </a:moveTo>
                  <a:cubicBezTo>
                    <a:pt x="1" y="0"/>
                    <a:pt x="1" y="34"/>
                    <a:pt x="17" y="50"/>
                  </a:cubicBezTo>
                  <a:cubicBezTo>
                    <a:pt x="41" y="62"/>
                    <a:pt x="56" y="74"/>
                    <a:pt x="63" y="74"/>
                  </a:cubicBezTo>
                  <a:cubicBezTo>
                    <a:pt x="66" y="74"/>
                    <a:pt x="67" y="72"/>
                    <a:pt x="67" y="67"/>
                  </a:cubicBezTo>
                  <a:cubicBezTo>
                    <a:pt x="67" y="67"/>
                    <a:pt x="67" y="50"/>
                    <a:pt x="34" y="34"/>
                  </a:cubicBezTo>
                  <a:cubicBezTo>
                    <a:pt x="17" y="1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4067;p60"/>
            <p:cNvSpPr/>
            <p:nvPr/>
          </p:nvSpPr>
          <p:spPr>
            <a:xfrm>
              <a:off x="7076060" y="4423764"/>
              <a:ext cx="3782" cy="1635"/>
            </a:xfrm>
            <a:custGeom>
              <a:avLst/>
              <a:gdLst/>
              <a:ahLst/>
              <a:cxnLst/>
              <a:rect l="l" t="t" r="r" b="b"/>
              <a:pathLst>
                <a:path w="118" h="51" extrusionOk="0">
                  <a:moveTo>
                    <a:pt x="67" y="1"/>
                  </a:moveTo>
                  <a:cubicBezTo>
                    <a:pt x="33" y="1"/>
                    <a:pt x="0" y="1"/>
                    <a:pt x="0" y="18"/>
                  </a:cubicBezTo>
                  <a:cubicBezTo>
                    <a:pt x="0" y="18"/>
                    <a:pt x="33" y="18"/>
                    <a:pt x="50" y="34"/>
                  </a:cubicBezTo>
                  <a:cubicBezTo>
                    <a:pt x="84" y="34"/>
                    <a:pt x="100" y="51"/>
                    <a:pt x="100" y="51"/>
                  </a:cubicBezTo>
                  <a:cubicBezTo>
                    <a:pt x="117" y="34"/>
                    <a:pt x="100" y="18"/>
                    <a:pt x="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4068;p60"/>
            <p:cNvSpPr/>
            <p:nvPr/>
          </p:nvSpPr>
          <p:spPr>
            <a:xfrm>
              <a:off x="7071221" y="4422834"/>
              <a:ext cx="2179" cy="961"/>
            </a:xfrm>
            <a:custGeom>
              <a:avLst/>
              <a:gdLst/>
              <a:ahLst/>
              <a:cxnLst/>
              <a:rect l="l" t="t" r="r" b="b"/>
              <a:pathLst>
                <a:path w="68" h="30" extrusionOk="0">
                  <a:moveTo>
                    <a:pt x="26" y="1"/>
                  </a:moveTo>
                  <a:cubicBezTo>
                    <a:pt x="22" y="1"/>
                    <a:pt x="17" y="5"/>
                    <a:pt x="17" y="13"/>
                  </a:cubicBezTo>
                  <a:cubicBezTo>
                    <a:pt x="1" y="13"/>
                    <a:pt x="17" y="13"/>
                    <a:pt x="34" y="30"/>
                  </a:cubicBezTo>
                  <a:lnTo>
                    <a:pt x="68" y="30"/>
                  </a:lnTo>
                  <a:cubicBezTo>
                    <a:pt x="68" y="13"/>
                    <a:pt x="51" y="13"/>
                    <a:pt x="34" y="13"/>
                  </a:cubicBezTo>
                  <a:cubicBezTo>
                    <a:pt x="34" y="5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4069;p60"/>
            <p:cNvSpPr/>
            <p:nvPr/>
          </p:nvSpPr>
          <p:spPr>
            <a:xfrm>
              <a:off x="6862928" y="4349888"/>
              <a:ext cx="83907" cy="99483"/>
            </a:xfrm>
            <a:custGeom>
              <a:avLst/>
              <a:gdLst/>
              <a:ahLst/>
              <a:cxnLst/>
              <a:rect l="l" t="t" r="r" b="b"/>
              <a:pathLst>
                <a:path w="2618" h="3104" extrusionOk="0">
                  <a:moveTo>
                    <a:pt x="936" y="0"/>
                  </a:moveTo>
                  <a:lnTo>
                    <a:pt x="0" y="1119"/>
                  </a:lnTo>
                  <a:lnTo>
                    <a:pt x="84" y="1186"/>
                  </a:lnTo>
                  <a:cubicBezTo>
                    <a:pt x="468" y="1537"/>
                    <a:pt x="2022" y="2941"/>
                    <a:pt x="2356" y="3091"/>
                  </a:cubicBezTo>
                  <a:cubicBezTo>
                    <a:pt x="2376" y="3099"/>
                    <a:pt x="2392" y="3103"/>
                    <a:pt x="2405" y="3103"/>
                  </a:cubicBezTo>
                  <a:cubicBezTo>
                    <a:pt x="2618" y="3103"/>
                    <a:pt x="1738" y="1955"/>
                    <a:pt x="1738" y="1955"/>
                  </a:cubicBezTo>
                  <a:lnTo>
                    <a:pt x="2373" y="1186"/>
                  </a:lnTo>
                  <a:lnTo>
                    <a:pt x="93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4070;p60"/>
            <p:cNvSpPr/>
            <p:nvPr/>
          </p:nvSpPr>
          <p:spPr>
            <a:xfrm>
              <a:off x="6863441" y="4371843"/>
              <a:ext cx="19839" cy="27339"/>
            </a:xfrm>
            <a:custGeom>
              <a:avLst/>
              <a:gdLst/>
              <a:ahLst/>
              <a:cxnLst/>
              <a:rect l="l" t="t" r="r" b="b"/>
              <a:pathLst>
                <a:path w="619" h="853" extrusionOk="0">
                  <a:moveTo>
                    <a:pt x="335" y="0"/>
                  </a:moveTo>
                  <a:lnTo>
                    <a:pt x="1" y="401"/>
                  </a:lnTo>
                  <a:lnTo>
                    <a:pt x="519" y="852"/>
                  </a:lnTo>
                  <a:cubicBezTo>
                    <a:pt x="602" y="702"/>
                    <a:pt x="619" y="551"/>
                    <a:pt x="586" y="384"/>
                  </a:cubicBezTo>
                  <a:cubicBezTo>
                    <a:pt x="552" y="234"/>
                    <a:pt x="469" y="100"/>
                    <a:pt x="335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4071;p60"/>
            <p:cNvSpPr/>
            <p:nvPr/>
          </p:nvSpPr>
          <p:spPr>
            <a:xfrm>
              <a:off x="6862928" y="4384695"/>
              <a:ext cx="80894" cy="64837"/>
            </a:xfrm>
            <a:custGeom>
              <a:avLst/>
              <a:gdLst/>
              <a:ahLst/>
              <a:cxnLst/>
              <a:rect l="l" t="t" r="r" b="b"/>
              <a:pathLst>
                <a:path w="2524" h="2023" extrusionOk="0">
                  <a:moveTo>
                    <a:pt x="33" y="0"/>
                  </a:moveTo>
                  <a:lnTo>
                    <a:pt x="0" y="17"/>
                  </a:lnTo>
                  <a:cubicBezTo>
                    <a:pt x="660" y="677"/>
                    <a:pt x="2267" y="2022"/>
                    <a:pt x="2418" y="2022"/>
                  </a:cubicBezTo>
                  <a:cubicBezTo>
                    <a:pt x="2420" y="2022"/>
                    <a:pt x="2421" y="2022"/>
                    <a:pt x="2423" y="2022"/>
                  </a:cubicBezTo>
                  <a:cubicBezTo>
                    <a:pt x="2523" y="2005"/>
                    <a:pt x="2206" y="1521"/>
                    <a:pt x="2206" y="1521"/>
                  </a:cubicBezTo>
                  <a:cubicBezTo>
                    <a:pt x="2190" y="1508"/>
                    <a:pt x="2171" y="1503"/>
                    <a:pt x="2150" y="1503"/>
                  </a:cubicBezTo>
                  <a:cubicBezTo>
                    <a:pt x="2056" y="1503"/>
                    <a:pt x="1922" y="1604"/>
                    <a:pt x="1922" y="160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4072;p60"/>
            <p:cNvSpPr/>
            <p:nvPr/>
          </p:nvSpPr>
          <p:spPr>
            <a:xfrm>
              <a:off x="6863441" y="4383605"/>
              <a:ext cx="77369" cy="64933"/>
            </a:xfrm>
            <a:custGeom>
              <a:avLst/>
              <a:gdLst/>
              <a:ahLst/>
              <a:cxnLst/>
              <a:rect l="l" t="t" r="r" b="b"/>
              <a:pathLst>
                <a:path w="2414" h="2026" extrusionOk="0">
                  <a:moveTo>
                    <a:pt x="1" y="1"/>
                  </a:moveTo>
                  <a:lnTo>
                    <a:pt x="1" y="17"/>
                  </a:lnTo>
                  <a:cubicBezTo>
                    <a:pt x="1" y="17"/>
                    <a:pt x="17" y="17"/>
                    <a:pt x="17" y="34"/>
                  </a:cubicBezTo>
                  <a:cubicBezTo>
                    <a:pt x="17" y="17"/>
                    <a:pt x="1" y="17"/>
                    <a:pt x="1" y="1"/>
                  </a:cubicBezTo>
                  <a:close/>
                  <a:moveTo>
                    <a:pt x="17" y="34"/>
                  </a:moveTo>
                  <a:lnTo>
                    <a:pt x="84" y="101"/>
                  </a:lnTo>
                  <a:lnTo>
                    <a:pt x="335" y="318"/>
                  </a:lnTo>
                  <a:cubicBezTo>
                    <a:pt x="552" y="519"/>
                    <a:pt x="853" y="769"/>
                    <a:pt x="1187" y="1053"/>
                  </a:cubicBezTo>
                  <a:cubicBezTo>
                    <a:pt x="1521" y="1337"/>
                    <a:pt x="1822" y="1588"/>
                    <a:pt x="2056" y="1755"/>
                  </a:cubicBezTo>
                  <a:lnTo>
                    <a:pt x="2323" y="1956"/>
                  </a:lnTo>
                  <a:lnTo>
                    <a:pt x="2056" y="1738"/>
                  </a:lnTo>
                  <a:cubicBezTo>
                    <a:pt x="1839" y="1571"/>
                    <a:pt x="1538" y="1321"/>
                    <a:pt x="1204" y="1037"/>
                  </a:cubicBezTo>
                  <a:cubicBezTo>
                    <a:pt x="870" y="753"/>
                    <a:pt x="569" y="502"/>
                    <a:pt x="352" y="318"/>
                  </a:cubicBezTo>
                  <a:lnTo>
                    <a:pt x="101" y="84"/>
                  </a:lnTo>
                  <a:lnTo>
                    <a:pt x="17" y="34"/>
                  </a:lnTo>
                  <a:close/>
                  <a:moveTo>
                    <a:pt x="2323" y="1956"/>
                  </a:moveTo>
                  <a:lnTo>
                    <a:pt x="2390" y="2022"/>
                  </a:lnTo>
                  <a:cubicBezTo>
                    <a:pt x="2390" y="2025"/>
                    <a:pt x="2391" y="2026"/>
                    <a:pt x="2392" y="2026"/>
                  </a:cubicBezTo>
                  <a:cubicBezTo>
                    <a:pt x="2398" y="2026"/>
                    <a:pt x="2414" y="2002"/>
                    <a:pt x="2411" y="2002"/>
                  </a:cubicBezTo>
                  <a:lnTo>
                    <a:pt x="2411" y="2002"/>
                  </a:lnTo>
                  <a:cubicBezTo>
                    <a:pt x="2411" y="2002"/>
                    <a:pt x="2409" y="2003"/>
                    <a:pt x="2407" y="2006"/>
                  </a:cubicBezTo>
                  <a:lnTo>
                    <a:pt x="2323" y="19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4073;p60"/>
            <p:cNvSpPr/>
            <p:nvPr/>
          </p:nvSpPr>
          <p:spPr>
            <a:xfrm>
              <a:off x="6923951" y="4432770"/>
              <a:ext cx="10769" cy="3878"/>
            </a:xfrm>
            <a:custGeom>
              <a:avLst/>
              <a:gdLst/>
              <a:ahLst/>
              <a:cxnLst/>
              <a:rect l="l" t="t" r="r" b="b"/>
              <a:pathLst>
                <a:path w="336" h="121" extrusionOk="0">
                  <a:moveTo>
                    <a:pt x="231" y="1"/>
                  </a:moveTo>
                  <a:cubicBezTo>
                    <a:pt x="141" y="1"/>
                    <a:pt x="62" y="47"/>
                    <a:pt x="1" y="121"/>
                  </a:cubicBezTo>
                  <a:cubicBezTo>
                    <a:pt x="88" y="63"/>
                    <a:pt x="188" y="17"/>
                    <a:pt x="289" y="17"/>
                  </a:cubicBezTo>
                  <a:cubicBezTo>
                    <a:pt x="304" y="17"/>
                    <a:pt x="320" y="18"/>
                    <a:pt x="335" y="21"/>
                  </a:cubicBezTo>
                  <a:cubicBezTo>
                    <a:pt x="299" y="7"/>
                    <a:pt x="265" y="1"/>
                    <a:pt x="2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4074;p60"/>
            <p:cNvSpPr/>
            <p:nvPr/>
          </p:nvSpPr>
          <p:spPr>
            <a:xfrm>
              <a:off x="6915938" y="4416809"/>
              <a:ext cx="5897" cy="1635"/>
            </a:xfrm>
            <a:custGeom>
              <a:avLst/>
              <a:gdLst/>
              <a:ahLst/>
              <a:cxnLst/>
              <a:rect l="l" t="t" r="r" b="b"/>
              <a:pathLst>
                <a:path w="184" h="51" extrusionOk="0">
                  <a:moveTo>
                    <a:pt x="184" y="1"/>
                  </a:moveTo>
                  <a:cubicBezTo>
                    <a:pt x="151" y="1"/>
                    <a:pt x="117" y="1"/>
                    <a:pt x="100" y="17"/>
                  </a:cubicBezTo>
                  <a:cubicBezTo>
                    <a:pt x="50" y="34"/>
                    <a:pt x="0" y="51"/>
                    <a:pt x="17" y="51"/>
                  </a:cubicBezTo>
                  <a:cubicBezTo>
                    <a:pt x="34" y="51"/>
                    <a:pt x="67" y="51"/>
                    <a:pt x="100" y="34"/>
                  </a:cubicBezTo>
                  <a:cubicBezTo>
                    <a:pt x="151" y="17"/>
                    <a:pt x="184" y="1"/>
                    <a:pt x="1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4075;p60"/>
            <p:cNvSpPr/>
            <p:nvPr/>
          </p:nvSpPr>
          <p:spPr>
            <a:xfrm>
              <a:off x="6914336" y="4413059"/>
              <a:ext cx="4840" cy="577"/>
            </a:xfrm>
            <a:custGeom>
              <a:avLst/>
              <a:gdLst/>
              <a:ahLst/>
              <a:cxnLst/>
              <a:rect l="l" t="t" r="r" b="b"/>
              <a:pathLst>
                <a:path w="151" h="18" extrusionOk="0">
                  <a:moveTo>
                    <a:pt x="67" y="1"/>
                  </a:moveTo>
                  <a:cubicBezTo>
                    <a:pt x="34" y="1"/>
                    <a:pt x="0" y="1"/>
                    <a:pt x="0" y="17"/>
                  </a:cubicBezTo>
                  <a:lnTo>
                    <a:pt x="67" y="17"/>
                  </a:lnTo>
                  <a:cubicBezTo>
                    <a:pt x="117" y="17"/>
                    <a:pt x="150" y="17"/>
                    <a:pt x="1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4076;p60"/>
            <p:cNvSpPr/>
            <p:nvPr/>
          </p:nvSpPr>
          <p:spPr>
            <a:xfrm>
              <a:off x="6915394" y="4407162"/>
              <a:ext cx="4840" cy="4327"/>
            </a:xfrm>
            <a:custGeom>
              <a:avLst/>
              <a:gdLst/>
              <a:ahLst/>
              <a:cxnLst/>
              <a:rect l="l" t="t" r="r" b="b"/>
              <a:pathLst>
                <a:path w="151" h="13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4" y="34"/>
                    <a:pt x="67" y="68"/>
                  </a:cubicBezTo>
                  <a:cubicBezTo>
                    <a:pt x="117" y="101"/>
                    <a:pt x="151" y="134"/>
                    <a:pt x="151" y="134"/>
                  </a:cubicBezTo>
                  <a:cubicBezTo>
                    <a:pt x="151" y="118"/>
                    <a:pt x="117" y="84"/>
                    <a:pt x="84" y="51"/>
                  </a:cubicBezTo>
                  <a:cubicBezTo>
                    <a:pt x="51" y="1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4077;p60"/>
            <p:cNvSpPr/>
            <p:nvPr/>
          </p:nvSpPr>
          <p:spPr>
            <a:xfrm>
              <a:off x="6916996" y="4403412"/>
              <a:ext cx="5384" cy="4872"/>
            </a:xfrm>
            <a:custGeom>
              <a:avLst/>
              <a:gdLst/>
              <a:ahLst/>
              <a:cxnLst/>
              <a:rect l="l" t="t" r="r" b="b"/>
              <a:pathLst>
                <a:path w="168" h="152" extrusionOk="0">
                  <a:moveTo>
                    <a:pt x="1" y="1"/>
                  </a:moveTo>
                  <a:cubicBezTo>
                    <a:pt x="34" y="68"/>
                    <a:pt x="101" y="135"/>
                    <a:pt x="168" y="151"/>
                  </a:cubicBezTo>
                  <a:cubicBezTo>
                    <a:pt x="168" y="151"/>
                    <a:pt x="134" y="118"/>
                    <a:pt x="84" y="84"/>
                  </a:cubicBezTo>
                  <a:cubicBezTo>
                    <a:pt x="34" y="34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4078;p60"/>
            <p:cNvSpPr/>
            <p:nvPr/>
          </p:nvSpPr>
          <p:spPr>
            <a:xfrm>
              <a:off x="6920746" y="4414886"/>
              <a:ext cx="11826" cy="6250"/>
            </a:xfrm>
            <a:custGeom>
              <a:avLst/>
              <a:gdLst/>
              <a:ahLst/>
              <a:cxnLst/>
              <a:rect l="l" t="t" r="r" b="b"/>
              <a:pathLst>
                <a:path w="369" h="195" extrusionOk="0">
                  <a:moveTo>
                    <a:pt x="150" y="20"/>
                  </a:moveTo>
                  <a:cubicBezTo>
                    <a:pt x="179" y="20"/>
                    <a:pt x="211" y="32"/>
                    <a:pt x="235" y="44"/>
                  </a:cubicBezTo>
                  <a:cubicBezTo>
                    <a:pt x="285" y="61"/>
                    <a:pt x="318" y="94"/>
                    <a:pt x="335" y="127"/>
                  </a:cubicBezTo>
                  <a:cubicBezTo>
                    <a:pt x="335" y="152"/>
                    <a:pt x="326" y="167"/>
                    <a:pt x="314" y="167"/>
                  </a:cubicBezTo>
                  <a:cubicBezTo>
                    <a:pt x="310" y="167"/>
                    <a:pt x="306" y="165"/>
                    <a:pt x="301" y="161"/>
                  </a:cubicBezTo>
                  <a:cubicBezTo>
                    <a:pt x="268" y="161"/>
                    <a:pt x="251" y="161"/>
                    <a:pt x="235" y="144"/>
                  </a:cubicBezTo>
                  <a:cubicBezTo>
                    <a:pt x="184" y="127"/>
                    <a:pt x="151" y="111"/>
                    <a:pt x="118" y="94"/>
                  </a:cubicBezTo>
                  <a:cubicBezTo>
                    <a:pt x="80" y="75"/>
                    <a:pt x="53" y="57"/>
                    <a:pt x="37" y="44"/>
                  </a:cubicBezTo>
                  <a:lnTo>
                    <a:pt x="37" y="44"/>
                  </a:lnTo>
                  <a:cubicBezTo>
                    <a:pt x="60" y="34"/>
                    <a:pt x="85" y="27"/>
                    <a:pt x="118" y="27"/>
                  </a:cubicBezTo>
                  <a:cubicBezTo>
                    <a:pt x="127" y="22"/>
                    <a:pt x="139" y="20"/>
                    <a:pt x="150" y="20"/>
                  </a:cubicBezTo>
                  <a:close/>
                  <a:moveTo>
                    <a:pt x="171" y="0"/>
                  </a:moveTo>
                  <a:cubicBezTo>
                    <a:pt x="149" y="0"/>
                    <a:pt x="125" y="3"/>
                    <a:pt x="101" y="10"/>
                  </a:cubicBezTo>
                  <a:cubicBezTo>
                    <a:pt x="85" y="10"/>
                    <a:pt x="52" y="26"/>
                    <a:pt x="35" y="43"/>
                  </a:cubicBezTo>
                  <a:lnTo>
                    <a:pt x="35" y="43"/>
                  </a:lnTo>
                  <a:cubicBezTo>
                    <a:pt x="23" y="33"/>
                    <a:pt x="17" y="27"/>
                    <a:pt x="17" y="27"/>
                  </a:cubicBezTo>
                  <a:lnTo>
                    <a:pt x="17" y="27"/>
                  </a:lnTo>
                  <a:cubicBezTo>
                    <a:pt x="21" y="34"/>
                    <a:pt x="25" y="40"/>
                    <a:pt x="29" y="47"/>
                  </a:cubicBezTo>
                  <a:lnTo>
                    <a:pt x="29" y="47"/>
                  </a:lnTo>
                  <a:cubicBezTo>
                    <a:pt x="30" y="46"/>
                    <a:pt x="31" y="46"/>
                    <a:pt x="32" y="45"/>
                  </a:cubicBezTo>
                  <a:lnTo>
                    <a:pt x="32" y="45"/>
                  </a:lnTo>
                  <a:cubicBezTo>
                    <a:pt x="31" y="46"/>
                    <a:pt x="31" y="47"/>
                    <a:pt x="30" y="48"/>
                  </a:cubicBezTo>
                  <a:lnTo>
                    <a:pt x="30" y="48"/>
                  </a:lnTo>
                  <a:cubicBezTo>
                    <a:pt x="29" y="48"/>
                    <a:pt x="29" y="47"/>
                    <a:pt x="29" y="47"/>
                  </a:cubicBezTo>
                  <a:lnTo>
                    <a:pt x="29" y="47"/>
                  </a:lnTo>
                  <a:cubicBezTo>
                    <a:pt x="19" y="51"/>
                    <a:pt x="10" y="56"/>
                    <a:pt x="1" y="61"/>
                  </a:cubicBezTo>
                  <a:cubicBezTo>
                    <a:pt x="1" y="61"/>
                    <a:pt x="15" y="61"/>
                    <a:pt x="30" y="48"/>
                  </a:cubicBezTo>
                  <a:lnTo>
                    <a:pt x="30" y="48"/>
                  </a:lnTo>
                  <a:cubicBezTo>
                    <a:pt x="48" y="74"/>
                    <a:pt x="74" y="97"/>
                    <a:pt x="101" y="111"/>
                  </a:cubicBezTo>
                  <a:cubicBezTo>
                    <a:pt x="134" y="127"/>
                    <a:pt x="184" y="144"/>
                    <a:pt x="218" y="161"/>
                  </a:cubicBezTo>
                  <a:cubicBezTo>
                    <a:pt x="251" y="178"/>
                    <a:pt x="268" y="178"/>
                    <a:pt x="301" y="194"/>
                  </a:cubicBezTo>
                  <a:cubicBezTo>
                    <a:pt x="318" y="194"/>
                    <a:pt x="335" y="194"/>
                    <a:pt x="351" y="178"/>
                  </a:cubicBezTo>
                  <a:cubicBezTo>
                    <a:pt x="351" y="161"/>
                    <a:pt x="368" y="144"/>
                    <a:pt x="351" y="127"/>
                  </a:cubicBezTo>
                  <a:cubicBezTo>
                    <a:pt x="325" y="48"/>
                    <a:pt x="257" y="0"/>
                    <a:pt x="1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4079;p60"/>
            <p:cNvSpPr/>
            <p:nvPr/>
          </p:nvSpPr>
          <p:spPr>
            <a:xfrm>
              <a:off x="6920746" y="4408251"/>
              <a:ext cx="4327" cy="8589"/>
            </a:xfrm>
            <a:custGeom>
              <a:avLst/>
              <a:gdLst/>
              <a:ahLst/>
              <a:cxnLst/>
              <a:rect l="l" t="t" r="r" b="b"/>
              <a:pathLst>
                <a:path w="135" h="268" extrusionOk="0">
                  <a:moveTo>
                    <a:pt x="84" y="0"/>
                  </a:moveTo>
                  <a:cubicBezTo>
                    <a:pt x="67" y="0"/>
                    <a:pt x="34" y="0"/>
                    <a:pt x="34" y="34"/>
                  </a:cubicBezTo>
                  <a:cubicBezTo>
                    <a:pt x="17" y="50"/>
                    <a:pt x="17" y="67"/>
                    <a:pt x="1" y="84"/>
                  </a:cubicBezTo>
                  <a:cubicBezTo>
                    <a:pt x="1" y="117"/>
                    <a:pt x="1" y="134"/>
                    <a:pt x="1" y="167"/>
                  </a:cubicBezTo>
                  <a:cubicBezTo>
                    <a:pt x="1" y="201"/>
                    <a:pt x="17" y="234"/>
                    <a:pt x="34" y="251"/>
                  </a:cubicBezTo>
                  <a:cubicBezTo>
                    <a:pt x="34" y="251"/>
                    <a:pt x="17" y="217"/>
                    <a:pt x="17" y="167"/>
                  </a:cubicBezTo>
                  <a:cubicBezTo>
                    <a:pt x="17" y="134"/>
                    <a:pt x="17" y="117"/>
                    <a:pt x="34" y="84"/>
                  </a:cubicBezTo>
                  <a:cubicBezTo>
                    <a:pt x="34" y="57"/>
                    <a:pt x="45" y="29"/>
                    <a:pt x="67" y="29"/>
                  </a:cubicBezTo>
                  <a:cubicBezTo>
                    <a:pt x="72" y="29"/>
                    <a:pt x="78" y="31"/>
                    <a:pt x="84" y="34"/>
                  </a:cubicBezTo>
                  <a:cubicBezTo>
                    <a:pt x="101" y="50"/>
                    <a:pt x="118" y="84"/>
                    <a:pt x="101" y="117"/>
                  </a:cubicBezTo>
                  <a:cubicBezTo>
                    <a:pt x="101" y="151"/>
                    <a:pt x="101" y="167"/>
                    <a:pt x="84" y="201"/>
                  </a:cubicBezTo>
                  <a:cubicBezTo>
                    <a:pt x="67" y="217"/>
                    <a:pt x="51" y="234"/>
                    <a:pt x="34" y="268"/>
                  </a:cubicBezTo>
                  <a:cubicBezTo>
                    <a:pt x="34" y="268"/>
                    <a:pt x="67" y="251"/>
                    <a:pt x="101" y="201"/>
                  </a:cubicBezTo>
                  <a:cubicBezTo>
                    <a:pt x="118" y="184"/>
                    <a:pt x="118" y="151"/>
                    <a:pt x="134" y="117"/>
                  </a:cubicBezTo>
                  <a:cubicBezTo>
                    <a:pt x="134" y="84"/>
                    <a:pt x="118" y="34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4080;p60"/>
            <p:cNvSpPr/>
            <p:nvPr/>
          </p:nvSpPr>
          <p:spPr>
            <a:xfrm>
              <a:off x="6874690" y="4372355"/>
              <a:ext cx="10737" cy="26281"/>
            </a:xfrm>
            <a:custGeom>
              <a:avLst/>
              <a:gdLst/>
              <a:ahLst/>
              <a:cxnLst/>
              <a:rect l="l" t="t" r="r" b="b"/>
              <a:pathLst>
                <a:path w="335" h="820" extrusionOk="0">
                  <a:moveTo>
                    <a:pt x="1" y="1"/>
                  </a:moveTo>
                  <a:cubicBezTo>
                    <a:pt x="1" y="1"/>
                    <a:pt x="51" y="17"/>
                    <a:pt x="101" y="84"/>
                  </a:cubicBezTo>
                  <a:cubicBezTo>
                    <a:pt x="268" y="251"/>
                    <a:pt x="301" y="485"/>
                    <a:pt x="235" y="703"/>
                  </a:cubicBezTo>
                  <a:cubicBezTo>
                    <a:pt x="201" y="769"/>
                    <a:pt x="168" y="819"/>
                    <a:pt x="168" y="819"/>
                  </a:cubicBezTo>
                  <a:cubicBezTo>
                    <a:pt x="184" y="819"/>
                    <a:pt x="184" y="803"/>
                    <a:pt x="201" y="786"/>
                  </a:cubicBezTo>
                  <a:cubicBezTo>
                    <a:pt x="218" y="769"/>
                    <a:pt x="235" y="736"/>
                    <a:pt x="251" y="703"/>
                  </a:cubicBezTo>
                  <a:cubicBezTo>
                    <a:pt x="335" y="485"/>
                    <a:pt x="285" y="235"/>
                    <a:pt x="118" y="68"/>
                  </a:cubicBezTo>
                  <a:cubicBezTo>
                    <a:pt x="84" y="51"/>
                    <a:pt x="67" y="34"/>
                    <a:pt x="34" y="17"/>
                  </a:cubicBezTo>
                  <a:cubicBezTo>
                    <a:pt x="17" y="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4081;p60"/>
            <p:cNvSpPr/>
            <p:nvPr/>
          </p:nvSpPr>
          <p:spPr>
            <a:xfrm>
              <a:off x="6879530" y="4356843"/>
              <a:ext cx="16089" cy="18781"/>
            </a:xfrm>
            <a:custGeom>
              <a:avLst/>
              <a:gdLst/>
              <a:ahLst/>
              <a:cxnLst/>
              <a:rect l="l" t="t" r="r" b="b"/>
              <a:pathLst>
                <a:path w="502" h="586" extrusionOk="0">
                  <a:moveTo>
                    <a:pt x="501" y="0"/>
                  </a:moveTo>
                  <a:cubicBezTo>
                    <a:pt x="401" y="100"/>
                    <a:pt x="317" y="184"/>
                    <a:pt x="234" y="284"/>
                  </a:cubicBezTo>
                  <a:cubicBezTo>
                    <a:pt x="150" y="385"/>
                    <a:pt x="67" y="485"/>
                    <a:pt x="0" y="585"/>
                  </a:cubicBezTo>
                  <a:cubicBezTo>
                    <a:pt x="167" y="401"/>
                    <a:pt x="334" y="217"/>
                    <a:pt x="5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4082;p60"/>
            <p:cNvSpPr/>
            <p:nvPr/>
          </p:nvSpPr>
          <p:spPr>
            <a:xfrm>
              <a:off x="6889689" y="4399149"/>
              <a:ext cx="13429" cy="11282"/>
            </a:xfrm>
            <a:custGeom>
              <a:avLst/>
              <a:gdLst/>
              <a:ahLst/>
              <a:cxnLst/>
              <a:rect l="l" t="t" r="r" b="b"/>
              <a:pathLst>
                <a:path w="419" h="352" extrusionOk="0">
                  <a:moveTo>
                    <a:pt x="0" y="0"/>
                  </a:moveTo>
                  <a:lnTo>
                    <a:pt x="0" y="0"/>
                  </a:lnTo>
                  <a:cubicBezTo>
                    <a:pt x="117" y="151"/>
                    <a:pt x="251" y="268"/>
                    <a:pt x="418" y="351"/>
                  </a:cubicBezTo>
                  <a:cubicBezTo>
                    <a:pt x="418" y="351"/>
                    <a:pt x="318" y="284"/>
                    <a:pt x="201" y="184"/>
                  </a:cubicBezTo>
                  <a:cubicBezTo>
                    <a:pt x="84" y="8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4083;p60"/>
            <p:cNvSpPr/>
            <p:nvPr/>
          </p:nvSpPr>
          <p:spPr>
            <a:xfrm>
              <a:off x="6879530" y="4391649"/>
              <a:ext cx="1635" cy="3782"/>
            </a:xfrm>
            <a:custGeom>
              <a:avLst/>
              <a:gdLst/>
              <a:ahLst/>
              <a:cxnLst/>
              <a:rect l="l" t="t" r="r" b="b"/>
              <a:pathLst>
                <a:path w="51" h="118" extrusionOk="0">
                  <a:moveTo>
                    <a:pt x="33" y="0"/>
                  </a:moveTo>
                  <a:cubicBezTo>
                    <a:pt x="33" y="0"/>
                    <a:pt x="17" y="34"/>
                    <a:pt x="17" y="67"/>
                  </a:cubicBezTo>
                  <a:cubicBezTo>
                    <a:pt x="0" y="84"/>
                    <a:pt x="0" y="117"/>
                    <a:pt x="0" y="117"/>
                  </a:cubicBezTo>
                  <a:cubicBezTo>
                    <a:pt x="0" y="117"/>
                    <a:pt x="33" y="101"/>
                    <a:pt x="33" y="67"/>
                  </a:cubicBezTo>
                  <a:cubicBezTo>
                    <a:pt x="50" y="34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4084;p60"/>
            <p:cNvSpPr/>
            <p:nvPr/>
          </p:nvSpPr>
          <p:spPr>
            <a:xfrm>
              <a:off x="6880587" y="4384695"/>
              <a:ext cx="577" cy="3237"/>
            </a:xfrm>
            <a:custGeom>
              <a:avLst/>
              <a:gdLst/>
              <a:ahLst/>
              <a:cxnLst/>
              <a:rect l="l" t="t" r="r" b="b"/>
              <a:pathLst>
                <a:path w="18" h="101" extrusionOk="0">
                  <a:moveTo>
                    <a:pt x="0" y="0"/>
                  </a:moveTo>
                  <a:cubicBezTo>
                    <a:pt x="0" y="0"/>
                    <a:pt x="0" y="33"/>
                    <a:pt x="0" y="50"/>
                  </a:cubicBezTo>
                  <a:cubicBezTo>
                    <a:pt x="0" y="84"/>
                    <a:pt x="0" y="100"/>
                    <a:pt x="17" y="100"/>
                  </a:cubicBezTo>
                  <a:cubicBezTo>
                    <a:pt x="17" y="100"/>
                    <a:pt x="17" y="84"/>
                    <a:pt x="17" y="50"/>
                  </a:cubicBezTo>
                  <a:cubicBezTo>
                    <a:pt x="17" y="17"/>
                    <a:pt x="17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4085;p60"/>
            <p:cNvSpPr/>
            <p:nvPr/>
          </p:nvSpPr>
          <p:spPr>
            <a:xfrm>
              <a:off x="6877382" y="4378797"/>
              <a:ext cx="2179" cy="3237"/>
            </a:xfrm>
            <a:custGeom>
              <a:avLst/>
              <a:gdLst/>
              <a:ahLst/>
              <a:cxnLst/>
              <a:rect l="l" t="t" r="r" b="b"/>
              <a:pathLst>
                <a:path w="68" h="101" extrusionOk="0">
                  <a:moveTo>
                    <a:pt x="0" y="0"/>
                  </a:moveTo>
                  <a:cubicBezTo>
                    <a:pt x="0" y="0"/>
                    <a:pt x="17" y="17"/>
                    <a:pt x="34" y="50"/>
                  </a:cubicBezTo>
                  <a:cubicBezTo>
                    <a:pt x="50" y="67"/>
                    <a:pt x="50" y="101"/>
                    <a:pt x="67" y="101"/>
                  </a:cubicBezTo>
                  <a:cubicBezTo>
                    <a:pt x="67" y="101"/>
                    <a:pt x="67" y="67"/>
                    <a:pt x="50" y="34"/>
                  </a:cubicBezTo>
                  <a:cubicBezTo>
                    <a:pt x="3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4086;p60"/>
            <p:cNvSpPr/>
            <p:nvPr/>
          </p:nvSpPr>
          <p:spPr>
            <a:xfrm>
              <a:off x="6874690" y="4375048"/>
              <a:ext cx="1122" cy="1635"/>
            </a:xfrm>
            <a:custGeom>
              <a:avLst/>
              <a:gdLst/>
              <a:ahLst/>
              <a:cxnLst/>
              <a:rect l="l" t="t" r="r" b="b"/>
              <a:pathLst>
                <a:path w="35" h="51" extrusionOk="0">
                  <a:moveTo>
                    <a:pt x="1" y="0"/>
                  </a:moveTo>
                  <a:cubicBezTo>
                    <a:pt x="1" y="0"/>
                    <a:pt x="1" y="17"/>
                    <a:pt x="1" y="34"/>
                  </a:cubicBezTo>
                  <a:cubicBezTo>
                    <a:pt x="17" y="50"/>
                    <a:pt x="34" y="50"/>
                    <a:pt x="34" y="50"/>
                  </a:cubicBezTo>
                  <a:cubicBezTo>
                    <a:pt x="34" y="50"/>
                    <a:pt x="34" y="34"/>
                    <a:pt x="34" y="17"/>
                  </a:cubicBezTo>
                  <a:cubicBezTo>
                    <a:pt x="1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4087;p60"/>
            <p:cNvSpPr/>
            <p:nvPr/>
          </p:nvSpPr>
          <p:spPr>
            <a:xfrm>
              <a:off x="6868280" y="3742060"/>
              <a:ext cx="330435" cy="671031"/>
            </a:xfrm>
            <a:custGeom>
              <a:avLst/>
              <a:gdLst/>
              <a:ahLst/>
              <a:cxnLst/>
              <a:rect l="l" t="t" r="r" b="b"/>
              <a:pathLst>
                <a:path w="10310" h="20937" extrusionOk="0">
                  <a:moveTo>
                    <a:pt x="9340" y="1"/>
                  </a:moveTo>
                  <a:lnTo>
                    <a:pt x="5447" y="118"/>
                  </a:lnTo>
                  <a:cubicBezTo>
                    <a:pt x="5447" y="118"/>
                    <a:pt x="4829" y="2741"/>
                    <a:pt x="5013" y="3259"/>
                  </a:cubicBezTo>
                  <a:cubicBezTo>
                    <a:pt x="5180" y="3777"/>
                    <a:pt x="6316" y="4078"/>
                    <a:pt x="6316" y="4078"/>
                  </a:cubicBezTo>
                  <a:lnTo>
                    <a:pt x="6283" y="11262"/>
                  </a:lnTo>
                  <a:lnTo>
                    <a:pt x="0" y="19032"/>
                  </a:lnTo>
                  <a:lnTo>
                    <a:pt x="2323" y="20937"/>
                  </a:lnTo>
                  <a:cubicBezTo>
                    <a:pt x="2323" y="20937"/>
                    <a:pt x="9123" y="13150"/>
                    <a:pt x="9725" y="11747"/>
                  </a:cubicBezTo>
                  <a:cubicBezTo>
                    <a:pt x="10309" y="10327"/>
                    <a:pt x="9340" y="1"/>
                    <a:pt x="93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4088;p60"/>
            <p:cNvSpPr/>
            <p:nvPr/>
          </p:nvSpPr>
          <p:spPr>
            <a:xfrm>
              <a:off x="6975904" y="3711548"/>
              <a:ext cx="179961" cy="699940"/>
            </a:xfrm>
            <a:custGeom>
              <a:avLst/>
              <a:gdLst/>
              <a:ahLst/>
              <a:cxnLst/>
              <a:rect l="l" t="t" r="r" b="b"/>
              <a:pathLst>
                <a:path w="5615" h="21839" extrusionOk="0">
                  <a:moveTo>
                    <a:pt x="5297" y="0"/>
                  </a:moveTo>
                  <a:lnTo>
                    <a:pt x="134" y="518"/>
                  </a:lnTo>
                  <a:lnTo>
                    <a:pt x="67" y="1955"/>
                  </a:lnTo>
                  <a:cubicBezTo>
                    <a:pt x="1" y="3192"/>
                    <a:pt x="468" y="3743"/>
                    <a:pt x="803" y="4061"/>
                  </a:cubicBezTo>
                  <a:lnTo>
                    <a:pt x="2407" y="21838"/>
                  </a:lnTo>
                  <a:lnTo>
                    <a:pt x="5615" y="21822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4089;p60"/>
            <p:cNvSpPr/>
            <p:nvPr/>
          </p:nvSpPr>
          <p:spPr>
            <a:xfrm>
              <a:off x="7037504" y="3852921"/>
              <a:ext cx="39646" cy="289219"/>
            </a:xfrm>
            <a:custGeom>
              <a:avLst/>
              <a:gdLst/>
              <a:ahLst/>
              <a:cxnLst/>
              <a:rect l="l" t="t" r="r" b="b"/>
              <a:pathLst>
                <a:path w="1237" h="9024" extrusionOk="0">
                  <a:moveTo>
                    <a:pt x="618" y="1"/>
                  </a:moveTo>
                  <a:cubicBezTo>
                    <a:pt x="602" y="34"/>
                    <a:pt x="602" y="67"/>
                    <a:pt x="618" y="101"/>
                  </a:cubicBezTo>
                  <a:cubicBezTo>
                    <a:pt x="618" y="67"/>
                    <a:pt x="618" y="34"/>
                    <a:pt x="618" y="1"/>
                  </a:cubicBezTo>
                  <a:close/>
                  <a:moveTo>
                    <a:pt x="618" y="101"/>
                  </a:moveTo>
                  <a:cubicBezTo>
                    <a:pt x="618" y="168"/>
                    <a:pt x="618" y="268"/>
                    <a:pt x="618" y="385"/>
                  </a:cubicBezTo>
                  <a:cubicBezTo>
                    <a:pt x="635" y="619"/>
                    <a:pt x="652" y="953"/>
                    <a:pt x="685" y="1387"/>
                  </a:cubicBezTo>
                  <a:cubicBezTo>
                    <a:pt x="735" y="2239"/>
                    <a:pt x="819" y="3409"/>
                    <a:pt x="936" y="4712"/>
                  </a:cubicBezTo>
                  <a:cubicBezTo>
                    <a:pt x="1035" y="5692"/>
                    <a:pt x="1118" y="6605"/>
                    <a:pt x="1185" y="7371"/>
                  </a:cubicBezTo>
                  <a:lnTo>
                    <a:pt x="1185" y="7371"/>
                  </a:lnTo>
                  <a:lnTo>
                    <a:pt x="334" y="8555"/>
                  </a:lnTo>
                  <a:lnTo>
                    <a:pt x="84" y="8906"/>
                  </a:lnTo>
                  <a:lnTo>
                    <a:pt x="33" y="8990"/>
                  </a:lnTo>
                  <a:lnTo>
                    <a:pt x="33" y="8990"/>
                  </a:lnTo>
                  <a:lnTo>
                    <a:pt x="100" y="8906"/>
                  </a:lnTo>
                  <a:lnTo>
                    <a:pt x="351" y="8589"/>
                  </a:lnTo>
                  <a:cubicBezTo>
                    <a:pt x="568" y="8288"/>
                    <a:pt x="869" y="7887"/>
                    <a:pt x="1236" y="7402"/>
                  </a:cubicBezTo>
                  <a:lnTo>
                    <a:pt x="1236" y="7386"/>
                  </a:lnTo>
                  <a:cubicBezTo>
                    <a:pt x="1186" y="6617"/>
                    <a:pt x="1103" y="5698"/>
                    <a:pt x="1003" y="4712"/>
                  </a:cubicBezTo>
                  <a:cubicBezTo>
                    <a:pt x="902" y="3409"/>
                    <a:pt x="785" y="2239"/>
                    <a:pt x="719" y="1387"/>
                  </a:cubicBezTo>
                  <a:cubicBezTo>
                    <a:pt x="685" y="970"/>
                    <a:pt x="668" y="619"/>
                    <a:pt x="652" y="368"/>
                  </a:cubicBezTo>
                  <a:cubicBezTo>
                    <a:pt x="635" y="268"/>
                    <a:pt x="635" y="168"/>
                    <a:pt x="618" y="101"/>
                  </a:cubicBezTo>
                  <a:close/>
                  <a:moveTo>
                    <a:pt x="33" y="8990"/>
                  </a:moveTo>
                  <a:cubicBezTo>
                    <a:pt x="20" y="8990"/>
                    <a:pt x="18" y="9000"/>
                    <a:pt x="17" y="9012"/>
                  </a:cubicBezTo>
                  <a:lnTo>
                    <a:pt x="17" y="9012"/>
                  </a:lnTo>
                  <a:cubicBezTo>
                    <a:pt x="21" y="9006"/>
                    <a:pt x="25" y="8998"/>
                    <a:pt x="33" y="8990"/>
                  </a:cubicBezTo>
                  <a:close/>
                  <a:moveTo>
                    <a:pt x="17" y="9012"/>
                  </a:moveTo>
                  <a:cubicBezTo>
                    <a:pt x="13" y="9019"/>
                    <a:pt x="9" y="9023"/>
                    <a:pt x="0" y="9023"/>
                  </a:cubicBezTo>
                  <a:lnTo>
                    <a:pt x="17" y="9023"/>
                  </a:lnTo>
                  <a:cubicBezTo>
                    <a:pt x="17" y="9019"/>
                    <a:pt x="17" y="9016"/>
                    <a:pt x="17" y="9012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4090;p60"/>
            <p:cNvSpPr/>
            <p:nvPr/>
          </p:nvSpPr>
          <p:spPr>
            <a:xfrm>
              <a:off x="7015550" y="3841671"/>
              <a:ext cx="53556" cy="11282"/>
            </a:xfrm>
            <a:custGeom>
              <a:avLst/>
              <a:gdLst/>
              <a:ahLst/>
              <a:cxnLst/>
              <a:rect l="l" t="t" r="r" b="b"/>
              <a:pathLst>
                <a:path w="1671" h="352" extrusionOk="0">
                  <a:moveTo>
                    <a:pt x="0" y="1"/>
                  </a:moveTo>
                  <a:cubicBezTo>
                    <a:pt x="551" y="184"/>
                    <a:pt x="1103" y="301"/>
                    <a:pt x="1671" y="352"/>
                  </a:cubicBezTo>
                  <a:cubicBezTo>
                    <a:pt x="1119" y="218"/>
                    <a:pt x="568" y="101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4091;p60"/>
            <p:cNvSpPr/>
            <p:nvPr/>
          </p:nvSpPr>
          <p:spPr>
            <a:xfrm>
              <a:off x="7083528" y="4082207"/>
              <a:ext cx="55735" cy="9583"/>
            </a:xfrm>
            <a:custGeom>
              <a:avLst/>
              <a:gdLst/>
              <a:ahLst/>
              <a:cxnLst/>
              <a:rect l="l" t="t" r="r" b="b"/>
              <a:pathLst>
                <a:path w="1739" h="299" extrusionOk="0">
                  <a:moveTo>
                    <a:pt x="721" y="1"/>
                  </a:moveTo>
                  <a:cubicBezTo>
                    <a:pt x="559" y="1"/>
                    <a:pt x="396" y="21"/>
                    <a:pt x="235" y="65"/>
                  </a:cubicBezTo>
                  <a:cubicBezTo>
                    <a:pt x="151" y="81"/>
                    <a:pt x="68" y="115"/>
                    <a:pt x="1" y="165"/>
                  </a:cubicBezTo>
                  <a:cubicBezTo>
                    <a:pt x="223" y="100"/>
                    <a:pt x="452" y="67"/>
                    <a:pt x="682" y="67"/>
                  </a:cubicBezTo>
                  <a:cubicBezTo>
                    <a:pt x="1042" y="67"/>
                    <a:pt x="1403" y="146"/>
                    <a:pt x="1739" y="299"/>
                  </a:cubicBezTo>
                  <a:cubicBezTo>
                    <a:pt x="1672" y="248"/>
                    <a:pt x="1605" y="198"/>
                    <a:pt x="1521" y="165"/>
                  </a:cubicBezTo>
                  <a:cubicBezTo>
                    <a:pt x="1269" y="60"/>
                    <a:pt x="997" y="1"/>
                    <a:pt x="7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4092;p60"/>
            <p:cNvSpPr/>
            <p:nvPr/>
          </p:nvSpPr>
          <p:spPr>
            <a:xfrm>
              <a:off x="7044459" y="4124417"/>
              <a:ext cx="131758" cy="171403"/>
            </a:xfrm>
            <a:custGeom>
              <a:avLst/>
              <a:gdLst/>
              <a:ahLst/>
              <a:cxnLst/>
              <a:rect l="l" t="t" r="r" b="b"/>
              <a:pathLst>
                <a:path w="4111" h="5348" extrusionOk="0">
                  <a:moveTo>
                    <a:pt x="4093" y="1"/>
                  </a:moveTo>
                  <a:cubicBezTo>
                    <a:pt x="4064" y="1"/>
                    <a:pt x="3150" y="1181"/>
                    <a:pt x="2022" y="2657"/>
                  </a:cubicBezTo>
                  <a:cubicBezTo>
                    <a:pt x="903" y="4128"/>
                    <a:pt x="0" y="5331"/>
                    <a:pt x="17" y="5347"/>
                  </a:cubicBezTo>
                  <a:cubicBezTo>
                    <a:pt x="34" y="5347"/>
                    <a:pt x="953" y="4161"/>
                    <a:pt x="2089" y="2691"/>
                  </a:cubicBezTo>
                  <a:cubicBezTo>
                    <a:pt x="3208" y="1220"/>
                    <a:pt x="4111" y="1"/>
                    <a:pt x="4094" y="1"/>
                  </a:cubicBezTo>
                  <a:cubicBezTo>
                    <a:pt x="4094" y="1"/>
                    <a:pt x="4094" y="1"/>
                    <a:pt x="409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4093;p60"/>
            <p:cNvSpPr/>
            <p:nvPr/>
          </p:nvSpPr>
          <p:spPr>
            <a:xfrm>
              <a:off x="7110322" y="3758149"/>
              <a:ext cx="51440" cy="20127"/>
            </a:xfrm>
            <a:custGeom>
              <a:avLst/>
              <a:gdLst/>
              <a:ahLst/>
              <a:cxnLst/>
              <a:rect l="l" t="t" r="r" b="b"/>
              <a:pathLst>
                <a:path w="1605" h="628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100"/>
                    <a:pt x="51" y="184"/>
                    <a:pt x="117" y="267"/>
                  </a:cubicBezTo>
                  <a:cubicBezTo>
                    <a:pt x="297" y="503"/>
                    <a:pt x="567" y="627"/>
                    <a:pt x="837" y="627"/>
                  </a:cubicBezTo>
                  <a:cubicBezTo>
                    <a:pt x="1045" y="627"/>
                    <a:pt x="1253" y="554"/>
                    <a:pt x="1421" y="401"/>
                  </a:cubicBezTo>
                  <a:cubicBezTo>
                    <a:pt x="1504" y="351"/>
                    <a:pt x="1571" y="267"/>
                    <a:pt x="1604" y="167"/>
                  </a:cubicBezTo>
                  <a:lnTo>
                    <a:pt x="1604" y="167"/>
                  </a:lnTo>
                  <a:cubicBezTo>
                    <a:pt x="1538" y="234"/>
                    <a:pt x="1471" y="301"/>
                    <a:pt x="1387" y="368"/>
                  </a:cubicBezTo>
                  <a:cubicBezTo>
                    <a:pt x="1231" y="496"/>
                    <a:pt x="1041" y="557"/>
                    <a:pt x="850" y="557"/>
                  </a:cubicBezTo>
                  <a:cubicBezTo>
                    <a:pt x="593" y="557"/>
                    <a:pt x="333" y="445"/>
                    <a:pt x="151" y="234"/>
                  </a:cubicBezTo>
                  <a:cubicBezTo>
                    <a:pt x="101" y="167"/>
                    <a:pt x="51" y="84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4094;p60"/>
            <p:cNvSpPr/>
            <p:nvPr/>
          </p:nvSpPr>
          <p:spPr>
            <a:xfrm>
              <a:off x="6984461" y="3278841"/>
              <a:ext cx="37531" cy="124835"/>
            </a:xfrm>
            <a:custGeom>
              <a:avLst/>
              <a:gdLst/>
              <a:ahLst/>
              <a:cxnLst/>
              <a:rect l="l" t="t" r="r" b="b"/>
              <a:pathLst>
                <a:path w="1171" h="3895" extrusionOk="0">
                  <a:moveTo>
                    <a:pt x="1003" y="1"/>
                  </a:moveTo>
                  <a:lnTo>
                    <a:pt x="1003" y="1"/>
                  </a:lnTo>
                  <a:cubicBezTo>
                    <a:pt x="1" y="1137"/>
                    <a:pt x="68" y="2858"/>
                    <a:pt x="1171" y="3894"/>
                  </a:cubicBezTo>
                  <a:lnTo>
                    <a:pt x="10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4095;p60"/>
            <p:cNvSpPr/>
            <p:nvPr/>
          </p:nvSpPr>
          <p:spPr>
            <a:xfrm>
              <a:off x="6937348" y="3468962"/>
              <a:ext cx="65895" cy="130347"/>
            </a:xfrm>
            <a:custGeom>
              <a:avLst/>
              <a:gdLst/>
              <a:ahLst/>
              <a:cxnLst/>
              <a:rect l="l" t="t" r="r" b="b"/>
              <a:pathLst>
                <a:path w="2056" h="4067" extrusionOk="0">
                  <a:moveTo>
                    <a:pt x="836" y="1"/>
                  </a:moveTo>
                  <a:cubicBezTo>
                    <a:pt x="836" y="1"/>
                    <a:pt x="134" y="786"/>
                    <a:pt x="1" y="3777"/>
                  </a:cubicBezTo>
                  <a:cubicBezTo>
                    <a:pt x="1" y="3777"/>
                    <a:pt x="1486" y="4066"/>
                    <a:pt x="1900" y="4066"/>
                  </a:cubicBezTo>
                  <a:cubicBezTo>
                    <a:pt x="1963" y="4066"/>
                    <a:pt x="2001" y="4059"/>
                    <a:pt x="2006" y="4044"/>
                  </a:cubicBezTo>
                  <a:cubicBezTo>
                    <a:pt x="2056" y="3944"/>
                    <a:pt x="836" y="1"/>
                    <a:pt x="836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4096;p60"/>
            <p:cNvSpPr/>
            <p:nvPr/>
          </p:nvSpPr>
          <p:spPr>
            <a:xfrm>
              <a:off x="6953405" y="3421849"/>
              <a:ext cx="290277" cy="327231"/>
            </a:xfrm>
            <a:custGeom>
              <a:avLst/>
              <a:gdLst/>
              <a:ahLst/>
              <a:cxnLst/>
              <a:rect l="l" t="t" r="r" b="b"/>
              <a:pathLst>
                <a:path w="9057" h="10210" extrusionOk="0">
                  <a:moveTo>
                    <a:pt x="8322" y="0"/>
                  </a:moveTo>
                  <a:cubicBezTo>
                    <a:pt x="6968" y="217"/>
                    <a:pt x="4930" y="485"/>
                    <a:pt x="4930" y="485"/>
                  </a:cubicBezTo>
                  <a:lnTo>
                    <a:pt x="4629" y="501"/>
                  </a:lnTo>
                  <a:cubicBezTo>
                    <a:pt x="4629" y="501"/>
                    <a:pt x="2524" y="618"/>
                    <a:pt x="2474" y="618"/>
                  </a:cubicBezTo>
                  <a:cubicBezTo>
                    <a:pt x="1605" y="719"/>
                    <a:pt x="569" y="785"/>
                    <a:pt x="201" y="1738"/>
                  </a:cubicBezTo>
                  <a:cubicBezTo>
                    <a:pt x="1" y="2239"/>
                    <a:pt x="185" y="2991"/>
                    <a:pt x="519" y="3776"/>
                  </a:cubicBezTo>
                  <a:lnTo>
                    <a:pt x="1304" y="6166"/>
                  </a:lnTo>
                  <a:cubicBezTo>
                    <a:pt x="1605" y="7486"/>
                    <a:pt x="1104" y="7419"/>
                    <a:pt x="836" y="8739"/>
                  </a:cubicBezTo>
                  <a:cubicBezTo>
                    <a:pt x="803" y="8939"/>
                    <a:pt x="652" y="10025"/>
                    <a:pt x="652" y="10209"/>
                  </a:cubicBezTo>
                  <a:lnTo>
                    <a:pt x="6734" y="10209"/>
                  </a:lnTo>
                  <a:lnTo>
                    <a:pt x="6634" y="9257"/>
                  </a:lnTo>
                  <a:cubicBezTo>
                    <a:pt x="6634" y="9257"/>
                    <a:pt x="5932" y="5648"/>
                    <a:pt x="5932" y="5598"/>
                  </a:cubicBezTo>
                  <a:lnTo>
                    <a:pt x="6049" y="5380"/>
                  </a:lnTo>
                  <a:cubicBezTo>
                    <a:pt x="6333" y="4779"/>
                    <a:pt x="6350" y="4077"/>
                    <a:pt x="6083" y="3459"/>
                  </a:cubicBezTo>
                  <a:lnTo>
                    <a:pt x="9057" y="2456"/>
                  </a:lnTo>
                  <a:lnTo>
                    <a:pt x="8322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4097;p60"/>
            <p:cNvSpPr/>
            <p:nvPr/>
          </p:nvSpPr>
          <p:spPr>
            <a:xfrm>
              <a:off x="7132212" y="3501621"/>
              <a:ext cx="110412" cy="39966"/>
            </a:xfrm>
            <a:custGeom>
              <a:avLst/>
              <a:gdLst/>
              <a:ahLst/>
              <a:cxnLst/>
              <a:rect l="l" t="t" r="r" b="b"/>
              <a:pathLst>
                <a:path w="3445" h="1247" extrusionOk="0">
                  <a:moveTo>
                    <a:pt x="3444" y="1"/>
                  </a:moveTo>
                  <a:cubicBezTo>
                    <a:pt x="3394" y="1"/>
                    <a:pt x="3344" y="17"/>
                    <a:pt x="3294" y="34"/>
                  </a:cubicBezTo>
                  <a:cubicBezTo>
                    <a:pt x="3211" y="51"/>
                    <a:pt x="3094" y="84"/>
                    <a:pt x="2926" y="134"/>
                  </a:cubicBezTo>
                  <a:cubicBezTo>
                    <a:pt x="2609" y="235"/>
                    <a:pt x="2175" y="368"/>
                    <a:pt x="1707" y="519"/>
                  </a:cubicBezTo>
                  <a:cubicBezTo>
                    <a:pt x="1289" y="636"/>
                    <a:pt x="888" y="786"/>
                    <a:pt x="504" y="970"/>
                  </a:cubicBezTo>
                  <a:cubicBezTo>
                    <a:pt x="353" y="1037"/>
                    <a:pt x="236" y="1087"/>
                    <a:pt x="153" y="1137"/>
                  </a:cubicBezTo>
                  <a:cubicBezTo>
                    <a:pt x="138" y="1117"/>
                    <a:pt x="118" y="1109"/>
                    <a:pt x="97" y="1109"/>
                  </a:cubicBezTo>
                  <a:cubicBezTo>
                    <a:pt x="49" y="1109"/>
                    <a:pt x="0" y="1156"/>
                    <a:pt x="36" y="1204"/>
                  </a:cubicBezTo>
                  <a:cubicBezTo>
                    <a:pt x="48" y="1234"/>
                    <a:pt x="71" y="1247"/>
                    <a:pt x="95" y="1247"/>
                  </a:cubicBezTo>
                  <a:cubicBezTo>
                    <a:pt x="136" y="1247"/>
                    <a:pt x="180" y="1207"/>
                    <a:pt x="170" y="1154"/>
                  </a:cubicBezTo>
                  <a:cubicBezTo>
                    <a:pt x="253" y="1120"/>
                    <a:pt x="370" y="1070"/>
                    <a:pt x="520" y="1003"/>
                  </a:cubicBezTo>
                  <a:cubicBezTo>
                    <a:pt x="821" y="886"/>
                    <a:pt x="1256" y="736"/>
                    <a:pt x="1723" y="586"/>
                  </a:cubicBezTo>
                  <a:cubicBezTo>
                    <a:pt x="2208" y="418"/>
                    <a:pt x="2626" y="285"/>
                    <a:pt x="2943" y="185"/>
                  </a:cubicBezTo>
                  <a:cubicBezTo>
                    <a:pt x="3094" y="134"/>
                    <a:pt x="3227" y="84"/>
                    <a:pt x="3311" y="51"/>
                  </a:cubicBezTo>
                  <a:cubicBezTo>
                    <a:pt x="3361" y="34"/>
                    <a:pt x="3394" y="17"/>
                    <a:pt x="34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4098;p60"/>
            <p:cNvSpPr/>
            <p:nvPr/>
          </p:nvSpPr>
          <p:spPr>
            <a:xfrm>
              <a:off x="6974301" y="3458802"/>
              <a:ext cx="257073" cy="2147"/>
            </a:xfrm>
            <a:custGeom>
              <a:avLst/>
              <a:gdLst/>
              <a:ahLst/>
              <a:cxnLst/>
              <a:rect l="l" t="t" r="r" b="b"/>
              <a:pathLst>
                <a:path w="8021" h="67" extrusionOk="0">
                  <a:moveTo>
                    <a:pt x="4011" y="0"/>
                  </a:moveTo>
                  <a:cubicBezTo>
                    <a:pt x="1788" y="0"/>
                    <a:pt x="0" y="17"/>
                    <a:pt x="0" y="33"/>
                  </a:cubicBezTo>
                  <a:cubicBezTo>
                    <a:pt x="0" y="50"/>
                    <a:pt x="1788" y="67"/>
                    <a:pt x="4011" y="67"/>
                  </a:cubicBezTo>
                  <a:cubicBezTo>
                    <a:pt x="6216" y="67"/>
                    <a:pt x="8021" y="50"/>
                    <a:pt x="8021" y="33"/>
                  </a:cubicBezTo>
                  <a:cubicBezTo>
                    <a:pt x="8021" y="17"/>
                    <a:pt x="6216" y="0"/>
                    <a:pt x="4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4099;p60"/>
            <p:cNvSpPr/>
            <p:nvPr/>
          </p:nvSpPr>
          <p:spPr>
            <a:xfrm>
              <a:off x="6951258" y="3496813"/>
              <a:ext cx="286014" cy="2179"/>
            </a:xfrm>
            <a:custGeom>
              <a:avLst/>
              <a:gdLst/>
              <a:ahLst/>
              <a:cxnLst/>
              <a:rect l="l" t="t" r="r" b="b"/>
              <a:pathLst>
                <a:path w="8924" h="68" extrusionOk="0">
                  <a:moveTo>
                    <a:pt x="4462" y="0"/>
                  </a:moveTo>
                  <a:cubicBezTo>
                    <a:pt x="1989" y="0"/>
                    <a:pt x="1" y="17"/>
                    <a:pt x="1" y="34"/>
                  </a:cubicBezTo>
                  <a:cubicBezTo>
                    <a:pt x="1" y="50"/>
                    <a:pt x="1989" y="67"/>
                    <a:pt x="4462" y="67"/>
                  </a:cubicBezTo>
                  <a:cubicBezTo>
                    <a:pt x="6918" y="67"/>
                    <a:pt x="8923" y="50"/>
                    <a:pt x="8923" y="34"/>
                  </a:cubicBezTo>
                  <a:cubicBezTo>
                    <a:pt x="8923" y="17"/>
                    <a:pt x="6918" y="0"/>
                    <a:pt x="4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4100;p60"/>
            <p:cNvSpPr/>
            <p:nvPr/>
          </p:nvSpPr>
          <p:spPr>
            <a:xfrm>
              <a:off x="6943245" y="3540466"/>
              <a:ext cx="24134" cy="2019"/>
            </a:xfrm>
            <a:custGeom>
              <a:avLst/>
              <a:gdLst/>
              <a:ahLst/>
              <a:cxnLst/>
              <a:rect l="l" t="t" r="r" b="b"/>
              <a:pathLst>
                <a:path w="753" h="63" extrusionOk="0">
                  <a:moveTo>
                    <a:pt x="376" y="0"/>
                  </a:moveTo>
                  <a:cubicBezTo>
                    <a:pt x="251" y="0"/>
                    <a:pt x="126" y="8"/>
                    <a:pt x="0" y="25"/>
                  </a:cubicBezTo>
                  <a:cubicBezTo>
                    <a:pt x="126" y="50"/>
                    <a:pt x="251" y="63"/>
                    <a:pt x="376" y="63"/>
                  </a:cubicBezTo>
                  <a:cubicBezTo>
                    <a:pt x="502" y="63"/>
                    <a:pt x="627" y="50"/>
                    <a:pt x="752" y="25"/>
                  </a:cubicBezTo>
                  <a:cubicBezTo>
                    <a:pt x="627" y="8"/>
                    <a:pt x="502" y="0"/>
                    <a:pt x="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4101;p60"/>
            <p:cNvSpPr/>
            <p:nvPr/>
          </p:nvSpPr>
          <p:spPr>
            <a:xfrm>
              <a:off x="6967347" y="3541780"/>
              <a:ext cx="186916" cy="2179"/>
            </a:xfrm>
            <a:custGeom>
              <a:avLst/>
              <a:gdLst/>
              <a:ahLst/>
              <a:cxnLst/>
              <a:rect l="l" t="t" r="r" b="b"/>
              <a:pathLst>
                <a:path w="5832" h="68" extrusionOk="0">
                  <a:moveTo>
                    <a:pt x="2908" y="1"/>
                  </a:moveTo>
                  <a:cubicBezTo>
                    <a:pt x="1304" y="1"/>
                    <a:pt x="0" y="18"/>
                    <a:pt x="0" y="34"/>
                  </a:cubicBezTo>
                  <a:cubicBezTo>
                    <a:pt x="0" y="51"/>
                    <a:pt x="1304" y="68"/>
                    <a:pt x="2908" y="68"/>
                  </a:cubicBezTo>
                  <a:cubicBezTo>
                    <a:pt x="4528" y="68"/>
                    <a:pt x="5832" y="51"/>
                    <a:pt x="5832" y="34"/>
                  </a:cubicBezTo>
                  <a:cubicBezTo>
                    <a:pt x="5832" y="18"/>
                    <a:pt x="4528" y="1"/>
                    <a:pt x="2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4102;p60"/>
            <p:cNvSpPr/>
            <p:nvPr/>
          </p:nvSpPr>
          <p:spPr>
            <a:xfrm>
              <a:off x="6982346" y="3586233"/>
              <a:ext cx="167621" cy="2179"/>
            </a:xfrm>
            <a:custGeom>
              <a:avLst/>
              <a:gdLst/>
              <a:ahLst/>
              <a:cxnLst/>
              <a:rect l="l" t="t" r="r" b="b"/>
              <a:pathLst>
                <a:path w="5230" h="68" extrusionOk="0">
                  <a:moveTo>
                    <a:pt x="2607" y="1"/>
                  </a:moveTo>
                  <a:cubicBezTo>
                    <a:pt x="1170" y="1"/>
                    <a:pt x="0" y="17"/>
                    <a:pt x="0" y="34"/>
                  </a:cubicBezTo>
                  <a:cubicBezTo>
                    <a:pt x="0" y="51"/>
                    <a:pt x="1170" y="68"/>
                    <a:pt x="2607" y="68"/>
                  </a:cubicBezTo>
                  <a:cubicBezTo>
                    <a:pt x="4060" y="68"/>
                    <a:pt x="5230" y="51"/>
                    <a:pt x="5230" y="34"/>
                  </a:cubicBezTo>
                  <a:cubicBezTo>
                    <a:pt x="5230" y="17"/>
                    <a:pt x="4060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4103;p60"/>
            <p:cNvSpPr/>
            <p:nvPr/>
          </p:nvSpPr>
          <p:spPr>
            <a:xfrm>
              <a:off x="6996801" y="3627994"/>
              <a:ext cx="152109" cy="2179"/>
            </a:xfrm>
            <a:custGeom>
              <a:avLst/>
              <a:gdLst/>
              <a:ahLst/>
              <a:cxnLst/>
              <a:rect l="l" t="t" r="r" b="b"/>
              <a:pathLst>
                <a:path w="4746" h="68" extrusionOk="0">
                  <a:moveTo>
                    <a:pt x="2373" y="1"/>
                  </a:moveTo>
                  <a:cubicBezTo>
                    <a:pt x="1053" y="1"/>
                    <a:pt x="0" y="18"/>
                    <a:pt x="0" y="34"/>
                  </a:cubicBezTo>
                  <a:cubicBezTo>
                    <a:pt x="0" y="51"/>
                    <a:pt x="1053" y="68"/>
                    <a:pt x="2373" y="68"/>
                  </a:cubicBezTo>
                  <a:cubicBezTo>
                    <a:pt x="3676" y="68"/>
                    <a:pt x="4745" y="51"/>
                    <a:pt x="4745" y="34"/>
                  </a:cubicBezTo>
                  <a:cubicBezTo>
                    <a:pt x="4745" y="18"/>
                    <a:pt x="3676" y="1"/>
                    <a:pt x="23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4104;p60"/>
            <p:cNvSpPr/>
            <p:nvPr/>
          </p:nvSpPr>
          <p:spPr>
            <a:xfrm>
              <a:off x="6992506" y="3661743"/>
              <a:ext cx="162814" cy="2179"/>
            </a:xfrm>
            <a:custGeom>
              <a:avLst/>
              <a:gdLst/>
              <a:ahLst/>
              <a:cxnLst/>
              <a:rect l="l" t="t" r="r" b="b"/>
              <a:pathLst>
                <a:path w="5080" h="68" extrusionOk="0">
                  <a:moveTo>
                    <a:pt x="2540" y="1"/>
                  </a:moveTo>
                  <a:cubicBezTo>
                    <a:pt x="1137" y="1"/>
                    <a:pt x="1" y="1"/>
                    <a:pt x="1" y="34"/>
                  </a:cubicBezTo>
                  <a:cubicBezTo>
                    <a:pt x="1" y="51"/>
                    <a:pt x="1137" y="67"/>
                    <a:pt x="2540" y="67"/>
                  </a:cubicBezTo>
                  <a:cubicBezTo>
                    <a:pt x="3944" y="67"/>
                    <a:pt x="5080" y="51"/>
                    <a:pt x="5080" y="34"/>
                  </a:cubicBezTo>
                  <a:cubicBezTo>
                    <a:pt x="5080" y="17"/>
                    <a:pt x="3944" y="1"/>
                    <a:pt x="2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4105;p60"/>
            <p:cNvSpPr/>
            <p:nvPr/>
          </p:nvSpPr>
          <p:spPr>
            <a:xfrm>
              <a:off x="6980711" y="3704594"/>
              <a:ext cx="185345" cy="2179"/>
            </a:xfrm>
            <a:custGeom>
              <a:avLst/>
              <a:gdLst/>
              <a:ahLst/>
              <a:cxnLst/>
              <a:rect l="l" t="t" r="r" b="b"/>
              <a:pathLst>
                <a:path w="5783" h="68" extrusionOk="0">
                  <a:moveTo>
                    <a:pt x="2892" y="0"/>
                  </a:moveTo>
                  <a:cubicBezTo>
                    <a:pt x="1304" y="0"/>
                    <a:pt x="1" y="0"/>
                    <a:pt x="1" y="34"/>
                  </a:cubicBezTo>
                  <a:cubicBezTo>
                    <a:pt x="1" y="50"/>
                    <a:pt x="1304" y="67"/>
                    <a:pt x="2892" y="67"/>
                  </a:cubicBezTo>
                  <a:cubicBezTo>
                    <a:pt x="4496" y="67"/>
                    <a:pt x="5782" y="50"/>
                    <a:pt x="5782" y="34"/>
                  </a:cubicBezTo>
                  <a:cubicBezTo>
                    <a:pt x="5782" y="0"/>
                    <a:pt x="4496" y="0"/>
                    <a:pt x="28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4106;p60"/>
            <p:cNvSpPr/>
            <p:nvPr/>
          </p:nvSpPr>
          <p:spPr>
            <a:xfrm>
              <a:off x="6959302" y="3515563"/>
              <a:ext cx="34293" cy="100156"/>
            </a:xfrm>
            <a:custGeom>
              <a:avLst/>
              <a:gdLst/>
              <a:ahLst/>
              <a:cxnLst/>
              <a:rect l="l" t="t" r="r" b="b"/>
              <a:pathLst>
                <a:path w="1070" h="3125" extrusionOk="0">
                  <a:moveTo>
                    <a:pt x="1" y="0"/>
                  </a:moveTo>
                  <a:cubicBezTo>
                    <a:pt x="1" y="34"/>
                    <a:pt x="17" y="84"/>
                    <a:pt x="17" y="134"/>
                  </a:cubicBezTo>
                  <a:cubicBezTo>
                    <a:pt x="34" y="201"/>
                    <a:pt x="67" y="318"/>
                    <a:pt x="118" y="468"/>
                  </a:cubicBezTo>
                  <a:cubicBezTo>
                    <a:pt x="201" y="752"/>
                    <a:pt x="318" y="1153"/>
                    <a:pt x="485" y="1587"/>
                  </a:cubicBezTo>
                  <a:cubicBezTo>
                    <a:pt x="636" y="2022"/>
                    <a:pt x="786" y="2406"/>
                    <a:pt x="886" y="2674"/>
                  </a:cubicBezTo>
                  <a:cubicBezTo>
                    <a:pt x="936" y="2807"/>
                    <a:pt x="986" y="2924"/>
                    <a:pt x="1020" y="3008"/>
                  </a:cubicBezTo>
                  <a:cubicBezTo>
                    <a:pt x="1037" y="3058"/>
                    <a:pt x="1053" y="3091"/>
                    <a:pt x="1070" y="3125"/>
                  </a:cubicBezTo>
                  <a:cubicBezTo>
                    <a:pt x="1070" y="3091"/>
                    <a:pt x="1053" y="3041"/>
                    <a:pt x="1053" y="3008"/>
                  </a:cubicBezTo>
                  <a:cubicBezTo>
                    <a:pt x="1020" y="2924"/>
                    <a:pt x="986" y="2807"/>
                    <a:pt x="936" y="2657"/>
                  </a:cubicBezTo>
                  <a:cubicBezTo>
                    <a:pt x="836" y="2373"/>
                    <a:pt x="702" y="1988"/>
                    <a:pt x="552" y="1554"/>
                  </a:cubicBezTo>
                  <a:cubicBezTo>
                    <a:pt x="385" y="1136"/>
                    <a:pt x="251" y="735"/>
                    <a:pt x="151" y="451"/>
                  </a:cubicBezTo>
                  <a:cubicBezTo>
                    <a:pt x="118" y="301"/>
                    <a:pt x="67" y="15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7AD88-329E-4B00-9EA2-64E05304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226" y="1229155"/>
            <a:ext cx="5533620" cy="2813051"/>
          </a:xfrm>
        </p:spPr>
        <p:txBody>
          <a:bodyPr/>
          <a:lstStyle/>
          <a:p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Là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kỹ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thuật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phỏng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theo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quá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trình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thích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nghi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tiến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hóa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của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các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quần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thể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sinh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học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dựa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trên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học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thuyết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Darwin</a:t>
            </a:r>
            <a:endParaRPr lang="en-US" sz="1800" spc="-5" dirty="0">
              <a:solidFill>
                <a:srgbClr val="000000"/>
              </a:solidFill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r>
              <a:rPr lang="en-US" sz="1800" spc="-5" dirty="0" err="1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L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à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phương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pháp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tìm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kiếm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tối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ưu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ngẫu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nhiên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bằng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cách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mô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phỏng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theo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sự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tiến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hóa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của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con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người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hay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của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sinh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-US" sz="1800" spc="-5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vật</a:t>
            </a:r>
            <a:r>
              <a:rPr lang="en-US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vi-VN" sz="18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Tư tưởng của thuật toán di truyền là mô phỏng các hiện tượng tự nhiên, là kế thừa và đấu tranh sinh tồn.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9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51"/>
          <p:cNvSpPr txBox="1">
            <a:spLocks noGrp="1"/>
          </p:cNvSpPr>
          <p:nvPr>
            <p:ph type="title"/>
          </p:nvPr>
        </p:nvSpPr>
        <p:spPr>
          <a:xfrm>
            <a:off x="341185" y="0"/>
            <a:ext cx="2622300" cy="17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Áp Dụng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C9817-3991-47B6-AD00-9258F6C4D448}"/>
              </a:ext>
            </a:extLst>
          </p:cNvPr>
          <p:cNvSpPr txBox="1"/>
          <p:nvPr/>
        </p:nvSpPr>
        <p:spPr>
          <a:xfrm>
            <a:off x="809814" y="892800"/>
            <a:ext cx="7339775" cy="40010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	</a:t>
            </a:r>
            <a:r>
              <a:rPr lang="en-US" sz="2000" spc="-5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vi-VN" sz="20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iải quyết các bài toán quy hoạch thông qua các quá trình cơ bản</a:t>
            </a:r>
            <a:r>
              <a:rPr lang="vi-VN" sz="2000" b="1" i="1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lai tạo (crossover), đột biến (mutation) và chọn lọc (selection)</a:t>
            </a:r>
            <a:r>
              <a:rPr lang="vi-VN" sz="20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000" spc="-5" dirty="0">
              <a:solidFill>
                <a:srgbClr val="00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 	</a:t>
            </a:r>
            <a:r>
              <a:rPr lang="vi-VN" sz="2000" spc="-5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Dùng GA đòi hỏi phải xác định được: khởi tạo quần thể ban đầu, hàm đánh giá các lời giải theo mức độ thích nghi – hàm mục tiêu, các toán tử di truyền tạo hàm sinh sản.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8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59"/>
          <p:cNvSpPr txBox="1">
            <a:spLocks noGrp="1"/>
          </p:cNvSpPr>
          <p:nvPr>
            <p:ph type="title"/>
          </p:nvPr>
        </p:nvSpPr>
        <p:spPr>
          <a:xfrm>
            <a:off x="732451" y="988342"/>
            <a:ext cx="3006000" cy="12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grpSp>
        <p:nvGrpSpPr>
          <p:cNvPr id="3312" name="Google Shape;3312;p59"/>
          <p:cNvGrpSpPr/>
          <p:nvPr/>
        </p:nvGrpSpPr>
        <p:grpSpPr>
          <a:xfrm>
            <a:off x="4087120" y="2021335"/>
            <a:ext cx="2123889" cy="2650247"/>
            <a:chOff x="4087120" y="2021335"/>
            <a:chExt cx="2123889" cy="2650247"/>
          </a:xfrm>
        </p:grpSpPr>
        <p:sp>
          <p:nvSpPr>
            <p:cNvPr id="3313" name="Google Shape;3313;p59"/>
            <p:cNvSpPr/>
            <p:nvPr/>
          </p:nvSpPr>
          <p:spPr>
            <a:xfrm>
              <a:off x="4956252" y="2031815"/>
              <a:ext cx="234061" cy="457321"/>
            </a:xfrm>
            <a:custGeom>
              <a:avLst/>
              <a:gdLst/>
              <a:ahLst/>
              <a:cxnLst/>
              <a:rect l="l" t="t" r="r" b="b"/>
              <a:pathLst>
                <a:path w="7303" h="14269" extrusionOk="0">
                  <a:moveTo>
                    <a:pt x="4184" y="1"/>
                  </a:moveTo>
                  <a:cubicBezTo>
                    <a:pt x="2817" y="1"/>
                    <a:pt x="1458" y="410"/>
                    <a:pt x="302" y="1213"/>
                  </a:cubicBezTo>
                  <a:lnTo>
                    <a:pt x="1" y="1413"/>
                  </a:lnTo>
                  <a:lnTo>
                    <a:pt x="235" y="11940"/>
                  </a:lnTo>
                  <a:cubicBezTo>
                    <a:pt x="252" y="13176"/>
                    <a:pt x="1237" y="14195"/>
                    <a:pt x="2474" y="14262"/>
                  </a:cubicBezTo>
                  <a:cubicBezTo>
                    <a:pt x="2534" y="14267"/>
                    <a:pt x="2593" y="14269"/>
                    <a:pt x="2652" y="14269"/>
                  </a:cubicBezTo>
                  <a:cubicBezTo>
                    <a:pt x="3927" y="14269"/>
                    <a:pt x="4982" y="13249"/>
                    <a:pt x="5014" y="11940"/>
                  </a:cubicBezTo>
                  <a:cubicBezTo>
                    <a:pt x="5047" y="10636"/>
                    <a:pt x="5080" y="9316"/>
                    <a:pt x="5080" y="9316"/>
                  </a:cubicBezTo>
                  <a:cubicBezTo>
                    <a:pt x="5080" y="9316"/>
                    <a:pt x="7052" y="9116"/>
                    <a:pt x="7169" y="7161"/>
                  </a:cubicBezTo>
                  <a:cubicBezTo>
                    <a:pt x="7303" y="5206"/>
                    <a:pt x="7186" y="695"/>
                    <a:pt x="7186" y="695"/>
                  </a:cubicBezTo>
                  <a:cubicBezTo>
                    <a:pt x="6235" y="230"/>
                    <a:pt x="5207" y="1"/>
                    <a:pt x="4184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5152270" y="2148862"/>
              <a:ext cx="24134" cy="18365"/>
            </a:xfrm>
            <a:custGeom>
              <a:avLst/>
              <a:gdLst/>
              <a:ahLst/>
              <a:cxnLst/>
              <a:rect l="l" t="t" r="r" b="b"/>
              <a:pathLst>
                <a:path w="753" h="573" extrusionOk="0">
                  <a:moveTo>
                    <a:pt x="368" y="0"/>
                  </a:moveTo>
                  <a:cubicBezTo>
                    <a:pt x="117" y="0"/>
                    <a:pt x="0" y="318"/>
                    <a:pt x="167" y="485"/>
                  </a:cubicBezTo>
                  <a:cubicBezTo>
                    <a:pt x="226" y="543"/>
                    <a:pt x="301" y="572"/>
                    <a:pt x="374" y="572"/>
                  </a:cubicBezTo>
                  <a:cubicBezTo>
                    <a:pt x="447" y="572"/>
                    <a:pt x="518" y="543"/>
                    <a:pt x="568" y="485"/>
                  </a:cubicBezTo>
                  <a:cubicBezTo>
                    <a:pt x="752" y="318"/>
                    <a:pt x="635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5150122" y="2143990"/>
              <a:ext cx="32691" cy="9839"/>
            </a:xfrm>
            <a:custGeom>
              <a:avLst/>
              <a:gdLst/>
              <a:ahLst/>
              <a:cxnLst/>
              <a:rect l="l" t="t" r="r" b="b"/>
              <a:pathLst>
                <a:path w="1020" h="307" extrusionOk="0">
                  <a:moveTo>
                    <a:pt x="481" y="1"/>
                  </a:moveTo>
                  <a:cubicBezTo>
                    <a:pt x="357" y="1"/>
                    <a:pt x="230" y="34"/>
                    <a:pt x="117" y="102"/>
                  </a:cubicBezTo>
                  <a:cubicBezTo>
                    <a:pt x="34" y="169"/>
                    <a:pt x="0" y="219"/>
                    <a:pt x="17" y="236"/>
                  </a:cubicBezTo>
                  <a:cubicBezTo>
                    <a:pt x="19" y="240"/>
                    <a:pt x="23" y="241"/>
                    <a:pt x="30" y="241"/>
                  </a:cubicBezTo>
                  <a:cubicBezTo>
                    <a:pt x="74" y="241"/>
                    <a:pt x="221" y="164"/>
                    <a:pt x="426" y="164"/>
                  </a:cubicBezTo>
                  <a:cubicBezTo>
                    <a:pt x="456" y="164"/>
                    <a:pt x="486" y="165"/>
                    <a:pt x="518" y="169"/>
                  </a:cubicBezTo>
                  <a:cubicBezTo>
                    <a:pt x="761" y="169"/>
                    <a:pt x="935" y="307"/>
                    <a:pt x="990" y="307"/>
                  </a:cubicBezTo>
                  <a:cubicBezTo>
                    <a:pt x="996" y="307"/>
                    <a:pt x="1000" y="306"/>
                    <a:pt x="1003" y="303"/>
                  </a:cubicBezTo>
                  <a:cubicBezTo>
                    <a:pt x="1020" y="286"/>
                    <a:pt x="986" y="219"/>
                    <a:pt x="903" y="152"/>
                  </a:cubicBezTo>
                  <a:cubicBezTo>
                    <a:pt x="783" y="51"/>
                    <a:pt x="634" y="1"/>
                    <a:pt x="4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5058812" y="2152195"/>
              <a:ext cx="23877" cy="18204"/>
            </a:xfrm>
            <a:custGeom>
              <a:avLst/>
              <a:gdLst/>
              <a:ahLst/>
              <a:cxnLst/>
              <a:rect l="l" t="t" r="r" b="b"/>
              <a:pathLst>
                <a:path w="745" h="568" extrusionOk="0">
                  <a:moveTo>
                    <a:pt x="368" y="0"/>
                  </a:moveTo>
                  <a:cubicBezTo>
                    <a:pt x="279" y="0"/>
                    <a:pt x="195" y="41"/>
                    <a:pt x="143" y="113"/>
                  </a:cubicBezTo>
                  <a:cubicBezTo>
                    <a:pt x="1" y="318"/>
                    <a:pt x="156" y="567"/>
                    <a:pt x="384" y="567"/>
                  </a:cubicBezTo>
                  <a:cubicBezTo>
                    <a:pt x="398" y="567"/>
                    <a:pt x="412" y="566"/>
                    <a:pt x="427" y="565"/>
                  </a:cubicBezTo>
                  <a:cubicBezTo>
                    <a:pt x="677" y="514"/>
                    <a:pt x="744" y="180"/>
                    <a:pt x="527" y="47"/>
                  </a:cubicBezTo>
                  <a:cubicBezTo>
                    <a:pt x="477" y="15"/>
                    <a:pt x="421" y="0"/>
                    <a:pt x="3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5055863" y="2146971"/>
              <a:ext cx="32691" cy="10096"/>
            </a:xfrm>
            <a:custGeom>
              <a:avLst/>
              <a:gdLst/>
              <a:ahLst/>
              <a:cxnLst/>
              <a:rect l="l" t="t" r="r" b="b"/>
              <a:pathLst>
                <a:path w="1020" h="315" extrusionOk="0">
                  <a:moveTo>
                    <a:pt x="474" y="1"/>
                  </a:moveTo>
                  <a:cubicBezTo>
                    <a:pt x="352" y="1"/>
                    <a:pt x="228" y="36"/>
                    <a:pt x="118" y="109"/>
                  </a:cubicBezTo>
                  <a:cubicBezTo>
                    <a:pt x="34" y="176"/>
                    <a:pt x="1" y="226"/>
                    <a:pt x="17" y="243"/>
                  </a:cubicBezTo>
                  <a:cubicBezTo>
                    <a:pt x="19" y="247"/>
                    <a:pt x="24" y="248"/>
                    <a:pt x="30" y="248"/>
                  </a:cubicBezTo>
                  <a:cubicBezTo>
                    <a:pt x="80" y="248"/>
                    <a:pt x="256" y="158"/>
                    <a:pt x="472" y="158"/>
                  </a:cubicBezTo>
                  <a:cubicBezTo>
                    <a:pt x="487" y="158"/>
                    <a:pt x="503" y="158"/>
                    <a:pt x="519" y="159"/>
                  </a:cubicBezTo>
                  <a:cubicBezTo>
                    <a:pt x="762" y="175"/>
                    <a:pt x="936" y="314"/>
                    <a:pt x="991" y="314"/>
                  </a:cubicBezTo>
                  <a:cubicBezTo>
                    <a:pt x="996" y="314"/>
                    <a:pt x="1000" y="313"/>
                    <a:pt x="1003" y="310"/>
                  </a:cubicBezTo>
                  <a:cubicBezTo>
                    <a:pt x="1020" y="293"/>
                    <a:pt x="987" y="226"/>
                    <a:pt x="903" y="159"/>
                  </a:cubicBezTo>
                  <a:cubicBezTo>
                    <a:pt x="782" y="57"/>
                    <a:pt x="62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5116919" y="2148317"/>
              <a:ext cx="25736" cy="76599"/>
            </a:xfrm>
            <a:custGeom>
              <a:avLst/>
              <a:gdLst/>
              <a:ahLst/>
              <a:cxnLst/>
              <a:rect l="l" t="t" r="r" b="b"/>
              <a:pathLst>
                <a:path w="803" h="2390" extrusionOk="0">
                  <a:moveTo>
                    <a:pt x="35" y="0"/>
                  </a:moveTo>
                  <a:cubicBezTo>
                    <a:pt x="35" y="0"/>
                    <a:pt x="34" y="0"/>
                    <a:pt x="34" y="1"/>
                  </a:cubicBezTo>
                  <a:cubicBezTo>
                    <a:pt x="1" y="1"/>
                    <a:pt x="168" y="652"/>
                    <a:pt x="418" y="1454"/>
                  </a:cubicBezTo>
                  <a:cubicBezTo>
                    <a:pt x="485" y="1655"/>
                    <a:pt x="552" y="1838"/>
                    <a:pt x="619" y="2006"/>
                  </a:cubicBezTo>
                  <a:cubicBezTo>
                    <a:pt x="635" y="2072"/>
                    <a:pt x="652" y="2139"/>
                    <a:pt x="652" y="2223"/>
                  </a:cubicBezTo>
                  <a:cubicBezTo>
                    <a:pt x="652" y="2256"/>
                    <a:pt x="585" y="2273"/>
                    <a:pt x="519" y="2273"/>
                  </a:cubicBezTo>
                  <a:cubicBezTo>
                    <a:pt x="368" y="2273"/>
                    <a:pt x="218" y="2290"/>
                    <a:pt x="84" y="2340"/>
                  </a:cubicBezTo>
                  <a:cubicBezTo>
                    <a:pt x="218" y="2390"/>
                    <a:pt x="368" y="2390"/>
                    <a:pt x="519" y="2390"/>
                  </a:cubicBezTo>
                  <a:cubicBezTo>
                    <a:pt x="569" y="2390"/>
                    <a:pt x="602" y="2373"/>
                    <a:pt x="635" y="2373"/>
                  </a:cubicBezTo>
                  <a:cubicBezTo>
                    <a:pt x="702" y="2356"/>
                    <a:pt x="752" y="2323"/>
                    <a:pt x="769" y="2273"/>
                  </a:cubicBezTo>
                  <a:cubicBezTo>
                    <a:pt x="803" y="2173"/>
                    <a:pt x="786" y="2056"/>
                    <a:pt x="752" y="1972"/>
                  </a:cubicBezTo>
                  <a:cubicBezTo>
                    <a:pt x="686" y="1788"/>
                    <a:pt x="635" y="1605"/>
                    <a:pt x="569" y="1404"/>
                  </a:cubicBezTo>
                  <a:cubicBezTo>
                    <a:pt x="321" y="629"/>
                    <a:pt x="74" y="0"/>
                    <a:pt x="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5085317" y="2231326"/>
              <a:ext cx="47178" cy="24807"/>
            </a:xfrm>
            <a:custGeom>
              <a:avLst/>
              <a:gdLst/>
              <a:ahLst/>
              <a:cxnLst/>
              <a:rect l="l" t="t" r="r" b="b"/>
              <a:pathLst>
                <a:path w="1472" h="774" extrusionOk="0">
                  <a:moveTo>
                    <a:pt x="168" y="0"/>
                  </a:moveTo>
                  <a:cubicBezTo>
                    <a:pt x="168" y="0"/>
                    <a:pt x="1" y="468"/>
                    <a:pt x="586" y="719"/>
                  </a:cubicBezTo>
                  <a:cubicBezTo>
                    <a:pt x="674" y="756"/>
                    <a:pt x="767" y="774"/>
                    <a:pt x="859" y="774"/>
                  </a:cubicBezTo>
                  <a:cubicBezTo>
                    <a:pt x="1096" y="774"/>
                    <a:pt x="1327" y="656"/>
                    <a:pt x="1471" y="45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5038749" y="2302541"/>
              <a:ext cx="80349" cy="43524"/>
            </a:xfrm>
            <a:custGeom>
              <a:avLst/>
              <a:gdLst/>
              <a:ahLst/>
              <a:cxnLst/>
              <a:rect l="l" t="t" r="r" b="b"/>
              <a:pathLst>
                <a:path w="2507" h="1358" extrusionOk="0">
                  <a:moveTo>
                    <a:pt x="0" y="1"/>
                  </a:moveTo>
                  <a:cubicBezTo>
                    <a:pt x="0" y="1"/>
                    <a:pt x="505" y="1357"/>
                    <a:pt x="2327" y="1357"/>
                  </a:cubicBezTo>
                  <a:cubicBezTo>
                    <a:pt x="2380" y="1357"/>
                    <a:pt x="2434" y="1356"/>
                    <a:pt x="2490" y="1354"/>
                  </a:cubicBezTo>
                  <a:lnTo>
                    <a:pt x="2506" y="853"/>
                  </a:lnTo>
                  <a:cubicBezTo>
                    <a:pt x="1604" y="819"/>
                    <a:pt x="735" y="51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9"/>
            <p:cNvSpPr/>
            <p:nvPr/>
          </p:nvSpPr>
          <p:spPr>
            <a:xfrm>
              <a:off x="4955194" y="2021335"/>
              <a:ext cx="231914" cy="175217"/>
            </a:xfrm>
            <a:custGeom>
              <a:avLst/>
              <a:gdLst/>
              <a:ahLst/>
              <a:cxnLst/>
              <a:rect l="l" t="t" r="r" b="b"/>
              <a:pathLst>
                <a:path w="7236" h="5467" extrusionOk="0">
                  <a:moveTo>
                    <a:pt x="3835" y="1"/>
                  </a:moveTo>
                  <a:cubicBezTo>
                    <a:pt x="3145" y="1"/>
                    <a:pt x="2453" y="80"/>
                    <a:pt x="1772" y="237"/>
                  </a:cubicBezTo>
                  <a:cubicBezTo>
                    <a:pt x="1772" y="237"/>
                    <a:pt x="101" y="855"/>
                    <a:pt x="34" y="1740"/>
                  </a:cubicBezTo>
                  <a:cubicBezTo>
                    <a:pt x="1" y="2475"/>
                    <a:pt x="17" y="3227"/>
                    <a:pt x="84" y="3946"/>
                  </a:cubicBezTo>
                  <a:lnTo>
                    <a:pt x="218" y="5466"/>
                  </a:lnTo>
                  <a:lnTo>
                    <a:pt x="836" y="5466"/>
                  </a:lnTo>
                  <a:lnTo>
                    <a:pt x="886" y="3428"/>
                  </a:lnTo>
                  <a:cubicBezTo>
                    <a:pt x="886" y="3428"/>
                    <a:pt x="2022" y="2609"/>
                    <a:pt x="2039" y="1373"/>
                  </a:cubicBezTo>
                  <a:cubicBezTo>
                    <a:pt x="2345" y="1326"/>
                    <a:pt x="3328" y="1198"/>
                    <a:pt x="4465" y="1198"/>
                  </a:cubicBezTo>
                  <a:cubicBezTo>
                    <a:pt x="5380" y="1198"/>
                    <a:pt x="6394" y="1281"/>
                    <a:pt x="7235" y="1556"/>
                  </a:cubicBezTo>
                  <a:lnTo>
                    <a:pt x="7219" y="1122"/>
                  </a:lnTo>
                  <a:cubicBezTo>
                    <a:pt x="7219" y="838"/>
                    <a:pt x="7052" y="587"/>
                    <a:pt x="6784" y="504"/>
                  </a:cubicBezTo>
                  <a:cubicBezTo>
                    <a:pt x="5834" y="167"/>
                    <a:pt x="4837" y="1"/>
                    <a:pt x="38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9"/>
            <p:cNvSpPr/>
            <p:nvPr/>
          </p:nvSpPr>
          <p:spPr>
            <a:xfrm>
              <a:off x="4922247" y="2143509"/>
              <a:ext cx="43684" cy="72433"/>
            </a:xfrm>
            <a:custGeom>
              <a:avLst/>
              <a:gdLst/>
              <a:ahLst/>
              <a:cxnLst/>
              <a:rect l="l" t="t" r="r" b="b"/>
              <a:pathLst>
                <a:path w="1363" h="2260" extrusionOk="0">
                  <a:moveTo>
                    <a:pt x="1045" y="0"/>
                  </a:moveTo>
                  <a:cubicBezTo>
                    <a:pt x="678" y="0"/>
                    <a:pt x="93" y="151"/>
                    <a:pt x="43" y="1153"/>
                  </a:cubicBezTo>
                  <a:cubicBezTo>
                    <a:pt x="0" y="2079"/>
                    <a:pt x="548" y="2259"/>
                    <a:pt x="951" y="2259"/>
                  </a:cubicBezTo>
                  <a:cubicBezTo>
                    <a:pt x="1180" y="2259"/>
                    <a:pt x="1363" y="2201"/>
                    <a:pt x="1363" y="2189"/>
                  </a:cubicBezTo>
                  <a:cubicBezTo>
                    <a:pt x="1363" y="2156"/>
                    <a:pt x="1346" y="852"/>
                    <a:pt x="1329" y="301"/>
                  </a:cubicBezTo>
                  <a:cubicBezTo>
                    <a:pt x="1329" y="134"/>
                    <a:pt x="1212" y="17"/>
                    <a:pt x="1045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9"/>
            <p:cNvSpPr/>
            <p:nvPr/>
          </p:nvSpPr>
          <p:spPr>
            <a:xfrm>
              <a:off x="4934843" y="2158477"/>
              <a:ext cx="20929" cy="40543"/>
            </a:xfrm>
            <a:custGeom>
              <a:avLst/>
              <a:gdLst/>
              <a:ahLst/>
              <a:cxnLst/>
              <a:rect l="l" t="t" r="r" b="b"/>
              <a:pathLst>
                <a:path w="653" h="1265" extrusionOk="0">
                  <a:moveTo>
                    <a:pt x="402" y="1"/>
                  </a:moveTo>
                  <a:cubicBezTo>
                    <a:pt x="285" y="18"/>
                    <a:pt x="184" y="101"/>
                    <a:pt x="134" y="218"/>
                  </a:cubicBezTo>
                  <a:cubicBezTo>
                    <a:pt x="67" y="335"/>
                    <a:pt x="34" y="469"/>
                    <a:pt x="34" y="619"/>
                  </a:cubicBezTo>
                  <a:cubicBezTo>
                    <a:pt x="1" y="870"/>
                    <a:pt x="134" y="1120"/>
                    <a:pt x="368" y="1254"/>
                  </a:cubicBezTo>
                  <a:cubicBezTo>
                    <a:pt x="399" y="1260"/>
                    <a:pt x="429" y="1264"/>
                    <a:pt x="459" y="1264"/>
                  </a:cubicBezTo>
                  <a:cubicBezTo>
                    <a:pt x="511" y="1264"/>
                    <a:pt x="560" y="1252"/>
                    <a:pt x="602" y="1221"/>
                  </a:cubicBezTo>
                  <a:cubicBezTo>
                    <a:pt x="636" y="1187"/>
                    <a:pt x="652" y="1154"/>
                    <a:pt x="652" y="1154"/>
                  </a:cubicBezTo>
                  <a:cubicBezTo>
                    <a:pt x="636" y="1154"/>
                    <a:pt x="619" y="1171"/>
                    <a:pt x="585" y="1187"/>
                  </a:cubicBezTo>
                  <a:cubicBezTo>
                    <a:pt x="552" y="1196"/>
                    <a:pt x="519" y="1200"/>
                    <a:pt x="485" y="1200"/>
                  </a:cubicBezTo>
                  <a:cubicBezTo>
                    <a:pt x="452" y="1200"/>
                    <a:pt x="418" y="1196"/>
                    <a:pt x="385" y="1187"/>
                  </a:cubicBezTo>
                  <a:cubicBezTo>
                    <a:pt x="201" y="1054"/>
                    <a:pt x="101" y="836"/>
                    <a:pt x="134" y="619"/>
                  </a:cubicBezTo>
                  <a:cubicBezTo>
                    <a:pt x="134" y="486"/>
                    <a:pt x="151" y="369"/>
                    <a:pt x="218" y="268"/>
                  </a:cubicBezTo>
                  <a:cubicBezTo>
                    <a:pt x="251" y="168"/>
                    <a:pt x="318" y="101"/>
                    <a:pt x="402" y="68"/>
                  </a:cubicBezTo>
                  <a:cubicBezTo>
                    <a:pt x="468" y="68"/>
                    <a:pt x="535" y="101"/>
                    <a:pt x="552" y="151"/>
                  </a:cubicBezTo>
                  <a:cubicBezTo>
                    <a:pt x="569" y="185"/>
                    <a:pt x="569" y="218"/>
                    <a:pt x="569" y="218"/>
                  </a:cubicBezTo>
                  <a:cubicBezTo>
                    <a:pt x="569" y="221"/>
                    <a:pt x="570" y="222"/>
                    <a:pt x="571" y="222"/>
                  </a:cubicBezTo>
                  <a:cubicBezTo>
                    <a:pt x="579" y="222"/>
                    <a:pt x="599" y="190"/>
                    <a:pt x="585" y="135"/>
                  </a:cubicBezTo>
                  <a:cubicBezTo>
                    <a:pt x="585" y="101"/>
                    <a:pt x="569" y="68"/>
                    <a:pt x="535" y="51"/>
                  </a:cubicBezTo>
                  <a:cubicBezTo>
                    <a:pt x="502" y="18"/>
                    <a:pt x="452" y="1"/>
                    <a:pt x="40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9"/>
            <p:cNvSpPr/>
            <p:nvPr/>
          </p:nvSpPr>
          <p:spPr>
            <a:xfrm>
              <a:off x="5269541" y="2143638"/>
              <a:ext cx="617475" cy="617411"/>
            </a:xfrm>
            <a:custGeom>
              <a:avLst/>
              <a:gdLst/>
              <a:ahLst/>
              <a:cxnLst/>
              <a:rect l="l" t="t" r="r" b="b"/>
              <a:pathLst>
                <a:path w="19266" h="19264" extrusionOk="0">
                  <a:moveTo>
                    <a:pt x="17611" y="1"/>
                  </a:moveTo>
                  <a:cubicBezTo>
                    <a:pt x="17375" y="1"/>
                    <a:pt x="17277" y="464"/>
                    <a:pt x="17277" y="464"/>
                  </a:cubicBezTo>
                  <a:cubicBezTo>
                    <a:pt x="17277" y="464"/>
                    <a:pt x="16380" y="2756"/>
                    <a:pt x="16107" y="2756"/>
                  </a:cubicBezTo>
                  <a:cubicBezTo>
                    <a:pt x="16101" y="2756"/>
                    <a:pt x="16096" y="2755"/>
                    <a:pt x="16091" y="2753"/>
                  </a:cubicBezTo>
                  <a:cubicBezTo>
                    <a:pt x="15840" y="2669"/>
                    <a:pt x="16341" y="1249"/>
                    <a:pt x="16542" y="781"/>
                  </a:cubicBezTo>
                  <a:cubicBezTo>
                    <a:pt x="16719" y="383"/>
                    <a:pt x="16636" y="115"/>
                    <a:pt x="16418" y="115"/>
                  </a:cubicBezTo>
                  <a:cubicBezTo>
                    <a:pt x="16389" y="115"/>
                    <a:pt x="16358" y="120"/>
                    <a:pt x="16325" y="130"/>
                  </a:cubicBezTo>
                  <a:cubicBezTo>
                    <a:pt x="16141" y="180"/>
                    <a:pt x="15489" y="1600"/>
                    <a:pt x="15289" y="2051"/>
                  </a:cubicBezTo>
                  <a:cubicBezTo>
                    <a:pt x="15148" y="2409"/>
                    <a:pt x="14822" y="3246"/>
                    <a:pt x="14557" y="3246"/>
                  </a:cubicBezTo>
                  <a:cubicBezTo>
                    <a:pt x="14475" y="3246"/>
                    <a:pt x="14399" y="3167"/>
                    <a:pt x="14336" y="2970"/>
                  </a:cubicBezTo>
                  <a:cubicBezTo>
                    <a:pt x="14052" y="2135"/>
                    <a:pt x="13534" y="1600"/>
                    <a:pt x="13301" y="1550"/>
                  </a:cubicBezTo>
                  <a:cubicBezTo>
                    <a:pt x="13294" y="1550"/>
                    <a:pt x="13287" y="1549"/>
                    <a:pt x="13280" y="1549"/>
                  </a:cubicBezTo>
                  <a:cubicBezTo>
                    <a:pt x="13027" y="1549"/>
                    <a:pt x="12904" y="1855"/>
                    <a:pt x="13083" y="2035"/>
                  </a:cubicBezTo>
                  <a:cubicBezTo>
                    <a:pt x="13267" y="2268"/>
                    <a:pt x="13401" y="2519"/>
                    <a:pt x="13501" y="2803"/>
                  </a:cubicBezTo>
                  <a:cubicBezTo>
                    <a:pt x="13601" y="3020"/>
                    <a:pt x="13651" y="3254"/>
                    <a:pt x="13668" y="3488"/>
                  </a:cubicBezTo>
                  <a:cubicBezTo>
                    <a:pt x="13718" y="3973"/>
                    <a:pt x="13702" y="4457"/>
                    <a:pt x="13651" y="4925"/>
                  </a:cubicBezTo>
                  <a:lnTo>
                    <a:pt x="8806" y="13614"/>
                  </a:lnTo>
                  <a:lnTo>
                    <a:pt x="1070" y="10690"/>
                  </a:lnTo>
                  <a:lnTo>
                    <a:pt x="1" y="15117"/>
                  </a:lnTo>
                  <a:cubicBezTo>
                    <a:pt x="1" y="15117"/>
                    <a:pt x="9423" y="19264"/>
                    <a:pt x="10700" y="19264"/>
                  </a:cubicBezTo>
                  <a:cubicBezTo>
                    <a:pt x="10750" y="19264"/>
                    <a:pt x="10787" y="19258"/>
                    <a:pt x="10811" y="19244"/>
                  </a:cubicBezTo>
                  <a:cubicBezTo>
                    <a:pt x="12248" y="18459"/>
                    <a:pt x="16759" y="5827"/>
                    <a:pt x="16759" y="5827"/>
                  </a:cubicBezTo>
                  <a:cubicBezTo>
                    <a:pt x="17428" y="4975"/>
                    <a:pt x="18062" y="4073"/>
                    <a:pt x="18631" y="3154"/>
                  </a:cubicBezTo>
                  <a:cubicBezTo>
                    <a:pt x="19265" y="2018"/>
                    <a:pt x="19165" y="1951"/>
                    <a:pt x="19015" y="1901"/>
                  </a:cubicBezTo>
                  <a:cubicBezTo>
                    <a:pt x="19003" y="1897"/>
                    <a:pt x="18991" y="1895"/>
                    <a:pt x="18978" y="1895"/>
                  </a:cubicBezTo>
                  <a:cubicBezTo>
                    <a:pt x="18629" y="1895"/>
                    <a:pt x="18002" y="3413"/>
                    <a:pt x="17790" y="3413"/>
                  </a:cubicBezTo>
                  <a:cubicBezTo>
                    <a:pt x="17761" y="3413"/>
                    <a:pt x="17740" y="3385"/>
                    <a:pt x="17728" y="3321"/>
                  </a:cubicBezTo>
                  <a:cubicBezTo>
                    <a:pt x="17645" y="2770"/>
                    <a:pt x="19015" y="848"/>
                    <a:pt x="18597" y="731"/>
                  </a:cubicBezTo>
                  <a:cubicBezTo>
                    <a:pt x="18578" y="725"/>
                    <a:pt x="18558" y="722"/>
                    <a:pt x="18538" y="722"/>
                  </a:cubicBezTo>
                  <a:cubicBezTo>
                    <a:pt x="18005" y="722"/>
                    <a:pt x="17257" y="2793"/>
                    <a:pt x="17177" y="2970"/>
                  </a:cubicBezTo>
                  <a:cubicBezTo>
                    <a:pt x="17147" y="3031"/>
                    <a:pt x="17093" y="3056"/>
                    <a:pt x="17040" y="3056"/>
                  </a:cubicBezTo>
                  <a:cubicBezTo>
                    <a:pt x="16946" y="3056"/>
                    <a:pt x="16856" y="2977"/>
                    <a:pt x="16910" y="2870"/>
                  </a:cubicBezTo>
                  <a:cubicBezTo>
                    <a:pt x="17027" y="2636"/>
                    <a:pt x="18213" y="180"/>
                    <a:pt x="17678" y="13"/>
                  </a:cubicBezTo>
                  <a:cubicBezTo>
                    <a:pt x="17655" y="4"/>
                    <a:pt x="17632" y="1"/>
                    <a:pt x="17611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9"/>
            <p:cNvSpPr/>
            <p:nvPr/>
          </p:nvSpPr>
          <p:spPr>
            <a:xfrm>
              <a:off x="4655847" y="2397313"/>
              <a:ext cx="801699" cy="763687"/>
            </a:xfrm>
            <a:custGeom>
              <a:avLst/>
              <a:gdLst/>
              <a:ahLst/>
              <a:cxnLst/>
              <a:rect l="l" t="t" r="r" b="b"/>
              <a:pathLst>
                <a:path w="25014" h="23828" extrusionOk="0">
                  <a:moveTo>
                    <a:pt x="14687" y="1"/>
                  </a:moveTo>
                  <a:cubicBezTo>
                    <a:pt x="13986" y="218"/>
                    <a:pt x="12916" y="653"/>
                    <a:pt x="12515" y="736"/>
                  </a:cubicBezTo>
                  <a:cubicBezTo>
                    <a:pt x="12481" y="743"/>
                    <a:pt x="12442" y="746"/>
                    <a:pt x="12397" y="746"/>
                  </a:cubicBezTo>
                  <a:cubicBezTo>
                    <a:pt x="11861" y="746"/>
                    <a:pt x="10570" y="313"/>
                    <a:pt x="9691" y="51"/>
                  </a:cubicBezTo>
                  <a:cubicBezTo>
                    <a:pt x="7486" y="168"/>
                    <a:pt x="6133" y="1137"/>
                    <a:pt x="4111" y="2658"/>
                  </a:cubicBezTo>
                  <a:lnTo>
                    <a:pt x="0" y="5916"/>
                  </a:lnTo>
                  <a:lnTo>
                    <a:pt x="4863" y="10878"/>
                  </a:lnTo>
                  <a:lnTo>
                    <a:pt x="6366" y="9742"/>
                  </a:lnTo>
                  <a:cubicBezTo>
                    <a:pt x="6450" y="11998"/>
                    <a:pt x="6534" y="12014"/>
                    <a:pt x="6650" y="14320"/>
                  </a:cubicBezTo>
                  <a:lnTo>
                    <a:pt x="6751" y="23209"/>
                  </a:lnTo>
                  <a:lnTo>
                    <a:pt x="20485" y="23827"/>
                  </a:lnTo>
                  <a:lnTo>
                    <a:pt x="19616" y="14938"/>
                  </a:lnTo>
                  <a:lnTo>
                    <a:pt x="19199" y="7954"/>
                  </a:lnTo>
                  <a:lnTo>
                    <a:pt x="23142" y="9859"/>
                  </a:lnTo>
                  <a:lnTo>
                    <a:pt x="25013" y="4295"/>
                  </a:lnTo>
                  <a:cubicBezTo>
                    <a:pt x="22858" y="3226"/>
                    <a:pt x="21337" y="2591"/>
                    <a:pt x="20168" y="1856"/>
                  </a:cubicBezTo>
                  <a:cubicBezTo>
                    <a:pt x="17419" y="144"/>
                    <a:pt x="16203" y="11"/>
                    <a:pt x="15400" y="11"/>
                  </a:cubicBezTo>
                  <a:cubicBezTo>
                    <a:pt x="15253" y="11"/>
                    <a:pt x="15120" y="16"/>
                    <a:pt x="14994" y="16"/>
                  </a:cubicBezTo>
                  <a:cubicBezTo>
                    <a:pt x="14888" y="16"/>
                    <a:pt x="14787" y="12"/>
                    <a:pt x="14687" y="1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9"/>
            <p:cNvSpPr/>
            <p:nvPr/>
          </p:nvSpPr>
          <p:spPr>
            <a:xfrm>
              <a:off x="4959489" y="2361994"/>
              <a:ext cx="95349" cy="61600"/>
            </a:xfrm>
            <a:custGeom>
              <a:avLst/>
              <a:gdLst/>
              <a:ahLst/>
              <a:cxnLst/>
              <a:rect l="l" t="t" r="r" b="b"/>
              <a:pathLst>
                <a:path w="2975" h="1922" extrusionOk="0">
                  <a:moveTo>
                    <a:pt x="0" y="0"/>
                  </a:moveTo>
                  <a:lnTo>
                    <a:pt x="34" y="1420"/>
                  </a:lnTo>
                  <a:lnTo>
                    <a:pt x="2974" y="1922"/>
                  </a:lnTo>
                  <a:cubicBezTo>
                    <a:pt x="2456" y="2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9"/>
            <p:cNvSpPr/>
            <p:nvPr/>
          </p:nvSpPr>
          <p:spPr>
            <a:xfrm>
              <a:off x="5054806" y="2359847"/>
              <a:ext cx="72850" cy="63747"/>
            </a:xfrm>
            <a:custGeom>
              <a:avLst/>
              <a:gdLst/>
              <a:ahLst/>
              <a:cxnLst/>
              <a:rect l="l" t="t" r="r" b="b"/>
              <a:pathLst>
                <a:path w="2273" h="1989" extrusionOk="0">
                  <a:moveTo>
                    <a:pt x="2056" y="0"/>
                  </a:moveTo>
                  <a:cubicBezTo>
                    <a:pt x="2056" y="0"/>
                    <a:pt x="418" y="134"/>
                    <a:pt x="0" y="1989"/>
                  </a:cubicBezTo>
                  <a:lnTo>
                    <a:pt x="2273" y="1387"/>
                  </a:lnTo>
                  <a:lnTo>
                    <a:pt x="2056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9"/>
            <p:cNvSpPr/>
            <p:nvPr/>
          </p:nvSpPr>
          <p:spPr>
            <a:xfrm>
              <a:off x="5134065" y="2563332"/>
              <a:ext cx="62145" cy="82497"/>
            </a:xfrm>
            <a:custGeom>
              <a:avLst/>
              <a:gdLst/>
              <a:ahLst/>
              <a:cxnLst/>
              <a:rect l="l" t="t" r="r" b="b"/>
              <a:pathLst>
                <a:path w="1939" h="2574" extrusionOk="0">
                  <a:moveTo>
                    <a:pt x="34" y="84"/>
                  </a:moveTo>
                  <a:lnTo>
                    <a:pt x="34" y="84"/>
                  </a:lnTo>
                  <a:cubicBezTo>
                    <a:pt x="201" y="101"/>
                    <a:pt x="385" y="118"/>
                    <a:pt x="552" y="118"/>
                  </a:cubicBezTo>
                  <a:cubicBezTo>
                    <a:pt x="855" y="118"/>
                    <a:pt x="1281" y="133"/>
                    <a:pt x="1771" y="134"/>
                  </a:cubicBezTo>
                  <a:lnTo>
                    <a:pt x="1771" y="134"/>
                  </a:lnTo>
                  <a:cubicBezTo>
                    <a:pt x="1773" y="642"/>
                    <a:pt x="1787" y="1236"/>
                    <a:pt x="1788" y="1860"/>
                  </a:cubicBezTo>
                  <a:lnTo>
                    <a:pt x="1788" y="1860"/>
                  </a:lnTo>
                  <a:cubicBezTo>
                    <a:pt x="1754" y="1881"/>
                    <a:pt x="1726" y="1897"/>
                    <a:pt x="1688" y="1922"/>
                  </a:cubicBezTo>
                  <a:lnTo>
                    <a:pt x="1025" y="2396"/>
                  </a:lnTo>
                  <a:lnTo>
                    <a:pt x="1025" y="2396"/>
                  </a:lnTo>
                  <a:lnTo>
                    <a:pt x="117" y="1832"/>
                  </a:lnTo>
                  <a:lnTo>
                    <a:pt x="117" y="1832"/>
                  </a:lnTo>
                  <a:cubicBezTo>
                    <a:pt x="115" y="1323"/>
                    <a:pt x="83" y="908"/>
                    <a:pt x="67" y="602"/>
                  </a:cubicBezTo>
                  <a:cubicBezTo>
                    <a:pt x="67" y="435"/>
                    <a:pt x="67" y="251"/>
                    <a:pt x="34" y="84"/>
                  </a:cubicBezTo>
                  <a:close/>
                  <a:moveTo>
                    <a:pt x="1838" y="1"/>
                  </a:moveTo>
                  <a:cubicBezTo>
                    <a:pt x="1287" y="1"/>
                    <a:pt x="819" y="34"/>
                    <a:pt x="501" y="51"/>
                  </a:cubicBezTo>
                  <a:cubicBezTo>
                    <a:pt x="351" y="51"/>
                    <a:pt x="201" y="51"/>
                    <a:pt x="34" y="84"/>
                  </a:cubicBezTo>
                  <a:cubicBezTo>
                    <a:pt x="17" y="235"/>
                    <a:pt x="0" y="402"/>
                    <a:pt x="17" y="552"/>
                  </a:cubicBezTo>
                  <a:cubicBezTo>
                    <a:pt x="0" y="869"/>
                    <a:pt x="0" y="1321"/>
                    <a:pt x="0" y="1889"/>
                  </a:cubicBezTo>
                  <a:lnTo>
                    <a:pt x="0" y="1922"/>
                  </a:lnTo>
                  <a:lnTo>
                    <a:pt x="17" y="1939"/>
                  </a:lnTo>
                  <a:lnTo>
                    <a:pt x="986" y="2557"/>
                  </a:lnTo>
                  <a:lnTo>
                    <a:pt x="1036" y="2574"/>
                  </a:lnTo>
                  <a:lnTo>
                    <a:pt x="1070" y="2540"/>
                  </a:lnTo>
                  <a:cubicBezTo>
                    <a:pt x="1304" y="2390"/>
                    <a:pt x="1537" y="2223"/>
                    <a:pt x="1771" y="2056"/>
                  </a:cubicBezTo>
                  <a:lnTo>
                    <a:pt x="1905" y="1956"/>
                  </a:lnTo>
                  <a:lnTo>
                    <a:pt x="1938" y="1939"/>
                  </a:lnTo>
                  <a:lnTo>
                    <a:pt x="1938" y="1889"/>
                  </a:lnTo>
                  <a:cubicBezTo>
                    <a:pt x="1922" y="1220"/>
                    <a:pt x="1922" y="602"/>
                    <a:pt x="1905" y="67"/>
                  </a:cubicBezTo>
                  <a:lnTo>
                    <a:pt x="190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9"/>
            <p:cNvSpPr/>
            <p:nvPr/>
          </p:nvSpPr>
          <p:spPr>
            <a:xfrm>
              <a:off x="5134065" y="2577274"/>
              <a:ext cx="57850" cy="4840"/>
            </a:xfrm>
            <a:custGeom>
              <a:avLst/>
              <a:gdLst/>
              <a:ahLst/>
              <a:cxnLst/>
              <a:rect l="l" t="t" r="r" b="b"/>
              <a:pathLst>
                <a:path w="1805" h="151" extrusionOk="0">
                  <a:moveTo>
                    <a:pt x="903" y="0"/>
                  </a:moveTo>
                  <a:cubicBezTo>
                    <a:pt x="401" y="0"/>
                    <a:pt x="0" y="33"/>
                    <a:pt x="0" y="67"/>
                  </a:cubicBezTo>
                  <a:cubicBezTo>
                    <a:pt x="0" y="117"/>
                    <a:pt x="401" y="150"/>
                    <a:pt x="903" y="150"/>
                  </a:cubicBezTo>
                  <a:cubicBezTo>
                    <a:pt x="1404" y="150"/>
                    <a:pt x="1805" y="117"/>
                    <a:pt x="1805" y="84"/>
                  </a:cubicBezTo>
                  <a:cubicBezTo>
                    <a:pt x="1805" y="33"/>
                    <a:pt x="1404" y="0"/>
                    <a:pt x="9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9"/>
            <p:cNvSpPr/>
            <p:nvPr/>
          </p:nvSpPr>
          <p:spPr>
            <a:xfrm>
              <a:off x="5053203" y="2423562"/>
              <a:ext cx="5929" cy="85189"/>
            </a:xfrm>
            <a:custGeom>
              <a:avLst/>
              <a:gdLst/>
              <a:ahLst/>
              <a:cxnLst/>
              <a:rect l="l" t="t" r="r" b="b"/>
              <a:pathLst>
                <a:path w="185" h="2658" extrusionOk="0">
                  <a:moveTo>
                    <a:pt x="84" y="1"/>
                  </a:moveTo>
                  <a:cubicBezTo>
                    <a:pt x="34" y="1"/>
                    <a:pt x="0" y="602"/>
                    <a:pt x="17" y="1337"/>
                  </a:cubicBezTo>
                  <a:cubicBezTo>
                    <a:pt x="17" y="2073"/>
                    <a:pt x="67" y="2657"/>
                    <a:pt x="117" y="2657"/>
                  </a:cubicBezTo>
                  <a:cubicBezTo>
                    <a:pt x="151" y="2657"/>
                    <a:pt x="184" y="2073"/>
                    <a:pt x="167" y="1337"/>
                  </a:cubicBezTo>
                  <a:cubicBezTo>
                    <a:pt x="167" y="585"/>
                    <a:pt x="117" y="1"/>
                    <a:pt x="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9"/>
            <p:cNvSpPr/>
            <p:nvPr/>
          </p:nvSpPr>
          <p:spPr>
            <a:xfrm>
              <a:off x="5066055" y="2434075"/>
              <a:ext cx="13397" cy="11826"/>
            </a:xfrm>
            <a:custGeom>
              <a:avLst/>
              <a:gdLst/>
              <a:ahLst/>
              <a:cxnLst/>
              <a:rect l="l" t="t" r="r" b="b"/>
              <a:pathLst>
                <a:path w="418" h="369" extrusionOk="0">
                  <a:moveTo>
                    <a:pt x="244" y="0"/>
                  </a:moveTo>
                  <a:cubicBezTo>
                    <a:pt x="212" y="0"/>
                    <a:pt x="192" y="14"/>
                    <a:pt x="201" y="24"/>
                  </a:cubicBezTo>
                  <a:cubicBezTo>
                    <a:pt x="201" y="40"/>
                    <a:pt x="234" y="57"/>
                    <a:pt x="251" y="107"/>
                  </a:cubicBezTo>
                  <a:cubicBezTo>
                    <a:pt x="268" y="157"/>
                    <a:pt x="268" y="207"/>
                    <a:pt x="217" y="207"/>
                  </a:cubicBezTo>
                  <a:cubicBezTo>
                    <a:pt x="206" y="210"/>
                    <a:pt x="196" y="212"/>
                    <a:pt x="187" y="212"/>
                  </a:cubicBezTo>
                  <a:cubicBezTo>
                    <a:pt x="145" y="212"/>
                    <a:pt x="134" y="179"/>
                    <a:pt x="134" y="124"/>
                  </a:cubicBezTo>
                  <a:cubicBezTo>
                    <a:pt x="134" y="90"/>
                    <a:pt x="167" y="57"/>
                    <a:pt x="167" y="40"/>
                  </a:cubicBezTo>
                  <a:cubicBezTo>
                    <a:pt x="167" y="27"/>
                    <a:pt x="155" y="19"/>
                    <a:pt x="137" y="19"/>
                  </a:cubicBezTo>
                  <a:cubicBezTo>
                    <a:pt x="108" y="19"/>
                    <a:pt x="64" y="39"/>
                    <a:pt x="34" y="90"/>
                  </a:cubicBezTo>
                  <a:cubicBezTo>
                    <a:pt x="0" y="157"/>
                    <a:pt x="0" y="207"/>
                    <a:pt x="34" y="274"/>
                  </a:cubicBezTo>
                  <a:cubicBezTo>
                    <a:pt x="76" y="338"/>
                    <a:pt x="143" y="369"/>
                    <a:pt x="209" y="369"/>
                  </a:cubicBezTo>
                  <a:cubicBezTo>
                    <a:pt x="297" y="369"/>
                    <a:pt x="382" y="313"/>
                    <a:pt x="401" y="207"/>
                  </a:cubicBezTo>
                  <a:cubicBezTo>
                    <a:pt x="418" y="141"/>
                    <a:pt x="385" y="74"/>
                    <a:pt x="334" y="40"/>
                  </a:cubicBezTo>
                  <a:cubicBezTo>
                    <a:pt x="304" y="10"/>
                    <a:pt x="270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9"/>
            <p:cNvSpPr/>
            <p:nvPr/>
          </p:nvSpPr>
          <p:spPr>
            <a:xfrm>
              <a:off x="5069260" y="2468272"/>
              <a:ext cx="13942" cy="12115"/>
            </a:xfrm>
            <a:custGeom>
              <a:avLst/>
              <a:gdLst/>
              <a:ahLst/>
              <a:cxnLst/>
              <a:rect l="l" t="t" r="r" b="b"/>
              <a:pathLst>
                <a:path w="435" h="378" extrusionOk="0">
                  <a:moveTo>
                    <a:pt x="151" y="0"/>
                  </a:moveTo>
                  <a:cubicBezTo>
                    <a:pt x="128" y="0"/>
                    <a:pt x="85" y="18"/>
                    <a:pt x="51" y="76"/>
                  </a:cubicBezTo>
                  <a:cubicBezTo>
                    <a:pt x="17" y="126"/>
                    <a:pt x="1" y="193"/>
                    <a:pt x="34" y="243"/>
                  </a:cubicBezTo>
                  <a:cubicBezTo>
                    <a:pt x="69" y="331"/>
                    <a:pt x="146" y="377"/>
                    <a:pt x="225" y="377"/>
                  </a:cubicBezTo>
                  <a:cubicBezTo>
                    <a:pt x="297" y="377"/>
                    <a:pt x="371" y="339"/>
                    <a:pt x="418" y="260"/>
                  </a:cubicBezTo>
                  <a:cubicBezTo>
                    <a:pt x="435" y="210"/>
                    <a:pt x="435" y="143"/>
                    <a:pt x="418" y="93"/>
                  </a:cubicBezTo>
                  <a:cubicBezTo>
                    <a:pt x="387" y="30"/>
                    <a:pt x="343" y="13"/>
                    <a:pt x="314" y="13"/>
                  </a:cubicBezTo>
                  <a:cubicBezTo>
                    <a:pt x="296" y="13"/>
                    <a:pt x="285" y="20"/>
                    <a:pt x="285" y="26"/>
                  </a:cubicBezTo>
                  <a:cubicBezTo>
                    <a:pt x="268" y="43"/>
                    <a:pt x="301" y="76"/>
                    <a:pt x="301" y="126"/>
                  </a:cubicBezTo>
                  <a:cubicBezTo>
                    <a:pt x="301" y="176"/>
                    <a:pt x="285" y="226"/>
                    <a:pt x="218" y="226"/>
                  </a:cubicBezTo>
                  <a:cubicBezTo>
                    <a:pt x="168" y="210"/>
                    <a:pt x="134" y="176"/>
                    <a:pt x="151" y="109"/>
                  </a:cubicBezTo>
                  <a:cubicBezTo>
                    <a:pt x="151" y="59"/>
                    <a:pt x="184" y="43"/>
                    <a:pt x="168" y="9"/>
                  </a:cubicBezTo>
                  <a:cubicBezTo>
                    <a:pt x="168" y="4"/>
                    <a:pt x="161" y="0"/>
                    <a:pt x="1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9"/>
            <p:cNvSpPr/>
            <p:nvPr/>
          </p:nvSpPr>
          <p:spPr>
            <a:xfrm>
              <a:off x="4961636" y="2397858"/>
              <a:ext cx="74997" cy="54132"/>
            </a:xfrm>
            <a:custGeom>
              <a:avLst/>
              <a:gdLst/>
              <a:ahLst/>
              <a:cxnLst/>
              <a:rect l="l" t="t" r="r" b="b"/>
              <a:pathLst>
                <a:path w="2340" h="1689" extrusionOk="0">
                  <a:moveTo>
                    <a:pt x="2189" y="1"/>
                  </a:moveTo>
                  <a:cubicBezTo>
                    <a:pt x="2055" y="34"/>
                    <a:pt x="1938" y="134"/>
                    <a:pt x="1888" y="268"/>
                  </a:cubicBezTo>
                  <a:cubicBezTo>
                    <a:pt x="1838" y="452"/>
                    <a:pt x="1788" y="652"/>
                    <a:pt x="1754" y="836"/>
                  </a:cubicBezTo>
                  <a:cubicBezTo>
                    <a:pt x="1727" y="1014"/>
                    <a:pt x="1688" y="1215"/>
                    <a:pt x="1648" y="1410"/>
                  </a:cubicBezTo>
                  <a:lnTo>
                    <a:pt x="1648" y="1410"/>
                  </a:lnTo>
                  <a:lnTo>
                    <a:pt x="1571" y="1354"/>
                  </a:lnTo>
                  <a:cubicBezTo>
                    <a:pt x="691" y="735"/>
                    <a:pt x="65" y="100"/>
                    <a:pt x="4" y="100"/>
                  </a:cubicBezTo>
                  <a:cubicBezTo>
                    <a:pt x="2" y="100"/>
                    <a:pt x="1" y="100"/>
                    <a:pt x="0" y="101"/>
                  </a:cubicBezTo>
                  <a:cubicBezTo>
                    <a:pt x="100" y="285"/>
                    <a:pt x="234" y="435"/>
                    <a:pt x="384" y="569"/>
                  </a:cubicBezTo>
                  <a:cubicBezTo>
                    <a:pt x="719" y="903"/>
                    <a:pt x="1086" y="1204"/>
                    <a:pt x="1470" y="1488"/>
                  </a:cubicBezTo>
                  <a:cubicBezTo>
                    <a:pt x="1537" y="1521"/>
                    <a:pt x="1604" y="1571"/>
                    <a:pt x="1654" y="1605"/>
                  </a:cubicBezTo>
                  <a:lnTo>
                    <a:pt x="1754" y="1688"/>
                  </a:lnTo>
                  <a:lnTo>
                    <a:pt x="1788" y="1555"/>
                  </a:lnTo>
                  <a:cubicBezTo>
                    <a:pt x="1821" y="1321"/>
                    <a:pt x="1855" y="1087"/>
                    <a:pt x="1888" y="870"/>
                  </a:cubicBezTo>
                  <a:cubicBezTo>
                    <a:pt x="1922" y="669"/>
                    <a:pt x="1938" y="485"/>
                    <a:pt x="1988" y="301"/>
                  </a:cubicBezTo>
                  <a:cubicBezTo>
                    <a:pt x="2022" y="201"/>
                    <a:pt x="2089" y="101"/>
                    <a:pt x="2206" y="51"/>
                  </a:cubicBezTo>
                  <a:cubicBezTo>
                    <a:pt x="2239" y="42"/>
                    <a:pt x="2268" y="42"/>
                    <a:pt x="2291" y="42"/>
                  </a:cubicBezTo>
                  <a:cubicBezTo>
                    <a:pt x="2309" y="42"/>
                    <a:pt x="2323" y="42"/>
                    <a:pt x="2333" y="38"/>
                  </a:cubicBezTo>
                  <a:lnTo>
                    <a:pt x="2333" y="38"/>
                  </a:lnTo>
                  <a:cubicBezTo>
                    <a:pt x="2337" y="43"/>
                    <a:pt x="2339" y="47"/>
                    <a:pt x="2339" y="51"/>
                  </a:cubicBezTo>
                  <a:lnTo>
                    <a:pt x="2339" y="34"/>
                  </a:lnTo>
                  <a:cubicBezTo>
                    <a:pt x="2337" y="36"/>
                    <a:pt x="2335" y="37"/>
                    <a:pt x="2333" y="38"/>
                  </a:cubicBezTo>
                  <a:lnTo>
                    <a:pt x="2333" y="38"/>
                  </a:lnTo>
                  <a:cubicBezTo>
                    <a:pt x="2316" y="21"/>
                    <a:pt x="2268" y="1"/>
                    <a:pt x="218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9"/>
            <p:cNvSpPr/>
            <p:nvPr/>
          </p:nvSpPr>
          <p:spPr>
            <a:xfrm>
              <a:off x="5068203" y="2394653"/>
              <a:ext cx="63203" cy="59998"/>
            </a:xfrm>
            <a:custGeom>
              <a:avLst/>
              <a:gdLst/>
              <a:ahLst/>
              <a:cxnLst/>
              <a:rect l="l" t="t" r="r" b="b"/>
              <a:pathLst>
                <a:path w="1972" h="1872" extrusionOk="0">
                  <a:moveTo>
                    <a:pt x="50" y="0"/>
                  </a:moveTo>
                  <a:cubicBezTo>
                    <a:pt x="0" y="17"/>
                    <a:pt x="551" y="685"/>
                    <a:pt x="685" y="1705"/>
                  </a:cubicBezTo>
                  <a:lnTo>
                    <a:pt x="702" y="1872"/>
                  </a:lnTo>
                  <a:lnTo>
                    <a:pt x="819" y="1755"/>
                  </a:lnTo>
                  <a:cubicBezTo>
                    <a:pt x="819" y="1738"/>
                    <a:pt x="836" y="1738"/>
                    <a:pt x="852" y="1721"/>
                  </a:cubicBezTo>
                  <a:cubicBezTo>
                    <a:pt x="1638" y="970"/>
                    <a:pt x="1972" y="134"/>
                    <a:pt x="1938" y="134"/>
                  </a:cubicBezTo>
                  <a:lnTo>
                    <a:pt x="1922" y="134"/>
                  </a:lnTo>
                  <a:cubicBezTo>
                    <a:pt x="1921" y="133"/>
                    <a:pt x="1920" y="133"/>
                    <a:pt x="1919" y="133"/>
                  </a:cubicBezTo>
                  <a:cubicBezTo>
                    <a:pt x="1874" y="133"/>
                    <a:pt x="1513" y="851"/>
                    <a:pt x="809" y="1534"/>
                  </a:cubicBezTo>
                  <a:lnTo>
                    <a:pt x="809" y="1534"/>
                  </a:lnTo>
                  <a:cubicBezTo>
                    <a:pt x="733" y="1141"/>
                    <a:pt x="593" y="773"/>
                    <a:pt x="401" y="418"/>
                  </a:cubicBezTo>
                  <a:cubicBezTo>
                    <a:pt x="318" y="251"/>
                    <a:pt x="201" y="117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9"/>
            <p:cNvSpPr/>
            <p:nvPr/>
          </p:nvSpPr>
          <p:spPr>
            <a:xfrm>
              <a:off x="4846481" y="2484041"/>
              <a:ext cx="30031" cy="39710"/>
            </a:xfrm>
            <a:custGeom>
              <a:avLst/>
              <a:gdLst/>
              <a:ahLst/>
              <a:cxnLst/>
              <a:rect l="l" t="t" r="r" b="b"/>
              <a:pathLst>
                <a:path w="937" h="1239" extrusionOk="0">
                  <a:moveTo>
                    <a:pt x="38" y="1"/>
                  </a:moveTo>
                  <a:cubicBezTo>
                    <a:pt x="36" y="1"/>
                    <a:pt x="35" y="1"/>
                    <a:pt x="34" y="2"/>
                  </a:cubicBezTo>
                  <a:cubicBezTo>
                    <a:pt x="1" y="35"/>
                    <a:pt x="168" y="319"/>
                    <a:pt x="402" y="670"/>
                  </a:cubicBezTo>
                  <a:cubicBezTo>
                    <a:pt x="644" y="994"/>
                    <a:pt x="856" y="1239"/>
                    <a:pt x="899" y="1239"/>
                  </a:cubicBezTo>
                  <a:cubicBezTo>
                    <a:pt x="901" y="1239"/>
                    <a:pt x="902" y="1239"/>
                    <a:pt x="903" y="1238"/>
                  </a:cubicBezTo>
                  <a:cubicBezTo>
                    <a:pt x="936" y="1221"/>
                    <a:pt x="769" y="921"/>
                    <a:pt x="535" y="570"/>
                  </a:cubicBezTo>
                  <a:cubicBezTo>
                    <a:pt x="309" y="246"/>
                    <a:pt x="8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9"/>
            <p:cNvSpPr/>
            <p:nvPr/>
          </p:nvSpPr>
          <p:spPr>
            <a:xfrm>
              <a:off x="4783823" y="2573492"/>
              <a:ext cx="26826" cy="55767"/>
            </a:xfrm>
            <a:custGeom>
              <a:avLst/>
              <a:gdLst/>
              <a:ahLst/>
              <a:cxnLst/>
              <a:rect l="l" t="t" r="r" b="b"/>
              <a:pathLst>
                <a:path w="837" h="1740" extrusionOk="0">
                  <a:moveTo>
                    <a:pt x="801" y="1"/>
                  </a:moveTo>
                  <a:cubicBezTo>
                    <a:pt x="760" y="1"/>
                    <a:pt x="548" y="378"/>
                    <a:pt x="352" y="836"/>
                  </a:cubicBezTo>
                  <a:cubicBezTo>
                    <a:pt x="135" y="1321"/>
                    <a:pt x="1" y="1722"/>
                    <a:pt x="34" y="1739"/>
                  </a:cubicBezTo>
                  <a:cubicBezTo>
                    <a:pt x="35" y="1739"/>
                    <a:pt x="36" y="1739"/>
                    <a:pt x="37" y="1739"/>
                  </a:cubicBezTo>
                  <a:cubicBezTo>
                    <a:pt x="76" y="1739"/>
                    <a:pt x="273" y="1377"/>
                    <a:pt x="485" y="903"/>
                  </a:cubicBezTo>
                  <a:cubicBezTo>
                    <a:pt x="703" y="435"/>
                    <a:pt x="836" y="18"/>
                    <a:pt x="803" y="1"/>
                  </a:cubicBezTo>
                  <a:cubicBezTo>
                    <a:pt x="802" y="1"/>
                    <a:pt x="801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9"/>
            <p:cNvSpPr/>
            <p:nvPr/>
          </p:nvSpPr>
          <p:spPr>
            <a:xfrm>
              <a:off x="4862538" y="2625349"/>
              <a:ext cx="39133" cy="42466"/>
            </a:xfrm>
            <a:custGeom>
              <a:avLst/>
              <a:gdLst/>
              <a:ahLst/>
              <a:cxnLst/>
              <a:rect l="l" t="t" r="r" b="b"/>
              <a:pathLst>
                <a:path w="1221" h="1325" extrusionOk="0">
                  <a:moveTo>
                    <a:pt x="42" y="1"/>
                  </a:moveTo>
                  <a:cubicBezTo>
                    <a:pt x="39" y="1"/>
                    <a:pt x="36" y="2"/>
                    <a:pt x="34" y="4"/>
                  </a:cubicBezTo>
                  <a:cubicBezTo>
                    <a:pt x="1" y="21"/>
                    <a:pt x="235" y="338"/>
                    <a:pt x="552" y="706"/>
                  </a:cubicBezTo>
                  <a:cubicBezTo>
                    <a:pt x="860" y="1062"/>
                    <a:pt x="1137" y="1325"/>
                    <a:pt x="1184" y="1325"/>
                  </a:cubicBezTo>
                  <a:cubicBezTo>
                    <a:pt x="1185" y="1325"/>
                    <a:pt x="1186" y="1324"/>
                    <a:pt x="1187" y="1324"/>
                  </a:cubicBezTo>
                  <a:cubicBezTo>
                    <a:pt x="1221" y="1290"/>
                    <a:pt x="987" y="973"/>
                    <a:pt x="669" y="605"/>
                  </a:cubicBezTo>
                  <a:cubicBezTo>
                    <a:pt x="370" y="259"/>
                    <a:pt x="100" y="1"/>
                    <a:pt x="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9"/>
            <p:cNvSpPr/>
            <p:nvPr/>
          </p:nvSpPr>
          <p:spPr>
            <a:xfrm>
              <a:off x="4925740" y="2557339"/>
              <a:ext cx="37531" cy="30800"/>
            </a:xfrm>
            <a:custGeom>
              <a:avLst/>
              <a:gdLst/>
              <a:ahLst/>
              <a:cxnLst/>
              <a:rect l="l" t="t" r="r" b="b"/>
              <a:pathLst>
                <a:path w="1171" h="961" extrusionOk="0">
                  <a:moveTo>
                    <a:pt x="1142" y="0"/>
                  </a:moveTo>
                  <a:cubicBezTo>
                    <a:pt x="1080" y="0"/>
                    <a:pt x="829" y="189"/>
                    <a:pt x="535" y="422"/>
                  </a:cubicBezTo>
                  <a:cubicBezTo>
                    <a:pt x="235" y="689"/>
                    <a:pt x="1" y="923"/>
                    <a:pt x="34" y="956"/>
                  </a:cubicBezTo>
                  <a:cubicBezTo>
                    <a:pt x="37" y="959"/>
                    <a:pt x="41" y="960"/>
                    <a:pt x="46" y="960"/>
                  </a:cubicBezTo>
                  <a:cubicBezTo>
                    <a:pt x="110" y="960"/>
                    <a:pt x="358" y="785"/>
                    <a:pt x="636" y="538"/>
                  </a:cubicBezTo>
                  <a:cubicBezTo>
                    <a:pt x="953" y="288"/>
                    <a:pt x="1170" y="37"/>
                    <a:pt x="1153" y="4"/>
                  </a:cubicBezTo>
                  <a:cubicBezTo>
                    <a:pt x="1151" y="1"/>
                    <a:pt x="1147" y="0"/>
                    <a:pt x="1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9"/>
            <p:cNvSpPr/>
            <p:nvPr/>
          </p:nvSpPr>
          <p:spPr>
            <a:xfrm>
              <a:off x="4956797" y="2474938"/>
              <a:ext cx="26826" cy="33941"/>
            </a:xfrm>
            <a:custGeom>
              <a:avLst/>
              <a:gdLst/>
              <a:ahLst/>
              <a:cxnLst/>
              <a:rect l="l" t="t" r="r" b="b"/>
              <a:pathLst>
                <a:path w="837" h="1059" extrusionOk="0">
                  <a:moveTo>
                    <a:pt x="55" y="1"/>
                  </a:moveTo>
                  <a:cubicBezTo>
                    <a:pt x="53" y="1"/>
                    <a:pt x="52" y="1"/>
                    <a:pt x="51" y="2"/>
                  </a:cubicBezTo>
                  <a:cubicBezTo>
                    <a:pt x="1" y="18"/>
                    <a:pt x="118" y="302"/>
                    <a:pt x="335" y="603"/>
                  </a:cubicBezTo>
                  <a:cubicBezTo>
                    <a:pt x="535" y="880"/>
                    <a:pt x="735" y="1058"/>
                    <a:pt x="792" y="1058"/>
                  </a:cubicBezTo>
                  <a:cubicBezTo>
                    <a:pt x="796" y="1058"/>
                    <a:pt x="800" y="1057"/>
                    <a:pt x="803" y="1054"/>
                  </a:cubicBezTo>
                  <a:cubicBezTo>
                    <a:pt x="836" y="1038"/>
                    <a:pt x="669" y="804"/>
                    <a:pt x="452" y="503"/>
                  </a:cubicBezTo>
                  <a:cubicBezTo>
                    <a:pt x="258" y="229"/>
                    <a:pt x="96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9"/>
            <p:cNvSpPr/>
            <p:nvPr/>
          </p:nvSpPr>
          <p:spPr>
            <a:xfrm>
              <a:off x="4949842" y="2725473"/>
              <a:ext cx="50383" cy="34518"/>
            </a:xfrm>
            <a:custGeom>
              <a:avLst/>
              <a:gdLst/>
              <a:ahLst/>
              <a:cxnLst/>
              <a:rect l="l" t="t" r="r" b="b"/>
              <a:pathLst>
                <a:path w="1572" h="1077" extrusionOk="0">
                  <a:moveTo>
                    <a:pt x="1542" y="0"/>
                  </a:moveTo>
                  <a:cubicBezTo>
                    <a:pt x="1472" y="0"/>
                    <a:pt x="1117" y="163"/>
                    <a:pt x="719" y="439"/>
                  </a:cubicBezTo>
                  <a:cubicBezTo>
                    <a:pt x="301" y="739"/>
                    <a:pt x="0" y="1040"/>
                    <a:pt x="34" y="1074"/>
                  </a:cubicBezTo>
                  <a:cubicBezTo>
                    <a:pt x="36" y="1076"/>
                    <a:pt x="39" y="1077"/>
                    <a:pt x="43" y="1077"/>
                  </a:cubicBezTo>
                  <a:cubicBezTo>
                    <a:pt x="108" y="1077"/>
                    <a:pt x="427" y="839"/>
                    <a:pt x="819" y="572"/>
                  </a:cubicBezTo>
                  <a:cubicBezTo>
                    <a:pt x="1237" y="272"/>
                    <a:pt x="1571" y="38"/>
                    <a:pt x="1554" y="4"/>
                  </a:cubicBezTo>
                  <a:cubicBezTo>
                    <a:pt x="1553" y="1"/>
                    <a:pt x="1549" y="0"/>
                    <a:pt x="1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9"/>
            <p:cNvSpPr/>
            <p:nvPr/>
          </p:nvSpPr>
          <p:spPr>
            <a:xfrm>
              <a:off x="4985193" y="2631759"/>
              <a:ext cx="36441" cy="31890"/>
            </a:xfrm>
            <a:custGeom>
              <a:avLst/>
              <a:gdLst/>
              <a:ahLst/>
              <a:cxnLst/>
              <a:rect l="l" t="t" r="r" b="b"/>
              <a:pathLst>
                <a:path w="1137" h="995" extrusionOk="0">
                  <a:moveTo>
                    <a:pt x="45" y="1"/>
                  </a:moveTo>
                  <a:cubicBezTo>
                    <a:pt x="40" y="1"/>
                    <a:pt x="36" y="2"/>
                    <a:pt x="34" y="4"/>
                  </a:cubicBezTo>
                  <a:cubicBezTo>
                    <a:pt x="0" y="38"/>
                    <a:pt x="217" y="288"/>
                    <a:pt x="518" y="556"/>
                  </a:cubicBezTo>
                  <a:cubicBezTo>
                    <a:pt x="795" y="817"/>
                    <a:pt x="1030" y="994"/>
                    <a:pt x="1091" y="994"/>
                  </a:cubicBezTo>
                  <a:cubicBezTo>
                    <a:pt x="1096" y="994"/>
                    <a:pt x="1100" y="993"/>
                    <a:pt x="1103" y="990"/>
                  </a:cubicBezTo>
                  <a:cubicBezTo>
                    <a:pt x="1136" y="973"/>
                    <a:pt x="919" y="723"/>
                    <a:pt x="618" y="439"/>
                  </a:cubicBezTo>
                  <a:cubicBezTo>
                    <a:pt x="355" y="191"/>
                    <a:pt x="106" y="1"/>
                    <a:pt x="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9"/>
            <p:cNvSpPr/>
            <p:nvPr/>
          </p:nvSpPr>
          <p:spPr>
            <a:xfrm>
              <a:off x="5070863" y="2549871"/>
              <a:ext cx="20384" cy="44005"/>
            </a:xfrm>
            <a:custGeom>
              <a:avLst/>
              <a:gdLst/>
              <a:ahLst/>
              <a:cxnLst/>
              <a:rect l="l" t="t" r="r" b="b"/>
              <a:pathLst>
                <a:path w="636" h="1373" extrusionOk="0">
                  <a:moveTo>
                    <a:pt x="595" y="0"/>
                  </a:moveTo>
                  <a:cubicBezTo>
                    <a:pt x="547" y="0"/>
                    <a:pt x="360" y="274"/>
                    <a:pt x="218" y="638"/>
                  </a:cubicBezTo>
                  <a:cubicBezTo>
                    <a:pt x="67" y="1022"/>
                    <a:pt x="1" y="1356"/>
                    <a:pt x="51" y="1373"/>
                  </a:cubicBezTo>
                  <a:cubicBezTo>
                    <a:pt x="84" y="1373"/>
                    <a:pt x="218" y="1072"/>
                    <a:pt x="368" y="688"/>
                  </a:cubicBezTo>
                  <a:cubicBezTo>
                    <a:pt x="519" y="320"/>
                    <a:pt x="636" y="20"/>
                    <a:pt x="602" y="3"/>
                  </a:cubicBezTo>
                  <a:cubicBezTo>
                    <a:pt x="600" y="1"/>
                    <a:pt x="598" y="0"/>
                    <a:pt x="5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9"/>
            <p:cNvSpPr/>
            <p:nvPr/>
          </p:nvSpPr>
          <p:spPr>
            <a:xfrm>
              <a:off x="5063363" y="2737364"/>
              <a:ext cx="33236" cy="36569"/>
            </a:xfrm>
            <a:custGeom>
              <a:avLst/>
              <a:gdLst/>
              <a:ahLst/>
              <a:cxnLst/>
              <a:rect l="l" t="t" r="r" b="b"/>
              <a:pathLst>
                <a:path w="1037" h="1141" extrusionOk="0">
                  <a:moveTo>
                    <a:pt x="38" y="0"/>
                  </a:moveTo>
                  <a:cubicBezTo>
                    <a:pt x="36" y="0"/>
                    <a:pt x="35" y="0"/>
                    <a:pt x="34" y="1"/>
                  </a:cubicBezTo>
                  <a:cubicBezTo>
                    <a:pt x="1" y="18"/>
                    <a:pt x="134" y="335"/>
                    <a:pt x="418" y="653"/>
                  </a:cubicBezTo>
                  <a:cubicBezTo>
                    <a:pt x="666" y="947"/>
                    <a:pt x="943" y="1141"/>
                    <a:pt x="995" y="1141"/>
                  </a:cubicBezTo>
                  <a:cubicBezTo>
                    <a:pt x="999" y="1141"/>
                    <a:pt x="1002" y="1139"/>
                    <a:pt x="1003" y="1137"/>
                  </a:cubicBezTo>
                  <a:cubicBezTo>
                    <a:pt x="1037" y="1104"/>
                    <a:pt x="803" y="853"/>
                    <a:pt x="535" y="552"/>
                  </a:cubicBezTo>
                  <a:cubicBezTo>
                    <a:pt x="276" y="260"/>
                    <a:pt x="80" y="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9"/>
            <p:cNvSpPr/>
            <p:nvPr/>
          </p:nvSpPr>
          <p:spPr>
            <a:xfrm>
              <a:off x="5093362" y="2651598"/>
              <a:ext cx="39133" cy="36120"/>
            </a:xfrm>
            <a:custGeom>
              <a:avLst/>
              <a:gdLst/>
              <a:ahLst/>
              <a:cxnLst/>
              <a:rect l="l" t="t" r="r" b="b"/>
              <a:pathLst>
                <a:path w="1221" h="1127" extrusionOk="0">
                  <a:moveTo>
                    <a:pt x="43" y="0"/>
                  </a:moveTo>
                  <a:cubicBezTo>
                    <a:pt x="39" y="0"/>
                    <a:pt x="36" y="1"/>
                    <a:pt x="34" y="4"/>
                  </a:cubicBezTo>
                  <a:cubicBezTo>
                    <a:pt x="0" y="37"/>
                    <a:pt x="234" y="321"/>
                    <a:pt x="552" y="622"/>
                  </a:cubicBezTo>
                  <a:cubicBezTo>
                    <a:pt x="848" y="918"/>
                    <a:pt x="1114" y="1126"/>
                    <a:pt x="1176" y="1126"/>
                  </a:cubicBezTo>
                  <a:cubicBezTo>
                    <a:pt x="1181" y="1126"/>
                    <a:pt x="1184" y="1125"/>
                    <a:pt x="1187" y="1123"/>
                  </a:cubicBezTo>
                  <a:cubicBezTo>
                    <a:pt x="1220" y="1090"/>
                    <a:pt x="986" y="822"/>
                    <a:pt x="669" y="505"/>
                  </a:cubicBezTo>
                  <a:cubicBezTo>
                    <a:pt x="372" y="223"/>
                    <a:pt x="104" y="0"/>
                    <a:pt x="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9"/>
            <p:cNvSpPr/>
            <p:nvPr/>
          </p:nvSpPr>
          <p:spPr>
            <a:xfrm>
              <a:off x="5179032" y="2753293"/>
              <a:ext cx="45543" cy="35608"/>
            </a:xfrm>
            <a:custGeom>
              <a:avLst/>
              <a:gdLst/>
              <a:ahLst/>
              <a:cxnLst/>
              <a:rect l="l" t="t" r="r" b="b"/>
              <a:pathLst>
                <a:path w="1421" h="1111" extrusionOk="0">
                  <a:moveTo>
                    <a:pt x="1393" y="1"/>
                  </a:moveTo>
                  <a:cubicBezTo>
                    <a:pt x="1325" y="1"/>
                    <a:pt x="988" y="164"/>
                    <a:pt x="636" y="440"/>
                  </a:cubicBezTo>
                  <a:cubicBezTo>
                    <a:pt x="251" y="757"/>
                    <a:pt x="1" y="1074"/>
                    <a:pt x="34" y="1108"/>
                  </a:cubicBezTo>
                  <a:cubicBezTo>
                    <a:pt x="36" y="1110"/>
                    <a:pt x="39" y="1111"/>
                    <a:pt x="42" y="1111"/>
                  </a:cubicBezTo>
                  <a:cubicBezTo>
                    <a:pt x="102" y="1111"/>
                    <a:pt x="389" y="857"/>
                    <a:pt x="736" y="573"/>
                  </a:cubicBezTo>
                  <a:cubicBezTo>
                    <a:pt x="1104" y="272"/>
                    <a:pt x="1421" y="39"/>
                    <a:pt x="1404" y="5"/>
                  </a:cubicBezTo>
                  <a:cubicBezTo>
                    <a:pt x="1403" y="2"/>
                    <a:pt x="1399" y="1"/>
                    <a:pt x="1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9"/>
            <p:cNvSpPr/>
            <p:nvPr/>
          </p:nvSpPr>
          <p:spPr>
            <a:xfrm>
              <a:off x="5175827" y="2677815"/>
              <a:ext cx="46633" cy="35063"/>
            </a:xfrm>
            <a:custGeom>
              <a:avLst/>
              <a:gdLst/>
              <a:ahLst/>
              <a:cxnLst/>
              <a:rect l="l" t="t" r="r" b="b"/>
              <a:pathLst>
                <a:path w="1455" h="1094" extrusionOk="0">
                  <a:moveTo>
                    <a:pt x="1413" y="1"/>
                  </a:moveTo>
                  <a:cubicBezTo>
                    <a:pt x="1358" y="1"/>
                    <a:pt x="1044" y="209"/>
                    <a:pt x="686" y="489"/>
                  </a:cubicBezTo>
                  <a:cubicBezTo>
                    <a:pt x="285" y="773"/>
                    <a:pt x="1" y="1057"/>
                    <a:pt x="34" y="1090"/>
                  </a:cubicBezTo>
                  <a:cubicBezTo>
                    <a:pt x="35" y="1093"/>
                    <a:pt x="38" y="1094"/>
                    <a:pt x="42" y="1094"/>
                  </a:cubicBezTo>
                  <a:cubicBezTo>
                    <a:pt x="96" y="1094"/>
                    <a:pt x="411" y="886"/>
                    <a:pt x="769" y="606"/>
                  </a:cubicBezTo>
                  <a:cubicBezTo>
                    <a:pt x="1153" y="305"/>
                    <a:pt x="1454" y="38"/>
                    <a:pt x="1421" y="4"/>
                  </a:cubicBezTo>
                  <a:cubicBezTo>
                    <a:pt x="1420" y="2"/>
                    <a:pt x="1417" y="1"/>
                    <a:pt x="14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9"/>
            <p:cNvSpPr/>
            <p:nvPr/>
          </p:nvSpPr>
          <p:spPr>
            <a:xfrm>
              <a:off x="5231529" y="2564422"/>
              <a:ext cx="8589" cy="51440"/>
            </a:xfrm>
            <a:custGeom>
              <a:avLst/>
              <a:gdLst/>
              <a:ahLst/>
              <a:cxnLst/>
              <a:rect l="l" t="t" r="r" b="b"/>
              <a:pathLst>
                <a:path w="268" h="1605" extrusionOk="0">
                  <a:moveTo>
                    <a:pt x="100" y="0"/>
                  </a:moveTo>
                  <a:cubicBezTo>
                    <a:pt x="50" y="0"/>
                    <a:pt x="0" y="368"/>
                    <a:pt x="34" y="819"/>
                  </a:cubicBezTo>
                  <a:cubicBezTo>
                    <a:pt x="66" y="1260"/>
                    <a:pt x="179" y="1605"/>
                    <a:pt x="215" y="1605"/>
                  </a:cubicBezTo>
                  <a:cubicBezTo>
                    <a:pt x="216" y="1605"/>
                    <a:pt x="217" y="1604"/>
                    <a:pt x="217" y="1604"/>
                  </a:cubicBezTo>
                  <a:cubicBezTo>
                    <a:pt x="268" y="1604"/>
                    <a:pt x="234" y="1236"/>
                    <a:pt x="184" y="802"/>
                  </a:cubicBezTo>
                  <a:cubicBezTo>
                    <a:pt x="151" y="368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9"/>
            <p:cNvSpPr/>
            <p:nvPr/>
          </p:nvSpPr>
          <p:spPr>
            <a:xfrm>
              <a:off x="5157077" y="2594902"/>
              <a:ext cx="19326" cy="31697"/>
            </a:xfrm>
            <a:custGeom>
              <a:avLst/>
              <a:gdLst/>
              <a:ahLst/>
              <a:cxnLst/>
              <a:rect l="l" t="t" r="r" b="b"/>
              <a:pathLst>
                <a:path w="603" h="989" extrusionOk="0">
                  <a:moveTo>
                    <a:pt x="564" y="0"/>
                  </a:moveTo>
                  <a:cubicBezTo>
                    <a:pt x="524" y="0"/>
                    <a:pt x="379" y="196"/>
                    <a:pt x="235" y="453"/>
                  </a:cubicBezTo>
                  <a:cubicBezTo>
                    <a:pt x="84" y="737"/>
                    <a:pt x="1" y="971"/>
                    <a:pt x="34" y="987"/>
                  </a:cubicBezTo>
                  <a:cubicBezTo>
                    <a:pt x="35" y="988"/>
                    <a:pt x="37" y="988"/>
                    <a:pt x="39" y="988"/>
                  </a:cubicBezTo>
                  <a:cubicBezTo>
                    <a:pt x="79" y="988"/>
                    <a:pt x="224" y="793"/>
                    <a:pt x="368" y="536"/>
                  </a:cubicBezTo>
                  <a:cubicBezTo>
                    <a:pt x="519" y="252"/>
                    <a:pt x="602" y="18"/>
                    <a:pt x="569" y="1"/>
                  </a:cubicBezTo>
                  <a:cubicBezTo>
                    <a:pt x="567" y="1"/>
                    <a:pt x="566" y="0"/>
                    <a:pt x="5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9"/>
            <p:cNvSpPr/>
            <p:nvPr/>
          </p:nvSpPr>
          <p:spPr>
            <a:xfrm>
              <a:off x="5131373" y="2466285"/>
              <a:ext cx="48780" cy="31986"/>
            </a:xfrm>
            <a:custGeom>
              <a:avLst/>
              <a:gdLst/>
              <a:ahLst/>
              <a:cxnLst/>
              <a:rect l="l" t="t" r="r" b="b"/>
              <a:pathLst>
                <a:path w="1522" h="998" extrusionOk="0">
                  <a:moveTo>
                    <a:pt x="31" y="0"/>
                  </a:moveTo>
                  <a:cubicBezTo>
                    <a:pt x="25" y="0"/>
                    <a:pt x="20" y="2"/>
                    <a:pt x="17" y="4"/>
                  </a:cubicBezTo>
                  <a:cubicBezTo>
                    <a:pt x="1" y="38"/>
                    <a:pt x="301" y="288"/>
                    <a:pt x="719" y="572"/>
                  </a:cubicBezTo>
                  <a:cubicBezTo>
                    <a:pt x="1078" y="812"/>
                    <a:pt x="1398" y="998"/>
                    <a:pt x="1484" y="998"/>
                  </a:cubicBezTo>
                  <a:cubicBezTo>
                    <a:pt x="1494" y="998"/>
                    <a:pt x="1501" y="995"/>
                    <a:pt x="1504" y="990"/>
                  </a:cubicBezTo>
                  <a:cubicBezTo>
                    <a:pt x="1521" y="957"/>
                    <a:pt x="1204" y="706"/>
                    <a:pt x="803" y="439"/>
                  </a:cubicBezTo>
                  <a:cubicBezTo>
                    <a:pt x="418" y="177"/>
                    <a:pt x="104" y="0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9"/>
            <p:cNvSpPr/>
            <p:nvPr/>
          </p:nvSpPr>
          <p:spPr>
            <a:xfrm>
              <a:off x="5192973" y="2436318"/>
              <a:ext cx="49838" cy="27146"/>
            </a:xfrm>
            <a:custGeom>
              <a:avLst/>
              <a:gdLst/>
              <a:ahLst/>
              <a:cxnLst/>
              <a:rect l="l" t="t" r="r" b="b"/>
              <a:pathLst>
                <a:path w="1555" h="847" extrusionOk="0">
                  <a:moveTo>
                    <a:pt x="28" y="0"/>
                  </a:moveTo>
                  <a:cubicBezTo>
                    <a:pt x="23" y="0"/>
                    <a:pt x="19" y="1"/>
                    <a:pt x="17" y="4"/>
                  </a:cubicBezTo>
                  <a:cubicBezTo>
                    <a:pt x="0" y="37"/>
                    <a:pt x="284" y="321"/>
                    <a:pt x="719" y="555"/>
                  </a:cubicBezTo>
                  <a:cubicBezTo>
                    <a:pt x="1078" y="756"/>
                    <a:pt x="1425" y="846"/>
                    <a:pt x="1525" y="846"/>
                  </a:cubicBezTo>
                  <a:cubicBezTo>
                    <a:pt x="1542" y="846"/>
                    <a:pt x="1552" y="844"/>
                    <a:pt x="1554" y="839"/>
                  </a:cubicBezTo>
                  <a:lnTo>
                    <a:pt x="1537" y="839"/>
                  </a:lnTo>
                  <a:cubicBezTo>
                    <a:pt x="1554" y="789"/>
                    <a:pt x="1203" y="639"/>
                    <a:pt x="785" y="421"/>
                  </a:cubicBezTo>
                  <a:cubicBezTo>
                    <a:pt x="397" y="204"/>
                    <a:pt x="95" y="0"/>
                    <a:pt x="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9"/>
            <p:cNvSpPr/>
            <p:nvPr/>
          </p:nvSpPr>
          <p:spPr>
            <a:xfrm>
              <a:off x="5249734" y="2500514"/>
              <a:ext cx="43396" cy="18012"/>
            </a:xfrm>
            <a:custGeom>
              <a:avLst/>
              <a:gdLst/>
              <a:ahLst/>
              <a:cxnLst/>
              <a:rect l="l" t="t" r="r" b="b"/>
              <a:pathLst>
                <a:path w="1354" h="562" extrusionOk="0">
                  <a:moveTo>
                    <a:pt x="1263" y="1"/>
                  </a:moveTo>
                  <a:cubicBezTo>
                    <a:pt x="1143" y="1"/>
                    <a:pt x="894" y="48"/>
                    <a:pt x="619" y="156"/>
                  </a:cubicBezTo>
                  <a:cubicBezTo>
                    <a:pt x="251" y="306"/>
                    <a:pt x="0" y="524"/>
                    <a:pt x="17" y="557"/>
                  </a:cubicBezTo>
                  <a:cubicBezTo>
                    <a:pt x="20" y="560"/>
                    <a:pt x="26" y="562"/>
                    <a:pt x="33" y="562"/>
                  </a:cubicBezTo>
                  <a:cubicBezTo>
                    <a:pt x="105" y="562"/>
                    <a:pt x="368" y="426"/>
                    <a:pt x="685" y="290"/>
                  </a:cubicBezTo>
                  <a:cubicBezTo>
                    <a:pt x="1036" y="156"/>
                    <a:pt x="1354" y="73"/>
                    <a:pt x="1337" y="22"/>
                  </a:cubicBezTo>
                  <a:cubicBezTo>
                    <a:pt x="1337" y="8"/>
                    <a:pt x="1310" y="1"/>
                    <a:pt x="1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9"/>
            <p:cNvSpPr/>
            <p:nvPr/>
          </p:nvSpPr>
          <p:spPr>
            <a:xfrm>
              <a:off x="5324410" y="2543493"/>
              <a:ext cx="26569" cy="59517"/>
            </a:xfrm>
            <a:custGeom>
              <a:avLst/>
              <a:gdLst/>
              <a:ahLst/>
              <a:cxnLst/>
              <a:rect l="l" t="t" r="r" b="b"/>
              <a:pathLst>
                <a:path w="829" h="1857" extrusionOk="0">
                  <a:moveTo>
                    <a:pt x="776" y="1"/>
                  </a:moveTo>
                  <a:cubicBezTo>
                    <a:pt x="734" y="1"/>
                    <a:pt x="490" y="364"/>
                    <a:pt x="294" y="870"/>
                  </a:cubicBezTo>
                  <a:cubicBezTo>
                    <a:pt x="86" y="1365"/>
                    <a:pt x="1" y="1798"/>
                    <a:pt x="37" y="1851"/>
                  </a:cubicBezTo>
                  <a:lnTo>
                    <a:pt x="37" y="1851"/>
                  </a:lnTo>
                  <a:cubicBezTo>
                    <a:pt x="96" y="1803"/>
                    <a:pt x="239" y="1407"/>
                    <a:pt x="427" y="937"/>
                  </a:cubicBezTo>
                  <a:cubicBezTo>
                    <a:pt x="628" y="419"/>
                    <a:pt x="828" y="18"/>
                    <a:pt x="778" y="1"/>
                  </a:cubicBezTo>
                  <a:cubicBezTo>
                    <a:pt x="777" y="1"/>
                    <a:pt x="777" y="1"/>
                    <a:pt x="776" y="1"/>
                  </a:cubicBezTo>
                  <a:close/>
                  <a:moveTo>
                    <a:pt x="37" y="1851"/>
                  </a:moveTo>
                  <a:cubicBezTo>
                    <a:pt x="33" y="1854"/>
                    <a:pt x="29" y="1856"/>
                    <a:pt x="26" y="1856"/>
                  </a:cubicBezTo>
                  <a:lnTo>
                    <a:pt x="43" y="1856"/>
                  </a:lnTo>
                  <a:cubicBezTo>
                    <a:pt x="41" y="1855"/>
                    <a:pt x="39" y="1854"/>
                    <a:pt x="37" y="18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9"/>
            <p:cNvSpPr/>
            <p:nvPr/>
          </p:nvSpPr>
          <p:spPr>
            <a:xfrm>
              <a:off x="5386267" y="2590639"/>
              <a:ext cx="8621" cy="53043"/>
            </a:xfrm>
            <a:custGeom>
              <a:avLst/>
              <a:gdLst/>
              <a:ahLst/>
              <a:cxnLst/>
              <a:rect l="l" t="t" r="r" b="b"/>
              <a:pathLst>
                <a:path w="269" h="165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7"/>
                    <a:pt x="1" y="385"/>
                    <a:pt x="51" y="836"/>
                  </a:cubicBezTo>
                  <a:cubicBezTo>
                    <a:pt x="101" y="1287"/>
                    <a:pt x="185" y="1655"/>
                    <a:pt x="218" y="1655"/>
                  </a:cubicBezTo>
                  <a:cubicBezTo>
                    <a:pt x="268" y="1655"/>
                    <a:pt x="252" y="1271"/>
                    <a:pt x="201" y="819"/>
                  </a:cubicBezTo>
                  <a:cubicBezTo>
                    <a:pt x="151" y="368"/>
                    <a:pt x="85" y="1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9"/>
            <p:cNvSpPr/>
            <p:nvPr/>
          </p:nvSpPr>
          <p:spPr>
            <a:xfrm>
              <a:off x="4710461" y="2557435"/>
              <a:ext cx="12884" cy="44517"/>
            </a:xfrm>
            <a:custGeom>
              <a:avLst/>
              <a:gdLst/>
              <a:ahLst/>
              <a:cxnLst/>
              <a:rect l="l" t="t" r="r" b="b"/>
              <a:pathLst>
                <a:path w="402" h="1389" extrusionOk="0">
                  <a:moveTo>
                    <a:pt x="352" y="1"/>
                  </a:moveTo>
                  <a:lnTo>
                    <a:pt x="352" y="1"/>
                  </a:lnTo>
                  <a:cubicBezTo>
                    <a:pt x="318" y="1"/>
                    <a:pt x="218" y="302"/>
                    <a:pt x="118" y="686"/>
                  </a:cubicBezTo>
                  <a:cubicBezTo>
                    <a:pt x="34" y="1053"/>
                    <a:pt x="1" y="1371"/>
                    <a:pt x="51" y="1388"/>
                  </a:cubicBezTo>
                  <a:cubicBezTo>
                    <a:pt x="52" y="1388"/>
                    <a:pt x="53" y="1388"/>
                    <a:pt x="54" y="1388"/>
                  </a:cubicBezTo>
                  <a:cubicBezTo>
                    <a:pt x="90" y="1388"/>
                    <a:pt x="187" y="1093"/>
                    <a:pt x="285" y="719"/>
                  </a:cubicBezTo>
                  <a:cubicBezTo>
                    <a:pt x="368" y="335"/>
                    <a:pt x="402" y="18"/>
                    <a:pt x="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9"/>
            <p:cNvSpPr/>
            <p:nvPr/>
          </p:nvSpPr>
          <p:spPr>
            <a:xfrm>
              <a:off x="4775266" y="2687366"/>
              <a:ext cx="47690" cy="14647"/>
            </a:xfrm>
            <a:custGeom>
              <a:avLst/>
              <a:gdLst/>
              <a:ahLst/>
              <a:cxnLst/>
              <a:rect l="l" t="t" r="r" b="b"/>
              <a:pathLst>
                <a:path w="1488" h="457" extrusionOk="0">
                  <a:moveTo>
                    <a:pt x="40" y="0"/>
                  </a:moveTo>
                  <a:cubicBezTo>
                    <a:pt x="27" y="0"/>
                    <a:pt x="19" y="3"/>
                    <a:pt x="17" y="7"/>
                  </a:cubicBezTo>
                  <a:cubicBezTo>
                    <a:pt x="0" y="40"/>
                    <a:pt x="301" y="224"/>
                    <a:pt x="719" y="341"/>
                  </a:cubicBezTo>
                  <a:cubicBezTo>
                    <a:pt x="1003" y="424"/>
                    <a:pt x="1262" y="457"/>
                    <a:pt x="1395" y="457"/>
                  </a:cubicBezTo>
                  <a:cubicBezTo>
                    <a:pt x="1450" y="457"/>
                    <a:pt x="1483" y="451"/>
                    <a:pt x="1488" y="441"/>
                  </a:cubicBezTo>
                  <a:cubicBezTo>
                    <a:pt x="1488" y="391"/>
                    <a:pt x="1153" y="308"/>
                    <a:pt x="769" y="191"/>
                  </a:cubicBezTo>
                  <a:cubicBezTo>
                    <a:pt x="421" y="89"/>
                    <a:pt x="124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9"/>
            <p:cNvSpPr/>
            <p:nvPr/>
          </p:nvSpPr>
          <p:spPr>
            <a:xfrm>
              <a:off x="4904331" y="2430004"/>
              <a:ext cx="34838" cy="19999"/>
            </a:xfrm>
            <a:custGeom>
              <a:avLst/>
              <a:gdLst/>
              <a:ahLst/>
              <a:cxnLst/>
              <a:rect l="l" t="t" r="r" b="b"/>
              <a:pathLst>
                <a:path w="1087" h="624" extrusionOk="0">
                  <a:moveTo>
                    <a:pt x="1025" y="1"/>
                  </a:moveTo>
                  <a:cubicBezTo>
                    <a:pt x="935" y="1"/>
                    <a:pt x="720" y="70"/>
                    <a:pt x="485" y="201"/>
                  </a:cubicBezTo>
                  <a:cubicBezTo>
                    <a:pt x="184" y="368"/>
                    <a:pt x="0" y="585"/>
                    <a:pt x="34" y="618"/>
                  </a:cubicBezTo>
                  <a:cubicBezTo>
                    <a:pt x="37" y="622"/>
                    <a:pt x="42" y="623"/>
                    <a:pt x="48" y="623"/>
                  </a:cubicBezTo>
                  <a:cubicBezTo>
                    <a:pt x="109" y="623"/>
                    <a:pt x="311" y="486"/>
                    <a:pt x="568" y="334"/>
                  </a:cubicBezTo>
                  <a:cubicBezTo>
                    <a:pt x="836" y="167"/>
                    <a:pt x="1086" y="50"/>
                    <a:pt x="1070" y="17"/>
                  </a:cubicBezTo>
                  <a:cubicBezTo>
                    <a:pt x="1066" y="6"/>
                    <a:pt x="1050" y="1"/>
                    <a:pt x="1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9"/>
            <p:cNvSpPr/>
            <p:nvPr/>
          </p:nvSpPr>
          <p:spPr>
            <a:xfrm>
              <a:off x="4776868" y="2516539"/>
              <a:ext cx="41280" cy="10641"/>
            </a:xfrm>
            <a:custGeom>
              <a:avLst/>
              <a:gdLst/>
              <a:ahLst/>
              <a:cxnLst/>
              <a:rect l="l" t="t" r="r" b="b"/>
              <a:pathLst>
                <a:path w="1288" h="332" extrusionOk="0">
                  <a:moveTo>
                    <a:pt x="97" y="0"/>
                  </a:moveTo>
                  <a:cubicBezTo>
                    <a:pt x="41" y="0"/>
                    <a:pt x="6" y="8"/>
                    <a:pt x="1" y="24"/>
                  </a:cubicBezTo>
                  <a:cubicBezTo>
                    <a:pt x="1" y="57"/>
                    <a:pt x="285" y="157"/>
                    <a:pt x="636" y="241"/>
                  </a:cubicBezTo>
                  <a:cubicBezTo>
                    <a:pt x="874" y="298"/>
                    <a:pt x="1082" y="331"/>
                    <a:pt x="1195" y="331"/>
                  </a:cubicBezTo>
                  <a:cubicBezTo>
                    <a:pt x="1249" y="331"/>
                    <a:pt x="1282" y="324"/>
                    <a:pt x="1287" y="308"/>
                  </a:cubicBezTo>
                  <a:cubicBezTo>
                    <a:pt x="1287" y="274"/>
                    <a:pt x="1020" y="174"/>
                    <a:pt x="669" y="91"/>
                  </a:cubicBezTo>
                  <a:cubicBezTo>
                    <a:pt x="431" y="34"/>
                    <a:pt x="215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9"/>
            <p:cNvSpPr/>
            <p:nvPr/>
          </p:nvSpPr>
          <p:spPr>
            <a:xfrm>
              <a:off x="4973399" y="2390326"/>
              <a:ext cx="26281" cy="20416"/>
            </a:xfrm>
            <a:custGeom>
              <a:avLst/>
              <a:gdLst/>
              <a:ahLst/>
              <a:cxnLst/>
              <a:rect l="l" t="t" r="r" b="b"/>
              <a:pathLst>
                <a:path w="820" h="637" extrusionOk="0">
                  <a:moveTo>
                    <a:pt x="57" y="0"/>
                  </a:moveTo>
                  <a:cubicBezTo>
                    <a:pt x="55" y="0"/>
                    <a:pt x="53" y="1"/>
                    <a:pt x="51" y="2"/>
                  </a:cubicBezTo>
                  <a:cubicBezTo>
                    <a:pt x="1" y="35"/>
                    <a:pt x="118" y="236"/>
                    <a:pt x="335" y="419"/>
                  </a:cubicBezTo>
                  <a:cubicBezTo>
                    <a:pt x="519" y="564"/>
                    <a:pt x="692" y="636"/>
                    <a:pt x="766" y="636"/>
                  </a:cubicBezTo>
                  <a:cubicBezTo>
                    <a:pt x="786" y="636"/>
                    <a:pt x="799" y="631"/>
                    <a:pt x="803" y="620"/>
                  </a:cubicBezTo>
                  <a:cubicBezTo>
                    <a:pt x="819" y="587"/>
                    <a:pt x="652" y="470"/>
                    <a:pt x="435" y="303"/>
                  </a:cubicBezTo>
                  <a:cubicBezTo>
                    <a:pt x="245" y="144"/>
                    <a:pt x="100" y="0"/>
                    <a:pt x="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9"/>
            <p:cNvSpPr/>
            <p:nvPr/>
          </p:nvSpPr>
          <p:spPr>
            <a:xfrm>
              <a:off x="5094420" y="2383756"/>
              <a:ext cx="21986" cy="20095"/>
            </a:xfrm>
            <a:custGeom>
              <a:avLst/>
              <a:gdLst/>
              <a:ahLst/>
              <a:cxnLst/>
              <a:rect l="l" t="t" r="r" b="b"/>
              <a:pathLst>
                <a:path w="686" h="627" extrusionOk="0">
                  <a:moveTo>
                    <a:pt x="636" y="1"/>
                  </a:moveTo>
                  <a:cubicBezTo>
                    <a:pt x="580" y="1"/>
                    <a:pt x="433" y="109"/>
                    <a:pt x="285" y="257"/>
                  </a:cubicBezTo>
                  <a:cubicBezTo>
                    <a:pt x="118" y="424"/>
                    <a:pt x="1" y="591"/>
                    <a:pt x="34" y="624"/>
                  </a:cubicBezTo>
                  <a:cubicBezTo>
                    <a:pt x="37" y="626"/>
                    <a:pt x="40" y="626"/>
                    <a:pt x="43" y="626"/>
                  </a:cubicBezTo>
                  <a:cubicBezTo>
                    <a:pt x="90" y="626"/>
                    <a:pt x="231" y="528"/>
                    <a:pt x="402" y="357"/>
                  </a:cubicBezTo>
                  <a:cubicBezTo>
                    <a:pt x="569" y="190"/>
                    <a:pt x="686" y="23"/>
                    <a:pt x="652" y="6"/>
                  </a:cubicBezTo>
                  <a:cubicBezTo>
                    <a:pt x="649" y="2"/>
                    <a:pt x="643" y="1"/>
                    <a:pt x="6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9"/>
            <p:cNvSpPr/>
            <p:nvPr/>
          </p:nvSpPr>
          <p:spPr>
            <a:xfrm>
              <a:off x="4313137" y="4261437"/>
              <a:ext cx="186371" cy="311622"/>
            </a:xfrm>
            <a:custGeom>
              <a:avLst/>
              <a:gdLst/>
              <a:ahLst/>
              <a:cxnLst/>
              <a:rect l="l" t="t" r="r" b="b"/>
              <a:pathLst>
                <a:path w="5815" h="9723" extrusionOk="0">
                  <a:moveTo>
                    <a:pt x="3241" y="0"/>
                  </a:moveTo>
                  <a:lnTo>
                    <a:pt x="0" y="1755"/>
                  </a:lnTo>
                  <a:lnTo>
                    <a:pt x="150" y="2055"/>
                  </a:lnTo>
                  <a:cubicBezTo>
                    <a:pt x="835" y="3409"/>
                    <a:pt x="3693" y="8906"/>
                    <a:pt x="4461" y="9624"/>
                  </a:cubicBezTo>
                  <a:cubicBezTo>
                    <a:pt x="4531" y="9692"/>
                    <a:pt x="4586" y="9722"/>
                    <a:pt x="4627" y="9722"/>
                  </a:cubicBezTo>
                  <a:cubicBezTo>
                    <a:pt x="5092" y="9722"/>
                    <a:pt x="3910" y="5865"/>
                    <a:pt x="3910" y="5865"/>
                  </a:cubicBezTo>
                  <a:lnTo>
                    <a:pt x="5815" y="4779"/>
                  </a:lnTo>
                  <a:lnTo>
                    <a:pt x="3241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9"/>
            <p:cNvSpPr/>
            <p:nvPr/>
          </p:nvSpPr>
          <p:spPr>
            <a:xfrm>
              <a:off x="4313137" y="4316051"/>
              <a:ext cx="157750" cy="258163"/>
            </a:xfrm>
            <a:custGeom>
              <a:avLst/>
              <a:gdLst/>
              <a:ahLst/>
              <a:cxnLst/>
              <a:rect l="l" t="t" r="r" b="b"/>
              <a:pathLst>
                <a:path w="4922" h="8055" extrusionOk="0">
                  <a:moveTo>
                    <a:pt x="117" y="1"/>
                  </a:moveTo>
                  <a:lnTo>
                    <a:pt x="0" y="51"/>
                  </a:lnTo>
                  <a:cubicBezTo>
                    <a:pt x="1170" y="2574"/>
                    <a:pt x="4261" y="8004"/>
                    <a:pt x="4595" y="8054"/>
                  </a:cubicBezTo>
                  <a:cubicBezTo>
                    <a:pt x="4598" y="8054"/>
                    <a:pt x="4601" y="8055"/>
                    <a:pt x="4605" y="8055"/>
                  </a:cubicBezTo>
                  <a:cubicBezTo>
                    <a:pt x="4921" y="8055"/>
                    <a:pt x="4528" y="6433"/>
                    <a:pt x="4528" y="6433"/>
                  </a:cubicBezTo>
                  <a:cubicBezTo>
                    <a:pt x="4461" y="6326"/>
                    <a:pt x="4311" y="6294"/>
                    <a:pt x="4156" y="6294"/>
                  </a:cubicBezTo>
                  <a:cubicBezTo>
                    <a:pt x="3923" y="6294"/>
                    <a:pt x="3676" y="6367"/>
                    <a:pt x="3676" y="6367"/>
                  </a:cubicBezTo>
                  <a:lnTo>
                    <a:pt x="117" y="1"/>
                  </a:ln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9"/>
            <p:cNvSpPr/>
            <p:nvPr/>
          </p:nvSpPr>
          <p:spPr>
            <a:xfrm>
              <a:off x="4315252" y="4313391"/>
              <a:ext cx="146244" cy="256528"/>
            </a:xfrm>
            <a:custGeom>
              <a:avLst/>
              <a:gdLst/>
              <a:ahLst/>
              <a:cxnLst/>
              <a:rect l="l" t="t" r="r" b="b"/>
              <a:pathLst>
                <a:path w="4563" h="8004" extrusionOk="0">
                  <a:moveTo>
                    <a:pt x="1" y="0"/>
                  </a:moveTo>
                  <a:cubicBezTo>
                    <a:pt x="18" y="33"/>
                    <a:pt x="34" y="67"/>
                    <a:pt x="51" y="84"/>
                  </a:cubicBezTo>
                  <a:cubicBezTo>
                    <a:pt x="51" y="50"/>
                    <a:pt x="34" y="33"/>
                    <a:pt x="1" y="0"/>
                  </a:cubicBezTo>
                  <a:close/>
                  <a:moveTo>
                    <a:pt x="51" y="84"/>
                  </a:moveTo>
                  <a:lnTo>
                    <a:pt x="51" y="84"/>
                  </a:lnTo>
                  <a:cubicBezTo>
                    <a:pt x="84" y="167"/>
                    <a:pt x="118" y="251"/>
                    <a:pt x="168" y="334"/>
                  </a:cubicBezTo>
                  <a:cubicBezTo>
                    <a:pt x="285" y="568"/>
                    <a:pt x="435" y="869"/>
                    <a:pt x="619" y="1220"/>
                  </a:cubicBezTo>
                  <a:cubicBezTo>
                    <a:pt x="1020" y="1972"/>
                    <a:pt x="1571" y="2991"/>
                    <a:pt x="2206" y="4110"/>
                  </a:cubicBezTo>
                  <a:cubicBezTo>
                    <a:pt x="2841" y="5213"/>
                    <a:pt x="3443" y="6216"/>
                    <a:pt x="3877" y="6934"/>
                  </a:cubicBezTo>
                  <a:lnTo>
                    <a:pt x="4412" y="7786"/>
                  </a:lnTo>
                  <a:cubicBezTo>
                    <a:pt x="4462" y="7870"/>
                    <a:pt x="4512" y="7937"/>
                    <a:pt x="4562" y="8003"/>
                  </a:cubicBezTo>
                  <a:cubicBezTo>
                    <a:pt x="4529" y="7937"/>
                    <a:pt x="4479" y="7853"/>
                    <a:pt x="4429" y="7770"/>
                  </a:cubicBezTo>
                  <a:cubicBezTo>
                    <a:pt x="4295" y="7536"/>
                    <a:pt x="4128" y="7252"/>
                    <a:pt x="3911" y="6917"/>
                  </a:cubicBezTo>
                  <a:cubicBezTo>
                    <a:pt x="3493" y="6182"/>
                    <a:pt x="2891" y="5196"/>
                    <a:pt x="2256" y="4077"/>
                  </a:cubicBezTo>
                  <a:cubicBezTo>
                    <a:pt x="1622" y="2957"/>
                    <a:pt x="1070" y="1938"/>
                    <a:pt x="669" y="1203"/>
                  </a:cubicBezTo>
                  <a:lnTo>
                    <a:pt x="185" y="318"/>
                  </a:lnTo>
                  <a:lnTo>
                    <a:pt x="51" y="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9"/>
            <p:cNvSpPr/>
            <p:nvPr/>
          </p:nvSpPr>
          <p:spPr>
            <a:xfrm>
              <a:off x="4428805" y="4516940"/>
              <a:ext cx="32146" cy="5320"/>
            </a:xfrm>
            <a:custGeom>
              <a:avLst/>
              <a:gdLst/>
              <a:ahLst/>
              <a:cxnLst/>
              <a:rect l="l" t="t" r="r" b="b"/>
              <a:pathLst>
                <a:path w="1003" h="166" extrusionOk="0">
                  <a:moveTo>
                    <a:pt x="491" y="0"/>
                  </a:moveTo>
                  <a:cubicBezTo>
                    <a:pt x="319" y="0"/>
                    <a:pt x="147" y="50"/>
                    <a:pt x="0" y="149"/>
                  </a:cubicBezTo>
                  <a:cubicBezTo>
                    <a:pt x="148" y="94"/>
                    <a:pt x="306" y="69"/>
                    <a:pt x="465" y="69"/>
                  </a:cubicBezTo>
                  <a:cubicBezTo>
                    <a:pt x="648" y="69"/>
                    <a:pt x="833" y="103"/>
                    <a:pt x="1003" y="165"/>
                  </a:cubicBezTo>
                  <a:cubicBezTo>
                    <a:pt x="849" y="55"/>
                    <a:pt x="67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9"/>
            <p:cNvSpPr/>
            <p:nvPr/>
          </p:nvSpPr>
          <p:spPr>
            <a:xfrm>
              <a:off x="4425568" y="4462423"/>
              <a:ext cx="17724" cy="2756"/>
            </a:xfrm>
            <a:custGeom>
              <a:avLst/>
              <a:gdLst/>
              <a:ahLst/>
              <a:cxnLst/>
              <a:rect l="l" t="t" r="r" b="b"/>
              <a:pathLst>
                <a:path w="553" h="86" extrusionOk="0">
                  <a:moveTo>
                    <a:pt x="166" y="1"/>
                  </a:moveTo>
                  <a:cubicBezTo>
                    <a:pt x="113" y="1"/>
                    <a:pt x="60" y="9"/>
                    <a:pt x="1" y="28"/>
                  </a:cubicBezTo>
                  <a:cubicBezTo>
                    <a:pt x="84" y="62"/>
                    <a:pt x="185" y="79"/>
                    <a:pt x="268" y="79"/>
                  </a:cubicBezTo>
                  <a:cubicBezTo>
                    <a:pt x="298" y="83"/>
                    <a:pt x="325" y="85"/>
                    <a:pt x="353" y="85"/>
                  </a:cubicBezTo>
                  <a:cubicBezTo>
                    <a:pt x="419" y="85"/>
                    <a:pt x="481" y="74"/>
                    <a:pt x="552" y="62"/>
                  </a:cubicBezTo>
                  <a:cubicBezTo>
                    <a:pt x="490" y="24"/>
                    <a:pt x="417" y="5"/>
                    <a:pt x="350" y="5"/>
                  </a:cubicBezTo>
                  <a:cubicBezTo>
                    <a:pt x="328" y="5"/>
                    <a:pt x="306" y="8"/>
                    <a:pt x="285" y="12"/>
                  </a:cubicBezTo>
                  <a:cubicBezTo>
                    <a:pt x="243" y="5"/>
                    <a:pt x="205" y="1"/>
                    <a:pt x="1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9"/>
            <p:cNvSpPr/>
            <p:nvPr/>
          </p:nvSpPr>
          <p:spPr>
            <a:xfrm>
              <a:off x="4425055" y="4447039"/>
              <a:ext cx="14487" cy="5256"/>
            </a:xfrm>
            <a:custGeom>
              <a:avLst/>
              <a:gdLst/>
              <a:ahLst/>
              <a:cxnLst/>
              <a:rect l="l" t="t" r="r" b="b"/>
              <a:pathLst>
                <a:path w="452" h="164" extrusionOk="0">
                  <a:moveTo>
                    <a:pt x="30" y="1"/>
                  </a:moveTo>
                  <a:cubicBezTo>
                    <a:pt x="15" y="1"/>
                    <a:pt x="5" y="3"/>
                    <a:pt x="0" y="7"/>
                  </a:cubicBezTo>
                  <a:cubicBezTo>
                    <a:pt x="0" y="24"/>
                    <a:pt x="100" y="74"/>
                    <a:pt x="217" y="107"/>
                  </a:cubicBezTo>
                  <a:cubicBezTo>
                    <a:pt x="305" y="145"/>
                    <a:pt x="383" y="164"/>
                    <a:pt x="424" y="164"/>
                  </a:cubicBezTo>
                  <a:cubicBezTo>
                    <a:pt x="438" y="164"/>
                    <a:pt x="447" y="162"/>
                    <a:pt x="451" y="158"/>
                  </a:cubicBezTo>
                  <a:cubicBezTo>
                    <a:pt x="451" y="141"/>
                    <a:pt x="351" y="91"/>
                    <a:pt x="234" y="41"/>
                  </a:cubicBezTo>
                  <a:cubicBezTo>
                    <a:pt x="148" y="16"/>
                    <a:pt x="72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9"/>
            <p:cNvSpPr/>
            <p:nvPr/>
          </p:nvSpPr>
          <p:spPr>
            <a:xfrm>
              <a:off x="4435215" y="4431174"/>
              <a:ext cx="9134" cy="16153"/>
            </a:xfrm>
            <a:custGeom>
              <a:avLst/>
              <a:gdLst/>
              <a:ahLst/>
              <a:cxnLst/>
              <a:rect l="l" t="t" r="r" b="b"/>
              <a:pathLst>
                <a:path w="285" h="504" extrusionOk="0">
                  <a:moveTo>
                    <a:pt x="1" y="1"/>
                  </a:moveTo>
                  <a:cubicBezTo>
                    <a:pt x="17" y="101"/>
                    <a:pt x="51" y="185"/>
                    <a:pt x="118" y="268"/>
                  </a:cubicBezTo>
                  <a:cubicBezTo>
                    <a:pt x="180" y="393"/>
                    <a:pt x="257" y="504"/>
                    <a:pt x="281" y="504"/>
                  </a:cubicBezTo>
                  <a:cubicBezTo>
                    <a:pt x="282" y="504"/>
                    <a:pt x="284" y="503"/>
                    <a:pt x="285" y="502"/>
                  </a:cubicBezTo>
                  <a:cubicBezTo>
                    <a:pt x="268" y="402"/>
                    <a:pt x="218" y="318"/>
                    <a:pt x="168" y="235"/>
                  </a:cubicBezTo>
                  <a:cubicBezTo>
                    <a:pt x="84" y="101"/>
                    <a:pt x="17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9"/>
            <p:cNvSpPr/>
            <p:nvPr/>
          </p:nvSpPr>
          <p:spPr>
            <a:xfrm>
              <a:off x="4443773" y="4422617"/>
              <a:ext cx="9134" cy="18845"/>
            </a:xfrm>
            <a:custGeom>
              <a:avLst/>
              <a:gdLst/>
              <a:ahLst/>
              <a:cxnLst/>
              <a:rect l="l" t="t" r="r" b="b"/>
              <a:pathLst>
                <a:path w="285" h="588" extrusionOk="0">
                  <a:moveTo>
                    <a:pt x="1" y="1"/>
                  </a:moveTo>
                  <a:cubicBezTo>
                    <a:pt x="1" y="118"/>
                    <a:pt x="18" y="235"/>
                    <a:pt x="84" y="335"/>
                  </a:cubicBezTo>
                  <a:cubicBezTo>
                    <a:pt x="146" y="490"/>
                    <a:pt x="252" y="587"/>
                    <a:pt x="280" y="587"/>
                  </a:cubicBezTo>
                  <a:cubicBezTo>
                    <a:pt x="282" y="587"/>
                    <a:pt x="284" y="587"/>
                    <a:pt x="285" y="585"/>
                  </a:cubicBezTo>
                  <a:cubicBezTo>
                    <a:pt x="235" y="485"/>
                    <a:pt x="201" y="402"/>
                    <a:pt x="135" y="301"/>
                  </a:cubicBezTo>
                  <a:cubicBezTo>
                    <a:pt x="101" y="201"/>
                    <a:pt x="51" y="1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9"/>
            <p:cNvSpPr/>
            <p:nvPr/>
          </p:nvSpPr>
          <p:spPr>
            <a:xfrm>
              <a:off x="4440023" y="4461141"/>
              <a:ext cx="29486" cy="24166"/>
            </a:xfrm>
            <a:custGeom>
              <a:avLst/>
              <a:gdLst/>
              <a:ahLst/>
              <a:cxnLst/>
              <a:rect l="l" t="t" r="r" b="b"/>
              <a:pathLst>
                <a:path w="920" h="754" extrusionOk="0">
                  <a:moveTo>
                    <a:pt x="176" y="73"/>
                  </a:moveTo>
                  <a:cubicBezTo>
                    <a:pt x="235" y="73"/>
                    <a:pt x="293" y="77"/>
                    <a:pt x="352" y="85"/>
                  </a:cubicBezTo>
                  <a:cubicBezTo>
                    <a:pt x="469" y="102"/>
                    <a:pt x="569" y="152"/>
                    <a:pt x="669" y="236"/>
                  </a:cubicBezTo>
                  <a:cubicBezTo>
                    <a:pt x="770" y="336"/>
                    <a:pt x="836" y="469"/>
                    <a:pt x="853" y="620"/>
                  </a:cubicBezTo>
                  <a:cubicBezTo>
                    <a:pt x="842" y="664"/>
                    <a:pt x="809" y="687"/>
                    <a:pt x="768" y="687"/>
                  </a:cubicBezTo>
                  <a:cubicBezTo>
                    <a:pt x="747" y="687"/>
                    <a:pt x="725" y="681"/>
                    <a:pt x="703" y="670"/>
                  </a:cubicBezTo>
                  <a:cubicBezTo>
                    <a:pt x="653" y="637"/>
                    <a:pt x="586" y="586"/>
                    <a:pt x="536" y="536"/>
                  </a:cubicBezTo>
                  <a:cubicBezTo>
                    <a:pt x="452" y="453"/>
                    <a:pt x="352" y="369"/>
                    <a:pt x="268" y="269"/>
                  </a:cubicBezTo>
                  <a:cubicBezTo>
                    <a:pt x="205" y="190"/>
                    <a:pt x="156" y="122"/>
                    <a:pt x="123" y="74"/>
                  </a:cubicBezTo>
                  <a:lnTo>
                    <a:pt x="123" y="74"/>
                  </a:lnTo>
                  <a:cubicBezTo>
                    <a:pt x="141" y="73"/>
                    <a:pt x="159" y="73"/>
                    <a:pt x="176" y="73"/>
                  </a:cubicBezTo>
                  <a:close/>
                  <a:moveTo>
                    <a:pt x="69" y="0"/>
                  </a:moveTo>
                  <a:cubicBezTo>
                    <a:pt x="68" y="0"/>
                    <a:pt x="68" y="1"/>
                    <a:pt x="68" y="2"/>
                  </a:cubicBezTo>
                  <a:cubicBezTo>
                    <a:pt x="74" y="19"/>
                    <a:pt x="81" y="37"/>
                    <a:pt x="89" y="55"/>
                  </a:cubicBezTo>
                  <a:lnTo>
                    <a:pt x="89" y="55"/>
                  </a:lnTo>
                  <a:cubicBezTo>
                    <a:pt x="30" y="71"/>
                    <a:pt x="1" y="85"/>
                    <a:pt x="1" y="85"/>
                  </a:cubicBezTo>
                  <a:cubicBezTo>
                    <a:pt x="33" y="81"/>
                    <a:pt x="65" y="77"/>
                    <a:pt x="98" y="75"/>
                  </a:cubicBezTo>
                  <a:lnTo>
                    <a:pt x="98" y="75"/>
                  </a:lnTo>
                  <a:cubicBezTo>
                    <a:pt x="134" y="151"/>
                    <a:pt x="184" y="227"/>
                    <a:pt x="235" y="302"/>
                  </a:cubicBezTo>
                  <a:cubicBezTo>
                    <a:pt x="318" y="403"/>
                    <a:pt x="402" y="503"/>
                    <a:pt x="502" y="586"/>
                  </a:cubicBezTo>
                  <a:cubicBezTo>
                    <a:pt x="552" y="637"/>
                    <a:pt x="619" y="687"/>
                    <a:pt x="686" y="720"/>
                  </a:cubicBezTo>
                  <a:cubicBezTo>
                    <a:pt x="719" y="753"/>
                    <a:pt x="770" y="753"/>
                    <a:pt x="820" y="753"/>
                  </a:cubicBezTo>
                  <a:cubicBezTo>
                    <a:pt x="870" y="737"/>
                    <a:pt x="903" y="687"/>
                    <a:pt x="920" y="637"/>
                  </a:cubicBezTo>
                  <a:cubicBezTo>
                    <a:pt x="903" y="319"/>
                    <a:pt x="653" y="68"/>
                    <a:pt x="352" y="35"/>
                  </a:cubicBezTo>
                  <a:cubicBezTo>
                    <a:pt x="317" y="28"/>
                    <a:pt x="283" y="24"/>
                    <a:pt x="248" y="24"/>
                  </a:cubicBezTo>
                  <a:cubicBezTo>
                    <a:pt x="201" y="24"/>
                    <a:pt x="154" y="32"/>
                    <a:pt x="106" y="50"/>
                  </a:cubicBezTo>
                  <a:lnTo>
                    <a:pt x="106" y="50"/>
                  </a:lnTo>
                  <a:cubicBezTo>
                    <a:pt x="84" y="18"/>
                    <a:pt x="72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9"/>
            <p:cNvSpPr/>
            <p:nvPr/>
          </p:nvSpPr>
          <p:spPr>
            <a:xfrm>
              <a:off x="4442170" y="4441815"/>
              <a:ext cx="16121" cy="22082"/>
            </a:xfrm>
            <a:custGeom>
              <a:avLst/>
              <a:gdLst/>
              <a:ahLst/>
              <a:cxnLst/>
              <a:rect l="l" t="t" r="r" b="b"/>
              <a:pathLst>
                <a:path w="503" h="689" extrusionOk="0">
                  <a:moveTo>
                    <a:pt x="344" y="1"/>
                  </a:moveTo>
                  <a:cubicBezTo>
                    <a:pt x="309" y="1"/>
                    <a:pt x="275" y="13"/>
                    <a:pt x="251" y="37"/>
                  </a:cubicBezTo>
                  <a:cubicBezTo>
                    <a:pt x="201" y="70"/>
                    <a:pt x="168" y="103"/>
                    <a:pt x="151" y="153"/>
                  </a:cubicBezTo>
                  <a:cubicBezTo>
                    <a:pt x="101" y="237"/>
                    <a:pt x="68" y="321"/>
                    <a:pt x="34" y="404"/>
                  </a:cubicBezTo>
                  <a:cubicBezTo>
                    <a:pt x="17" y="488"/>
                    <a:pt x="1" y="571"/>
                    <a:pt x="17" y="655"/>
                  </a:cubicBezTo>
                  <a:cubicBezTo>
                    <a:pt x="34" y="655"/>
                    <a:pt x="34" y="571"/>
                    <a:pt x="84" y="421"/>
                  </a:cubicBezTo>
                  <a:cubicBezTo>
                    <a:pt x="118" y="337"/>
                    <a:pt x="151" y="270"/>
                    <a:pt x="201" y="187"/>
                  </a:cubicBezTo>
                  <a:cubicBezTo>
                    <a:pt x="227" y="136"/>
                    <a:pt x="292" y="65"/>
                    <a:pt x="351" y="65"/>
                  </a:cubicBezTo>
                  <a:cubicBezTo>
                    <a:pt x="369" y="65"/>
                    <a:pt x="386" y="71"/>
                    <a:pt x="402" y="87"/>
                  </a:cubicBezTo>
                  <a:cubicBezTo>
                    <a:pt x="435" y="170"/>
                    <a:pt x="418" y="287"/>
                    <a:pt x="385" y="371"/>
                  </a:cubicBezTo>
                  <a:cubicBezTo>
                    <a:pt x="352" y="438"/>
                    <a:pt x="285" y="504"/>
                    <a:pt x="235" y="571"/>
                  </a:cubicBezTo>
                  <a:cubicBezTo>
                    <a:pt x="168" y="604"/>
                    <a:pt x="101" y="654"/>
                    <a:pt x="35" y="688"/>
                  </a:cubicBezTo>
                  <a:lnTo>
                    <a:pt x="35" y="688"/>
                  </a:lnTo>
                  <a:cubicBezTo>
                    <a:pt x="127" y="684"/>
                    <a:pt x="204" y="652"/>
                    <a:pt x="251" y="605"/>
                  </a:cubicBezTo>
                  <a:cubicBezTo>
                    <a:pt x="335" y="538"/>
                    <a:pt x="385" y="471"/>
                    <a:pt x="435" y="387"/>
                  </a:cubicBezTo>
                  <a:cubicBezTo>
                    <a:pt x="502" y="287"/>
                    <a:pt x="502" y="153"/>
                    <a:pt x="452" y="53"/>
                  </a:cubicBezTo>
                  <a:cubicBezTo>
                    <a:pt x="425" y="17"/>
                    <a:pt x="384" y="1"/>
                    <a:pt x="344" y="1"/>
                  </a:cubicBezTo>
                  <a:close/>
                  <a:moveTo>
                    <a:pt x="35" y="688"/>
                  </a:moveTo>
                  <a:lnTo>
                    <a:pt x="35" y="688"/>
                  </a:lnTo>
                  <a:cubicBezTo>
                    <a:pt x="29" y="688"/>
                    <a:pt x="23" y="688"/>
                    <a:pt x="17" y="688"/>
                  </a:cubicBezTo>
                  <a:lnTo>
                    <a:pt x="34" y="688"/>
                  </a:lnTo>
                  <a:cubicBezTo>
                    <a:pt x="34" y="688"/>
                    <a:pt x="35" y="688"/>
                    <a:pt x="35" y="68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9"/>
            <p:cNvSpPr/>
            <p:nvPr/>
          </p:nvSpPr>
          <p:spPr>
            <a:xfrm>
              <a:off x="4346308" y="4292494"/>
              <a:ext cx="29486" cy="79292"/>
            </a:xfrm>
            <a:custGeom>
              <a:avLst/>
              <a:gdLst/>
              <a:ahLst/>
              <a:cxnLst/>
              <a:rect l="l" t="t" r="r" b="b"/>
              <a:pathLst>
                <a:path w="920" h="2474" extrusionOk="0">
                  <a:moveTo>
                    <a:pt x="402" y="0"/>
                  </a:moveTo>
                  <a:cubicBezTo>
                    <a:pt x="385" y="17"/>
                    <a:pt x="485" y="134"/>
                    <a:pt x="586" y="368"/>
                  </a:cubicBezTo>
                  <a:cubicBezTo>
                    <a:pt x="853" y="970"/>
                    <a:pt x="736" y="1688"/>
                    <a:pt x="302" y="2189"/>
                  </a:cubicBezTo>
                  <a:cubicBezTo>
                    <a:pt x="135" y="2373"/>
                    <a:pt x="1" y="2457"/>
                    <a:pt x="18" y="2473"/>
                  </a:cubicBezTo>
                  <a:cubicBezTo>
                    <a:pt x="51" y="2457"/>
                    <a:pt x="84" y="2440"/>
                    <a:pt x="118" y="2406"/>
                  </a:cubicBezTo>
                  <a:cubicBezTo>
                    <a:pt x="185" y="2356"/>
                    <a:pt x="268" y="2289"/>
                    <a:pt x="335" y="2206"/>
                  </a:cubicBezTo>
                  <a:cubicBezTo>
                    <a:pt x="820" y="1705"/>
                    <a:pt x="920" y="970"/>
                    <a:pt x="636" y="351"/>
                  </a:cubicBezTo>
                  <a:cubicBezTo>
                    <a:pt x="586" y="251"/>
                    <a:pt x="536" y="168"/>
                    <a:pt x="469" y="84"/>
                  </a:cubicBezTo>
                  <a:cubicBezTo>
                    <a:pt x="435" y="34"/>
                    <a:pt x="402" y="0"/>
                    <a:pt x="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9"/>
            <p:cNvSpPr/>
            <p:nvPr/>
          </p:nvSpPr>
          <p:spPr>
            <a:xfrm>
              <a:off x="4372013" y="4382971"/>
              <a:ext cx="25223" cy="45030"/>
            </a:xfrm>
            <a:custGeom>
              <a:avLst/>
              <a:gdLst/>
              <a:ahLst/>
              <a:cxnLst/>
              <a:rect l="l" t="t" r="r" b="b"/>
              <a:pathLst>
                <a:path w="787" h="1405" extrusionOk="0">
                  <a:moveTo>
                    <a:pt x="2" y="1"/>
                  </a:moveTo>
                  <a:cubicBezTo>
                    <a:pt x="2" y="1"/>
                    <a:pt x="1" y="1"/>
                    <a:pt x="1" y="1"/>
                  </a:cubicBezTo>
                  <a:cubicBezTo>
                    <a:pt x="168" y="502"/>
                    <a:pt x="435" y="987"/>
                    <a:pt x="770" y="1405"/>
                  </a:cubicBezTo>
                  <a:cubicBezTo>
                    <a:pt x="786" y="1388"/>
                    <a:pt x="602" y="1087"/>
                    <a:pt x="385" y="703"/>
                  </a:cubicBezTo>
                  <a:cubicBezTo>
                    <a:pt x="173" y="328"/>
                    <a:pt x="25" y="1"/>
                    <a:pt x="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9"/>
            <p:cNvSpPr/>
            <p:nvPr/>
          </p:nvSpPr>
          <p:spPr>
            <a:xfrm>
              <a:off x="4347943" y="4353004"/>
              <a:ext cx="7500" cy="9230"/>
            </a:xfrm>
            <a:custGeom>
              <a:avLst/>
              <a:gdLst/>
              <a:ahLst/>
              <a:cxnLst/>
              <a:rect l="l" t="t" r="r" b="b"/>
              <a:pathLst>
                <a:path w="234" h="288" extrusionOk="0">
                  <a:moveTo>
                    <a:pt x="217" y="0"/>
                  </a:moveTo>
                  <a:cubicBezTo>
                    <a:pt x="201" y="0"/>
                    <a:pt x="167" y="67"/>
                    <a:pt x="117" y="134"/>
                  </a:cubicBezTo>
                  <a:cubicBezTo>
                    <a:pt x="50" y="201"/>
                    <a:pt x="0" y="268"/>
                    <a:pt x="17" y="285"/>
                  </a:cubicBezTo>
                  <a:cubicBezTo>
                    <a:pt x="19" y="287"/>
                    <a:pt x="22" y="288"/>
                    <a:pt x="26" y="288"/>
                  </a:cubicBezTo>
                  <a:cubicBezTo>
                    <a:pt x="51" y="288"/>
                    <a:pt x="109" y="240"/>
                    <a:pt x="167" y="168"/>
                  </a:cubicBezTo>
                  <a:cubicBezTo>
                    <a:pt x="234" y="84"/>
                    <a:pt x="234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9"/>
            <p:cNvSpPr/>
            <p:nvPr/>
          </p:nvSpPr>
          <p:spPr>
            <a:xfrm>
              <a:off x="4316625" y="4291949"/>
              <a:ext cx="54677" cy="80349"/>
            </a:xfrm>
            <a:custGeom>
              <a:avLst/>
              <a:gdLst/>
              <a:ahLst/>
              <a:cxnLst/>
              <a:rect l="l" t="t" r="r" b="b"/>
              <a:pathLst>
                <a:path w="1706" h="2507" extrusionOk="0">
                  <a:moveTo>
                    <a:pt x="1338" y="1"/>
                  </a:moveTo>
                  <a:lnTo>
                    <a:pt x="1" y="769"/>
                  </a:lnTo>
                  <a:lnTo>
                    <a:pt x="953" y="2507"/>
                  </a:lnTo>
                  <a:cubicBezTo>
                    <a:pt x="1321" y="2206"/>
                    <a:pt x="1555" y="1789"/>
                    <a:pt x="1622" y="1321"/>
                  </a:cubicBezTo>
                  <a:cubicBezTo>
                    <a:pt x="1705" y="853"/>
                    <a:pt x="1605" y="385"/>
                    <a:pt x="1338" y="1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9"/>
            <p:cNvSpPr/>
            <p:nvPr/>
          </p:nvSpPr>
          <p:spPr>
            <a:xfrm>
              <a:off x="4360534" y="4333710"/>
              <a:ext cx="3782" cy="9166"/>
            </a:xfrm>
            <a:custGeom>
              <a:avLst/>
              <a:gdLst/>
              <a:ahLst/>
              <a:cxnLst/>
              <a:rect l="l" t="t" r="r" b="b"/>
              <a:pathLst>
                <a:path w="118" h="286" extrusionOk="0">
                  <a:moveTo>
                    <a:pt x="101" y="1"/>
                  </a:moveTo>
                  <a:cubicBezTo>
                    <a:pt x="84" y="1"/>
                    <a:pt x="51" y="51"/>
                    <a:pt x="34" y="135"/>
                  </a:cubicBezTo>
                  <a:cubicBezTo>
                    <a:pt x="1" y="218"/>
                    <a:pt x="1" y="285"/>
                    <a:pt x="18" y="285"/>
                  </a:cubicBezTo>
                  <a:cubicBezTo>
                    <a:pt x="34" y="285"/>
                    <a:pt x="68" y="235"/>
                    <a:pt x="101" y="151"/>
                  </a:cubicBezTo>
                  <a:cubicBezTo>
                    <a:pt x="118" y="68"/>
                    <a:pt x="118" y="1"/>
                    <a:pt x="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9"/>
            <p:cNvSpPr/>
            <p:nvPr/>
          </p:nvSpPr>
          <p:spPr>
            <a:xfrm>
              <a:off x="4360534" y="4313839"/>
              <a:ext cx="4295" cy="10352"/>
            </a:xfrm>
            <a:custGeom>
              <a:avLst/>
              <a:gdLst/>
              <a:ahLst/>
              <a:cxnLst/>
              <a:rect l="l" t="t" r="r" b="b"/>
              <a:pathLst>
                <a:path w="134" h="323" extrusionOk="0">
                  <a:moveTo>
                    <a:pt x="24" y="0"/>
                  </a:moveTo>
                  <a:cubicBezTo>
                    <a:pt x="22" y="0"/>
                    <a:pt x="19" y="1"/>
                    <a:pt x="18" y="3"/>
                  </a:cubicBezTo>
                  <a:cubicBezTo>
                    <a:pt x="1" y="19"/>
                    <a:pt x="34" y="86"/>
                    <a:pt x="51" y="170"/>
                  </a:cubicBezTo>
                  <a:cubicBezTo>
                    <a:pt x="68" y="253"/>
                    <a:pt x="68" y="320"/>
                    <a:pt x="84" y="320"/>
                  </a:cubicBezTo>
                  <a:cubicBezTo>
                    <a:pt x="86" y="322"/>
                    <a:pt x="87" y="322"/>
                    <a:pt x="89" y="322"/>
                  </a:cubicBezTo>
                  <a:cubicBezTo>
                    <a:pt x="107" y="322"/>
                    <a:pt x="133" y="245"/>
                    <a:pt x="118" y="153"/>
                  </a:cubicBezTo>
                  <a:cubicBezTo>
                    <a:pt x="103" y="63"/>
                    <a:pt x="48" y="0"/>
                    <a:pt x="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9"/>
            <p:cNvSpPr/>
            <p:nvPr/>
          </p:nvSpPr>
          <p:spPr>
            <a:xfrm>
              <a:off x="4356784" y="4300538"/>
              <a:ext cx="2179" cy="5897"/>
            </a:xfrm>
            <a:custGeom>
              <a:avLst/>
              <a:gdLst/>
              <a:ahLst/>
              <a:cxnLst/>
              <a:rect l="l" t="t" r="r" b="b"/>
              <a:pathLst>
                <a:path w="68" h="184" extrusionOk="0">
                  <a:moveTo>
                    <a:pt x="18" y="0"/>
                  </a:moveTo>
                  <a:cubicBezTo>
                    <a:pt x="1" y="17"/>
                    <a:pt x="1" y="50"/>
                    <a:pt x="1" y="100"/>
                  </a:cubicBezTo>
                  <a:cubicBezTo>
                    <a:pt x="18" y="150"/>
                    <a:pt x="34" y="184"/>
                    <a:pt x="51" y="184"/>
                  </a:cubicBezTo>
                  <a:cubicBezTo>
                    <a:pt x="68" y="184"/>
                    <a:pt x="68" y="134"/>
                    <a:pt x="68" y="84"/>
                  </a:cubicBezTo>
                  <a:cubicBezTo>
                    <a:pt x="68" y="33"/>
                    <a:pt x="34" y="0"/>
                    <a:pt x="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9"/>
            <p:cNvSpPr/>
            <p:nvPr/>
          </p:nvSpPr>
          <p:spPr>
            <a:xfrm>
              <a:off x="5317744" y="4539375"/>
              <a:ext cx="326141" cy="132206"/>
            </a:xfrm>
            <a:custGeom>
              <a:avLst/>
              <a:gdLst/>
              <a:ahLst/>
              <a:cxnLst/>
              <a:rect l="l" t="t" r="r" b="b"/>
              <a:pathLst>
                <a:path w="10176" h="4125" extrusionOk="0">
                  <a:moveTo>
                    <a:pt x="217" y="0"/>
                  </a:moveTo>
                  <a:lnTo>
                    <a:pt x="0" y="3676"/>
                  </a:lnTo>
                  <a:lnTo>
                    <a:pt x="334" y="3709"/>
                  </a:lnTo>
                  <a:cubicBezTo>
                    <a:pt x="1514" y="3814"/>
                    <a:pt x="5572" y="4125"/>
                    <a:pt x="7759" y="4125"/>
                  </a:cubicBezTo>
                  <a:cubicBezTo>
                    <a:pt x="8360" y="4125"/>
                    <a:pt x="8820" y="4101"/>
                    <a:pt x="9040" y="4044"/>
                  </a:cubicBezTo>
                  <a:cubicBezTo>
                    <a:pt x="10176" y="3743"/>
                    <a:pt x="5564" y="2523"/>
                    <a:pt x="5564" y="2523"/>
                  </a:cubicBezTo>
                  <a:lnTo>
                    <a:pt x="5631" y="334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19B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9"/>
            <p:cNvSpPr/>
            <p:nvPr/>
          </p:nvSpPr>
          <p:spPr>
            <a:xfrm>
              <a:off x="5317744" y="4605238"/>
              <a:ext cx="63747" cy="53043"/>
            </a:xfrm>
            <a:custGeom>
              <a:avLst/>
              <a:gdLst/>
              <a:ahLst/>
              <a:cxnLst/>
              <a:rect l="l" t="t" r="r" b="b"/>
              <a:pathLst>
                <a:path w="1989" h="1655" extrusionOk="0">
                  <a:moveTo>
                    <a:pt x="67" y="0"/>
                  </a:moveTo>
                  <a:lnTo>
                    <a:pt x="0" y="1537"/>
                  </a:lnTo>
                  <a:lnTo>
                    <a:pt x="1989" y="1654"/>
                  </a:lnTo>
                  <a:cubicBezTo>
                    <a:pt x="1922" y="1186"/>
                    <a:pt x="1688" y="752"/>
                    <a:pt x="1320" y="451"/>
                  </a:cubicBezTo>
                  <a:cubicBezTo>
                    <a:pt x="969" y="151"/>
                    <a:pt x="518" y="0"/>
                    <a:pt x="67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9"/>
            <p:cNvSpPr/>
            <p:nvPr/>
          </p:nvSpPr>
          <p:spPr>
            <a:xfrm>
              <a:off x="5317744" y="4642191"/>
              <a:ext cx="302039" cy="28909"/>
            </a:xfrm>
            <a:custGeom>
              <a:avLst/>
              <a:gdLst/>
              <a:ahLst/>
              <a:cxnLst/>
              <a:rect l="l" t="t" r="r" b="b"/>
              <a:pathLst>
                <a:path w="9424" h="902" extrusionOk="0">
                  <a:moveTo>
                    <a:pt x="7820" y="0"/>
                  </a:moveTo>
                  <a:cubicBezTo>
                    <a:pt x="7486" y="0"/>
                    <a:pt x="7302" y="685"/>
                    <a:pt x="7302" y="685"/>
                  </a:cubicBezTo>
                  <a:lnTo>
                    <a:pt x="0" y="334"/>
                  </a:lnTo>
                  <a:lnTo>
                    <a:pt x="0" y="468"/>
                  </a:lnTo>
                  <a:cubicBezTo>
                    <a:pt x="1914" y="713"/>
                    <a:pt x="5548" y="901"/>
                    <a:pt x="7634" y="901"/>
                  </a:cubicBezTo>
                  <a:cubicBezTo>
                    <a:pt x="8534" y="901"/>
                    <a:pt x="9146" y="866"/>
                    <a:pt x="9207" y="785"/>
                  </a:cubicBezTo>
                  <a:cubicBezTo>
                    <a:pt x="9424" y="535"/>
                    <a:pt x="7820" y="0"/>
                    <a:pt x="7820" y="0"/>
                  </a:cubicBezTo>
                  <a:close/>
                </a:path>
              </a:pathLst>
            </a:custGeom>
            <a:solidFill>
              <a:srgbClr val="FFFFFF">
                <a:alpha val="5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9"/>
            <p:cNvSpPr/>
            <p:nvPr/>
          </p:nvSpPr>
          <p:spPr>
            <a:xfrm>
              <a:off x="5315052" y="4652896"/>
              <a:ext cx="298321" cy="13205"/>
            </a:xfrm>
            <a:custGeom>
              <a:avLst/>
              <a:gdLst/>
              <a:ahLst/>
              <a:cxnLst/>
              <a:rect l="l" t="t" r="r" b="b"/>
              <a:pathLst>
                <a:path w="9308" h="412" extrusionOk="0">
                  <a:moveTo>
                    <a:pt x="1" y="0"/>
                  </a:moveTo>
                  <a:cubicBezTo>
                    <a:pt x="34" y="0"/>
                    <a:pt x="68" y="17"/>
                    <a:pt x="101" y="17"/>
                  </a:cubicBezTo>
                  <a:cubicBezTo>
                    <a:pt x="185" y="17"/>
                    <a:pt x="268" y="34"/>
                    <a:pt x="368" y="34"/>
                  </a:cubicBezTo>
                  <a:lnTo>
                    <a:pt x="1371" y="117"/>
                  </a:lnTo>
                  <a:cubicBezTo>
                    <a:pt x="2206" y="184"/>
                    <a:pt x="3359" y="251"/>
                    <a:pt x="4646" y="301"/>
                  </a:cubicBezTo>
                  <a:cubicBezTo>
                    <a:pt x="5932" y="351"/>
                    <a:pt x="7102" y="368"/>
                    <a:pt x="7937" y="385"/>
                  </a:cubicBezTo>
                  <a:lnTo>
                    <a:pt x="8940" y="385"/>
                  </a:lnTo>
                  <a:cubicBezTo>
                    <a:pt x="9040" y="368"/>
                    <a:pt x="9124" y="368"/>
                    <a:pt x="9207" y="368"/>
                  </a:cubicBezTo>
                  <a:cubicBezTo>
                    <a:pt x="9215" y="399"/>
                    <a:pt x="9237" y="412"/>
                    <a:pt x="9259" y="412"/>
                  </a:cubicBezTo>
                  <a:cubicBezTo>
                    <a:pt x="9283" y="412"/>
                    <a:pt x="9307" y="395"/>
                    <a:pt x="9307" y="368"/>
                  </a:cubicBezTo>
                  <a:cubicBezTo>
                    <a:pt x="9307" y="332"/>
                    <a:pt x="9283" y="315"/>
                    <a:pt x="9259" y="315"/>
                  </a:cubicBezTo>
                  <a:cubicBezTo>
                    <a:pt x="9237" y="315"/>
                    <a:pt x="9215" y="328"/>
                    <a:pt x="9207" y="351"/>
                  </a:cubicBezTo>
                  <a:lnTo>
                    <a:pt x="8940" y="351"/>
                  </a:lnTo>
                  <a:lnTo>
                    <a:pt x="7937" y="334"/>
                  </a:lnTo>
                  <a:cubicBezTo>
                    <a:pt x="7102" y="318"/>
                    <a:pt x="5932" y="284"/>
                    <a:pt x="4646" y="234"/>
                  </a:cubicBezTo>
                  <a:cubicBezTo>
                    <a:pt x="3376" y="184"/>
                    <a:pt x="2206" y="134"/>
                    <a:pt x="1371" y="67"/>
                  </a:cubicBezTo>
                  <a:lnTo>
                    <a:pt x="368" y="17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9"/>
            <p:cNvSpPr/>
            <p:nvPr/>
          </p:nvSpPr>
          <p:spPr>
            <a:xfrm>
              <a:off x="5551228" y="4640044"/>
              <a:ext cx="18236" cy="26794"/>
            </a:xfrm>
            <a:custGeom>
              <a:avLst/>
              <a:gdLst/>
              <a:ahLst/>
              <a:cxnLst/>
              <a:rect l="l" t="t" r="r" b="b"/>
              <a:pathLst>
                <a:path w="569" h="83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234" y="134"/>
                    <a:pt x="0" y="468"/>
                    <a:pt x="17" y="836"/>
                  </a:cubicBezTo>
                  <a:cubicBezTo>
                    <a:pt x="84" y="502"/>
                    <a:pt x="284" y="201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9"/>
            <p:cNvSpPr/>
            <p:nvPr/>
          </p:nvSpPr>
          <p:spPr>
            <a:xfrm>
              <a:off x="5500333" y="4624436"/>
              <a:ext cx="10769" cy="14070"/>
            </a:xfrm>
            <a:custGeom>
              <a:avLst/>
              <a:gdLst/>
              <a:ahLst/>
              <a:cxnLst/>
              <a:rect l="l" t="t" r="r" b="b"/>
              <a:pathLst>
                <a:path w="336" h="439" extrusionOk="0">
                  <a:moveTo>
                    <a:pt x="313" y="1"/>
                  </a:moveTo>
                  <a:cubicBezTo>
                    <a:pt x="287" y="1"/>
                    <a:pt x="211" y="81"/>
                    <a:pt x="135" y="203"/>
                  </a:cubicBezTo>
                  <a:cubicBezTo>
                    <a:pt x="51" y="320"/>
                    <a:pt x="1" y="437"/>
                    <a:pt x="18" y="437"/>
                  </a:cubicBezTo>
                  <a:cubicBezTo>
                    <a:pt x="19" y="438"/>
                    <a:pt x="20" y="439"/>
                    <a:pt x="22" y="439"/>
                  </a:cubicBezTo>
                  <a:cubicBezTo>
                    <a:pt x="47" y="439"/>
                    <a:pt x="124" y="345"/>
                    <a:pt x="201" y="237"/>
                  </a:cubicBezTo>
                  <a:cubicBezTo>
                    <a:pt x="285" y="120"/>
                    <a:pt x="335" y="3"/>
                    <a:pt x="318" y="3"/>
                  </a:cubicBezTo>
                  <a:cubicBezTo>
                    <a:pt x="317" y="1"/>
                    <a:pt x="315" y="1"/>
                    <a:pt x="3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9"/>
            <p:cNvSpPr/>
            <p:nvPr/>
          </p:nvSpPr>
          <p:spPr>
            <a:xfrm>
              <a:off x="5486423" y="4621199"/>
              <a:ext cx="12339" cy="9327"/>
            </a:xfrm>
            <a:custGeom>
              <a:avLst/>
              <a:gdLst/>
              <a:ahLst/>
              <a:cxnLst/>
              <a:rect l="l" t="t" r="r" b="b"/>
              <a:pathLst>
                <a:path w="385" h="291" extrusionOk="0">
                  <a:moveTo>
                    <a:pt x="358" y="0"/>
                  </a:moveTo>
                  <a:cubicBezTo>
                    <a:pt x="330" y="0"/>
                    <a:pt x="255" y="48"/>
                    <a:pt x="168" y="120"/>
                  </a:cubicBezTo>
                  <a:cubicBezTo>
                    <a:pt x="67" y="204"/>
                    <a:pt x="0" y="271"/>
                    <a:pt x="17" y="287"/>
                  </a:cubicBezTo>
                  <a:cubicBezTo>
                    <a:pt x="19" y="290"/>
                    <a:pt x="23" y="291"/>
                    <a:pt x="27" y="291"/>
                  </a:cubicBezTo>
                  <a:cubicBezTo>
                    <a:pt x="56" y="291"/>
                    <a:pt x="130" y="243"/>
                    <a:pt x="218" y="171"/>
                  </a:cubicBezTo>
                  <a:cubicBezTo>
                    <a:pt x="318" y="87"/>
                    <a:pt x="385" y="3"/>
                    <a:pt x="368" y="3"/>
                  </a:cubicBezTo>
                  <a:cubicBezTo>
                    <a:pt x="366" y="1"/>
                    <a:pt x="363" y="0"/>
                    <a:pt x="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9"/>
            <p:cNvSpPr/>
            <p:nvPr/>
          </p:nvSpPr>
          <p:spPr>
            <a:xfrm>
              <a:off x="5475718" y="4601488"/>
              <a:ext cx="20897" cy="3814"/>
            </a:xfrm>
            <a:custGeom>
              <a:avLst/>
              <a:gdLst/>
              <a:ahLst/>
              <a:cxnLst/>
              <a:rect l="l" t="t" r="r" b="b"/>
              <a:pathLst>
                <a:path w="652" h="119" extrusionOk="0">
                  <a:moveTo>
                    <a:pt x="0" y="0"/>
                  </a:moveTo>
                  <a:lnTo>
                    <a:pt x="0" y="17"/>
                  </a:lnTo>
                  <a:cubicBezTo>
                    <a:pt x="130" y="82"/>
                    <a:pt x="273" y="119"/>
                    <a:pt x="417" y="119"/>
                  </a:cubicBezTo>
                  <a:cubicBezTo>
                    <a:pt x="496" y="119"/>
                    <a:pt x="575" y="107"/>
                    <a:pt x="652" y="84"/>
                  </a:cubicBezTo>
                  <a:cubicBezTo>
                    <a:pt x="552" y="67"/>
                    <a:pt x="435" y="50"/>
                    <a:pt x="334" y="50"/>
                  </a:cubicBezTo>
                  <a:cubicBezTo>
                    <a:pt x="218" y="17"/>
                    <a:pt x="117" y="1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9"/>
            <p:cNvSpPr/>
            <p:nvPr/>
          </p:nvSpPr>
          <p:spPr>
            <a:xfrm>
              <a:off x="5507320" y="4608539"/>
              <a:ext cx="33749" cy="18140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673" y="64"/>
                  </a:moveTo>
                  <a:cubicBezTo>
                    <a:pt x="767" y="64"/>
                    <a:pt x="863" y="87"/>
                    <a:pt x="953" y="131"/>
                  </a:cubicBezTo>
                  <a:cubicBezTo>
                    <a:pt x="1003" y="181"/>
                    <a:pt x="986" y="231"/>
                    <a:pt x="919" y="265"/>
                  </a:cubicBezTo>
                  <a:cubicBezTo>
                    <a:pt x="852" y="298"/>
                    <a:pt x="785" y="332"/>
                    <a:pt x="719" y="348"/>
                  </a:cubicBezTo>
                  <a:cubicBezTo>
                    <a:pt x="602" y="382"/>
                    <a:pt x="468" y="415"/>
                    <a:pt x="351" y="432"/>
                  </a:cubicBezTo>
                  <a:cubicBezTo>
                    <a:pt x="242" y="449"/>
                    <a:pt x="154" y="453"/>
                    <a:pt x="93" y="455"/>
                  </a:cubicBezTo>
                  <a:lnTo>
                    <a:pt x="93" y="455"/>
                  </a:lnTo>
                  <a:cubicBezTo>
                    <a:pt x="128" y="384"/>
                    <a:pt x="173" y="321"/>
                    <a:pt x="217" y="265"/>
                  </a:cubicBezTo>
                  <a:cubicBezTo>
                    <a:pt x="301" y="181"/>
                    <a:pt x="418" y="114"/>
                    <a:pt x="535" y="81"/>
                  </a:cubicBezTo>
                  <a:cubicBezTo>
                    <a:pt x="579" y="70"/>
                    <a:pt x="626" y="64"/>
                    <a:pt x="673" y="64"/>
                  </a:cubicBezTo>
                  <a:close/>
                  <a:moveTo>
                    <a:pt x="680" y="1"/>
                  </a:moveTo>
                  <a:cubicBezTo>
                    <a:pt x="495" y="1"/>
                    <a:pt x="312" y="82"/>
                    <a:pt x="184" y="231"/>
                  </a:cubicBezTo>
                  <a:cubicBezTo>
                    <a:pt x="136" y="296"/>
                    <a:pt x="88" y="375"/>
                    <a:pt x="69" y="456"/>
                  </a:cubicBezTo>
                  <a:lnTo>
                    <a:pt x="69" y="456"/>
                  </a:lnTo>
                  <a:cubicBezTo>
                    <a:pt x="24" y="457"/>
                    <a:pt x="0" y="458"/>
                    <a:pt x="0" y="465"/>
                  </a:cubicBezTo>
                  <a:cubicBezTo>
                    <a:pt x="22" y="468"/>
                    <a:pt x="43" y="471"/>
                    <a:pt x="65" y="474"/>
                  </a:cubicBezTo>
                  <a:lnTo>
                    <a:pt x="65" y="474"/>
                  </a:lnTo>
                  <a:cubicBezTo>
                    <a:pt x="50" y="535"/>
                    <a:pt x="50" y="566"/>
                    <a:pt x="50" y="566"/>
                  </a:cubicBezTo>
                  <a:cubicBezTo>
                    <a:pt x="59" y="535"/>
                    <a:pt x="70" y="505"/>
                    <a:pt x="83" y="477"/>
                  </a:cubicBezTo>
                  <a:lnTo>
                    <a:pt x="83" y="477"/>
                  </a:lnTo>
                  <a:cubicBezTo>
                    <a:pt x="138" y="484"/>
                    <a:pt x="193" y="489"/>
                    <a:pt x="248" y="489"/>
                  </a:cubicBezTo>
                  <a:cubicBezTo>
                    <a:pt x="282" y="489"/>
                    <a:pt x="317" y="487"/>
                    <a:pt x="351" y="482"/>
                  </a:cubicBezTo>
                  <a:cubicBezTo>
                    <a:pt x="485" y="465"/>
                    <a:pt x="602" y="449"/>
                    <a:pt x="735" y="415"/>
                  </a:cubicBezTo>
                  <a:cubicBezTo>
                    <a:pt x="802" y="382"/>
                    <a:pt x="886" y="365"/>
                    <a:pt x="953" y="332"/>
                  </a:cubicBezTo>
                  <a:cubicBezTo>
                    <a:pt x="986" y="298"/>
                    <a:pt x="1019" y="265"/>
                    <a:pt x="1036" y="215"/>
                  </a:cubicBezTo>
                  <a:cubicBezTo>
                    <a:pt x="1053" y="165"/>
                    <a:pt x="1036" y="114"/>
                    <a:pt x="986" y="81"/>
                  </a:cubicBezTo>
                  <a:cubicBezTo>
                    <a:pt x="889" y="27"/>
                    <a:pt x="784" y="1"/>
                    <a:pt x="6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9"/>
            <p:cNvSpPr/>
            <p:nvPr/>
          </p:nvSpPr>
          <p:spPr>
            <a:xfrm>
              <a:off x="5496070" y="4602001"/>
              <a:ext cx="16089" cy="21986"/>
            </a:xfrm>
            <a:custGeom>
              <a:avLst/>
              <a:gdLst/>
              <a:ahLst/>
              <a:cxnLst/>
              <a:rect l="l" t="t" r="r" b="b"/>
              <a:pathLst>
                <a:path w="502" h="686" extrusionOk="0">
                  <a:moveTo>
                    <a:pt x="117" y="1"/>
                  </a:moveTo>
                  <a:cubicBezTo>
                    <a:pt x="50" y="1"/>
                    <a:pt x="0" y="84"/>
                    <a:pt x="0" y="151"/>
                  </a:cubicBezTo>
                  <a:cubicBezTo>
                    <a:pt x="17" y="218"/>
                    <a:pt x="34" y="268"/>
                    <a:pt x="67" y="318"/>
                  </a:cubicBezTo>
                  <a:cubicBezTo>
                    <a:pt x="100" y="385"/>
                    <a:pt x="151" y="469"/>
                    <a:pt x="217" y="536"/>
                  </a:cubicBezTo>
                  <a:cubicBezTo>
                    <a:pt x="268" y="602"/>
                    <a:pt x="334" y="653"/>
                    <a:pt x="418" y="686"/>
                  </a:cubicBezTo>
                  <a:cubicBezTo>
                    <a:pt x="418" y="669"/>
                    <a:pt x="351" y="619"/>
                    <a:pt x="251" y="502"/>
                  </a:cubicBezTo>
                  <a:cubicBezTo>
                    <a:pt x="201" y="435"/>
                    <a:pt x="151" y="369"/>
                    <a:pt x="117" y="285"/>
                  </a:cubicBezTo>
                  <a:cubicBezTo>
                    <a:pt x="67" y="201"/>
                    <a:pt x="34" y="68"/>
                    <a:pt x="134" y="68"/>
                  </a:cubicBezTo>
                  <a:cubicBezTo>
                    <a:pt x="140" y="67"/>
                    <a:pt x="146" y="66"/>
                    <a:pt x="153" y="66"/>
                  </a:cubicBezTo>
                  <a:cubicBezTo>
                    <a:pt x="230" y="66"/>
                    <a:pt x="305" y="156"/>
                    <a:pt x="351" y="218"/>
                  </a:cubicBezTo>
                  <a:cubicBezTo>
                    <a:pt x="401" y="285"/>
                    <a:pt x="435" y="369"/>
                    <a:pt x="451" y="452"/>
                  </a:cubicBezTo>
                  <a:cubicBezTo>
                    <a:pt x="451" y="536"/>
                    <a:pt x="451" y="619"/>
                    <a:pt x="451" y="686"/>
                  </a:cubicBezTo>
                  <a:cubicBezTo>
                    <a:pt x="485" y="619"/>
                    <a:pt x="501" y="536"/>
                    <a:pt x="501" y="452"/>
                  </a:cubicBezTo>
                  <a:cubicBezTo>
                    <a:pt x="485" y="352"/>
                    <a:pt x="451" y="268"/>
                    <a:pt x="401" y="185"/>
                  </a:cubicBezTo>
                  <a:cubicBezTo>
                    <a:pt x="351" y="84"/>
                    <a:pt x="251" y="1"/>
                    <a:pt x="1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9"/>
            <p:cNvSpPr/>
            <p:nvPr/>
          </p:nvSpPr>
          <p:spPr>
            <a:xfrm>
              <a:off x="5320404" y="4604148"/>
              <a:ext cx="61087" cy="53043"/>
            </a:xfrm>
            <a:custGeom>
              <a:avLst/>
              <a:gdLst/>
              <a:ahLst/>
              <a:cxnLst/>
              <a:rect l="l" t="t" r="r" b="b"/>
              <a:pathLst>
                <a:path w="1906" h="1655" extrusionOk="0">
                  <a:moveTo>
                    <a:pt x="118" y="1"/>
                  </a:moveTo>
                  <a:cubicBezTo>
                    <a:pt x="84" y="1"/>
                    <a:pt x="51" y="17"/>
                    <a:pt x="1" y="34"/>
                  </a:cubicBezTo>
                  <a:lnTo>
                    <a:pt x="18" y="34"/>
                  </a:lnTo>
                  <a:cubicBezTo>
                    <a:pt x="18" y="34"/>
                    <a:pt x="55" y="30"/>
                    <a:pt x="124" y="30"/>
                  </a:cubicBezTo>
                  <a:cubicBezTo>
                    <a:pt x="193" y="30"/>
                    <a:pt x="293" y="34"/>
                    <a:pt x="419" y="51"/>
                  </a:cubicBezTo>
                  <a:cubicBezTo>
                    <a:pt x="1070" y="151"/>
                    <a:pt x="1605" y="619"/>
                    <a:pt x="1805" y="1254"/>
                  </a:cubicBezTo>
                  <a:cubicBezTo>
                    <a:pt x="1872" y="1488"/>
                    <a:pt x="1872" y="1655"/>
                    <a:pt x="1889" y="1655"/>
                  </a:cubicBezTo>
                  <a:cubicBezTo>
                    <a:pt x="1906" y="1622"/>
                    <a:pt x="1906" y="1571"/>
                    <a:pt x="1906" y="1538"/>
                  </a:cubicBezTo>
                  <a:cubicBezTo>
                    <a:pt x="1889" y="1438"/>
                    <a:pt x="1872" y="1337"/>
                    <a:pt x="1855" y="1237"/>
                  </a:cubicBezTo>
                  <a:cubicBezTo>
                    <a:pt x="1672" y="569"/>
                    <a:pt x="1104" y="84"/>
                    <a:pt x="419" y="17"/>
                  </a:cubicBezTo>
                  <a:cubicBezTo>
                    <a:pt x="318" y="1"/>
                    <a:pt x="218" y="1"/>
                    <a:pt x="1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9"/>
            <p:cNvSpPr/>
            <p:nvPr/>
          </p:nvSpPr>
          <p:spPr>
            <a:xfrm>
              <a:off x="5403958" y="4641550"/>
              <a:ext cx="51440" cy="3878"/>
            </a:xfrm>
            <a:custGeom>
              <a:avLst/>
              <a:gdLst/>
              <a:ahLst/>
              <a:cxnLst/>
              <a:rect l="l" t="t" r="r" b="b"/>
              <a:pathLst>
                <a:path w="1605" h="121" extrusionOk="0">
                  <a:moveTo>
                    <a:pt x="21" y="0"/>
                  </a:moveTo>
                  <a:cubicBezTo>
                    <a:pt x="8" y="0"/>
                    <a:pt x="0" y="1"/>
                    <a:pt x="0" y="3"/>
                  </a:cubicBezTo>
                  <a:cubicBezTo>
                    <a:pt x="352" y="80"/>
                    <a:pt x="703" y="121"/>
                    <a:pt x="1054" y="121"/>
                  </a:cubicBezTo>
                  <a:cubicBezTo>
                    <a:pt x="1237" y="121"/>
                    <a:pt x="1421" y="110"/>
                    <a:pt x="1604" y="87"/>
                  </a:cubicBezTo>
                  <a:cubicBezTo>
                    <a:pt x="1604" y="70"/>
                    <a:pt x="1237" y="70"/>
                    <a:pt x="802" y="53"/>
                  </a:cubicBezTo>
                  <a:cubicBezTo>
                    <a:pt x="429" y="39"/>
                    <a:pt x="104" y="0"/>
                    <a:pt x="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9"/>
            <p:cNvSpPr/>
            <p:nvPr/>
          </p:nvSpPr>
          <p:spPr>
            <a:xfrm>
              <a:off x="5369152" y="4640461"/>
              <a:ext cx="5929" cy="10320"/>
            </a:xfrm>
            <a:custGeom>
              <a:avLst/>
              <a:gdLst/>
              <a:ahLst/>
              <a:cxnLst/>
              <a:rect l="l" t="t" r="r" b="b"/>
              <a:pathLst>
                <a:path w="185" h="322" extrusionOk="0">
                  <a:moveTo>
                    <a:pt x="26" y="1"/>
                  </a:moveTo>
                  <a:cubicBezTo>
                    <a:pt x="22" y="1"/>
                    <a:pt x="19" y="2"/>
                    <a:pt x="17" y="4"/>
                  </a:cubicBezTo>
                  <a:cubicBezTo>
                    <a:pt x="0" y="4"/>
                    <a:pt x="34" y="71"/>
                    <a:pt x="67" y="154"/>
                  </a:cubicBezTo>
                  <a:cubicBezTo>
                    <a:pt x="101" y="238"/>
                    <a:pt x="117" y="321"/>
                    <a:pt x="151" y="321"/>
                  </a:cubicBezTo>
                  <a:cubicBezTo>
                    <a:pt x="167" y="321"/>
                    <a:pt x="184" y="238"/>
                    <a:pt x="134" y="138"/>
                  </a:cubicBezTo>
                  <a:cubicBezTo>
                    <a:pt x="105" y="50"/>
                    <a:pt x="50" y="1"/>
                    <a:pt x="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9"/>
            <p:cNvSpPr/>
            <p:nvPr/>
          </p:nvSpPr>
          <p:spPr>
            <a:xfrm>
              <a:off x="5356845" y="4623827"/>
              <a:ext cx="6987" cy="7147"/>
            </a:xfrm>
            <a:custGeom>
              <a:avLst/>
              <a:gdLst/>
              <a:ahLst/>
              <a:cxnLst/>
              <a:rect l="l" t="t" r="r" b="b"/>
              <a:pathLst>
                <a:path w="218" h="223" extrusionOk="0">
                  <a:moveTo>
                    <a:pt x="28" y="1"/>
                  </a:moveTo>
                  <a:cubicBezTo>
                    <a:pt x="23" y="1"/>
                    <a:pt x="20" y="2"/>
                    <a:pt x="17" y="5"/>
                  </a:cubicBezTo>
                  <a:cubicBezTo>
                    <a:pt x="0" y="5"/>
                    <a:pt x="33" y="72"/>
                    <a:pt x="84" y="122"/>
                  </a:cubicBezTo>
                  <a:cubicBezTo>
                    <a:pt x="150" y="189"/>
                    <a:pt x="201" y="222"/>
                    <a:pt x="217" y="222"/>
                  </a:cubicBezTo>
                  <a:cubicBezTo>
                    <a:pt x="217" y="205"/>
                    <a:pt x="184" y="139"/>
                    <a:pt x="134" y="89"/>
                  </a:cubicBezTo>
                  <a:cubicBezTo>
                    <a:pt x="92" y="33"/>
                    <a:pt x="51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9"/>
            <p:cNvSpPr/>
            <p:nvPr/>
          </p:nvSpPr>
          <p:spPr>
            <a:xfrm>
              <a:off x="5338833" y="4614789"/>
              <a:ext cx="10544" cy="4551"/>
            </a:xfrm>
            <a:custGeom>
              <a:avLst/>
              <a:gdLst/>
              <a:ahLst/>
              <a:cxnLst/>
              <a:rect l="l" t="t" r="r" b="b"/>
              <a:pathLst>
                <a:path w="329" h="142" extrusionOk="0">
                  <a:moveTo>
                    <a:pt x="73" y="0"/>
                  </a:moveTo>
                  <a:cubicBezTo>
                    <a:pt x="30" y="0"/>
                    <a:pt x="1" y="10"/>
                    <a:pt x="11" y="20"/>
                  </a:cubicBezTo>
                  <a:lnTo>
                    <a:pt x="11" y="36"/>
                  </a:lnTo>
                  <a:cubicBezTo>
                    <a:pt x="11" y="53"/>
                    <a:pt x="77" y="53"/>
                    <a:pt x="161" y="86"/>
                  </a:cubicBezTo>
                  <a:cubicBezTo>
                    <a:pt x="229" y="114"/>
                    <a:pt x="275" y="141"/>
                    <a:pt x="299" y="141"/>
                  </a:cubicBezTo>
                  <a:cubicBezTo>
                    <a:pt x="304" y="141"/>
                    <a:pt x="308" y="140"/>
                    <a:pt x="311" y="137"/>
                  </a:cubicBezTo>
                  <a:cubicBezTo>
                    <a:pt x="328" y="137"/>
                    <a:pt x="278" y="53"/>
                    <a:pt x="178" y="20"/>
                  </a:cubicBezTo>
                  <a:cubicBezTo>
                    <a:pt x="142" y="6"/>
                    <a:pt x="104" y="0"/>
                    <a:pt x="7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9"/>
            <p:cNvSpPr/>
            <p:nvPr/>
          </p:nvSpPr>
          <p:spPr>
            <a:xfrm>
              <a:off x="5325756" y="4611263"/>
              <a:ext cx="5384" cy="2981"/>
            </a:xfrm>
            <a:custGeom>
              <a:avLst/>
              <a:gdLst/>
              <a:ahLst/>
              <a:cxnLst/>
              <a:rect l="l" t="t" r="r" b="b"/>
              <a:pathLst>
                <a:path w="168" h="93" extrusionOk="0">
                  <a:moveTo>
                    <a:pt x="39" y="0"/>
                  </a:moveTo>
                  <a:cubicBezTo>
                    <a:pt x="22" y="0"/>
                    <a:pt x="9" y="4"/>
                    <a:pt x="1" y="13"/>
                  </a:cubicBezTo>
                  <a:cubicBezTo>
                    <a:pt x="1" y="29"/>
                    <a:pt x="34" y="63"/>
                    <a:pt x="68" y="80"/>
                  </a:cubicBezTo>
                  <a:cubicBezTo>
                    <a:pt x="93" y="88"/>
                    <a:pt x="118" y="92"/>
                    <a:pt x="137" y="92"/>
                  </a:cubicBezTo>
                  <a:cubicBezTo>
                    <a:pt x="155" y="92"/>
                    <a:pt x="168" y="88"/>
                    <a:pt x="168" y="80"/>
                  </a:cubicBezTo>
                  <a:cubicBezTo>
                    <a:pt x="168" y="63"/>
                    <a:pt x="151" y="29"/>
                    <a:pt x="101" y="13"/>
                  </a:cubicBezTo>
                  <a:cubicBezTo>
                    <a:pt x="76" y="4"/>
                    <a:pt x="55" y="0"/>
                    <a:pt x="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9"/>
            <p:cNvSpPr/>
            <p:nvPr/>
          </p:nvSpPr>
          <p:spPr>
            <a:xfrm>
              <a:off x="4361308" y="3309841"/>
              <a:ext cx="879356" cy="1123513"/>
            </a:xfrm>
            <a:custGeom>
              <a:avLst/>
              <a:gdLst/>
              <a:ahLst/>
              <a:cxnLst/>
              <a:rect l="l" t="t" r="r" b="b"/>
              <a:pathLst>
                <a:path w="27437" h="35055" extrusionOk="0">
                  <a:moveTo>
                    <a:pt x="19316" y="0"/>
                  </a:moveTo>
                  <a:cubicBezTo>
                    <a:pt x="19316" y="0"/>
                    <a:pt x="18915" y="10460"/>
                    <a:pt x="17311" y="15890"/>
                  </a:cubicBezTo>
                  <a:cubicBezTo>
                    <a:pt x="15707" y="21320"/>
                    <a:pt x="11396" y="22657"/>
                    <a:pt x="8606" y="24395"/>
                  </a:cubicBezTo>
                  <a:cubicBezTo>
                    <a:pt x="5949" y="26066"/>
                    <a:pt x="1" y="29223"/>
                    <a:pt x="1" y="29223"/>
                  </a:cubicBezTo>
                  <a:lnTo>
                    <a:pt x="3359" y="35055"/>
                  </a:lnTo>
                  <a:cubicBezTo>
                    <a:pt x="3359" y="35055"/>
                    <a:pt x="19784" y="28104"/>
                    <a:pt x="22724" y="21872"/>
                  </a:cubicBezTo>
                  <a:cubicBezTo>
                    <a:pt x="24963" y="17093"/>
                    <a:pt x="27436" y="8288"/>
                    <a:pt x="27436" y="8288"/>
                  </a:cubicBezTo>
                  <a:lnTo>
                    <a:pt x="19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9"/>
            <p:cNvSpPr/>
            <p:nvPr/>
          </p:nvSpPr>
          <p:spPr>
            <a:xfrm>
              <a:off x="4868980" y="3141162"/>
              <a:ext cx="697793" cy="1436257"/>
            </a:xfrm>
            <a:custGeom>
              <a:avLst/>
              <a:gdLst/>
              <a:ahLst/>
              <a:cxnLst/>
              <a:rect l="l" t="t" r="r" b="b"/>
              <a:pathLst>
                <a:path w="21772" h="44813" extrusionOk="0">
                  <a:moveTo>
                    <a:pt x="0" y="0"/>
                  </a:moveTo>
                  <a:cubicBezTo>
                    <a:pt x="0" y="535"/>
                    <a:pt x="67" y="1069"/>
                    <a:pt x="201" y="1587"/>
                  </a:cubicBezTo>
                  <a:cubicBezTo>
                    <a:pt x="585" y="3175"/>
                    <a:pt x="1304" y="4662"/>
                    <a:pt x="2340" y="5915"/>
                  </a:cubicBezTo>
                  <a:lnTo>
                    <a:pt x="14253" y="20869"/>
                  </a:lnTo>
                  <a:lnTo>
                    <a:pt x="13501" y="44461"/>
                  </a:lnTo>
                  <a:lnTo>
                    <a:pt x="20535" y="44812"/>
                  </a:lnTo>
                  <a:lnTo>
                    <a:pt x="21755" y="20351"/>
                  </a:lnTo>
                  <a:cubicBezTo>
                    <a:pt x="21772" y="19900"/>
                    <a:pt x="21688" y="19432"/>
                    <a:pt x="21488" y="19031"/>
                  </a:cubicBezTo>
                  <a:cubicBezTo>
                    <a:pt x="19633" y="15088"/>
                    <a:pt x="12699" y="568"/>
                    <a:pt x="12699" y="5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9"/>
            <p:cNvSpPr/>
            <p:nvPr/>
          </p:nvSpPr>
          <p:spPr>
            <a:xfrm>
              <a:off x="4089812" y="2745953"/>
              <a:ext cx="2121197" cy="1624230"/>
            </a:xfrm>
            <a:custGeom>
              <a:avLst/>
              <a:gdLst/>
              <a:ahLst/>
              <a:cxnLst/>
              <a:rect l="l" t="t" r="r" b="b"/>
              <a:pathLst>
                <a:path w="66184" h="50678" extrusionOk="0">
                  <a:moveTo>
                    <a:pt x="62641" y="0"/>
                  </a:moveTo>
                  <a:lnTo>
                    <a:pt x="1" y="4395"/>
                  </a:lnTo>
                  <a:lnTo>
                    <a:pt x="3075" y="50677"/>
                  </a:lnTo>
                  <a:lnTo>
                    <a:pt x="66183" y="46066"/>
                  </a:lnTo>
                  <a:lnTo>
                    <a:pt x="62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9"/>
            <p:cNvSpPr/>
            <p:nvPr/>
          </p:nvSpPr>
          <p:spPr>
            <a:xfrm>
              <a:off x="4087120" y="2743806"/>
              <a:ext cx="2123889" cy="1629037"/>
            </a:xfrm>
            <a:custGeom>
              <a:avLst/>
              <a:gdLst/>
              <a:ahLst/>
              <a:cxnLst/>
              <a:rect l="l" t="t" r="r" b="b"/>
              <a:pathLst>
                <a:path w="66268" h="50828" extrusionOk="0">
                  <a:moveTo>
                    <a:pt x="66197" y="45245"/>
                  </a:moveTo>
                  <a:lnTo>
                    <a:pt x="66197" y="45245"/>
                  </a:lnTo>
                  <a:cubicBezTo>
                    <a:pt x="66198" y="45263"/>
                    <a:pt x="66199" y="45280"/>
                    <a:pt x="66200" y="45297"/>
                  </a:cubicBezTo>
                  <a:cubicBezTo>
                    <a:pt x="66201" y="45308"/>
                    <a:pt x="66202" y="45319"/>
                    <a:pt x="66203" y="45329"/>
                  </a:cubicBezTo>
                  <a:lnTo>
                    <a:pt x="66203" y="45329"/>
                  </a:lnTo>
                  <a:cubicBezTo>
                    <a:pt x="66202" y="45313"/>
                    <a:pt x="66201" y="45297"/>
                    <a:pt x="66200" y="45280"/>
                  </a:cubicBezTo>
                  <a:cubicBezTo>
                    <a:pt x="66199" y="45269"/>
                    <a:pt x="66198" y="45257"/>
                    <a:pt x="66197" y="45245"/>
                  </a:cubicBezTo>
                  <a:close/>
                  <a:moveTo>
                    <a:pt x="66203" y="45329"/>
                  </a:moveTo>
                  <a:cubicBezTo>
                    <a:pt x="66236" y="45865"/>
                    <a:pt x="66267" y="46133"/>
                    <a:pt x="66267" y="46133"/>
                  </a:cubicBezTo>
                  <a:cubicBezTo>
                    <a:pt x="66267" y="46133"/>
                    <a:pt x="66251" y="45860"/>
                    <a:pt x="66203" y="45329"/>
                  </a:cubicBezTo>
                  <a:close/>
                  <a:moveTo>
                    <a:pt x="65966" y="46149"/>
                  </a:moveTo>
                  <a:lnTo>
                    <a:pt x="65857" y="46158"/>
                  </a:lnTo>
                  <a:lnTo>
                    <a:pt x="65857" y="46158"/>
                  </a:lnTo>
                  <a:cubicBezTo>
                    <a:pt x="65896" y="46155"/>
                    <a:pt x="65933" y="46152"/>
                    <a:pt x="65966" y="46149"/>
                  </a:cubicBezTo>
                  <a:close/>
                  <a:moveTo>
                    <a:pt x="62708" y="0"/>
                  </a:moveTo>
                  <a:lnTo>
                    <a:pt x="85" y="4378"/>
                  </a:lnTo>
                  <a:lnTo>
                    <a:pt x="1" y="4378"/>
                  </a:lnTo>
                  <a:lnTo>
                    <a:pt x="1" y="4462"/>
                  </a:lnTo>
                  <a:cubicBezTo>
                    <a:pt x="18" y="4562"/>
                    <a:pt x="18" y="4679"/>
                    <a:pt x="34" y="4796"/>
                  </a:cubicBezTo>
                  <a:cubicBezTo>
                    <a:pt x="1120" y="21287"/>
                    <a:pt x="2156" y="36909"/>
                    <a:pt x="3092" y="50744"/>
                  </a:cubicBezTo>
                  <a:lnTo>
                    <a:pt x="3092" y="50828"/>
                  </a:lnTo>
                  <a:lnTo>
                    <a:pt x="3159" y="50811"/>
                  </a:lnTo>
                  <a:cubicBezTo>
                    <a:pt x="21839" y="49441"/>
                    <a:pt x="37629" y="48271"/>
                    <a:pt x="48740" y="47453"/>
                  </a:cubicBezTo>
                  <a:lnTo>
                    <a:pt x="61672" y="46483"/>
                  </a:lnTo>
                  <a:lnTo>
                    <a:pt x="65098" y="46216"/>
                  </a:lnTo>
                  <a:lnTo>
                    <a:pt x="65857" y="46158"/>
                  </a:lnTo>
                  <a:lnTo>
                    <a:pt x="65857" y="46158"/>
                  </a:lnTo>
                  <a:cubicBezTo>
                    <a:pt x="65662" y="46172"/>
                    <a:pt x="65401" y="46186"/>
                    <a:pt x="65081" y="46199"/>
                  </a:cubicBezTo>
                  <a:lnTo>
                    <a:pt x="61639" y="46450"/>
                  </a:lnTo>
                  <a:lnTo>
                    <a:pt x="48690" y="47386"/>
                  </a:lnTo>
                  <a:lnTo>
                    <a:pt x="3221" y="50673"/>
                  </a:lnTo>
                  <a:lnTo>
                    <a:pt x="3221" y="50673"/>
                  </a:lnTo>
                  <a:cubicBezTo>
                    <a:pt x="2303" y="36839"/>
                    <a:pt x="1269" y="21242"/>
                    <a:pt x="185" y="4796"/>
                  </a:cubicBezTo>
                  <a:cubicBezTo>
                    <a:pt x="185" y="4705"/>
                    <a:pt x="175" y="4613"/>
                    <a:pt x="170" y="4522"/>
                  </a:cubicBezTo>
                  <a:lnTo>
                    <a:pt x="170" y="4522"/>
                  </a:lnTo>
                  <a:lnTo>
                    <a:pt x="62662" y="138"/>
                  </a:lnTo>
                  <a:lnTo>
                    <a:pt x="62662" y="138"/>
                  </a:lnTo>
                  <a:cubicBezTo>
                    <a:pt x="63747" y="14049"/>
                    <a:pt x="64647" y="25541"/>
                    <a:pt x="65265" y="33551"/>
                  </a:cubicBezTo>
                  <a:cubicBezTo>
                    <a:pt x="65582" y="37561"/>
                    <a:pt x="65833" y="40702"/>
                    <a:pt x="66000" y="42841"/>
                  </a:cubicBezTo>
                  <a:cubicBezTo>
                    <a:pt x="66082" y="43888"/>
                    <a:pt x="66147" y="44694"/>
                    <a:pt x="66197" y="45245"/>
                  </a:cubicBezTo>
                  <a:lnTo>
                    <a:pt x="66197" y="45245"/>
                  </a:lnTo>
                  <a:cubicBezTo>
                    <a:pt x="66163" y="44695"/>
                    <a:pt x="66098" y="43894"/>
                    <a:pt x="66033" y="42874"/>
                  </a:cubicBezTo>
                  <a:cubicBezTo>
                    <a:pt x="65866" y="40736"/>
                    <a:pt x="65632" y="37595"/>
                    <a:pt x="65332" y="33585"/>
                  </a:cubicBezTo>
                  <a:cubicBezTo>
                    <a:pt x="64713" y="25564"/>
                    <a:pt x="63844" y="14036"/>
                    <a:pt x="62775" y="67"/>
                  </a:cubicBezTo>
                  <a:lnTo>
                    <a:pt x="627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9"/>
            <p:cNvSpPr/>
            <p:nvPr/>
          </p:nvSpPr>
          <p:spPr>
            <a:xfrm>
              <a:off x="5719363" y="2970848"/>
              <a:ext cx="72337" cy="1140147"/>
            </a:xfrm>
            <a:custGeom>
              <a:avLst/>
              <a:gdLst/>
              <a:ahLst/>
              <a:cxnLst/>
              <a:rect l="l" t="t" r="r" b="b"/>
              <a:pathLst>
                <a:path w="2257" h="35574" extrusionOk="0">
                  <a:moveTo>
                    <a:pt x="135" y="1"/>
                  </a:moveTo>
                  <a:cubicBezTo>
                    <a:pt x="135" y="1"/>
                    <a:pt x="135" y="1"/>
                    <a:pt x="134" y="1"/>
                  </a:cubicBezTo>
                  <a:cubicBezTo>
                    <a:pt x="1" y="1"/>
                    <a:pt x="352" y="7971"/>
                    <a:pt x="903" y="17795"/>
                  </a:cubicBezTo>
                  <a:cubicBezTo>
                    <a:pt x="1454" y="27620"/>
                    <a:pt x="2006" y="35573"/>
                    <a:pt x="2139" y="35573"/>
                  </a:cubicBezTo>
                  <a:cubicBezTo>
                    <a:pt x="2256" y="35557"/>
                    <a:pt x="1922" y="27587"/>
                    <a:pt x="1371" y="17762"/>
                  </a:cubicBezTo>
                  <a:cubicBezTo>
                    <a:pt x="820" y="7948"/>
                    <a:pt x="269" y="1"/>
                    <a:pt x="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9"/>
            <p:cNvSpPr/>
            <p:nvPr/>
          </p:nvSpPr>
          <p:spPr>
            <a:xfrm>
              <a:off x="5539979" y="2967643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1"/>
                  </a:moveTo>
                  <a:cubicBezTo>
                    <a:pt x="134" y="1"/>
                    <a:pt x="134" y="1"/>
                    <a:pt x="134" y="1"/>
                  </a:cubicBezTo>
                  <a:cubicBezTo>
                    <a:pt x="0" y="1"/>
                    <a:pt x="351" y="7971"/>
                    <a:pt x="903" y="17795"/>
                  </a:cubicBezTo>
                  <a:cubicBezTo>
                    <a:pt x="1437" y="27620"/>
                    <a:pt x="2005" y="35573"/>
                    <a:pt x="2122" y="35573"/>
                  </a:cubicBezTo>
                  <a:cubicBezTo>
                    <a:pt x="2256" y="35573"/>
                    <a:pt x="1922" y="27603"/>
                    <a:pt x="1370" y="17778"/>
                  </a:cubicBezTo>
                  <a:cubicBezTo>
                    <a:pt x="820" y="7964"/>
                    <a:pt x="269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9"/>
            <p:cNvSpPr/>
            <p:nvPr/>
          </p:nvSpPr>
          <p:spPr>
            <a:xfrm>
              <a:off x="4990001" y="29756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35" y="0"/>
                  </a:moveTo>
                  <a:cubicBezTo>
                    <a:pt x="135" y="0"/>
                    <a:pt x="134" y="0"/>
                    <a:pt x="134" y="0"/>
                  </a:cubicBezTo>
                  <a:cubicBezTo>
                    <a:pt x="1" y="0"/>
                    <a:pt x="352" y="7970"/>
                    <a:pt x="903" y="17795"/>
                  </a:cubicBezTo>
                  <a:cubicBezTo>
                    <a:pt x="1454" y="27609"/>
                    <a:pt x="2005" y="35573"/>
                    <a:pt x="2122" y="35573"/>
                  </a:cubicBezTo>
                  <a:cubicBezTo>
                    <a:pt x="2122" y="35573"/>
                    <a:pt x="2123" y="35573"/>
                    <a:pt x="2123" y="35573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64"/>
                    <a:pt x="269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9"/>
            <p:cNvSpPr/>
            <p:nvPr/>
          </p:nvSpPr>
          <p:spPr>
            <a:xfrm>
              <a:off x="5164032" y="2968188"/>
              <a:ext cx="72337" cy="1140115"/>
            </a:xfrm>
            <a:custGeom>
              <a:avLst/>
              <a:gdLst/>
              <a:ahLst/>
              <a:cxnLst/>
              <a:rect l="l" t="t" r="r" b="b"/>
              <a:pathLst>
                <a:path w="2257" h="35573" extrusionOk="0">
                  <a:moveTo>
                    <a:pt x="118" y="0"/>
                  </a:moveTo>
                  <a:cubicBezTo>
                    <a:pt x="1" y="0"/>
                    <a:pt x="335" y="7987"/>
                    <a:pt x="886" y="17795"/>
                  </a:cubicBezTo>
                  <a:cubicBezTo>
                    <a:pt x="1437" y="27626"/>
                    <a:pt x="1988" y="35573"/>
                    <a:pt x="2122" y="35573"/>
                  </a:cubicBezTo>
                  <a:cubicBezTo>
                    <a:pt x="2123" y="35573"/>
                    <a:pt x="2123" y="35573"/>
                    <a:pt x="2123" y="35573"/>
                  </a:cubicBezTo>
                  <a:cubicBezTo>
                    <a:pt x="2257" y="35573"/>
                    <a:pt x="1906" y="27603"/>
                    <a:pt x="1354" y="17778"/>
                  </a:cubicBezTo>
                  <a:cubicBezTo>
                    <a:pt x="803" y="7954"/>
                    <a:pt x="252" y="0"/>
                    <a:pt x="11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9"/>
            <p:cNvSpPr/>
            <p:nvPr/>
          </p:nvSpPr>
          <p:spPr>
            <a:xfrm>
              <a:off x="5337551" y="2960688"/>
              <a:ext cx="72337" cy="1140660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4" y="0"/>
                  </a:moveTo>
                  <a:lnTo>
                    <a:pt x="134" y="0"/>
                  </a:lnTo>
                  <a:cubicBezTo>
                    <a:pt x="1" y="17"/>
                    <a:pt x="335" y="7987"/>
                    <a:pt x="886" y="17812"/>
                  </a:cubicBezTo>
                  <a:cubicBezTo>
                    <a:pt x="1437" y="27636"/>
                    <a:pt x="1989" y="35589"/>
                    <a:pt x="2122" y="35589"/>
                  </a:cubicBezTo>
                  <a:cubicBezTo>
                    <a:pt x="2256" y="35573"/>
                    <a:pt x="1905" y="27603"/>
                    <a:pt x="1371" y="17778"/>
                  </a:cubicBezTo>
                  <a:cubicBezTo>
                    <a:pt x="819" y="7954"/>
                    <a:pt x="268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9"/>
            <p:cNvSpPr/>
            <p:nvPr/>
          </p:nvSpPr>
          <p:spPr>
            <a:xfrm>
              <a:off x="4796675" y="3000847"/>
              <a:ext cx="72337" cy="1140659"/>
            </a:xfrm>
            <a:custGeom>
              <a:avLst/>
              <a:gdLst/>
              <a:ahLst/>
              <a:cxnLst/>
              <a:rect l="l" t="t" r="r" b="b"/>
              <a:pathLst>
                <a:path w="2257" h="35590" extrusionOk="0">
                  <a:moveTo>
                    <a:pt x="135" y="0"/>
                  </a:moveTo>
                  <a:cubicBezTo>
                    <a:pt x="1" y="17"/>
                    <a:pt x="352" y="7987"/>
                    <a:pt x="903" y="17812"/>
                  </a:cubicBezTo>
                  <a:cubicBezTo>
                    <a:pt x="1454" y="27636"/>
                    <a:pt x="2006" y="35590"/>
                    <a:pt x="2140" y="35590"/>
                  </a:cubicBezTo>
                  <a:cubicBezTo>
                    <a:pt x="2256" y="35573"/>
                    <a:pt x="1922" y="27603"/>
                    <a:pt x="1371" y="17778"/>
                  </a:cubicBezTo>
                  <a:cubicBezTo>
                    <a:pt x="820" y="7954"/>
                    <a:pt x="268" y="0"/>
                    <a:pt x="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9"/>
            <p:cNvSpPr/>
            <p:nvPr/>
          </p:nvSpPr>
          <p:spPr>
            <a:xfrm>
              <a:off x="4606587" y="3012641"/>
              <a:ext cx="72305" cy="1140115"/>
            </a:xfrm>
            <a:custGeom>
              <a:avLst/>
              <a:gdLst/>
              <a:ahLst/>
              <a:cxnLst/>
              <a:rect l="l" t="t" r="r" b="b"/>
              <a:pathLst>
                <a:path w="2256" h="35573" extrusionOk="0">
                  <a:moveTo>
                    <a:pt x="134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0" y="0"/>
                    <a:pt x="334" y="7970"/>
                    <a:pt x="886" y="17795"/>
                  </a:cubicBezTo>
                  <a:cubicBezTo>
                    <a:pt x="1437" y="27619"/>
                    <a:pt x="1989" y="35572"/>
                    <a:pt x="2122" y="35572"/>
                  </a:cubicBezTo>
                  <a:cubicBezTo>
                    <a:pt x="2256" y="35572"/>
                    <a:pt x="1905" y="27603"/>
                    <a:pt x="1354" y="17778"/>
                  </a:cubicBezTo>
                  <a:cubicBezTo>
                    <a:pt x="803" y="7964"/>
                    <a:pt x="252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9"/>
            <p:cNvSpPr/>
            <p:nvPr/>
          </p:nvSpPr>
          <p:spPr>
            <a:xfrm>
              <a:off x="4415953" y="3023859"/>
              <a:ext cx="72305" cy="1140147"/>
            </a:xfrm>
            <a:custGeom>
              <a:avLst/>
              <a:gdLst/>
              <a:ahLst/>
              <a:cxnLst/>
              <a:rect l="l" t="t" r="r" b="b"/>
              <a:pathLst>
                <a:path w="2256" h="35574" extrusionOk="0">
                  <a:moveTo>
                    <a:pt x="134" y="1"/>
                  </a:moveTo>
                  <a:cubicBezTo>
                    <a:pt x="0" y="1"/>
                    <a:pt x="351" y="7988"/>
                    <a:pt x="902" y="17796"/>
                  </a:cubicBezTo>
                  <a:cubicBezTo>
                    <a:pt x="1453" y="27627"/>
                    <a:pt x="2004" y="35573"/>
                    <a:pt x="2122" y="35573"/>
                  </a:cubicBezTo>
                  <a:cubicBezTo>
                    <a:pt x="2122" y="35573"/>
                    <a:pt x="2122" y="35573"/>
                    <a:pt x="2122" y="35573"/>
                  </a:cubicBezTo>
                  <a:cubicBezTo>
                    <a:pt x="2256" y="35573"/>
                    <a:pt x="1922" y="27603"/>
                    <a:pt x="1370" y="17779"/>
                  </a:cubicBezTo>
                  <a:cubicBezTo>
                    <a:pt x="819" y="7954"/>
                    <a:pt x="267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9"/>
            <p:cNvSpPr/>
            <p:nvPr/>
          </p:nvSpPr>
          <p:spPr>
            <a:xfrm>
              <a:off x="4444862" y="2600831"/>
              <a:ext cx="626578" cy="660486"/>
            </a:xfrm>
            <a:custGeom>
              <a:avLst/>
              <a:gdLst/>
              <a:ahLst/>
              <a:cxnLst/>
              <a:rect l="l" t="t" r="r" b="b"/>
              <a:pathLst>
                <a:path w="19550" h="20608" extrusionOk="0">
                  <a:moveTo>
                    <a:pt x="7018" y="0"/>
                  </a:moveTo>
                  <a:cubicBezTo>
                    <a:pt x="7018" y="0"/>
                    <a:pt x="0" y="5146"/>
                    <a:pt x="1337" y="9240"/>
                  </a:cubicBezTo>
                  <a:cubicBezTo>
                    <a:pt x="2924" y="14169"/>
                    <a:pt x="14119" y="18129"/>
                    <a:pt x="14119" y="18129"/>
                  </a:cubicBezTo>
                  <a:cubicBezTo>
                    <a:pt x="15005" y="18847"/>
                    <a:pt x="15974" y="19633"/>
                    <a:pt x="16525" y="20000"/>
                  </a:cubicBezTo>
                  <a:cubicBezTo>
                    <a:pt x="17257" y="20468"/>
                    <a:pt x="17563" y="20608"/>
                    <a:pt x="17697" y="20608"/>
                  </a:cubicBezTo>
                  <a:cubicBezTo>
                    <a:pt x="17783" y="20608"/>
                    <a:pt x="17799" y="20550"/>
                    <a:pt x="17812" y="20485"/>
                  </a:cubicBezTo>
                  <a:cubicBezTo>
                    <a:pt x="17895" y="20017"/>
                    <a:pt x="15723" y="19031"/>
                    <a:pt x="16258" y="18931"/>
                  </a:cubicBezTo>
                  <a:cubicBezTo>
                    <a:pt x="16271" y="18929"/>
                    <a:pt x="16285" y="18928"/>
                    <a:pt x="16300" y="18928"/>
                  </a:cubicBezTo>
                  <a:cubicBezTo>
                    <a:pt x="16814" y="18928"/>
                    <a:pt x="18346" y="20106"/>
                    <a:pt x="18782" y="20106"/>
                  </a:cubicBezTo>
                  <a:cubicBezTo>
                    <a:pt x="18848" y="20106"/>
                    <a:pt x="18889" y="20079"/>
                    <a:pt x="18898" y="20017"/>
                  </a:cubicBezTo>
                  <a:cubicBezTo>
                    <a:pt x="18998" y="19382"/>
                    <a:pt x="16726" y="18396"/>
                    <a:pt x="16525" y="18296"/>
                  </a:cubicBezTo>
                  <a:cubicBezTo>
                    <a:pt x="16366" y="18209"/>
                    <a:pt x="16395" y="17959"/>
                    <a:pt x="16514" y="17959"/>
                  </a:cubicBezTo>
                  <a:cubicBezTo>
                    <a:pt x="16532" y="17959"/>
                    <a:pt x="16553" y="17965"/>
                    <a:pt x="16575" y="17979"/>
                  </a:cubicBezTo>
                  <a:cubicBezTo>
                    <a:pt x="16782" y="18103"/>
                    <a:pt x="18575" y="19117"/>
                    <a:pt x="19239" y="19117"/>
                  </a:cubicBezTo>
                  <a:cubicBezTo>
                    <a:pt x="19378" y="19117"/>
                    <a:pt x="19468" y="19072"/>
                    <a:pt x="19483" y="18964"/>
                  </a:cubicBezTo>
                  <a:cubicBezTo>
                    <a:pt x="19549" y="18613"/>
                    <a:pt x="18998" y="18463"/>
                    <a:pt x="18998" y="18463"/>
                  </a:cubicBezTo>
                  <a:cubicBezTo>
                    <a:pt x="18998" y="18463"/>
                    <a:pt x="16542" y="17310"/>
                    <a:pt x="16592" y="17026"/>
                  </a:cubicBezTo>
                  <a:cubicBezTo>
                    <a:pt x="16601" y="16971"/>
                    <a:pt x="16658" y="16947"/>
                    <a:pt x="16749" y="16947"/>
                  </a:cubicBezTo>
                  <a:cubicBezTo>
                    <a:pt x="17146" y="16947"/>
                    <a:pt x="18185" y="17407"/>
                    <a:pt x="18580" y="17611"/>
                  </a:cubicBezTo>
                  <a:cubicBezTo>
                    <a:pt x="18743" y="17695"/>
                    <a:pt x="18880" y="17732"/>
                    <a:pt x="18985" y="17732"/>
                  </a:cubicBezTo>
                  <a:cubicBezTo>
                    <a:pt x="19194" y="17732"/>
                    <a:pt x="19282" y="17588"/>
                    <a:pt x="19215" y="17377"/>
                  </a:cubicBezTo>
                  <a:cubicBezTo>
                    <a:pt x="19132" y="17143"/>
                    <a:pt x="17661" y="16341"/>
                    <a:pt x="17177" y="16107"/>
                  </a:cubicBezTo>
                  <a:cubicBezTo>
                    <a:pt x="16692" y="15873"/>
                    <a:pt x="15372" y="15255"/>
                    <a:pt x="16157" y="14954"/>
                  </a:cubicBezTo>
                  <a:cubicBezTo>
                    <a:pt x="16943" y="14670"/>
                    <a:pt x="17394" y="14069"/>
                    <a:pt x="17411" y="13785"/>
                  </a:cubicBezTo>
                  <a:cubicBezTo>
                    <a:pt x="17422" y="13584"/>
                    <a:pt x="17260" y="13426"/>
                    <a:pt x="17104" y="13426"/>
                  </a:cubicBezTo>
                  <a:cubicBezTo>
                    <a:pt x="17039" y="13426"/>
                    <a:pt x="16975" y="13453"/>
                    <a:pt x="16926" y="13517"/>
                  </a:cubicBezTo>
                  <a:cubicBezTo>
                    <a:pt x="16726" y="13718"/>
                    <a:pt x="16475" y="13885"/>
                    <a:pt x="16224" y="14002"/>
                  </a:cubicBezTo>
                  <a:cubicBezTo>
                    <a:pt x="16041" y="14085"/>
                    <a:pt x="15840" y="14152"/>
                    <a:pt x="15656" y="14169"/>
                  </a:cubicBezTo>
                  <a:cubicBezTo>
                    <a:pt x="14604" y="13517"/>
                    <a:pt x="7152" y="8906"/>
                    <a:pt x="7118" y="8087"/>
                  </a:cubicBezTo>
                  <a:cubicBezTo>
                    <a:pt x="7085" y="7202"/>
                    <a:pt x="10878" y="3943"/>
                    <a:pt x="10878" y="3943"/>
                  </a:cubicBezTo>
                  <a:lnTo>
                    <a:pt x="7018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9"/>
            <p:cNvSpPr/>
            <p:nvPr/>
          </p:nvSpPr>
          <p:spPr>
            <a:xfrm>
              <a:off x="5056953" y="2120177"/>
              <a:ext cx="28300" cy="7115"/>
            </a:xfrm>
            <a:custGeom>
              <a:avLst/>
              <a:gdLst/>
              <a:ahLst/>
              <a:cxnLst/>
              <a:rect l="l" t="t" r="r" b="b"/>
              <a:pathLst>
                <a:path w="883" h="222" extrusionOk="0">
                  <a:moveTo>
                    <a:pt x="569" y="1"/>
                  </a:moveTo>
                  <a:cubicBezTo>
                    <a:pt x="527" y="1"/>
                    <a:pt x="482" y="3"/>
                    <a:pt x="435" y="10"/>
                  </a:cubicBezTo>
                  <a:cubicBezTo>
                    <a:pt x="167" y="43"/>
                    <a:pt x="0" y="177"/>
                    <a:pt x="34" y="210"/>
                  </a:cubicBezTo>
                  <a:cubicBezTo>
                    <a:pt x="38" y="218"/>
                    <a:pt x="50" y="221"/>
                    <a:pt x="71" y="221"/>
                  </a:cubicBezTo>
                  <a:cubicBezTo>
                    <a:pt x="138" y="221"/>
                    <a:pt x="285" y="186"/>
                    <a:pt x="451" y="160"/>
                  </a:cubicBezTo>
                  <a:cubicBezTo>
                    <a:pt x="669" y="127"/>
                    <a:pt x="852" y="127"/>
                    <a:pt x="869" y="93"/>
                  </a:cubicBezTo>
                  <a:cubicBezTo>
                    <a:pt x="883" y="52"/>
                    <a:pt x="753" y="1"/>
                    <a:pt x="5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9"/>
            <p:cNvSpPr/>
            <p:nvPr/>
          </p:nvSpPr>
          <p:spPr>
            <a:xfrm>
              <a:off x="5149161" y="2110915"/>
              <a:ext cx="24550" cy="7948"/>
            </a:xfrm>
            <a:custGeom>
              <a:avLst/>
              <a:gdLst/>
              <a:ahLst/>
              <a:cxnLst/>
              <a:rect l="l" t="t" r="r" b="b"/>
              <a:pathLst>
                <a:path w="766" h="248" extrusionOk="0">
                  <a:moveTo>
                    <a:pt x="272" y="1"/>
                  </a:moveTo>
                  <a:cubicBezTo>
                    <a:pt x="107" y="1"/>
                    <a:pt x="0" y="74"/>
                    <a:pt x="14" y="115"/>
                  </a:cubicBezTo>
                  <a:cubicBezTo>
                    <a:pt x="30" y="148"/>
                    <a:pt x="198" y="132"/>
                    <a:pt x="381" y="165"/>
                  </a:cubicBezTo>
                  <a:cubicBezTo>
                    <a:pt x="525" y="191"/>
                    <a:pt x="637" y="247"/>
                    <a:pt x="696" y="247"/>
                  </a:cubicBezTo>
                  <a:cubicBezTo>
                    <a:pt x="713" y="247"/>
                    <a:pt x="725" y="243"/>
                    <a:pt x="732" y="232"/>
                  </a:cubicBezTo>
                  <a:cubicBezTo>
                    <a:pt x="766" y="215"/>
                    <a:pt x="632" y="65"/>
                    <a:pt x="398" y="15"/>
                  </a:cubicBezTo>
                  <a:cubicBezTo>
                    <a:pt x="353" y="5"/>
                    <a:pt x="311" y="1"/>
                    <a:pt x="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59"/>
          <p:cNvGrpSpPr/>
          <p:nvPr/>
        </p:nvGrpSpPr>
        <p:grpSpPr>
          <a:xfrm>
            <a:off x="5897114" y="2028923"/>
            <a:ext cx="2294716" cy="2635055"/>
            <a:chOff x="5882689" y="2014348"/>
            <a:chExt cx="2294716" cy="2635055"/>
          </a:xfrm>
        </p:grpSpPr>
        <p:sp>
          <p:nvSpPr>
            <p:cNvPr id="3409" name="Google Shape;3409;p59"/>
            <p:cNvSpPr/>
            <p:nvPr/>
          </p:nvSpPr>
          <p:spPr>
            <a:xfrm>
              <a:off x="5882689" y="2014348"/>
              <a:ext cx="2294716" cy="2635055"/>
            </a:xfrm>
            <a:custGeom>
              <a:avLst/>
              <a:gdLst/>
              <a:ahLst/>
              <a:cxnLst/>
              <a:rect l="l" t="t" r="r" b="b"/>
              <a:pathLst>
                <a:path w="71598" h="82217" extrusionOk="0">
                  <a:moveTo>
                    <a:pt x="16257" y="1"/>
                  </a:moveTo>
                  <a:cubicBezTo>
                    <a:pt x="14893" y="1"/>
                    <a:pt x="13664" y="957"/>
                    <a:pt x="13384" y="2343"/>
                  </a:cubicBezTo>
                  <a:cubicBezTo>
                    <a:pt x="11045" y="13922"/>
                    <a:pt x="2574" y="57447"/>
                    <a:pt x="302" y="69060"/>
                  </a:cubicBezTo>
                  <a:cubicBezTo>
                    <a:pt x="1" y="70647"/>
                    <a:pt x="1020" y="72184"/>
                    <a:pt x="2607" y="72502"/>
                  </a:cubicBezTo>
                  <a:lnTo>
                    <a:pt x="50260" y="82159"/>
                  </a:lnTo>
                  <a:cubicBezTo>
                    <a:pt x="50455" y="82198"/>
                    <a:pt x="50649" y="82216"/>
                    <a:pt x="50841" y="82216"/>
                  </a:cubicBezTo>
                  <a:cubicBezTo>
                    <a:pt x="52224" y="82216"/>
                    <a:pt x="53457" y="81246"/>
                    <a:pt x="53736" y="79837"/>
                  </a:cubicBezTo>
                  <a:lnTo>
                    <a:pt x="60252" y="46186"/>
                  </a:lnTo>
                  <a:lnTo>
                    <a:pt x="64312" y="46804"/>
                  </a:lnTo>
                  <a:cubicBezTo>
                    <a:pt x="64414" y="46821"/>
                    <a:pt x="64515" y="46829"/>
                    <a:pt x="64614" y="46829"/>
                  </a:cubicBezTo>
                  <a:cubicBezTo>
                    <a:pt x="65497" y="46829"/>
                    <a:pt x="66269" y="46186"/>
                    <a:pt x="66434" y="45300"/>
                  </a:cubicBezTo>
                  <a:lnTo>
                    <a:pt x="71413" y="18132"/>
                  </a:lnTo>
                  <a:cubicBezTo>
                    <a:pt x="71597" y="17113"/>
                    <a:pt x="70929" y="16144"/>
                    <a:pt x="69909" y="15960"/>
                  </a:cubicBezTo>
                  <a:lnTo>
                    <a:pt x="66250" y="15275"/>
                  </a:lnTo>
                  <a:lnTo>
                    <a:pt x="66735" y="12652"/>
                  </a:lnTo>
                  <a:cubicBezTo>
                    <a:pt x="67019" y="11064"/>
                    <a:pt x="65983" y="9561"/>
                    <a:pt x="64412" y="9260"/>
                  </a:cubicBezTo>
                  <a:lnTo>
                    <a:pt x="16810" y="53"/>
                  </a:lnTo>
                  <a:cubicBezTo>
                    <a:pt x="16624" y="18"/>
                    <a:pt x="16440" y="1"/>
                    <a:pt x="16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9"/>
            <p:cNvSpPr/>
            <p:nvPr/>
          </p:nvSpPr>
          <p:spPr>
            <a:xfrm>
              <a:off x="5921245" y="2125305"/>
              <a:ext cx="2060687" cy="2492817"/>
            </a:xfrm>
            <a:custGeom>
              <a:avLst/>
              <a:gdLst/>
              <a:ahLst/>
              <a:cxnLst/>
              <a:rect l="l" t="t" r="r" b="b"/>
              <a:pathLst>
                <a:path w="64296" h="77779" extrusionOk="0">
                  <a:moveTo>
                    <a:pt x="15740" y="0"/>
                  </a:moveTo>
                  <a:lnTo>
                    <a:pt x="1" y="66583"/>
                  </a:lnTo>
                  <a:lnTo>
                    <a:pt x="48890" y="77778"/>
                  </a:lnTo>
                  <a:lnTo>
                    <a:pt x="64295" y="11679"/>
                  </a:lnTo>
                  <a:lnTo>
                    <a:pt x="1574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9"/>
            <p:cNvSpPr/>
            <p:nvPr/>
          </p:nvSpPr>
          <p:spPr>
            <a:xfrm>
              <a:off x="5884292" y="2046045"/>
              <a:ext cx="1936974" cy="2415705"/>
            </a:xfrm>
            <a:custGeom>
              <a:avLst/>
              <a:gdLst/>
              <a:ahLst/>
              <a:cxnLst/>
              <a:rect l="l" t="t" r="r" b="b"/>
              <a:pathLst>
                <a:path w="60436" h="75373" extrusionOk="0">
                  <a:moveTo>
                    <a:pt x="11212" y="0"/>
                  </a:moveTo>
                  <a:lnTo>
                    <a:pt x="1" y="67486"/>
                  </a:lnTo>
                  <a:lnTo>
                    <a:pt x="49542" y="75372"/>
                  </a:lnTo>
                  <a:lnTo>
                    <a:pt x="60436" y="8371"/>
                  </a:lnTo>
                  <a:lnTo>
                    <a:pt x="1121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9"/>
            <p:cNvSpPr/>
            <p:nvPr/>
          </p:nvSpPr>
          <p:spPr>
            <a:xfrm>
              <a:off x="5943745" y="2159566"/>
              <a:ext cx="1666536" cy="2229334"/>
            </a:xfrm>
            <a:custGeom>
              <a:avLst/>
              <a:gdLst/>
              <a:ahLst/>
              <a:cxnLst/>
              <a:rect l="l" t="t" r="r" b="b"/>
              <a:pathLst>
                <a:path w="51998" h="69558" extrusionOk="0">
                  <a:moveTo>
                    <a:pt x="2089" y="0"/>
                  </a:moveTo>
                  <a:lnTo>
                    <a:pt x="1" y="68372"/>
                  </a:lnTo>
                  <a:lnTo>
                    <a:pt x="50126" y="69558"/>
                  </a:lnTo>
                  <a:lnTo>
                    <a:pt x="51998" y="1705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9"/>
            <p:cNvSpPr/>
            <p:nvPr/>
          </p:nvSpPr>
          <p:spPr>
            <a:xfrm>
              <a:off x="5941084" y="2159566"/>
              <a:ext cx="1671343" cy="2232026"/>
            </a:xfrm>
            <a:custGeom>
              <a:avLst/>
              <a:gdLst/>
              <a:ahLst/>
              <a:cxnLst/>
              <a:rect l="l" t="t" r="r" b="b"/>
              <a:pathLst>
                <a:path w="52148" h="69642" extrusionOk="0">
                  <a:moveTo>
                    <a:pt x="2172" y="0"/>
                  </a:moveTo>
                  <a:lnTo>
                    <a:pt x="52012" y="1769"/>
                  </a:lnTo>
                  <a:lnTo>
                    <a:pt x="52012" y="1769"/>
                  </a:lnTo>
                  <a:cubicBezTo>
                    <a:pt x="51478" y="20804"/>
                    <a:pt x="50845" y="44213"/>
                    <a:pt x="50144" y="69487"/>
                  </a:cubicBezTo>
                  <a:lnTo>
                    <a:pt x="50144" y="69487"/>
                  </a:lnTo>
                  <a:lnTo>
                    <a:pt x="49858" y="69474"/>
                  </a:lnTo>
                  <a:cubicBezTo>
                    <a:pt x="32024" y="69057"/>
                    <a:pt x="15123" y="68657"/>
                    <a:pt x="152" y="68306"/>
                  </a:cubicBezTo>
                  <a:lnTo>
                    <a:pt x="152" y="68306"/>
                  </a:lnTo>
                  <a:cubicBezTo>
                    <a:pt x="1354" y="27904"/>
                    <a:pt x="2155" y="635"/>
                    <a:pt x="2172" y="1"/>
                  </a:cubicBezTo>
                  <a:lnTo>
                    <a:pt x="2172" y="1"/>
                  </a:lnTo>
                  <a:cubicBezTo>
                    <a:pt x="2155" y="636"/>
                    <a:pt x="1286" y="27933"/>
                    <a:pt x="17" y="68372"/>
                  </a:cubicBezTo>
                  <a:lnTo>
                    <a:pt x="0" y="68438"/>
                  </a:lnTo>
                  <a:lnTo>
                    <a:pt x="84" y="68438"/>
                  </a:lnTo>
                  <a:cubicBezTo>
                    <a:pt x="15071" y="68806"/>
                    <a:pt x="31997" y="69207"/>
                    <a:pt x="49842" y="69641"/>
                  </a:cubicBezTo>
                  <a:lnTo>
                    <a:pt x="50293" y="69641"/>
                  </a:lnTo>
                  <a:lnTo>
                    <a:pt x="50293" y="69558"/>
                  </a:lnTo>
                  <a:cubicBezTo>
                    <a:pt x="50978" y="44228"/>
                    <a:pt x="51630" y="20786"/>
                    <a:pt x="52148" y="1721"/>
                  </a:cubicBezTo>
                  <a:lnTo>
                    <a:pt x="52148" y="1655"/>
                  </a:lnTo>
                  <a:lnTo>
                    <a:pt x="52081" y="1655"/>
                  </a:lnTo>
                  <a:lnTo>
                    <a:pt x="21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9"/>
            <p:cNvSpPr/>
            <p:nvPr/>
          </p:nvSpPr>
          <p:spPr>
            <a:xfrm>
              <a:off x="6150467" y="2608587"/>
              <a:ext cx="1234374" cy="22467"/>
            </a:xfrm>
            <a:custGeom>
              <a:avLst/>
              <a:gdLst/>
              <a:ahLst/>
              <a:cxnLst/>
              <a:rect l="l" t="t" r="r" b="b"/>
              <a:pathLst>
                <a:path w="38514" h="701" extrusionOk="0">
                  <a:moveTo>
                    <a:pt x="5006" y="0"/>
                  </a:moveTo>
                  <a:cubicBezTo>
                    <a:pt x="1895" y="0"/>
                    <a:pt x="0" y="30"/>
                    <a:pt x="0" y="92"/>
                  </a:cubicBezTo>
                  <a:cubicBezTo>
                    <a:pt x="0" y="209"/>
                    <a:pt x="8622" y="443"/>
                    <a:pt x="19248" y="577"/>
                  </a:cubicBezTo>
                  <a:cubicBezTo>
                    <a:pt x="25038" y="659"/>
                    <a:pt x="30230" y="701"/>
                    <a:pt x="33761" y="701"/>
                  </a:cubicBezTo>
                  <a:cubicBezTo>
                    <a:pt x="36721" y="701"/>
                    <a:pt x="38513" y="671"/>
                    <a:pt x="38513" y="610"/>
                  </a:cubicBezTo>
                  <a:cubicBezTo>
                    <a:pt x="38513" y="477"/>
                    <a:pt x="29892" y="259"/>
                    <a:pt x="19265" y="109"/>
                  </a:cubicBezTo>
                  <a:cubicBezTo>
                    <a:pt x="13612" y="38"/>
                    <a:pt x="8529" y="0"/>
                    <a:pt x="50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9"/>
            <p:cNvSpPr/>
            <p:nvPr/>
          </p:nvSpPr>
          <p:spPr>
            <a:xfrm>
              <a:off x="6161685" y="2802425"/>
              <a:ext cx="1234919" cy="22499"/>
            </a:xfrm>
            <a:custGeom>
              <a:avLst/>
              <a:gdLst/>
              <a:ahLst/>
              <a:cxnLst/>
              <a:rect l="l" t="t" r="r" b="b"/>
              <a:pathLst>
                <a:path w="38531" h="702" extrusionOk="0">
                  <a:moveTo>
                    <a:pt x="5022" y="1"/>
                  </a:moveTo>
                  <a:cubicBezTo>
                    <a:pt x="1913" y="1"/>
                    <a:pt x="18" y="30"/>
                    <a:pt x="18" y="93"/>
                  </a:cubicBezTo>
                  <a:cubicBezTo>
                    <a:pt x="1" y="210"/>
                    <a:pt x="8623" y="444"/>
                    <a:pt x="19266" y="577"/>
                  </a:cubicBezTo>
                  <a:cubicBezTo>
                    <a:pt x="25056" y="659"/>
                    <a:pt x="30248" y="701"/>
                    <a:pt x="33779" y="701"/>
                  </a:cubicBezTo>
                  <a:cubicBezTo>
                    <a:pt x="36738" y="701"/>
                    <a:pt x="38531" y="672"/>
                    <a:pt x="38531" y="611"/>
                  </a:cubicBezTo>
                  <a:cubicBezTo>
                    <a:pt x="38531" y="477"/>
                    <a:pt x="29909" y="260"/>
                    <a:pt x="19266" y="110"/>
                  </a:cubicBezTo>
                  <a:cubicBezTo>
                    <a:pt x="13622" y="39"/>
                    <a:pt x="8543" y="1"/>
                    <a:pt x="50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9"/>
            <p:cNvSpPr/>
            <p:nvPr/>
          </p:nvSpPr>
          <p:spPr>
            <a:xfrm>
              <a:off x="6178286" y="3396568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8"/>
                    <a:pt x="8623" y="452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6"/>
                    <a:pt x="29909" y="268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9"/>
            <p:cNvSpPr/>
            <p:nvPr/>
          </p:nvSpPr>
          <p:spPr>
            <a:xfrm>
              <a:off x="6178286" y="3208595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8" y="1"/>
                  </a:moveTo>
                  <a:cubicBezTo>
                    <a:pt x="1898" y="1"/>
                    <a:pt x="1" y="30"/>
                    <a:pt x="1" y="85"/>
                  </a:cubicBezTo>
                  <a:cubicBezTo>
                    <a:pt x="1" y="219"/>
                    <a:pt x="8623" y="436"/>
                    <a:pt x="19266" y="586"/>
                  </a:cubicBezTo>
                  <a:cubicBezTo>
                    <a:pt x="25047" y="668"/>
                    <a:pt x="30239" y="710"/>
                    <a:pt x="33773" y="710"/>
                  </a:cubicBezTo>
                  <a:cubicBezTo>
                    <a:pt x="36735" y="710"/>
                    <a:pt x="38531" y="681"/>
                    <a:pt x="38531" y="620"/>
                  </a:cubicBezTo>
                  <a:cubicBezTo>
                    <a:pt x="38531" y="486"/>
                    <a:pt x="29909" y="269"/>
                    <a:pt x="19266" y="118"/>
                  </a:cubicBezTo>
                  <a:cubicBezTo>
                    <a:pt x="13619" y="38"/>
                    <a:pt x="8534" y="1"/>
                    <a:pt x="50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9"/>
            <p:cNvSpPr/>
            <p:nvPr/>
          </p:nvSpPr>
          <p:spPr>
            <a:xfrm>
              <a:off x="6178286" y="3020654"/>
              <a:ext cx="1234919" cy="22756"/>
            </a:xfrm>
            <a:custGeom>
              <a:avLst/>
              <a:gdLst/>
              <a:ahLst/>
              <a:cxnLst/>
              <a:rect l="l" t="t" r="r" b="b"/>
              <a:pathLst>
                <a:path w="38531" h="710" extrusionOk="0">
                  <a:moveTo>
                    <a:pt x="5008" y="0"/>
                  </a:moveTo>
                  <a:cubicBezTo>
                    <a:pt x="1898" y="0"/>
                    <a:pt x="1" y="29"/>
                    <a:pt x="1" y="84"/>
                  </a:cubicBezTo>
                  <a:cubicBezTo>
                    <a:pt x="1" y="218"/>
                    <a:pt x="8623" y="435"/>
                    <a:pt x="19266" y="585"/>
                  </a:cubicBezTo>
                  <a:cubicBezTo>
                    <a:pt x="25047" y="667"/>
                    <a:pt x="30239" y="710"/>
                    <a:pt x="33773" y="710"/>
                  </a:cubicBezTo>
                  <a:cubicBezTo>
                    <a:pt x="36735" y="710"/>
                    <a:pt x="38531" y="680"/>
                    <a:pt x="38531" y="619"/>
                  </a:cubicBezTo>
                  <a:cubicBezTo>
                    <a:pt x="38531" y="485"/>
                    <a:pt x="29909" y="268"/>
                    <a:pt x="19266" y="118"/>
                  </a:cubicBezTo>
                  <a:cubicBezTo>
                    <a:pt x="13619" y="38"/>
                    <a:pt x="8534" y="0"/>
                    <a:pt x="50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9"/>
            <p:cNvSpPr/>
            <p:nvPr/>
          </p:nvSpPr>
          <p:spPr>
            <a:xfrm>
              <a:off x="6159569" y="3606496"/>
              <a:ext cx="1234919" cy="22531"/>
            </a:xfrm>
            <a:custGeom>
              <a:avLst/>
              <a:gdLst/>
              <a:ahLst/>
              <a:cxnLst/>
              <a:rect l="l" t="t" r="r" b="b"/>
              <a:pathLst>
                <a:path w="38531" h="703" extrusionOk="0">
                  <a:moveTo>
                    <a:pt x="5014" y="0"/>
                  </a:moveTo>
                  <a:cubicBezTo>
                    <a:pt x="1906" y="0"/>
                    <a:pt x="8" y="30"/>
                    <a:pt x="0" y="84"/>
                  </a:cubicBezTo>
                  <a:cubicBezTo>
                    <a:pt x="0" y="218"/>
                    <a:pt x="8622" y="435"/>
                    <a:pt x="19265" y="586"/>
                  </a:cubicBezTo>
                  <a:cubicBezTo>
                    <a:pt x="24921" y="666"/>
                    <a:pt x="30005" y="703"/>
                    <a:pt x="33529" y="703"/>
                  </a:cubicBezTo>
                  <a:cubicBezTo>
                    <a:pt x="36637" y="703"/>
                    <a:pt x="38530" y="674"/>
                    <a:pt x="38530" y="619"/>
                  </a:cubicBezTo>
                  <a:cubicBezTo>
                    <a:pt x="38530" y="485"/>
                    <a:pt x="29909" y="268"/>
                    <a:pt x="19265" y="118"/>
                  </a:cubicBezTo>
                  <a:cubicBezTo>
                    <a:pt x="13618" y="38"/>
                    <a:pt x="8538" y="0"/>
                    <a:pt x="50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9"/>
            <p:cNvSpPr/>
            <p:nvPr/>
          </p:nvSpPr>
          <p:spPr>
            <a:xfrm>
              <a:off x="6156332" y="3812673"/>
              <a:ext cx="1234406" cy="22756"/>
            </a:xfrm>
            <a:custGeom>
              <a:avLst/>
              <a:gdLst/>
              <a:ahLst/>
              <a:cxnLst/>
              <a:rect l="l" t="t" r="r" b="b"/>
              <a:pathLst>
                <a:path w="38515" h="710" extrusionOk="0">
                  <a:moveTo>
                    <a:pt x="5002" y="0"/>
                  </a:moveTo>
                  <a:cubicBezTo>
                    <a:pt x="1894" y="0"/>
                    <a:pt x="1" y="29"/>
                    <a:pt x="1" y="84"/>
                  </a:cubicBezTo>
                  <a:cubicBezTo>
                    <a:pt x="1" y="218"/>
                    <a:pt x="8623" y="435"/>
                    <a:pt x="19249" y="585"/>
                  </a:cubicBezTo>
                  <a:cubicBezTo>
                    <a:pt x="25039" y="667"/>
                    <a:pt x="30231" y="709"/>
                    <a:pt x="33762" y="709"/>
                  </a:cubicBezTo>
                  <a:cubicBezTo>
                    <a:pt x="36721" y="709"/>
                    <a:pt x="38514" y="680"/>
                    <a:pt x="38514" y="619"/>
                  </a:cubicBezTo>
                  <a:cubicBezTo>
                    <a:pt x="38514" y="485"/>
                    <a:pt x="29893" y="268"/>
                    <a:pt x="19266" y="118"/>
                  </a:cubicBezTo>
                  <a:cubicBezTo>
                    <a:pt x="13610" y="38"/>
                    <a:pt x="8526" y="0"/>
                    <a:pt x="50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9"/>
            <p:cNvSpPr/>
            <p:nvPr/>
          </p:nvSpPr>
          <p:spPr>
            <a:xfrm>
              <a:off x="6152582" y="4018819"/>
              <a:ext cx="1234919" cy="22788"/>
            </a:xfrm>
            <a:custGeom>
              <a:avLst/>
              <a:gdLst/>
              <a:ahLst/>
              <a:cxnLst/>
              <a:rect l="l" t="t" r="r" b="b"/>
              <a:pathLst>
                <a:path w="38531" h="711" extrusionOk="0">
                  <a:moveTo>
                    <a:pt x="5002" y="1"/>
                  </a:moveTo>
                  <a:cubicBezTo>
                    <a:pt x="1894" y="1"/>
                    <a:pt x="1" y="30"/>
                    <a:pt x="1" y="85"/>
                  </a:cubicBezTo>
                  <a:cubicBezTo>
                    <a:pt x="1" y="219"/>
                    <a:pt x="8623" y="452"/>
                    <a:pt x="19266" y="586"/>
                  </a:cubicBezTo>
                  <a:cubicBezTo>
                    <a:pt x="25047" y="668"/>
                    <a:pt x="30234" y="710"/>
                    <a:pt x="33763" y="710"/>
                  </a:cubicBezTo>
                  <a:cubicBezTo>
                    <a:pt x="36721" y="710"/>
                    <a:pt x="38514" y="681"/>
                    <a:pt x="38514" y="620"/>
                  </a:cubicBezTo>
                  <a:lnTo>
                    <a:pt x="38531" y="620"/>
                  </a:lnTo>
                  <a:cubicBezTo>
                    <a:pt x="38531" y="486"/>
                    <a:pt x="29909" y="269"/>
                    <a:pt x="19266" y="118"/>
                  </a:cubicBezTo>
                  <a:cubicBezTo>
                    <a:pt x="13610" y="38"/>
                    <a:pt x="8526" y="1"/>
                    <a:pt x="50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6" name="Google Shape;3426;p59"/>
          <p:cNvSpPr txBox="1">
            <a:spLocks noGrp="1"/>
          </p:cNvSpPr>
          <p:nvPr>
            <p:ph type="subTitle" idx="1"/>
          </p:nvPr>
        </p:nvSpPr>
        <p:spPr>
          <a:xfrm>
            <a:off x="720000" y="4326050"/>
            <a:ext cx="3006000" cy="2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Please keep this slide for attribution.</a:t>
            </a:r>
            <a:endParaRPr sz="800"/>
          </a:p>
        </p:txBody>
      </p:sp>
      <p:sp>
        <p:nvSpPr>
          <p:cNvPr id="2" name="Rectangle 1"/>
          <p:cNvSpPr/>
          <p:nvPr/>
        </p:nvSpPr>
        <p:spPr>
          <a:xfrm>
            <a:off x="540327" y="3751118"/>
            <a:ext cx="3013364" cy="85742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research">
  <a:themeElements>
    <a:clrScheme name="Simple Light">
      <a:dk1>
        <a:srgbClr val="045A68"/>
      </a:dk1>
      <a:lt1>
        <a:srgbClr val="FFFFFF"/>
      </a:lt1>
      <a:dk2>
        <a:srgbClr val="263238"/>
      </a:dk2>
      <a:lt2>
        <a:srgbClr val="455A64"/>
      </a:lt2>
      <a:accent1>
        <a:srgbClr val="045A68"/>
      </a:accent1>
      <a:accent2>
        <a:srgbClr val="19B5B1"/>
      </a:accent2>
      <a:accent3>
        <a:srgbClr val="B78876"/>
      </a:accent3>
      <a:accent4>
        <a:srgbClr val="FFBE9D"/>
      </a:accent4>
      <a:accent5>
        <a:srgbClr val="EBEBEB"/>
      </a:accent5>
      <a:accent6>
        <a:srgbClr val="E0E0E0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536</Words>
  <Application>Microsoft Office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Times New Roman</vt:lpstr>
      <vt:lpstr>Josefin Sans</vt:lpstr>
      <vt:lpstr>MS UI Gothic</vt:lpstr>
      <vt:lpstr>Wingdings</vt:lpstr>
      <vt:lpstr>Lilita One</vt:lpstr>
      <vt:lpstr>Segoe UI</vt:lpstr>
      <vt:lpstr>Arial</vt:lpstr>
      <vt:lpstr>Calibri</vt:lpstr>
      <vt:lpstr>Project research</vt:lpstr>
      <vt:lpstr>Giải thuật tiến hoá</vt:lpstr>
      <vt:lpstr>Tiến Hoá</vt:lpstr>
      <vt:lpstr>Heuristic:</vt:lpstr>
      <vt:lpstr>HEURISTIC</vt:lpstr>
      <vt:lpstr>Để xây dựng một giải thuật heuristic</vt:lpstr>
      <vt:lpstr>Giải Thuật Di Truyền(GA-Genetic Algorithm):</vt:lpstr>
      <vt:lpstr>Áp Dụng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cp:lastModifiedBy>Trung VŨ</cp:lastModifiedBy>
  <cp:revision>126</cp:revision>
  <dcterms:modified xsi:type="dcterms:W3CDTF">2020-11-24T02:57:33Z</dcterms:modified>
</cp:coreProperties>
</file>