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ppt/notesSlides/notesSlide8.xml" ContentType="application/vnd.openxmlformats-officedocument.presentationml.notesSlide+xml"/>
  <Override PartName="/ppt/comments/comment5.xml" ContentType="application/vnd.openxmlformats-officedocument.presentationml.comments+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comments/comment7.xml" ContentType="application/vnd.openxmlformats-officedocument.presentationml.comments+xml"/>
  <Override PartName="/ppt/notesSlides/notesSlide11.xml" ContentType="application/vnd.openxmlformats-officedocument.presentationml.notesSlide+xml"/>
  <Override PartName="/ppt/comments/comment8.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66" r:id="rId2"/>
    <p:sldId id="286" r:id="rId3"/>
    <p:sldId id="287" r:id="rId4"/>
    <p:sldId id="269" r:id="rId5"/>
    <p:sldId id="288" r:id="rId6"/>
    <p:sldId id="289" r:id="rId7"/>
    <p:sldId id="290" r:id="rId8"/>
    <p:sldId id="291" r:id="rId9"/>
    <p:sldId id="270" r:id="rId10"/>
    <p:sldId id="299" r:id="rId11"/>
    <p:sldId id="300" r:id="rId12"/>
    <p:sldId id="275" r:id="rId13"/>
    <p:sldId id="276" r:id="rId14"/>
    <p:sldId id="292" r:id="rId15"/>
    <p:sldId id="293" r:id="rId16"/>
    <p:sldId id="294" r:id="rId17"/>
    <p:sldId id="295" r:id="rId18"/>
    <p:sldId id="296" r:id="rId19"/>
    <p:sldId id="297" r:id="rId20"/>
    <p:sldId id="259" r:id="rId21"/>
    <p:sldId id="260" r:id="rId22"/>
    <p:sldId id="261" r:id="rId23"/>
    <p:sldId id="273" r:id="rId24"/>
    <p:sldId id="263" r:id="rId25"/>
    <p:sldId id="284" r:id="rId26"/>
    <p:sldId id="281"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Calibri Light" panose="020F0302020204030204" pitchFamily="34" charset="0"/>
      <p:regular r:id="rId33"/>
      <p:italic r:id="rId34"/>
    </p:embeddedFont>
    <p:embeddedFont>
      <p:font typeface="Josefin Sans" panose="020B0604020202020204" charset="0"/>
      <p:regular r:id="rId35"/>
      <p:bold r:id="rId36"/>
      <p:italic r:id="rId37"/>
      <p:boldItalic r:id="rId38"/>
    </p:embeddedFont>
    <p:embeddedFont>
      <p:font typeface="Lilita One" panose="020B0604020202020204" charset="0"/>
      <p:regular r:id="rId39"/>
    </p:embeddedFont>
    <p:embeddedFont>
      <p:font typeface="Segoe UI" panose="020B0502040204020203" pitchFamily="34" charset="0"/>
      <p:regular r:id="rId40"/>
      <p:bold r:id="rId41"/>
      <p:italic r:id="rId42"/>
      <p:boldItalic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3"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EDBAE8-7C39-4ABF-8214-69CDD191DEBF}">
  <a:tblStyle styleId="{57EDBAE8-7C39-4ABF-8214-69CDD191DEB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p:cViewPr varScale="1">
        <p:scale>
          <a:sx n="90" d="100"/>
          <a:sy n="90"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6T20:57:57.701" idx="13">
    <p:pos x="637" y="452"/>
    <p:text>Một mặt một tiến trình có thể muốn giữ một phần dữ liệu cục bộ cho riêng mình,
không cho những tiến trình khác nhìn thấy/truy cập tới những dữ liệu đó. Mặt khác, nó
cũng muốn trao đổi thông tin với các tiến trình khác. Xử lý vấn đề che giấu hay chia sẻ
thông tin như thế nào còn tuỳ thuộc vào mô hình mà chúng ta áp dụng,</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10-26T20:12:45.605" idx="1">
    <p:pos x="3040" y="1395"/>
    <p:text>- Xung đột dữ liệu (cần phải khoá dữ liệu khi một tiến trình truy cập).
- Tranh chấp thông tin (bài toán loại trừ nhau).</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10-26T20:57:20.401" idx="12">
    <p:pos x="216" y="699"/>
    <p:text>Bước 1: Tạo các tiến trình con
Một chức năng quan trọng trong lập trình song song là tạo lập ra nhiều tiến trình để
thực hiện những công việc con của một chương trình song song. Nói chung, một chương
trình bắt đầu thực hiện như một tiến trình và sau đó phát sinh ra nhiều tiến trình con để
khai thác khả năng song song của bài toán. Có hai cách tạo lập tiến trình: tạo lập tĩnh và
tạo lập động.
§ Tạo lập tiến trình tĩnh: số tiến trình được xác định trước khi thực hiện. Trong các
hệ thống này thường có một tiến trình điều khiển còn được gọi là tiến trình “chủ”
(master), những tiến trình khác được gọi là tiến trình tớ (slave). Đây là mô hình
SPMD – sẽ có một đoạn mã chung cho tất cả các tiến trình. Sau khi chương trình
nguồn được viết với các lệnh phân chia công việc cho từng tiến trình, nó sẽ được
dịch sang mã thực thi được cho những tiến trình đó. Quá trình này được mô tả như
hình 3-4.</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0-26T20:56:54.360" idx="10">
    <p:pos x="5112" y="391"/>
    <p:text>Nhiều chương trình phân tán cần phát tán và nhận dữ liệu từ nhiều tiến trình phân tán,
nghĩa là cần trao đổi với từng nhóm trong chương trình song song. Để thực hiện truyền
thông theo nhóm, chúng ta có thể sử dụng các hàm:
1. Broadcast(): phát tán cùng một thông điệp cho tất cả các tiến trình trên kênh mych.
Broadcast(mych:channel,tag:int, msg:message_type);
Hoạt động của lệnh Broadcast() được mô tả như hình 3-6. Các tiến trình tham gia
trao đổi trong phát tán dữ liệu phải được xác định. Trong hình 3-6, tiến trình số 0 được
xem như tiến trình gốc chứa dữ liệu ở mảng buf để phát tán cho những tiến trình khác.
Theo qui ước của mô hình SPMD, mọi tiến trình đều thực hiện cùng một chương
trình nên trong hình 3-6 tất cả các tiến trình đều gọi hàm Broadcast(). Hành động phát tán
dữ liệu sẽ không thực hiện được cho đến khi tất cả các tiến trình đều thực hiện lời gọi
Broadcast().</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10-26T20:56:31.900" idx="9">
    <p:pos x="175" y="319"/>
    <p:text>2. Reduce(): thực hiện phép toán số học/logic trong nhóm các tiến trình và gửi kết
quả tới tiến trình đích.
Reduce(mych:channel,op:op_type, res:Result_type,
root: int,tag:int, msg:message_type);
Trong đó,
Op_type= {MAX,MIN,SUM,PROD, LAND, LOR, BAND, BOR,LXOR, BXOR}}
Dữ liệu
Tiến trình 0 Tiến trình 1 Tiến trình n-1- 12 -
Ví dụ: hình 3-7 mô tả hàm Reduce() tập hợp các giá trị từ n tiến trình và thực hiện
phép cộng (SUM) ở tiến trình gốc. rong mô hình SIMD lệnh Reduce() sẽ không thực hiện được cho đến khi tất cả các
tiến trình đều thực hiện lời gọi Reduce()</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10-26T20:54:13.739" idx="4">
    <p:pos x="5396" y="680"/>
    <p:text>Gather(): ngược lại so với hàm Scatter(), dữ liệu được gửi đi theo hàm Scatter()
được xử lý bởi những tiến trình nhận được và sau đó được tập hợp lại cho một tiến
trình.
Tiến trình 0 Tiến trình 1 Tiến trình n-1
Gather(mych:channel,Buff[N]:DataType,root:int);
Ngược lại hàm Scatter(), dữ liệu từ tiến trình thứ i được nhận về ở tiến trình
gốc và được đưa vào phần tử thứ i của mảng buf, được mô tả như hình</p:text>
    <p:extLst>
      <p:ext uri="{C676402C-5697-4E1C-873F-D02D1690AC5C}">
        <p15:threadingInfo xmlns:p15="http://schemas.microsoft.com/office/powerpoint/2012/main" timeZoneBias="-420"/>
      </p:ext>
    </p:extLst>
  </p:cm>
  <p:cm authorId="1" dt="2020-10-26T20:54:27.619" idx="5">
    <p:pos x="5396" y="776"/>
    <p:text>Barrier(): thực hiện việc đồng bộ hoá những tiến trình cùng gia nhập một kênh
truyền thông. Mỗi tiến trình phải chờ cho đến khi tất cả các tiến trình khác trên
kênh đạt đến điểm đồng bộ hoá bằng lời gọi Barrier() trong chương trình.
Barrier(mych:channel);</p:text>
    <p:extLst>
      <p:ext uri="{C676402C-5697-4E1C-873F-D02D1690AC5C}">
        <p15:threadingInfo xmlns:p15="http://schemas.microsoft.com/office/powerpoint/2012/main" timeZoneBias="-420">
          <p15:parentCm authorId="1" idx="4"/>
        </p15:threadingInfo>
      </p:ext>
    </p:extLst>
  </p:cm>
  <p:cm authorId="1" dt="2020-10-26T20:56:06.529" idx="8">
    <p:pos x="20" y="720"/>
    <p:text>3. Scatter(): phân tán công việc cho các tiến trình. Dữ liệu ở mảng buff được chia
nhỏ thành n đoạn và phân tán cho n tiến trình trên kênh mych.
Scatter(mych:channel, n:int, Buff[N]:DataType);
Hàm này được sử dụng để gửi phần tử thứ i của một mảng dữ liệu tới cho tiến trình
thứ i.
Hình 3-8 mô tả hoạt động của Scatter(). Tương tự trường hợp của Broadcast(), lệnh
Scatter() sẽ không thực hiện được cho đến khi tất cả các tiến trình đều thực hiện lời gọi
Scatter().</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10-26T20:55:26.589" idx="6">
    <p:pos x="3826" y="1841"/>
    <p:text>Các chương trình của PVM thường được tổ chức theo mô hình chủ-tớ (masterslave), trong đó tiến trình chủ được thực hiện trước tiên, sau đó các tiến trình tớ sẽ được
tạo ra trong tiến trình chủ đó. Hàm phát sinh tiến trình mới trong PVM là: pvm_spawn().
Một tiến trình muốn tham gia vào hệ PVM thì nó phải ghi danh bằng cách gọi hàm
pvm_mytid(). Các tiến trình muốn được huỷ bỏ thì gọi hàm pvm_exit().</p:text>
    <p:extLst>
      <p:ext uri="{C676402C-5697-4E1C-873F-D02D1690AC5C}">
        <p15:threadingInfo xmlns:p15="http://schemas.microsoft.com/office/powerpoint/2012/main" timeZoneBias="-420"/>
      </p:ext>
    </p:extLst>
  </p:cm>
  <p:cm authorId="1" dt="2020-10-26T20:55:40.129" idx="7">
    <p:pos x="3826" y="1937"/>
    <p:text>Các chương trình trao đổi thông điệp với nhau thông qua các hàm pvm_send() và
pvm_recv(). Tất cả các thủ tục gửi đều không bị chặn (dị bộ) còn các thủ tục nhận thì hoặc
bị chặn (được đồng bộ) hoặc không bị chặn. Các thao tác chính của việc gửi và nhận dữ
liệu được thực hiện ở các bộ đệm buffer.</p:text>
    <p:extLst>
      <p:ext uri="{C676402C-5697-4E1C-873F-D02D1690AC5C}">
        <p15:threadingInfo xmlns:p15="http://schemas.microsoft.com/office/powerpoint/2012/main" timeZoneBias="-420">
          <p15:parentCm authorId="1" idx="6"/>
        </p15:threadingInfo>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0-10-26T20:53:17.198" idx="2">
    <p:pos x="10" y="10"/>
    <p:text>Nếu dữ liệu được gửi đi là một danh sách các mục có cùng kiểu thì trong PVM sử
dụng pvm_psend() và pvm_precv(). Hình 3-11 mô tả hoạt động của hai tiến trình trao đổi
một mảng dữ liệu với nhau.</p:text>
    <p:extLst>
      <p:ext uri="{C676402C-5697-4E1C-873F-D02D1690AC5C}">
        <p15:threadingInfo xmlns:p15="http://schemas.microsoft.com/office/powerpoint/2012/main" timeZoneBias="-420"/>
      </p:ext>
    </p:extLst>
  </p:cm>
  <p:cm authorId="1" dt="2020-10-26T20:53:28.978" idx="3">
    <p:pos x="10" y="106"/>
    <p:text>Khi dữ liệu gửi đi là phức tạp, gồm nhiều kiểu khác nhau thì chúng phải được đóng
gói lại (pack) để gửi đến buffer, sau đó tiến trình nhận lại mở gói (unpack) để nhận về dữ
liệu tương ứng. Đó là các hàm:
pvm_pkint() và pvm_upkint() cho dữ liệu kiểu int
pvm_pkfloat() và pvm_upkfloat() cho dữ liệu kiểu float
pvm_pkstr() và pvm_upkstr() cho dữ liệu kiểu string, v.v.
Lưu ý: thứ tự mở gói để lấy dữ liệu ra phải đúng theo thứ tự mà chúng được đóng
gói ở tiến trình gửi. Bộ đệm buffer để gửi dữ liệu là mặc định và nó phải được khởi tạo ở
tiến trình gửi bằng lệnh pvm_initsend()</p:text>
    <p:extLst>
      <p:ext uri="{C676402C-5697-4E1C-873F-D02D1690AC5C}">
        <p15:threadingInfo xmlns:p15="http://schemas.microsoft.com/office/powerpoint/2012/main" timeZoneBias="-420">
          <p15:parentCm authorId="1" idx="2"/>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448883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60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g70bd74dec0_0_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g70bd74dec0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666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2"/>
        <p:cNvGrpSpPr/>
        <p:nvPr/>
      </p:nvGrpSpPr>
      <p:grpSpPr>
        <a:xfrm>
          <a:off x="0" y="0"/>
          <a:ext cx="0" cy="0"/>
          <a:chOff x="0" y="0"/>
          <a:chExt cx="0" cy="0"/>
        </a:xfrm>
      </p:grpSpPr>
      <p:sp>
        <p:nvSpPr>
          <p:cNvPr id="2713" name="Google Shape;2713;g6b373fa0a7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4" name="Google Shape;2714;g6b373fa0a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983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70bd74dec0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70bd74dec0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291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8729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6436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47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9674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67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348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07a6dabbc_0_1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07a6dabbc_0_1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220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89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576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925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86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588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7"/>
        <p:cNvGrpSpPr/>
        <p:nvPr/>
      </p:nvGrpSpPr>
      <p:grpSpPr>
        <a:xfrm>
          <a:off x="0" y="0"/>
          <a:ext cx="0" cy="0"/>
          <a:chOff x="0" y="0"/>
          <a:chExt cx="0" cy="0"/>
        </a:xfrm>
      </p:grpSpPr>
      <p:sp>
        <p:nvSpPr>
          <p:cNvPr id="3308" name="Google Shape;3308;g70bd74dec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9" name="Google Shape;3309;g70bd74dec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236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60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6b4b2e228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6b4b2e228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29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70bd74dec0_0_7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70bd74dec0_0_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73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6b373fa0a7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6b373fa0a7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3194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70bd74dec0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70bd74dec0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22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70bd74dec0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70bd74dec0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12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70bd74dec0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70bd74dec0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32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0000" y="2150850"/>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p:cSld name="CUSTOM">
    <p:spTree>
      <p:nvGrpSpPr>
        <p:cNvPr id="1" name="Shape 234"/>
        <p:cNvGrpSpPr/>
        <p:nvPr/>
      </p:nvGrpSpPr>
      <p:grpSpPr>
        <a:xfrm>
          <a:off x="0" y="0"/>
          <a:ext cx="0" cy="0"/>
          <a:chOff x="0" y="0"/>
          <a:chExt cx="0" cy="0"/>
        </a:xfrm>
      </p:grpSpPr>
      <p:sp>
        <p:nvSpPr>
          <p:cNvPr id="235" name="Google Shape;235;p1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txBox="1">
            <a:spLocks noGrp="1"/>
          </p:cNvSpPr>
          <p:nvPr>
            <p:ph type="subTitle" idx="1"/>
          </p:nvPr>
        </p:nvSpPr>
        <p:spPr>
          <a:xfrm>
            <a:off x="2030400" y="176760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1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8" name="Google Shape;238;p15"/>
          <p:cNvSpPr txBox="1">
            <a:spLocks noGrp="1"/>
          </p:cNvSpPr>
          <p:nvPr>
            <p:ph type="subTitle" idx="2"/>
          </p:nvPr>
        </p:nvSpPr>
        <p:spPr>
          <a:xfrm>
            <a:off x="2030400" y="20880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39" name="Google Shape;239;p15"/>
          <p:cNvSpPr txBox="1">
            <a:spLocks noGrp="1"/>
          </p:cNvSpPr>
          <p:nvPr>
            <p:ph type="subTitle" idx="3"/>
          </p:nvPr>
        </p:nvSpPr>
        <p:spPr>
          <a:xfrm>
            <a:off x="5443200" y="176760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0" name="Google Shape;240;p15"/>
          <p:cNvSpPr txBox="1">
            <a:spLocks noGrp="1"/>
          </p:cNvSpPr>
          <p:nvPr>
            <p:ph type="subTitle" idx="4"/>
          </p:nvPr>
        </p:nvSpPr>
        <p:spPr>
          <a:xfrm>
            <a:off x="5443200" y="208795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
        <p:nvSpPr>
          <p:cNvPr id="241" name="Google Shape;241;p15"/>
          <p:cNvSpPr txBox="1">
            <a:spLocks noGrp="1"/>
          </p:cNvSpPr>
          <p:nvPr>
            <p:ph type="subTitle" idx="5"/>
          </p:nvPr>
        </p:nvSpPr>
        <p:spPr>
          <a:xfrm>
            <a:off x="2030400" y="2937550"/>
            <a:ext cx="1695600" cy="32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2" name="Google Shape;242;p15"/>
          <p:cNvSpPr txBox="1">
            <a:spLocks noGrp="1"/>
          </p:cNvSpPr>
          <p:nvPr>
            <p:ph type="subTitle" idx="6"/>
          </p:nvPr>
        </p:nvSpPr>
        <p:spPr>
          <a:xfrm>
            <a:off x="2030400" y="3257900"/>
            <a:ext cx="1695600" cy="84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243" name="Google Shape;243;p15"/>
          <p:cNvSpPr txBox="1">
            <a:spLocks noGrp="1"/>
          </p:cNvSpPr>
          <p:nvPr>
            <p:ph type="subTitle" idx="7"/>
          </p:nvPr>
        </p:nvSpPr>
        <p:spPr>
          <a:xfrm>
            <a:off x="5443200" y="2937550"/>
            <a:ext cx="1695600" cy="3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44" name="Google Shape;244;p15"/>
          <p:cNvSpPr txBox="1">
            <a:spLocks noGrp="1"/>
          </p:cNvSpPr>
          <p:nvPr>
            <p:ph type="subTitle" idx="8"/>
          </p:nvPr>
        </p:nvSpPr>
        <p:spPr>
          <a:xfrm>
            <a:off x="5443200" y="3257900"/>
            <a:ext cx="1695600" cy="8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grpSp>
        <p:nvGrpSpPr>
          <p:cNvPr id="245" name="Google Shape;245;p15"/>
          <p:cNvGrpSpPr/>
          <p:nvPr/>
        </p:nvGrpSpPr>
        <p:grpSpPr>
          <a:xfrm>
            <a:off x="564214" y="3332756"/>
            <a:ext cx="571419" cy="1339946"/>
            <a:chOff x="564214" y="3344581"/>
            <a:chExt cx="571419" cy="1339946"/>
          </a:xfrm>
        </p:grpSpPr>
        <p:sp>
          <p:nvSpPr>
            <p:cNvPr id="246" name="Google Shape;246;p15"/>
            <p:cNvSpPr/>
            <p:nvPr/>
          </p:nvSpPr>
          <p:spPr>
            <a:xfrm>
              <a:off x="732894" y="3344581"/>
              <a:ext cx="402740" cy="986499"/>
            </a:xfrm>
            <a:custGeom>
              <a:avLst/>
              <a:gdLst/>
              <a:ahLst/>
              <a:cxnLst/>
              <a:rect l="l" t="t" r="r" b="b"/>
              <a:pathLst>
                <a:path w="12566" h="30780" extrusionOk="0">
                  <a:moveTo>
                    <a:pt x="4613" y="1"/>
                  </a:moveTo>
                  <a:cubicBezTo>
                    <a:pt x="4455" y="1"/>
                    <a:pt x="4293" y="7"/>
                    <a:pt x="4128" y="20"/>
                  </a:cubicBezTo>
                  <a:cubicBezTo>
                    <a:pt x="2357" y="304"/>
                    <a:pt x="1555" y="2493"/>
                    <a:pt x="1705" y="4297"/>
                  </a:cubicBezTo>
                  <a:cubicBezTo>
                    <a:pt x="1872" y="6085"/>
                    <a:pt x="2607" y="7856"/>
                    <a:pt x="2407" y="9644"/>
                  </a:cubicBezTo>
                  <a:cubicBezTo>
                    <a:pt x="2156" y="11916"/>
                    <a:pt x="435" y="13837"/>
                    <a:pt x="235" y="16127"/>
                  </a:cubicBezTo>
                  <a:cubicBezTo>
                    <a:pt x="1" y="18817"/>
                    <a:pt x="1906" y="21206"/>
                    <a:pt x="2474" y="23846"/>
                  </a:cubicBezTo>
                  <a:cubicBezTo>
                    <a:pt x="2741" y="25116"/>
                    <a:pt x="2708" y="26486"/>
                    <a:pt x="3192" y="27705"/>
                  </a:cubicBezTo>
                  <a:cubicBezTo>
                    <a:pt x="3901" y="29536"/>
                    <a:pt x="5835" y="30779"/>
                    <a:pt x="7774" y="30779"/>
                  </a:cubicBezTo>
                  <a:cubicBezTo>
                    <a:pt x="8030" y="30779"/>
                    <a:pt x="8286" y="30758"/>
                    <a:pt x="8539" y="30713"/>
                  </a:cubicBezTo>
                  <a:cubicBezTo>
                    <a:pt x="10728" y="30312"/>
                    <a:pt x="12482" y="28257"/>
                    <a:pt x="12532" y="26035"/>
                  </a:cubicBezTo>
                  <a:cubicBezTo>
                    <a:pt x="12566" y="23979"/>
                    <a:pt x="11296" y="22025"/>
                    <a:pt x="11446" y="19969"/>
                  </a:cubicBezTo>
                  <a:cubicBezTo>
                    <a:pt x="11563" y="18449"/>
                    <a:pt x="12449" y="16995"/>
                    <a:pt x="12265" y="15492"/>
                  </a:cubicBezTo>
                  <a:cubicBezTo>
                    <a:pt x="12031" y="13687"/>
                    <a:pt x="10360" y="12401"/>
                    <a:pt x="9775" y="10680"/>
                  </a:cubicBezTo>
                  <a:cubicBezTo>
                    <a:pt x="9190" y="8959"/>
                    <a:pt x="9742" y="7071"/>
                    <a:pt x="9541" y="5266"/>
                  </a:cubicBezTo>
                  <a:cubicBezTo>
                    <a:pt x="9192" y="2189"/>
                    <a:pt x="7564" y="1"/>
                    <a:pt x="4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564214" y="3848022"/>
              <a:ext cx="348127" cy="484436"/>
            </a:xfrm>
            <a:custGeom>
              <a:avLst/>
              <a:gdLst/>
              <a:ahLst/>
              <a:cxnLst/>
              <a:rect l="l" t="t" r="r" b="b"/>
              <a:pathLst>
                <a:path w="10862" h="15115" extrusionOk="0">
                  <a:moveTo>
                    <a:pt x="301" y="1"/>
                  </a:moveTo>
                  <a:cubicBezTo>
                    <a:pt x="1" y="3008"/>
                    <a:pt x="1321" y="6534"/>
                    <a:pt x="2874" y="9124"/>
                  </a:cubicBezTo>
                  <a:cubicBezTo>
                    <a:pt x="4428" y="11747"/>
                    <a:pt x="6784" y="13785"/>
                    <a:pt x="9591" y="14971"/>
                  </a:cubicBezTo>
                  <a:cubicBezTo>
                    <a:pt x="9775" y="15049"/>
                    <a:pt x="9981" y="15115"/>
                    <a:pt x="10174" y="15115"/>
                  </a:cubicBezTo>
                  <a:cubicBezTo>
                    <a:pt x="10314" y="15115"/>
                    <a:pt x="10448" y="15080"/>
                    <a:pt x="10560" y="14988"/>
                  </a:cubicBezTo>
                  <a:cubicBezTo>
                    <a:pt x="10778" y="14821"/>
                    <a:pt x="10811" y="14504"/>
                    <a:pt x="10811" y="14220"/>
                  </a:cubicBezTo>
                  <a:cubicBezTo>
                    <a:pt x="10861" y="7670"/>
                    <a:pt x="6567" y="1889"/>
                    <a:pt x="301" y="1"/>
                  </a:cubicBezTo>
                  <a:close/>
                </a:path>
              </a:pathLst>
            </a:custGeom>
            <a:solidFill>
              <a:srgbClr val="FFFFFF">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696485" y="4021541"/>
              <a:ext cx="296719" cy="507159"/>
            </a:xfrm>
            <a:custGeom>
              <a:avLst/>
              <a:gdLst/>
              <a:ahLst/>
              <a:cxnLst/>
              <a:rect l="l" t="t" r="r" b="b"/>
              <a:pathLst>
                <a:path w="9258" h="15824" extrusionOk="0">
                  <a:moveTo>
                    <a:pt x="1" y="0"/>
                  </a:moveTo>
                  <a:lnTo>
                    <a:pt x="1" y="0"/>
                  </a:lnTo>
                  <a:cubicBezTo>
                    <a:pt x="34" y="67"/>
                    <a:pt x="67" y="117"/>
                    <a:pt x="118" y="167"/>
                  </a:cubicBezTo>
                  <a:lnTo>
                    <a:pt x="435" y="585"/>
                  </a:lnTo>
                  <a:cubicBezTo>
                    <a:pt x="719" y="953"/>
                    <a:pt x="1120" y="1487"/>
                    <a:pt x="1621" y="2172"/>
                  </a:cubicBezTo>
                  <a:cubicBezTo>
                    <a:pt x="2891" y="3910"/>
                    <a:pt x="4077" y="5731"/>
                    <a:pt x="5180" y="7603"/>
                  </a:cubicBezTo>
                  <a:cubicBezTo>
                    <a:pt x="6266" y="9474"/>
                    <a:pt x="7269" y="11395"/>
                    <a:pt x="8171" y="13367"/>
                  </a:cubicBezTo>
                  <a:cubicBezTo>
                    <a:pt x="8505" y="14119"/>
                    <a:pt x="8773" y="14737"/>
                    <a:pt x="8956" y="15171"/>
                  </a:cubicBezTo>
                  <a:cubicBezTo>
                    <a:pt x="9040" y="15372"/>
                    <a:pt x="9107" y="15539"/>
                    <a:pt x="9174" y="15656"/>
                  </a:cubicBezTo>
                  <a:cubicBezTo>
                    <a:pt x="9190" y="15723"/>
                    <a:pt x="9224" y="15773"/>
                    <a:pt x="9257" y="15823"/>
                  </a:cubicBezTo>
                  <a:cubicBezTo>
                    <a:pt x="9240" y="15773"/>
                    <a:pt x="9224" y="15706"/>
                    <a:pt x="9207" y="15656"/>
                  </a:cubicBezTo>
                  <a:cubicBezTo>
                    <a:pt x="9157" y="15522"/>
                    <a:pt x="9090" y="15355"/>
                    <a:pt x="9023" y="15138"/>
                  </a:cubicBezTo>
                  <a:cubicBezTo>
                    <a:pt x="8856" y="14704"/>
                    <a:pt x="8605" y="14085"/>
                    <a:pt x="8271" y="13317"/>
                  </a:cubicBezTo>
                  <a:cubicBezTo>
                    <a:pt x="7402" y="11329"/>
                    <a:pt x="6417" y="9390"/>
                    <a:pt x="5331" y="7502"/>
                  </a:cubicBezTo>
                  <a:cubicBezTo>
                    <a:pt x="4228" y="5631"/>
                    <a:pt x="3025" y="3827"/>
                    <a:pt x="1705" y="2089"/>
                  </a:cubicBezTo>
                  <a:cubicBezTo>
                    <a:pt x="1204" y="1437"/>
                    <a:pt x="786" y="903"/>
                    <a:pt x="485" y="552"/>
                  </a:cubicBezTo>
                  <a:lnTo>
                    <a:pt x="134" y="134"/>
                  </a:lnTo>
                  <a:cubicBezTo>
                    <a:pt x="101" y="84"/>
                    <a:pt x="51" y="5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931027" y="3611333"/>
              <a:ext cx="64292" cy="909867"/>
            </a:xfrm>
            <a:custGeom>
              <a:avLst/>
              <a:gdLst/>
              <a:ahLst/>
              <a:cxnLst/>
              <a:rect l="l" t="t" r="r" b="b"/>
              <a:pathLst>
                <a:path w="2006" h="28389" extrusionOk="0">
                  <a:moveTo>
                    <a:pt x="1" y="1"/>
                  </a:moveTo>
                  <a:cubicBezTo>
                    <a:pt x="1" y="101"/>
                    <a:pt x="1" y="201"/>
                    <a:pt x="1" y="301"/>
                  </a:cubicBezTo>
                  <a:cubicBezTo>
                    <a:pt x="18" y="502"/>
                    <a:pt x="18" y="769"/>
                    <a:pt x="34" y="1120"/>
                  </a:cubicBezTo>
                  <a:cubicBezTo>
                    <a:pt x="68" y="1855"/>
                    <a:pt x="118" y="2891"/>
                    <a:pt x="168" y="4178"/>
                  </a:cubicBezTo>
                  <a:cubicBezTo>
                    <a:pt x="302" y="6734"/>
                    <a:pt x="519" y="10293"/>
                    <a:pt x="786" y="14220"/>
                  </a:cubicBezTo>
                  <a:cubicBezTo>
                    <a:pt x="1070" y="18129"/>
                    <a:pt x="1354" y="21671"/>
                    <a:pt x="1588" y="24245"/>
                  </a:cubicBezTo>
                  <a:cubicBezTo>
                    <a:pt x="1705" y="25514"/>
                    <a:pt x="1805" y="26550"/>
                    <a:pt x="1872" y="27269"/>
                  </a:cubicBezTo>
                  <a:cubicBezTo>
                    <a:pt x="1906" y="27620"/>
                    <a:pt x="1939" y="27904"/>
                    <a:pt x="1956" y="28104"/>
                  </a:cubicBezTo>
                  <a:cubicBezTo>
                    <a:pt x="1973" y="28204"/>
                    <a:pt x="1989" y="28288"/>
                    <a:pt x="2006" y="28388"/>
                  </a:cubicBezTo>
                  <a:cubicBezTo>
                    <a:pt x="2006" y="28288"/>
                    <a:pt x="2006" y="28188"/>
                    <a:pt x="1989" y="28104"/>
                  </a:cubicBezTo>
                  <a:cubicBezTo>
                    <a:pt x="1973" y="27887"/>
                    <a:pt x="1956" y="27620"/>
                    <a:pt x="1939" y="27269"/>
                  </a:cubicBezTo>
                  <a:cubicBezTo>
                    <a:pt x="1889" y="26534"/>
                    <a:pt x="1805" y="25498"/>
                    <a:pt x="1705" y="24228"/>
                  </a:cubicBezTo>
                  <a:cubicBezTo>
                    <a:pt x="1505" y="21671"/>
                    <a:pt x="1237" y="18113"/>
                    <a:pt x="953" y="14203"/>
                  </a:cubicBezTo>
                  <a:cubicBezTo>
                    <a:pt x="686" y="10276"/>
                    <a:pt x="452" y="6734"/>
                    <a:pt x="302" y="4161"/>
                  </a:cubicBezTo>
                  <a:cubicBezTo>
                    <a:pt x="218" y="2891"/>
                    <a:pt x="151" y="1855"/>
                    <a:pt x="101" y="1120"/>
                  </a:cubicBezTo>
                  <a:cubicBezTo>
                    <a:pt x="68" y="769"/>
                    <a:pt x="51" y="502"/>
                    <a:pt x="34" y="301"/>
                  </a:cubicBezTo>
                  <a:cubicBezTo>
                    <a:pt x="34" y="201"/>
                    <a:pt x="18" y="10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842697" y="4391558"/>
              <a:ext cx="240984" cy="292969"/>
            </a:xfrm>
            <a:custGeom>
              <a:avLst/>
              <a:gdLst/>
              <a:ahLst/>
              <a:cxnLst/>
              <a:rect l="l" t="t" r="r" b="b"/>
              <a:pathLst>
                <a:path w="7519" h="9141" extrusionOk="0">
                  <a:moveTo>
                    <a:pt x="0" y="1"/>
                  </a:moveTo>
                  <a:lnTo>
                    <a:pt x="301" y="5715"/>
                  </a:lnTo>
                  <a:cubicBezTo>
                    <a:pt x="401" y="7636"/>
                    <a:pt x="1988" y="9140"/>
                    <a:pt x="3910" y="9140"/>
                  </a:cubicBezTo>
                  <a:cubicBezTo>
                    <a:pt x="5898" y="9140"/>
                    <a:pt x="7519" y="7520"/>
                    <a:pt x="7519" y="5531"/>
                  </a:cubicBezTo>
                  <a:lnTo>
                    <a:pt x="75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5"/>
          <p:cNvGrpSpPr/>
          <p:nvPr/>
        </p:nvGrpSpPr>
        <p:grpSpPr>
          <a:xfrm>
            <a:off x="7805912" y="4279127"/>
            <a:ext cx="1022844" cy="394696"/>
            <a:chOff x="7805912" y="4279127"/>
            <a:chExt cx="1022844" cy="394696"/>
          </a:xfrm>
        </p:grpSpPr>
        <p:sp>
          <p:nvSpPr>
            <p:cNvPr id="253" name="Google Shape;253;p15"/>
            <p:cNvSpPr/>
            <p:nvPr/>
          </p:nvSpPr>
          <p:spPr>
            <a:xfrm>
              <a:off x="7846071" y="4365341"/>
              <a:ext cx="949481" cy="308481"/>
            </a:xfrm>
            <a:custGeom>
              <a:avLst/>
              <a:gdLst/>
              <a:ahLst/>
              <a:cxnLst/>
              <a:rect l="l" t="t" r="r" b="b"/>
              <a:pathLst>
                <a:path w="29625" h="9625" extrusionOk="0">
                  <a:moveTo>
                    <a:pt x="1" y="0"/>
                  </a:moveTo>
                  <a:lnTo>
                    <a:pt x="1" y="9624"/>
                  </a:lnTo>
                  <a:lnTo>
                    <a:pt x="29625" y="9624"/>
                  </a:lnTo>
                  <a:lnTo>
                    <a:pt x="29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7805912" y="4279127"/>
              <a:ext cx="1022844" cy="86247"/>
            </a:xfrm>
            <a:custGeom>
              <a:avLst/>
              <a:gdLst/>
              <a:ahLst/>
              <a:cxnLst/>
              <a:rect l="l" t="t" r="r" b="b"/>
              <a:pathLst>
                <a:path w="31914" h="2691" extrusionOk="0">
                  <a:moveTo>
                    <a:pt x="1" y="0"/>
                  </a:moveTo>
                  <a:lnTo>
                    <a:pt x="1" y="2690"/>
                  </a:lnTo>
                  <a:lnTo>
                    <a:pt x="31914" y="2690"/>
                  </a:lnTo>
                  <a:lnTo>
                    <a:pt x="319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8297527" y="4279127"/>
              <a:ext cx="531229" cy="394696"/>
            </a:xfrm>
            <a:custGeom>
              <a:avLst/>
              <a:gdLst/>
              <a:ahLst/>
              <a:cxnLst/>
              <a:rect l="l" t="t" r="r" b="b"/>
              <a:pathLst>
                <a:path w="16575" h="12315" extrusionOk="0">
                  <a:moveTo>
                    <a:pt x="0" y="0"/>
                  </a:moveTo>
                  <a:lnTo>
                    <a:pt x="0" y="2439"/>
                  </a:lnTo>
                  <a:lnTo>
                    <a:pt x="618" y="12314"/>
                  </a:lnTo>
                  <a:lnTo>
                    <a:pt x="15539" y="12314"/>
                  </a:lnTo>
                  <a:lnTo>
                    <a:pt x="15539" y="2690"/>
                  </a:lnTo>
                  <a:lnTo>
                    <a:pt x="16575" y="2690"/>
                  </a:lnTo>
                  <a:lnTo>
                    <a:pt x="165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7978886" y="4415115"/>
              <a:ext cx="192268" cy="46088"/>
            </a:xfrm>
            <a:custGeom>
              <a:avLst/>
              <a:gdLst/>
              <a:ahLst/>
              <a:cxnLst/>
              <a:rect l="l" t="t" r="r" b="b"/>
              <a:pathLst>
                <a:path w="5999" h="1438" extrusionOk="0">
                  <a:moveTo>
                    <a:pt x="0" y="1"/>
                  </a:moveTo>
                  <a:lnTo>
                    <a:pt x="0" y="1438"/>
                  </a:lnTo>
                  <a:lnTo>
                    <a:pt x="5999" y="1438"/>
                  </a:lnTo>
                  <a:lnTo>
                    <a:pt x="59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7953726" y="4519566"/>
              <a:ext cx="247426" cy="98009"/>
            </a:xfrm>
            <a:custGeom>
              <a:avLst/>
              <a:gdLst/>
              <a:ahLst/>
              <a:cxnLst/>
              <a:rect l="l" t="t" r="r" b="b"/>
              <a:pathLst>
                <a:path w="7720" h="3058" extrusionOk="0">
                  <a:moveTo>
                    <a:pt x="0" y="0"/>
                  </a:moveTo>
                  <a:lnTo>
                    <a:pt x="0" y="3058"/>
                  </a:lnTo>
                  <a:lnTo>
                    <a:pt x="7720" y="3058"/>
                  </a:lnTo>
                  <a:lnTo>
                    <a:pt x="77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5"/>
          <p:cNvGrpSpPr/>
          <p:nvPr/>
        </p:nvGrpSpPr>
        <p:grpSpPr>
          <a:xfrm>
            <a:off x="8043992" y="3722915"/>
            <a:ext cx="509851" cy="559625"/>
            <a:chOff x="1203067" y="4113653"/>
            <a:chExt cx="509851" cy="559625"/>
          </a:xfrm>
        </p:grpSpPr>
        <p:sp>
          <p:nvSpPr>
            <p:cNvPr id="259" name="Google Shape;259;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5"/>
          <p:cNvGrpSpPr/>
          <p:nvPr/>
        </p:nvGrpSpPr>
        <p:grpSpPr>
          <a:xfrm>
            <a:off x="1203067" y="4113653"/>
            <a:ext cx="509851" cy="559625"/>
            <a:chOff x="1203067" y="4113653"/>
            <a:chExt cx="509851" cy="559625"/>
          </a:xfrm>
        </p:grpSpPr>
        <p:sp>
          <p:nvSpPr>
            <p:cNvPr id="281" name="Google Shape;281;p15"/>
            <p:cNvSpPr/>
            <p:nvPr/>
          </p:nvSpPr>
          <p:spPr>
            <a:xfrm>
              <a:off x="1251270" y="4223424"/>
              <a:ext cx="419342" cy="149962"/>
            </a:xfrm>
            <a:custGeom>
              <a:avLst/>
              <a:gdLst/>
              <a:ahLst/>
              <a:cxnLst/>
              <a:rect l="l" t="t" r="r" b="b"/>
              <a:pathLst>
                <a:path w="13084" h="4679" extrusionOk="0">
                  <a:moveTo>
                    <a:pt x="1" y="0"/>
                  </a:moveTo>
                  <a:lnTo>
                    <a:pt x="51" y="3626"/>
                  </a:lnTo>
                  <a:lnTo>
                    <a:pt x="13083" y="4679"/>
                  </a:lnTo>
                  <a:lnTo>
                    <a:pt x="12682" y="11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338574" y="4276435"/>
              <a:ext cx="255983" cy="42338"/>
            </a:xfrm>
            <a:custGeom>
              <a:avLst/>
              <a:gdLst/>
              <a:ahLst/>
              <a:cxnLst/>
              <a:rect l="l" t="t" r="r" b="b"/>
              <a:pathLst>
                <a:path w="7987" h="1321" extrusionOk="0">
                  <a:moveTo>
                    <a:pt x="50" y="0"/>
                  </a:moveTo>
                  <a:lnTo>
                    <a:pt x="0" y="652"/>
                  </a:lnTo>
                  <a:lnTo>
                    <a:pt x="7937" y="1320"/>
                  </a:lnTo>
                  <a:lnTo>
                    <a:pt x="7987" y="669"/>
                  </a:lnTo>
                  <a:lnTo>
                    <a:pt x="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204157" y="4113653"/>
              <a:ext cx="416650" cy="142462"/>
            </a:xfrm>
            <a:custGeom>
              <a:avLst/>
              <a:gdLst/>
              <a:ahLst/>
              <a:cxnLst/>
              <a:rect l="l" t="t" r="r" b="b"/>
              <a:pathLst>
                <a:path w="13000" h="4445" extrusionOk="0">
                  <a:moveTo>
                    <a:pt x="0" y="0"/>
                  </a:moveTo>
                  <a:lnTo>
                    <a:pt x="0" y="3609"/>
                  </a:lnTo>
                  <a:lnTo>
                    <a:pt x="13000" y="4445"/>
                  </a:lnTo>
                  <a:lnTo>
                    <a:pt x="13000" y="4445"/>
                  </a:lnTo>
                  <a:lnTo>
                    <a:pt x="12665" y="122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1204157" y="4129165"/>
              <a:ext cx="395753" cy="107688"/>
            </a:xfrm>
            <a:custGeom>
              <a:avLst/>
              <a:gdLst/>
              <a:ahLst/>
              <a:cxnLst/>
              <a:rect l="l" t="t" r="r" b="b"/>
              <a:pathLst>
                <a:path w="12348" h="3360" extrusionOk="0">
                  <a:moveTo>
                    <a:pt x="0" y="1"/>
                  </a:moveTo>
                  <a:lnTo>
                    <a:pt x="0" y="2440"/>
                  </a:lnTo>
                  <a:lnTo>
                    <a:pt x="12348" y="3359"/>
                  </a:lnTo>
                  <a:lnTo>
                    <a:pt x="12131" y="1103"/>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1207362" y="4157689"/>
              <a:ext cx="362582" cy="37210"/>
            </a:xfrm>
            <a:custGeom>
              <a:avLst/>
              <a:gdLst/>
              <a:ahLst/>
              <a:cxnLst/>
              <a:rect l="l" t="t" r="r" b="b"/>
              <a:pathLst>
                <a:path w="11313" h="1161" extrusionOk="0">
                  <a:moveTo>
                    <a:pt x="226" y="0"/>
                  </a:moveTo>
                  <a:cubicBezTo>
                    <a:pt x="151" y="0"/>
                    <a:pt x="76" y="5"/>
                    <a:pt x="1" y="13"/>
                  </a:cubicBezTo>
                  <a:cubicBezTo>
                    <a:pt x="134" y="46"/>
                    <a:pt x="285" y="80"/>
                    <a:pt x="435" y="80"/>
                  </a:cubicBezTo>
                  <a:lnTo>
                    <a:pt x="1655" y="230"/>
                  </a:lnTo>
                  <a:cubicBezTo>
                    <a:pt x="2674" y="347"/>
                    <a:pt x="4077" y="514"/>
                    <a:pt x="5648" y="665"/>
                  </a:cubicBezTo>
                  <a:cubicBezTo>
                    <a:pt x="7202" y="832"/>
                    <a:pt x="8622" y="949"/>
                    <a:pt x="9641" y="1049"/>
                  </a:cubicBezTo>
                  <a:lnTo>
                    <a:pt x="10861" y="1132"/>
                  </a:lnTo>
                  <a:cubicBezTo>
                    <a:pt x="10949" y="1152"/>
                    <a:pt x="11037" y="1160"/>
                    <a:pt x="11125" y="1160"/>
                  </a:cubicBezTo>
                  <a:cubicBezTo>
                    <a:pt x="11188" y="1160"/>
                    <a:pt x="11250" y="1156"/>
                    <a:pt x="11312" y="1149"/>
                  </a:cubicBezTo>
                  <a:cubicBezTo>
                    <a:pt x="11162" y="1116"/>
                    <a:pt x="11011" y="1082"/>
                    <a:pt x="10861" y="1066"/>
                  </a:cubicBezTo>
                  <a:lnTo>
                    <a:pt x="9658" y="932"/>
                  </a:lnTo>
                  <a:cubicBezTo>
                    <a:pt x="8639" y="798"/>
                    <a:pt x="7219" y="648"/>
                    <a:pt x="5665" y="497"/>
                  </a:cubicBezTo>
                  <a:cubicBezTo>
                    <a:pt x="4094" y="330"/>
                    <a:pt x="2691" y="197"/>
                    <a:pt x="1655" y="113"/>
                  </a:cubicBezTo>
                  <a:lnTo>
                    <a:pt x="452" y="13"/>
                  </a:lnTo>
                  <a:cubicBezTo>
                    <a:pt x="376" y="5"/>
                    <a:pt x="301"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1203067" y="4178586"/>
              <a:ext cx="365787" cy="26121"/>
            </a:xfrm>
            <a:custGeom>
              <a:avLst/>
              <a:gdLst/>
              <a:ahLst/>
              <a:cxnLst/>
              <a:rect l="l" t="t" r="r" b="b"/>
              <a:pathLst>
                <a:path w="11413" h="815" extrusionOk="0">
                  <a:moveTo>
                    <a:pt x="226" y="0"/>
                  </a:moveTo>
                  <a:cubicBezTo>
                    <a:pt x="151" y="0"/>
                    <a:pt x="76" y="4"/>
                    <a:pt x="1" y="13"/>
                  </a:cubicBezTo>
                  <a:cubicBezTo>
                    <a:pt x="135" y="46"/>
                    <a:pt x="285" y="63"/>
                    <a:pt x="435" y="79"/>
                  </a:cubicBezTo>
                  <a:lnTo>
                    <a:pt x="1655" y="196"/>
                  </a:lnTo>
                  <a:cubicBezTo>
                    <a:pt x="2691" y="280"/>
                    <a:pt x="4128" y="380"/>
                    <a:pt x="5698" y="497"/>
                  </a:cubicBezTo>
                  <a:cubicBezTo>
                    <a:pt x="7269" y="597"/>
                    <a:pt x="8706" y="698"/>
                    <a:pt x="9742" y="748"/>
                  </a:cubicBezTo>
                  <a:lnTo>
                    <a:pt x="10962" y="815"/>
                  </a:lnTo>
                  <a:lnTo>
                    <a:pt x="11413" y="815"/>
                  </a:lnTo>
                  <a:cubicBezTo>
                    <a:pt x="11262" y="764"/>
                    <a:pt x="11112" y="748"/>
                    <a:pt x="10962" y="748"/>
                  </a:cubicBezTo>
                  <a:lnTo>
                    <a:pt x="9742" y="631"/>
                  </a:lnTo>
                  <a:cubicBezTo>
                    <a:pt x="8706" y="547"/>
                    <a:pt x="7286" y="430"/>
                    <a:pt x="5715" y="330"/>
                  </a:cubicBezTo>
                  <a:cubicBezTo>
                    <a:pt x="4128" y="213"/>
                    <a:pt x="2708" y="130"/>
                    <a:pt x="1672" y="63"/>
                  </a:cubicBezTo>
                  <a:lnTo>
                    <a:pt x="452" y="13"/>
                  </a:lnTo>
                  <a:cubicBezTo>
                    <a:pt x="377" y="4"/>
                    <a:pt x="302" y="0"/>
                    <a:pt x="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1256110" y="4330535"/>
              <a:ext cx="418252" cy="138168"/>
            </a:xfrm>
            <a:custGeom>
              <a:avLst/>
              <a:gdLst/>
              <a:ahLst/>
              <a:cxnLst/>
              <a:rect l="l" t="t" r="r" b="b"/>
              <a:pathLst>
                <a:path w="13050" h="4311" extrusionOk="0">
                  <a:moveTo>
                    <a:pt x="0" y="0"/>
                  </a:moveTo>
                  <a:lnTo>
                    <a:pt x="33" y="3626"/>
                  </a:lnTo>
                  <a:lnTo>
                    <a:pt x="13049" y="4311"/>
                  </a:lnTo>
                  <a:lnTo>
                    <a:pt x="12682" y="1086"/>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1296268" y="4334798"/>
              <a:ext cx="7532" cy="114098"/>
            </a:xfrm>
            <a:custGeom>
              <a:avLst/>
              <a:gdLst/>
              <a:ahLst/>
              <a:cxnLst/>
              <a:rect l="l" t="t" r="r" b="b"/>
              <a:pathLst>
                <a:path w="235" h="3560" extrusionOk="0">
                  <a:moveTo>
                    <a:pt x="52" y="0"/>
                  </a:moveTo>
                  <a:cubicBezTo>
                    <a:pt x="51" y="0"/>
                    <a:pt x="51" y="1"/>
                    <a:pt x="50" y="1"/>
                  </a:cubicBezTo>
                  <a:cubicBezTo>
                    <a:pt x="0" y="1"/>
                    <a:pt x="0" y="803"/>
                    <a:pt x="34" y="1788"/>
                  </a:cubicBezTo>
                  <a:cubicBezTo>
                    <a:pt x="67" y="2764"/>
                    <a:pt x="132" y="3560"/>
                    <a:pt x="182" y="3560"/>
                  </a:cubicBezTo>
                  <a:cubicBezTo>
                    <a:pt x="183" y="3560"/>
                    <a:pt x="183" y="3560"/>
                    <a:pt x="184" y="3560"/>
                  </a:cubicBezTo>
                  <a:cubicBezTo>
                    <a:pt x="234" y="3560"/>
                    <a:pt x="234" y="2758"/>
                    <a:pt x="201" y="1772"/>
                  </a:cubicBezTo>
                  <a:cubicBezTo>
                    <a:pt x="168" y="796"/>
                    <a:pt x="102" y="0"/>
                    <a:pt x="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315530" y="4335887"/>
              <a:ext cx="6474" cy="114066"/>
            </a:xfrm>
            <a:custGeom>
              <a:avLst/>
              <a:gdLst/>
              <a:ahLst/>
              <a:cxnLst/>
              <a:rect l="l" t="t" r="r" b="b"/>
              <a:pathLst>
                <a:path w="202" h="3559" extrusionOk="0">
                  <a:moveTo>
                    <a:pt x="68" y="0"/>
                  </a:moveTo>
                  <a:cubicBezTo>
                    <a:pt x="17" y="0"/>
                    <a:pt x="1" y="802"/>
                    <a:pt x="17" y="1788"/>
                  </a:cubicBezTo>
                  <a:cubicBezTo>
                    <a:pt x="34" y="2774"/>
                    <a:pt x="84" y="3559"/>
                    <a:pt x="134" y="3559"/>
                  </a:cubicBezTo>
                  <a:cubicBezTo>
                    <a:pt x="184" y="3559"/>
                    <a:pt x="201" y="2757"/>
                    <a:pt x="184" y="1771"/>
                  </a:cubicBezTo>
                  <a:cubicBezTo>
                    <a:pt x="168" y="802"/>
                    <a:pt x="101" y="0"/>
                    <a:pt x="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1354631" y="4386751"/>
              <a:ext cx="226017" cy="18781"/>
            </a:xfrm>
            <a:custGeom>
              <a:avLst/>
              <a:gdLst/>
              <a:ahLst/>
              <a:cxnLst/>
              <a:rect l="l" t="t" r="r" b="b"/>
              <a:pathLst>
                <a:path w="7052" h="586" extrusionOk="0">
                  <a:moveTo>
                    <a:pt x="0" y="0"/>
                  </a:moveTo>
                  <a:lnTo>
                    <a:pt x="0" y="0"/>
                  </a:lnTo>
                  <a:cubicBezTo>
                    <a:pt x="1810" y="206"/>
                    <a:pt x="3890" y="333"/>
                    <a:pt x="5815" y="483"/>
                  </a:cubicBezTo>
                  <a:lnTo>
                    <a:pt x="5815" y="483"/>
                  </a:lnTo>
                  <a:lnTo>
                    <a:pt x="0" y="0"/>
                  </a:lnTo>
                  <a:close/>
                  <a:moveTo>
                    <a:pt x="5815" y="483"/>
                  </a:moveTo>
                  <a:lnTo>
                    <a:pt x="7051" y="585"/>
                  </a:lnTo>
                  <a:cubicBezTo>
                    <a:pt x="6650" y="549"/>
                    <a:pt x="6236" y="515"/>
                    <a:pt x="5815" y="4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1354631" y="4386751"/>
              <a:ext cx="226017" cy="19134"/>
            </a:xfrm>
            <a:custGeom>
              <a:avLst/>
              <a:gdLst/>
              <a:ahLst/>
              <a:cxnLst/>
              <a:rect l="l" t="t" r="r" b="b"/>
              <a:pathLst>
                <a:path w="7052" h="597" extrusionOk="0">
                  <a:moveTo>
                    <a:pt x="0" y="0"/>
                  </a:moveTo>
                  <a:cubicBezTo>
                    <a:pt x="335" y="101"/>
                    <a:pt x="669" y="151"/>
                    <a:pt x="1020" y="167"/>
                  </a:cubicBezTo>
                  <a:cubicBezTo>
                    <a:pt x="1655" y="251"/>
                    <a:pt x="2540" y="335"/>
                    <a:pt x="3526" y="401"/>
                  </a:cubicBezTo>
                  <a:cubicBezTo>
                    <a:pt x="4495" y="468"/>
                    <a:pt x="5381" y="535"/>
                    <a:pt x="6015" y="568"/>
                  </a:cubicBezTo>
                  <a:cubicBezTo>
                    <a:pt x="6221" y="588"/>
                    <a:pt x="6427" y="596"/>
                    <a:pt x="6629" y="596"/>
                  </a:cubicBezTo>
                  <a:cubicBezTo>
                    <a:pt x="6772" y="596"/>
                    <a:pt x="6913" y="592"/>
                    <a:pt x="7051" y="585"/>
                  </a:cubicBezTo>
                  <a:cubicBezTo>
                    <a:pt x="6717" y="518"/>
                    <a:pt x="6366" y="468"/>
                    <a:pt x="6032" y="452"/>
                  </a:cubicBezTo>
                  <a:cubicBezTo>
                    <a:pt x="5397" y="385"/>
                    <a:pt x="4512" y="301"/>
                    <a:pt x="3526" y="234"/>
                  </a:cubicBezTo>
                  <a:lnTo>
                    <a:pt x="1036" y="51"/>
                  </a:lnTo>
                  <a:cubicBezTo>
                    <a:pt x="685" y="17"/>
                    <a:pt x="35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1603628" y="4361591"/>
              <a:ext cx="8621" cy="103906"/>
            </a:xfrm>
            <a:custGeom>
              <a:avLst/>
              <a:gdLst/>
              <a:ahLst/>
              <a:cxnLst/>
              <a:rect l="l" t="t" r="r" b="b"/>
              <a:pathLst>
                <a:path w="269" h="3242" extrusionOk="0">
                  <a:moveTo>
                    <a:pt x="51" y="0"/>
                  </a:moveTo>
                  <a:cubicBezTo>
                    <a:pt x="1" y="0"/>
                    <a:pt x="1" y="719"/>
                    <a:pt x="51" y="1621"/>
                  </a:cubicBezTo>
                  <a:cubicBezTo>
                    <a:pt x="101" y="2523"/>
                    <a:pt x="168" y="3242"/>
                    <a:pt x="218" y="3242"/>
                  </a:cubicBezTo>
                  <a:cubicBezTo>
                    <a:pt x="268" y="3242"/>
                    <a:pt x="268" y="2506"/>
                    <a:pt x="218" y="1621"/>
                  </a:cubicBezTo>
                  <a:cubicBezTo>
                    <a:pt x="185" y="719"/>
                    <a:pt x="101" y="0"/>
                    <a:pt x="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623980" y="4362649"/>
              <a:ext cx="12884" cy="103906"/>
            </a:xfrm>
            <a:custGeom>
              <a:avLst/>
              <a:gdLst/>
              <a:ahLst/>
              <a:cxnLst/>
              <a:rect l="l" t="t" r="r" b="b"/>
              <a:pathLst>
                <a:path w="402" h="3242" extrusionOk="0">
                  <a:moveTo>
                    <a:pt x="34" y="1"/>
                  </a:moveTo>
                  <a:cubicBezTo>
                    <a:pt x="1" y="1"/>
                    <a:pt x="34" y="736"/>
                    <a:pt x="118" y="1638"/>
                  </a:cubicBezTo>
                  <a:cubicBezTo>
                    <a:pt x="201" y="2523"/>
                    <a:pt x="318" y="3242"/>
                    <a:pt x="368" y="3242"/>
                  </a:cubicBezTo>
                  <a:cubicBezTo>
                    <a:pt x="402" y="3242"/>
                    <a:pt x="368" y="2507"/>
                    <a:pt x="285" y="1621"/>
                  </a:cubicBezTo>
                  <a:cubicBezTo>
                    <a:pt x="201" y="719"/>
                    <a:pt x="84" y="1"/>
                    <a:pt x="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414597" y="4413000"/>
              <a:ext cx="115188" cy="5897"/>
            </a:xfrm>
            <a:custGeom>
              <a:avLst/>
              <a:gdLst/>
              <a:ahLst/>
              <a:cxnLst/>
              <a:rect l="l" t="t" r="r" b="b"/>
              <a:pathLst>
                <a:path w="3594" h="184" extrusionOk="0">
                  <a:moveTo>
                    <a:pt x="1" y="0"/>
                  </a:moveTo>
                  <a:lnTo>
                    <a:pt x="1" y="0"/>
                  </a:lnTo>
                  <a:cubicBezTo>
                    <a:pt x="1404" y="100"/>
                    <a:pt x="2474" y="167"/>
                    <a:pt x="3593" y="18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1414597" y="4411846"/>
              <a:ext cx="115188" cy="8269"/>
            </a:xfrm>
            <a:custGeom>
              <a:avLst/>
              <a:gdLst/>
              <a:ahLst/>
              <a:cxnLst/>
              <a:rect l="l" t="t" r="r" b="b"/>
              <a:pathLst>
                <a:path w="3594" h="258" extrusionOk="0">
                  <a:moveTo>
                    <a:pt x="471" y="0"/>
                  </a:moveTo>
                  <a:cubicBezTo>
                    <a:pt x="185" y="0"/>
                    <a:pt x="9" y="13"/>
                    <a:pt x="1" y="36"/>
                  </a:cubicBezTo>
                  <a:cubicBezTo>
                    <a:pt x="1" y="86"/>
                    <a:pt x="803" y="170"/>
                    <a:pt x="1789" y="220"/>
                  </a:cubicBezTo>
                  <a:cubicBezTo>
                    <a:pt x="2281" y="245"/>
                    <a:pt x="2728" y="257"/>
                    <a:pt x="3054" y="257"/>
                  </a:cubicBezTo>
                  <a:cubicBezTo>
                    <a:pt x="3380" y="257"/>
                    <a:pt x="3585" y="245"/>
                    <a:pt x="3593" y="220"/>
                  </a:cubicBezTo>
                  <a:cubicBezTo>
                    <a:pt x="3593" y="186"/>
                    <a:pt x="2791" y="103"/>
                    <a:pt x="1805" y="53"/>
                  </a:cubicBezTo>
                  <a:cubicBezTo>
                    <a:pt x="1277" y="17"/>
                    <a:pt x="801" y="0"/>
                    <a:pt x="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1276974" y="4557577"/>
              <a:ext cx="425239" cy="115700"/>
            </a:xfrm>
            <a:custGeom>
              <a:avLst/>
              <a:gdLst/>
              <a:ahLst/>
              <a:cxnLst/>
              <a:rect l="l" t="t" r="r" b="b"/>
              <a:pathLst>
                <a:path w="13268" h="3610" extrusionOk="0">
                  <a:moveTo>
                    <a:pt x="1" y="0"/>
                  </a:moveTo>
                  <a:lnTo>
                    <a:pt x="235" y="3609"/>
                  </a:lnTo>
                  <a:lnTo>
                    <a:pt x="13267" y="3609"/>
                  </a:lnTo>
                  <a:lnTo>
                    <a:pt x="12733" y="40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293576" y="4573634"/>
              <a:ext cx="404343" cy="85189"/>
            </a:xfrm>
            <a:custGeom>
              <a:avLst/>
              <a:gdLst/>
              <a:ahLst/>
              <a:cxnLst/>
              <a:rect l="l" t="t" r="r" b="b"/>
              <a:pathLst>
                <a:path w="12616" h="2658" extrusionOk="0">
                  <a:moveTo>
                    <a:pt x="1" y="1"/>
                  </a:moveTo>
                  <a:lnTo>
                    <a:pt x="235" y="2657"/>
                  </a:lnTo>
                  <a:lnTo>
                    <a:pt x="12616" y="2473"/>
                  </a:lnTo>
                  <a:lnTo>
                    <a:pt x="12265" y="235"/>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291974" y="4444056"/>
              <a:ext cx="420945" cy="129610"/>
            </a:xfrm>
            <a:custGeom>
              <a:avLst/>
              <a:gdLst/>
              <a:ahLst/>
              <a:cxnLst/>
              <a:rect l="l" t="t" r="r" b="b"/>
              <a:pathLst>
                <a:path w="13134" h="4044" extrusionOk="0">
                  <a:moveTo>
                    <a:pt x="0" y="0"/>
                  </a:moveTo>
                  <a:lnTo>
                    <a:pt x="117" y="3609"/>
                  </a:lnTo>
                  <a:lnTo>
                    <a:pt x="13133" y="4044"/>
                  </a:lnTo>
                  <a:lnTo>
                    <a:pt x="12716" y="8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380880" y="4494375"/>
              <a:ext cx="255983" cy="37531"/>
            </a:xfrm>
            <a:custGeom>
              <a:avLst/>
              <a:gdLst/>
              <a:ahLst/>
              <a:cxnLst/>
              <a:rect l="l" t="t" r="r" b="b"/>
              <a:pathLst>
                <a:path w="7987" h="1171" extrusionOk="0">
                  <a:moveTo>
                    <a:pt x="34" y="1"/>
                  </a:moveTo>
                  <a:lnTo>
                    <a:pt x="0" y="652"/>
                  </a:lnTo>
                  <a:lnTo>
                    <a:pt x="7937" y="1170"/>
                  </a:lnTo>
                  <a:lnTo>
                    <a:pt x="7987" y="519"/>
                  </a:lnTo>
                  <a:lnTo>
                    <a:pt x="3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294666" y="4608441"/>
              <a:ext cx="396298" cy="5929"/>
            </a:xfrm>
            <a:custGeom>
              <a:avLst/>
              <a:gdLst/>
              <a:ahLst/>
              <a:cxnLst/>
              <a:rect l="l" t="t" r="r" b="b"/>
              <a:pathLst>
                <a:path w="12365" h="185" extrusionOk="0">
                  <a:moveTo>
                    <a:pt x="6182" y="1"/>
                  </a:moveTo>
                  <a:cubicBezTo>
                    <a:pt x="4461" y="17"/>
                    <a:pt x="2924" y="34"/>
                    <a:pt x="1805" y="51"/>
                  </a:cubicBezTo>
                  <a:lnTo>
                    <a:pt x="485" y="84"/>
                  </a:lnTo>
                  <a:cubicBezTo>
                    <a:pt x="318" y="84"/>
                    <a:pt x="150" y="84"/>
                    <a:pt x="0" y="118"/>
                  </a:cubicBezTo>
                  <a:cubicBezTo>
                    <a:pt x="150" y="151"/>
                    <a:pt x="318" y="151"/>
                    <a:pt x="485" y="151"/>
                  </a:cubicBezTo>
                  <a:lnTo>
                    <a:pt x="1805" y="168"/>
                  </a:lnTo>
                  <a:cubicBezTo>
                    <a:pt x="2924" y="184"/>
                    <a:pt x="4478" y="184"/>
                    <a:pt x="6182" y="184"/>
                  </a:cubicBezTo>
                  <a:cubicBezTo>
                    <a:pt x="7886" y="168"/>
                    <a:pt x="9424" y="151"/>
                    <a:pt x="10543" y="134"/>
                  </a:cubicBezTo>
                  <a:lnTo>
                    <a:pt x="11880" y="101"/>
                  </a:lnTo>
                  <a:cubicBezTo>
                    <a:pt x="12030" y="101"/>
                    <a:pt x="12197" y="101"/>
                    <a:pt x="12364" y="67"/>
                  </a:cubicBezTo>
                  <a:cubicBezTo>
                    <a:pt x="12197" y="51"/>
                    <a:pt x="12030" y="34"/>
                    <a:pt x="11880" y="34"/>
                  </a:cubicBezTo>
                  <a:lnTo>
                    <a:pt x="10543" y="17"/>
                  </a:lnTo>
                  <a:cubicBezTo>
                    <a:pt x="9424" y="1"/>
                    <a:pt x="7886" y="1"/>
                    <a:pt x="6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96268" y="4626645"/>
              <a:ext cx="399503" cy="7532"/>
            </a:xfrm>
            <a:custGeom>
              <a:avLst/>
              <a:gdLst/>
              <a:ahLst/>
              <a:cxnLst/>
              <a:rect l="l" t="t" r="r" b="b"/>
              <a:pathLst>
                <a:path w="12465" h="235" extrusionOk="0">
                  <a:moveTo>
                    <a:pt x="501" y="1"/>
                  </a:moveTo>
                  <a:cubicBezTo>
                    <a:pt x="334" y="1"/>
                    <a:pt x="167" y="1"/>
                    <a:pt x="0" y="34"/>
                  </a:cubicBezTo>
                  <a:cubicBezTo>
                    <a:pt x="167" y="68"/>
                    <a:pt x="334" y="68"/>
                    <a:pt x="501" y="68"/>
                  </a:cubicBezTo>
                  <a:lnTo>
                    <a:pt x="1821" y="118"/>
                  </a:lnTo>
                  <a:cubicBezTo>
                    <a:pt x="2958" y="151"/>
                    <a:pt x="4511" y="185"/>
                    <a:pt x="6232" y="201"/>
                  </a:cubicBezTo>
                  <a:cubicBezTo>
                    <a:pt x="7953" y="235"/>
                    <a:pt x="9507" y="235"/>
                    <a:pt x="10627" y="235"/>
                  </a:cubicBezTo>
                  <a:lnTo>
                    <a:pt x="11964" y="235"/>
                  </a:lnTo>
                  <a:cubicBezTo>
                    <a:pt x="12131" y="235"/>
                    <a:pt x="12298" y="235"/>
                    <a:pt x="12465" y="201"/>
                  </a:cubicBezTo>
                  <a:cubicBezTo>
                    <a:pt x="12298" y="168"/>
                    <a:pt x="12131" y="168"/>
                    <a:pt x="11964" y="168"/>
                  </a:cubicBezTo>
                  <a:lnTo>
                    <a:pt x="10627" y="118"/>
                  </a:lnTo>
                  <a:cubicBezTo>
                    <a:pt x="9507" y="84"/>
                    <a:pt x="7953" y="51"/>
                    <a:pt x="6232" y="34"/>
                  </a:cubicBezTo>
                  <a:cubicBezTo>
                    <a:pt x="4511" y="1"/>
                    <a:pt x="2958" y="1"/>
                    <a:pt x="18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02"/>
        <p:cNvGrpSpPr/>
        <p:nvPr/>
      </p:nvGrpSpPr>
      <p:grpSpPr>
        <a:xfrm>
          <a:off x="0" y="0"/>
          <a:ext cx="0" cy="0"/>
          <a:chOff x="0" y="0"/>
          <a:chExt cx="0" cy="0"/>
        </a:xfrm>
      </p:grpSpPr>
      <p:sp>
        <p:nvSpPr>
          <p:cNvPr id="303" name="Google Shape;303;p1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txBox="1">
            <a:spLocks noGrp="1"/>
          </p:cNvSpPr>
          <p:nvPr>
            <p:ph type="title"/>
          </p:nvPr>
        </p:nvSpPr>
        <p:spPr>
          <a:xfrm>
            <a:off x="3726000" y="2667600"/>
            <a:ext cx="3380400" cy="8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05" name="Google Shape;305;p16"/>
          <p:cNvSpPr txBox="1">
            <a:spLocks noGrp="1"/>
          </p:cNvSpPr>
          <p:nvPr>
            <p:ph type="subTitle" idx="1"/>
          </p:nvPr>
        </p:nvSpPr>
        <p:spPr>
          <a:xfrm>
            <a:off x="3726100" y="1712900"/>
            <a:ext cx="3380400" cy="945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306" name="Google Shape;306;p16"/>
          <p:cNvGrpSpPr/>
          <p:nvPr/>
        </p:nvGrpSpPr>
        <p:grpSpPr>
          <a:xfrm>
            <a:off x="1980709" y="594611"/>
            <a:ext cx="656880" cy="622850"/>
            <a:chOff x="1980709" y="594611"/>
            <a:chExt cx="656880" cy="622850"/>
          </a:xfrm>
        </p:grpSpPr>
        <p:sp>
          <p:nvSpPr>
            <p:cNvPr id="307" name="Google Shape;307;p16"/>
            <p:cNvSpPr/>
            <p:nvPr/>
          </p:nvSpPr>
          <p:spPr>
            <a:xfrm>
              <a:off x="1980709" y="594611"/>
              <a:ext cx="656880" cy="622850"/>
            </a:xfrm>
            <a:custGeom>
              <a:avLst/>
              <a:gdLst/>
              <a:ahLst/>
              <a:cxnLst/>
              <a:rect l="l" t="t" r="r" b="b"/>
              <a:pathLst>
                <a:path w="19670" h="18651" extrusionOk="0">
                  <a:moveTo>
                    <a:pt x="9650" y="1"/>
                  </a:moveTo>
                  <a:cubicBezTo>
                    <a:pt x="8645" y="1"/>
                    <a:pt x="7630" y="164"/>
                    <a:pt x="6643" y="500"/>
                  </a:cubicBezTo>
                  <a:cubicBezTo>
                    <a:pt x="3081" y="1703"/>
                    <a:pt x="594" y="4960"/>
                    <a:pt x="337" y="8714"/>
                  </a:cubicBezTo>
                  <a:cubicBezTo>
                    <a:pt x="1" y="13848"/>
                    <a:pt x="3899" y="18292"/>
                    <a:pt x="9033" y="18629"/>
                  </a:cubicBezTo>
                  <a:cubicBezTo>
                    <a:pt x="9245" y="18644"/>
                    <a:pt x="9456" y="18651"/>
                    <a:pt x="9666" y="18651"/>
                  </a:cubicBezTo>
                  <a:cubicBezTo>
                    <a:pt x="13194" y="18651"/>
                    <a:pt x="16427" y="16642"/>
                    <a:pt x="18001" y="13447"/>
                  </a:cubicBezTo>
                  <a:cubicBezTo>
                    <a:pt x="19670" y="10078"/>
                    <a:pt x="19140" y="6019"/>
                    <a:pt x="16654" y="3179"/>
                  </a:cubicBezTo>
                  <a:cubicBezTo>
                    <a:pt x="14853" y="1123"/>
                    <a:pt x="12287" y="1"/>
                    <a:pt x="9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2298429" y="732365"/>
              <a:ext cx="145769" cy="185943"/>
            </a:xfrm>
            <a:custGeom>
              <a:avLst/>
              <a:gdLst/>
              <a:ahLst/>
              <a:cxnLst/>
              <a:rect l="l" t="t" r="r" b="b"/>
              <a:pathLst>
                <a:path w="4365" h="5568" extrusionOk="0">
                  <a:moveTo>
                    <a:pt x="81" y="1"/>
                  </a:moveTo>
                  <a:cubicBezTo>
                    <a:pt x="48" y="113"/>
                    <a:pt x="48" y="242"/>
                    <a:pt x="48" y="386"/>
                  </a:cubicBezTo>
                  <a:cubicBezTo>
                    <a:pt x="48" y="659"/>
                    <a:pt x="32" y="1012"/>
                    <a:pt x="16" y="1429"/>
                  </a:cubicBezTo>
                  <a:cubicBezTo>
                    <a:pt x="16" y="2311"/>
                    <a:pt x="0" y="3530"/>
                    <a:pt x="0" y="4878"/>
                  </a:cubicBezTo>
                  <a:lnTo>
                    <a:pt x="0" y="5488"/>
                  </a:lnTo>
                  <a:lnTo>
                    <a:pt x="0" y="5568"/>
                  </a:lnTo>
                  <a:lnTo>
                    <a:pt x="81" y="5568"/>
                  </a:lnTo>
                  <a:cubicBezTo>
                    <a:pt x="1284" y="5568"/>
                    <a:pt x="2359" y="5552"/>
                    <a:pt x="3129" y="5536"/>
                  </a:cubicBezTo>
                  <a:lnTo>
                    <a:pt x="4043" y="5520"/>
                  </a:lnTo>
                  <a:cubicBezTo>
                    <a:pt x="4139" y="5520"/>
                    <a:pt x="4252" y="5520"/>
                    <a:pt x="4364" y="5488"/>
                  </a:cubicBezTo>
                  <a:cubicBezTo>
                    <a:pt x="4252" y="5472"/>
                    <a:pt x="4156" y="5456"/>
                    <a:pt x="4043" y="5456"/>
                  </a:cubicBezTo>
                  <a:lnTo>
                    <a:pt x="3129" y="5440"/>
                  </a:lnTo>
                  <a:cubicBezTo>
                    <a:pt x="2376" y="5424"/>
                    <a:pt x="1332" y="5408"/>
                    <a:pt x="161" y="5408"/>
                  </a:cubicBezTo>
                  <a:lnTo>
                    <a:pt x="161" y="5408"/>
                  </a:lnTo>
                  <a:lnTo>
                    <a:pt x="161" y="4878"/>
                  </a:lnTo>
                  <a:cubicBezTo>
                    <a:pt x="161" y="3530"/>
                    <a:pt x="145" y="2311"/>
                    <a:pt x="145" y="1429"/>
                  </a:cubicBezTo>
                  <a:cubicBezTo>
                    <a:pt x="129" y="1012"/>
                    <a:pt x="113" y="659"/>
                    <a:pt x="113" y="386"/>
                  </a:cubicBezTo>
                  <a:cubicBezTo>
                    <a:pt x="113" y="242"/>
                    <a:pt x="113" y="113"/>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2299497" y="646106"/>
              <a:ext cx="5377" cy="52029"/>
            </a:xfrm>
            <a:custGeom>
              <a:avLst/>
              <a:gdLst/>
              <a:ahLst/>
              <a:cxnLst/>
              <a:rect l="l" t="t" r="r" b="b"/>
              <a:pathLst>
                <a:path w="161" h="1558" extrusionOk="0">
                  <a:moveTo>
                    <a:pt x="81" y="1"/>
                  </a:moveTo>
                  <a:cubicBezTo>
                    <a:pt x="32" y="1"/>
                    <a:pt x="0" y="338"/>
                    <a:pt x="0" y="771"/>
                  </a:cubicBezTo>
                  <a:cubicBezTo>
                    <a:pt x="0" y="1204"/>
                    <a:pt x="32" y="1557"/>
                    <a:pt x="81" y="1557"/>
                  </a:cubicBezTo>
                  <a:cubicBezTo>
                    <a:pt x="113" y="1557"/>
                    <a:pt x="161" y="1204"/>
                    <a:pt x="161" y="771"/>
                  </a:cubicBezTo>
                  <a:cubicBezTo>
                    <a:pt x="161" y="338"/>
                    <a:pt x="129"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406662" y="687816"/>
              <a:ext cx="38605" cy="36668"/>
            </a:xfrm>
            <a:custGeom>
              <a:avLst/>
              <a:gdLst/>
              <a:ahLst/>
              <a:cxnLst/>
              <a:rect l="l" t="t" r="r" b="b"/>
              <a:pathLst>
                <a:path w="1156" h="1098" extrusionOk="0">
                  <a:moveTo>
                    <a:pt x="1114" y="0"/>
                  </a:moveTo>
                  <a:cubicBezTo>
                    <a:pt x="1056" y="0"/>
                    <a:pt x="799" y="214"/>
                    <a:pt x="513" y="485"/>
                  </a:cubicBezTo>
                  <a:cubicBezTo>
                    <a:pt x="209" y="789"/>
                    <a:pt x="0" y="1062"/>
                    <a:pt x="32" y="1094"/>
                  </a:cubicBezTo>
                  <a:cubicBezTo>
                    <a:pt x="33" y="1096"/>
                    <a:pt x="35" y="1097"/>
                    <a:pt x="38" y="1097"/>
                  </a:cubicBezTo>
                  <a:cubicBezTo>
                    <a:pt x="83" y="1097"/>
                    <a:pt x="340" y="883"/>
                    <a:pt x="626" y="613"/>
                  </a:cubicBezTo>
                  <a:cubicBezTo>
                    <a:pt x="931" y="308"/>
                    <a:pt x="1155" y="35"/>
                    <a:pt x="1123" y="3"/>
                  </a:cubicBezTo>
                  <a:cubicBezTo>
                    <a:pt x="1121" y="1"/>
                    <a:pt x="1118" y="0"/>
                    <a:pt x="111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482202" y="778283"/>
              <a:ext cx="45551" cy="27117"/>
            </a:xfrm>
            <a:custGeom>
              <a:avLst/>
              <a:gdLst/>
              <a:ahLst/>
              <a:cxnLst/>
              <a:rect l="l" t="t" r="r" b="b"/>
              <a:pathLst>
                <a:path w="1364" h="812" extrusionOk="0">
                  <a:moveTo>
                    <a:pt x="1315" y="0"/>
                  </a:moveTo>
                  <a:cubicBezTo>
                    <a:pt x="1243" y="0"/>
                    <a:pt x="953" y="111"/>
                    <a:pt x="626" y="310"/>
                  </a:cubicBezTo>
                  <a:cubicBezTo>
                    <a:pt x="257" y="535"/>
                    <a:pt x="0" y="776"/>
                    <a:pt x="16" y="808"/>
                  </a:cubicBezTo>
                  <a:cubicBezTo>
                    <a:pt x="19" y="811"/>
                    <a:pt x="24" y="812"/>
                    <a:pt x="30" y="812"/>
                  </a:cubicBezTo>
                  <a:cubicBezTo>
                    <a:pt x="101" y="812"/>
                    <a:pt x="383" y="660"/>
                    <a:pt x="706" y="455"/>
                  </a:cubicBezTo>
                  <a:cubicBezTo>
                    <a:pt x="1075" y="230"/>
                    <a:pt x="1364" y="54"/>
                    <a:pt x="1332" y="6"/>
                  </a:cubicBezTo>
                  <a:cubicBezTo>
                    <a:pt x="1330" y="2"/>
                    <a:pt x="1324" y="0"/>
                    <a:pt x="131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2504142" y="910260"/>
              <a:ext cx="71298" cy="5377"/>
            </a:xfrm>
            <a:custGeom>
              <a:avLst/>
              <a:gdLst/>
              <a:ahLst/>
              <a:cxnLst/>
              <a:rect l="l" t="t" r="r" b="b"/>
              <a:pathLst>
                <a:path w="2135" h="161" extrusionOk="0">
                  <a:moveTo>
                    <a:pt x="1076" y="0"/>
                  </a:moveTo>
                  <a:cubicBezTo>
                    <a:pt x="482" y="0"/>
                    <a:pt x="1" y="32"/>
                    <a:pt x="1" y="80"/>
                  </a:cubicBezTo>
                  <a:cubicBezTo>
                    <a:pt x="1" y="129"/>
                    <a:pt x="482" y="161"/>
                    <a:pt x="1076" y="161"/>
                  </a:cubicBezTo>
                  <a:cubicBezTo>
                    <a:pt x="1653" y="161"/>
                    <a:pt x="2135" y="129"/>
                    <a:pt x="2135" y="80"/>
                  </a:cubicBezTo>
                  <a:cubicBezTo>
                    <a:pt x="2135" y="32"/>
                    <a:pt x="1653" y="0"/>
                    <a:pt x="10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2013402" y="905418"/>
              <a:ext cx="67525" cy="5410"/>
            </a:xfrm>
            <a:custGeom>
              <a:avLst/>
              <a:gdLst/>
              <a:ahLst/>
              <a:cxnLst/>
              <a:rect l="l" t="t" r="r" b="b"/>
              <a:pathLst>
                <a:path w="2022" h="162" extrusionOk="0">
                  <a:moveTo>
                    <a:pt x="1011" y="1"/>
                  </a:moveTo>
                  <a:cubicBezTo>
                    <a:pt x="449" y="1"/>
                    <a:pt x="0" y="33"/>
                    <a:pt x="0" y="81"/>
                  </a:cubicBezTo>
                  <a:cubicBezTo>
                    <a:pt x="0" y="129"/>
                    <a:pt x="449" y="161"/>
                    <a:pt x="1011" y="161"/>
                  </a:cubicBezTo>
                  <a:cubicBezTo>
                    <a:pt x="1572" y="161"/>
                    <a:pt x="2022" y="129"/>
                    <a:pt x="2022" y="81"/>
                  </a:cubicBezTo>
                  <a:cubicBezTo>
                    <a:pt x="2022" y="33"/>
                    <a:pt x="1572" y="1"/>
                    <a:pt x="101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2061625" y="1008208"/>
              <a:ext cx="55202" cy="43180"/>
            </a:xfrm>
            <a:custGeom>
              <a:avLst/>
              <a:gdLst/>
              <a:ahLst/>
              <a:cxnLst/>
              <a:rect l="l" t="t" r="r" b="b"/>
              <a:pathLst>
                <a:path w="1653" h="1293" extrusionOk="0">
                  <a:moveTo>
                    <a:pt x="1612" y="0"/>
                  </a:moveTo>
                  <a:cubicBezTo>
                    <a:pt x="1546" y="0"/>
                    <a:pt x="1194" y="248"/>
                    <a:pt x="770" y="581"/>
                  </a:cubicBezTo>
                  <a:cubicBezTo>
                    <a:pt x="337" y="934"/>
                    <a:pt x="0" y="1255"/>
                    <a:pt x="16" y="1287"/>
                  </a:cubicBezTo>
                  <a:cubicBezTo>
                    <a:pt x="19" y="1290"/>
                    <a:pt x="23" y="1292"/>
                    <a:pt x="30" y="1292"/>
                  </a:cubicBezTo>
                  <a:cubicBezTo>
                    <a:pt x="108" y="1292"/>
                    <a:pt x="468" y="1035"/>
                    <a:pt x="882" y="709"/>
                  </a:cubicBezTo>
                  <a:cubicBezTo>
                    <a:pt x="1316" y="356"/>
                    <a:pt x="1653" y="35"/>
                    <a:pt x="1620" y="3"/>
                  </a:cubicBezTo>
                  <a:cubicBezTo>
                    <a:pt x="1619" y="1"/>
                    <a:pt x="1616" y="0"/>
                    <a:pt x="161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6"/>
            <p:cNvSpPr/>
            <p:nvPr/>
          </p:nvSpPr>
          <p:spPr>
            <a:xfrm>
              <a:off x="2165016" y="1085918"/>
              <a:ext cx="38605" cy="59577"/>
            </a:xfrm>
            <a:custGeom>
              <a:avLst/>
              <a:gdLst/>
              <a:ahLst/>
              <a:cxnLst/>
              <a:rect l="l" t="t" r="r" b="b"/>
              <a:pathLst>
                <a:path w="1156" h="1784" extrusionOk="0">
                  <a:moveTo>
                    <a:pt x="1102" y="0"/>
                  </a:moveTo>
                  <a:cubicBezTo>
                    <a:pt x="1050" y="0"/>
                    <a:pt x="758" y="344"/>
                    <a:pt x="466" y="821"/>
                  </a:cubicBezTo>
                  <a:cubicBezTo>
                    <a:pt x="177" y="1318"/>
                    <a:pt x="0" y="1751"/>
                    <a:pt x="49" y="1783"/>
                  </a:cubicBezTo>
                  <a:cubicBezTo>
                    <a:pt x="49" y="1784"/>
                    <a:pt x="50" y="1784"/>
                    <a:pt x="51" y="1784"/>
                  </a:cubicBezTo>
                  <a:cubicBezTo>
                    <a:pt x="90" y="1784"/>
                    <a:pt x="327" y="1389"/>
                    <a:pt x="610" y="901"/>
                  </a:cubicBezTo>
                  <a:cubicBezTo>
                    <a:pt x="899" y="420"/>
                    <a:pt x="1156" y="19"/>
                    <a:pt x="1107" y="2"/>
                  </a:cubicBezTo>
                  <a:cubicBezTo>
                    <a:pt x="1106" y="1"/>
                    <a:pt x="1104" y="0"/>
                    <a:pt x="11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p:nvPr/>
          </p:nvSpPr>
          <p:spPr>
            <a:xfrm>
              <a:off x="2299497" y="1114370"/>
              <a:ext cx="5377" cy="71298"/>
            </a:xfrm>
            <a:custGeom>
              <a:avLst/>
              <a:gdLst/>
              <a:ahLst/>
              <a:cxnLst/>
              <a:rect l="l" t="t" r="r" b="b"/>
              <a:pathLst>
                <a:path w="161" h="2135" extrusionOk="0">
                  <a:moveTo>
                    <a:pt x="81" y="1"/>
                  </a:moveTo>
                  <a:cubicBezTo>
                    <a:pt x="32" y="1"/>
                    <a:pt x="0" y="482"/>
                    <a:pt x="0" y="1076"/>
                  </a:cubicBezTo>
                  <a:cubicBezTo>
                    <a:pt x="0" y="1653"/>
                    <a:pt x="32" y="2135"/>
                    <a:pt x="81" y="2135"/>
                  </a:cubicBezTo>
                  <a:cubicBezTo>
                    <a:pt x="113" y="2135"/>
                    <a:pt x="161" y="1653"/>
                    <a:pt x="161" y="1076"/>
                  </a:cubicBezTo>
                  <a:cubicBezTo>
                    <a:pt x="161" y="482"/>
                    <a:pt x="113" y="1"/>
                    <a:pt x="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6"/>
            <p:cNvSpPr/>
            <p:nvPr/>
          </p:nvSpPr>
          <p:spPr>
            <a:xfrm>
              <a:off x="2401285" y="1091328"/>
              <a:ext cx="55235" cy="46853"/>
            </a:xfrm>
            <a:custGeom>
              <a:avLst/>
              <a:gdLst/>
              <a:ahLst/>
              <a:cxnLst/>
              <a:rect l="l" t="t" r="r" b="b"/>
              <a:pathLst>
                <a:path w="1654" h="1403" extrusionOk="0">
                  <a:moveTo>
                    <a:pt x="36" y="0"/>
                  </a:moveTo>
                  <a:cubicBezTo>
                    <a:pt x="34" y="0"/>
                    <a:pt x="33" y="1"/>
                    <a:pt x="33" y="1"/>
                  </a:cubicBezTo>
                  <a:cubicBezTo>
                    <a:pt x="1" y="33"/>
                    <a:pt x="289" y="418"/>
                    <a:pt x="739" y="819"/>
                  </a:cubicBezTo>
                  <a:cubicBezTo>
                    <a:pt x="1150" y="1171"/>
                    <a:pt x="1534" y="1403"/>
                    <a:pt x="1621" y="1403"/>
                  </a:cubicBezTo>
                  <a:cubicBezTo>
                    <a:pt x="1629" y="1403"/>
                    <a:pt x="1634" y="1401"/>
                    <a:pt x="1637" y="1397"/>
                  </a:cubicBezTo>
                  <a:cubicBezTo>
                    <a:pt x="1653" y="1365"/>
                    <a:pt x="1284" y="1076"/>
                    <a:pt x="851" y="691"/>
                  </a:cubicBezTo>
                  <a:cubicBezTo>
                    <a:pt x="413" y="315"/>
                    <a:pt x="81" y="0"/>
                    <a:pt x="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6"/>
            <p:cNvSpPr/>
            <p:nvPr/>
          </p:nvSpPr>
          <p:spPr>
            <a:xfrm>
              <a:off x="2482736" y="1015722"/>
              <a:ext cx="46085" cy="44649"/>
            </a:xfrm>
            <a:custGeom>
              <a:avLst/>
              <a:gdLst/>
              <a:ahLst/>
              <a:cxnLst/>
              <a:rect l="l" t="t" r="r" b="b"/>
              <a:pathLst>
                <a:path w="1380" h="1337" extrusionOk="0">
                  <a:moveTo>
                    <a:pt x="40" y="0"/>
                  </a:moveTo>
                  <a:cubicBezTo>
                    <a:pt x="37" y="0"/>
                    <a:pt x="34" y="1"/>
                    <a:pt x="32" y="3"/>
                  </a:cubicBezTo>
                  <a:cubicBezTo>
                    <a:pt x="0" y="35"/>
                    <a:pt x="273" y="372"/>
                    <a:pt x="626" y="725"/>
                  </a:cubicBezTo>
                  <a:cubicBezTo>
                    <a:pt x="975" y="1074"/>
                    <a:pt x="1281" y="1337"/>
                    <a:pt x="1340" y="1337"/>
                  </a:cubicBezTo>
                  <a:cubicBezTo>
                    <a:pt x="1344" y="1337"/>
                    <a:pt x="1346" y="1336"/>
                    <a:pt x="1348" y="1334"/>
                  </a:cubicBezTo>
                  <a:cubicBezTo>
                    <a:pt x="1380" y="1302"/>
                    <a:pt x="1107" y="981"/>
                    <a:pt x="754" y="612"/>
                  </a:cubicBezTo>
                  <a:cubicBezTo>
                    <a:pt x="405" y="263"/>
                    <a:pt x="99" y="0"/>
                    <a:pt x="4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6"/>
            <p:cNvSpPr/>
            <p:nvPr/>
          </p:nvSpPr>
          <p:spPr>
            <a:xfrm>
              <a:off x="2072846" y="773541"/>
              <a:ext cx="40775" cy="38805"/>
            </a:xfrm>
            <a:custGeom>
              <a:avLst/>
              <a:gdLst/>
              <a:ahLst/>
              <a:cxnLst/>
              <a:rect l="l" t="t" r="r" b="b"/>
              <a:pathLst>
                <a:path w="1221" h="1162" extrusionOk="0">
                  <a:moveTo>
                    <a:pt x="42" y="0"/>
                  </a:moveTo>
                  <a:cubicBezTo>
                    <a:pt x="38" y="0"/>
                    <a:pt x="35" y="1"/>
                    <a:pt x="33" y="3"/>
                  </a:cubicBezTo>
                  <a:cubicBezTo>
                    <a:pt x="1" y="35"/>
                    <a:pt x="226" y="324"/>
                    <a:pt x="546" y="645"/>
                  </a:cubicBezTo>
                  <a:cubicBezTo>
                    <a:pt x="847" y="945"/>
                    <a:pt x="1119" y="1161"/>
                    <a:pt x="1179" y="1161"/>
                  </a:cubicBezTo>
                  <a:cubicBezTo>
                    <a:pt x="1183" y="1161"/>
                    <a:pt x="1186" y="1160"/>
                    <a:pt x="1188" y="1158"/>
                  </a:cubicBezTo>
                  <a:cubicBezTo>
                    <a:pt x="1220" y="1126"/>
                    <a:pt x="980" y="837"/>
                    <a:pt x="659" y="517"/>
                  </a:cubicBezTo>
                  <a:cubicBezTo>
                    <a:pt x="358" y="216"/>
                    <a:pt x="100" y="0"/>
                    <a:pt x="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6"/>
            <p:cNvSpPr/>
            <p:nvPr/>
          </p:nvSpPr>
          <p:spPr>
            <a:xfrm>
              <a:off x="2162344" y="680302"/>
              <a:ext cx="40208" cy="38271"/>
            </a:xfrm>
            <a:custGeom>
              <a:avLst/>
              <a:gdLst/>
              <a:ahLst/>
              <a:cxnLst/>
              <a:rect l="l" t="t" r="r" b="b"/>
              <a:pathLst>
                <a:path w="1204" h="1146" extrusionOk="0">
                  <a:moveTo>
                    <a:pt x="41" y="1"/>
                  </a:moveTo>
                  <a:cubicBezTo>
                    <a:pt x="37" y="1"/>
                    <a:pt x="34" y="2"/>
                    <a:pt x="32" y="4"/>
                  </a:cubicBezTo>
                  <a:cubicBezTo>
                    <a:pt x="0" y="36"/>
                    <a:pt x="241" y="325"/>
                    <a:pt x="546" y="629"/>
                  </a:cubicBezTo>
                  <a:cubicBezTo>
                    <a:pt x="846" y="930"/>
                    <a:pt x="1104" y="1146"/>
                    <a:pt x="1162" y="1146"/>
                  </a:cubicBezTo>
                  <a:cubicBezTo>
                    <a:pt x="1166" y="1146"/>
                    <a:pt x="1169" y="1145"/>
                    <a:pt x="1171" y="1143"/>
                  </a:cubicBezTo>
                  <a:cubicBezTo>
                    <a:pt x="1204" y="1111"/>
                    <a:pt x="979" y="838"/>
                    <a:pt x="658" y="517"/>
                  </a:cubicBezTo>
                  <a:cubicBezTo>
                    <a:pt x="372" y="231"/>
                    <a:pt x="99" y="1"/>
                    <a:pt x="4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6"/>
          <p:cNvGrpSpPr/>
          <p:nvPr/>
        </p:nvGrpSpPr>
        <p:grpSpPr>
          <a:xfrm>
            <a:off x="-94857" y="1618000"/>
            <a:ext cx="906006" cy="595800"/>
            <a:chOff x="-94857" y="1618000"/>
            <a:chExt cx="906006" cy="595800"/>
          </a:xfrm>
        </p:grpSpPr>
        <p:sp>
          <p:nvSpPr>
            <p:cNvPr id="322" name="Google Shape;322;p16"/>
            <p:cNvSpPr/>
            <p:nvPr/>
          </p:nvSpPr>
          <p:spPr>
            <a:xfrm>
              <a:off x="-94857" y="1618000"/>
              <a:ext cx="906006" cy="595800"/>
            </a:xfrm>
            <a:custGeom>
              <a:avLst/>
              <a:gdLst/>
              <a:ahLst/>
              <a:cxnLst/>
              <a:rect l="l" t="t" r="r" b="b"/>
              <a:pathLst>
                <a:path w="27130" h="17841" extrusionOk="0">
                  <a:moveTo>
                    <a:pt x="0" y="1"/>
                  </a:moveTo>
                  <a:lnTo>
                    <a:pt x="0" y="17841"/>
                  </a:lnTo>
                  <a:lnTo>
                    <a:pt x="27130" y="17841"/>
                  </a:lnTo>
                  <a:lnTo>
                    <a:pt x="271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6"/>
            <p:cNvSpPr/>
            <p:nvPr/>
          </p:nvSpPr>
          <p:spPr>
            <a:xfrm>
              <a:off x="-63266" y="1642646"/>
              <a:ext cx="842289" cy="544372"/>
            </a:xfrm>
            <a:custGeom>
              <a:avLst/>
              <a:gdLst/>
              <a:ahLst/>
              <a:cxnLst/>
              <a:rect l="l" t="t" r="r" b="b"/>
              <a:pathLst>
                <a:path w="25222" h="16301" extrusionOk="0">
                  <a:moveTo>
                    <a:pt x="1" y="1"/>
                  </a:moveTo>
                  <a:lnTo>
                    <a:pt x="1" y="16301"/>
                  </a:lnTo>
                  <a:lnTo>
                    <a:pt x="25221" y="16301"/>
                  </a:lnTo>
                  <a:lnTo>
                    <a:pt x="2522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6"/>
            <p:cNvSpPr/>
            <p:nvPr/>
          </p:nvSpPr>
          <p:spPr>
            <a:xfrm>
              <a:off x="220692" y="1840879"/>
              <a:ext cx="274908" cy="150044"/>
            </a:xfrm>
            <a:custGeom>
              <a:avLst/>
              <a:gdLst/>
              <a:ahLst/>
              <a:cxnLst/>
              <a:rect l="l" t="t" r="r" b="b"/>
              <a:pathLst>
                <a:path w="8232" h="4493" extrusionOk="0">
                  <a:moveTo>
                    <a:pt x="1" y="1"/>
                  </a:moveTo>
                  <a:lnTo>
                    <a:pt x="1" y="4493"/>
                  </a:lnTo>
                  <a:lnTo>
                    <a:pt x="8231" y="4493"/>
                  </a:lnTo>
                  <a:lnTo>
                    <a:pt x="82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6"/>
          <p:cNvGrpSpPr/>
          <p:nvPr/>
        </p:nvGrpSpPr>
        <p:grpSpPr>
          <a:xfrm>
            <a:off x="7881171" y="2280917"/>
            <a:ext cx="978340" cy="2392217"/>
            <a:chOff x="7881171" y="2278620"/>
            <a:chExt cx="978340" cy="2392217"/>
          </a:xfrm>
        </p:grpSpPr>
        <p:sp>
          <p:nvSpPr>
            <p:cNvPr id="326" name="Google Shape;326;p16"/>
            <p:cNvSpPr/>
            <p:nvPr/>
          </p:nvSpPr>
          <p:spPr>
            <a:xfrm>
              <a:off x="8442641" y="2530953"/>
              <a:ext cx="373456" cy="90567"/>
            </a:xfrm>
            <a:custGeom>
              <a:avLst/>
              <a:gdLst/>
              <a:ahLst/>
              <a:cxnLst/>
              <a:rect l="l" t="t" r="r" b="b"/>
              <a:pathLst>
                <a:path w="11183" h="2712" extrusionOk="0">
                  <a:moveTo>
                    <a:pt x="1" y="0"/>
                  </a:moveTo>
                  <a:lnTo>
                    <a:pt x="241" y="2712"/>
                  </a:lnTo>
                  <a:lnTo>
                    <a:pt x="11183" y="2712"/>
                  </a:lnTo>
                  <a:lnTo>
                    <a:pt x="11183" y="819"/>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6"/>
            <p:cNvSpPr/>
            <p:nvPr/>
          </p:nvSpPr>
          <p:spPr>
            <a:xfrm>
              <a:off x="8463547" y="2479525"/>
              <a:ext cx="347208" cy="78244"/>
            </a:xfrm>
            <a:custGeom>
              <a:avLst/>
              <a:gdLst/>
              <a:ahLst/>
              <a:cxnLst/>
              <a:rect l="l" t="t" r="r" b="b"/>
              <a:pathLst>
                <a:path w="10397" h="2343" extrusionOk="0">
                  <a:moveTo>
                    <a:pt x="0" y="0"/>
                  </a:moveTo>
                  <a:lnTo>
                    <a:pt x="0" y="1589"/>
                  </a:lnTo>
                  <a:lnTo>
                    <a:pt x="10188" y="2343"/>
                  </a:lnTo>
                  <a:lnTo>
                    <a:pt x="1039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6"/>
            <p:cNvSpPr/>
            <p:nvPr/>
          </p:nvSpPr>
          <p:spPr>
            <a:xfrm>
              <a:off x="8429250" y="2431302"/>
              <a:ext cx="349879" cy="48256"/>
            </a:xfrm>
            <a:custGeom>
              <a:avLst/>
              <a:gdLst/>
              <a:ahLst/>
              <a:cxnLst/>
              <a:rect l="l" t="t" r="r" b="b"/>
              <a:pathLst>
                <a:path w="10477" h="1445" extrusionOk="0">
                  <a:moveTo>
                    <a:pt x="1" y="0"/>
                  </a:moveTo>
                  <a:lnTo>
                    <a:pt x="209" y="1444"/>
                  </a:lnTo>
                  <a:lnTo>
                    <a:pt x="10477" y="1444"/>
                  </a:lnTo>
                  <a:lnTo>
                    <a:pt x="104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6"/>
            <p:cNvSpPr/>
            <p:nvPr/>
          </p:nvSpPr>
          <p:spPr>
            <a:xfrm>
              <a:off x="8463547" y="2479525"/>
              <a:ext cx="335419" cy="11822"/>
            </a:xfrm>
            <a:custGeom>
              <a:avLst/>
              <a:gdLst/>
              <a:ahLst/>
              <a:cxnLst/>
              <a:rect l="l" t="t" r="r" b="b"/>
              <a:pathLst>
                <a:path w="10044" h="354" extrusionOk="0">
                  <a:moveTo>
                    <a:pt x="0" y="0"/>
                  </a:moveTo>
                  <a:lnTo>
                    <a:pt x="0" y="353"/>
                  </a:lnTo>
                  <a:lnTo>
                    <a:pt x="100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6"/>
            <p:cNvSpPr/>
            <p:nvPr/>
          </p:nvSpPr>
          <p:spPr>
            <a:xfrm>
              <a:off x="8463547" y="2532556"/>
              <a:ext cx="341297" cy="25213"/>
            </a:xfrm>
            <a:custGeom>
              <a:avLst/>
              <a:gdLst/>
              <a:ahLst/>
              <a:cxnLst/>
              <a:rect l="l" t="t" r="r" b="b"/>
              <a:pathLst>
                <a:path w="10220" h="755" extrusionOk="0">
                  <a:moveTo>
                    <a:pt x="0" y="1"/>
                  </a:moveTo>
                  <a:lnTo>
                    <a:pt x="10188" y="755"/>
                  </a:lnTo>
                  <a:lnTo>
                    <a:pt x="10220" y="37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6"/>
            <p:cNvSpPr/>
            <p:nvPr/>
          </p:nvSpPr>
          <p:spPr>
            <a:xfrm>
              <a:off x="8650525" y="2504705"/>
              <a:ext cx="148441" cy="7514"/>
            </a:xfrm>
            <a:custGeom>
              <a:avLst/>
              <a:gdLst/>
              <a:ahLst/>
              <a:cxnLst/>
              <a:rect l="l" t="t" r="r" b="b"/>
              <a:pathLst>
                <a:path w="4445" h="225" extrusionOk="0">
                  <a:moveTo>
                    <a:pt x="1765" y="0"/>
                  </a:moveTo>
                  <a:lnTo>
                    <a:pt x="1" y="225"/>
                  </a:lnTo>
                  <a:lnTo>
                    <a:pt x="4445" y="225"/>
                  </a:lnTo>
                  <a:lnTo>
                    <a:pt x="1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6"/>
            <p:cNvSpPr/>
            <p:nvPr/>
          </p:nvSpPr>
          <p:spPr>
            <a:xfrm>
              <a:off x="8447484" y="2583984"/>
              <a:ext cx="110938" cy="8082"/>
            </a:xfrm>
            <a:custGeom>
              <a:avLst/>
              <a:gdLst/>
              <a:ahLst/>
              <a:cxnLst/>
              <a:rect l="l" t="t" r="r" b="b"/>
              <a:pathLst>
                <a:path w="3322" h="242" extrusionOk="0">
                  <a:moveTo>
                    <a:pt x="0" y="1"/>
                  </a:moveTo>
                  <a:lnTo>
                    <a:pt x="16" y="241"/>
                  </a:lnTo>
                  <a:lnTo>
                    <a:pt x="33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6"/>
            <p:cNvSpPr/>
            <p:nvPr/>
          </p:nvSpPr>
          <p:spPr>
            <a:xfrm>
              <a:off x="8550874" y="2448434"/>
              <a:ext cx="228789" cy="7013"/>
            </a:xfrm>
            <a:custGeom>
              <a:avLst/>
              <a:gdLst/>
              <a:ahLst/>
              <a:cxnLst/>
              <a:rect l="l" t="t" r="r" b="b"/>
              <a:pathLst>
                <a:path w="6851" h="210" extrusionOk="0">
                  <a:moveTo>
                    <a:pt x="6835" y="1"/>
                  </a:moveTo>
                  <a:lnTo>
                    <a:pt x="0" y="209"/>
                  </a:lnTo>
                  <a:cubicBezTo>
                    <a:pt x="0" y="209"/>
                    <a:pt x="6851" y="161"/>
                    <a:pt x="68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6"/>
            <p:cNvSpPr/>
            <p:nvPr/>
          </p:nvSpPr>
          <p:spPr>
            <a:xfrm>
              <a:off x="7992076" y="2278620"/>
              <a:ext cx="390588" cy="52530"/>
            </a:xfrm>
            <a:custGeom>
              <a:avLst/>
              <a:gdLst/>
              <a:ahLst/>
              <a:cxnLst/>
              <a:rect l="l" t="t" r="r" b="b"/>
              <a:pathLst>
                <a:path w="11696" h="1573" extrusionOk="0">
                  <a:moveTo>
                    <a:pt x="0" y="0"/>
                  </a:moveTo>
                  <a:lnTo>
                    <a:pt x="0" y="1572"/>
                  </a:lnTo>
                  <a:lnTo>
                    <a:pt x="11696" y="1572"/>
                  </a:lnTo>
                  <a:lnTo>
                    <a:pt x="1169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6"/>
            <p:cNvSpPr/>
            <p:nvPr/>
          </p:nvSpPr>
          <p:spPr>
            <a:xfrm>
              <a:off x="8042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3" y="1476"/>
                    <a:pt x="145" y="1139"/>
                    <a:pt x="145" y="738"/>
                  </a:cubicBezTo>
                  <a:cubicBezTo>
                    <a:pt x="145" y="337"/>
                    <a:pt x="113"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6"/>
            <p:cNvSpPr/>
            <p:nvPr/>
          </p:nvSpPr>
          <p:spPr>
            <a:xfrm>
              <a:off x="8034387" y="2279689"/>
              <a:ext cx="4842" cy="49324"/>
            </a:xfrm>
            <a:custGeom>
              <a:avLst/>
              <a:gdLst/>
              <a:ahLst/>
              <a:cxnLst/>
              <a:rect l="l" t="t" r="r" b="b"/>
              <a:pathLst>
                <a:path w="145" h="1477" extrusionOk="0">
                  <a:moveTo>
                    <a:pt x="65" y="0"/>
                  </a:moveTo>
                  <a:cubicBezTo>
                    <a:pt x="33" y="0"/>
                    <a:pt x="1" y="337"/>
                    <a:pt x="1" y="738"/>
                  </a:cubicBezTo>
                  <a:cubicBezTo>
                    <a:pt x="1" y="1139"/>
                    <a:pt x="33" y="1476"/>
                    <a:pt x="65" y="1476"/>
                  </a:cubicBezTo>
                  <a:cubicBezTo>
                    <a:pt x="113" y="1476"/>
                    <a:pt x="145" y="1139"/>
                    <a:pt x="145" y="738"/>
                  </a:cubicBezTo>
                  <a:cubicBezTo>
                    <a:pt x="145" y="337"/>
                    <a:pt x="113" y="0"/>
                    <a:pt x="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6"/>
            <p:cNvSpPr/>
            <p:nvPr/>
          </p:nvSpPr>
          <p:spPr>
            <a:xfrm>
              <a:off x="8349970" y="2280758"/>
              <a:ext cx="4842" cy="49324"/>
            </a:xfrm>
            <a:custGeom>
              <a:avLst/>
              <a:gdLst/>
              <a:ahLst/>
              <a:cxnLst/>
              <a:rect l="l" t="t" r="r" b="b"/>
              <a:pathLst>
                <a:path w="145" h="1477" extrusionOk="0">
                  <a:moveTo>
                    <a:pt x="64" y="0"/>
                  </a:moveTo>
                  <a:cubicBezTo>
                    <a:pt x="32" y="0"/>
                    <a:pt x="0" y="337"/>
                    <a:pt x="0" y="738"/>
                  </a:cubicBezTo>
                  <a:cubicBezTo>
                    <a:pt x="0" y="1139"/>
                    <a:pt x="32" y="1476"/>
                    <a:pt x="64" y="1476"/>
                  </a:cubicBezTo>
                  <a:cubicBezTo>
                    <a:pt x="112" y="1476"/>
                    <a:pt x="145" y="1139"/>
                    <a:pt x="145" y="738"/>
                  </a:cubicBezTo>
                  <a:cubicBezTo>
                    <a:pt x="145" y="337"/>
                    <a:pt x="112" y="0"/>
                    <a:pt x="6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6"/>
            <p:cNvSpPr/>
            <p:nvPr/>
          </p:nvSpPr>
          <p:spPr>
            <a:xfrm>
              <a:off x="8341388" y="2279689"/>
              <a:ext cx="4842" cy="49324"/>
            </a:xfrm>
            <a:custGeom>
              <a:avLst/>
              <a:gdLst/>
              <a:ahLst/>
              <a:cxnLst/>
              <a:rect l="l" t="t" r="r" b="b"/>
              <a:pathLst>
                <a:path w="145" h="1477" extrusionOk="0">
                  <a:moveTo>
                    <a:pt x="81" y="0"/>
                  </a:moveTo>
                  <a:cubicBezTo>
                    <a:pt x="33" y="0"/>
                    <a:pt x="0" y="337"/>
                    <a:pt x="0" y="738"/>
                  </a:cubicBezTo>
                  <a:cubicBezTo>
                    <a:pt x="0" y="1139"/>
                    <a:pt x="33" y="1476"/>
                    <a:pt x="81" y="1476"/>
                  </a:cubicBezTo>
                  <a:cubicBezTo>
                    <a:pt x="113" y="1476"/>
                    <a:pt x="145" y="1139"/>
                    <a:pt x="145" y="738"/>
                  </a:cubicBezTo>
                  <a:cubicBezTo>
                    <a:pt x="145" y="337"/>
                    <a:pt x="113" y="0"/>
                    <a:pt x="8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6"/>
            <p:cNvSpPr/>
            <p:nvPr/>
          </p:nvSpPr>
          <p:spPr>
            <a:xfrm>
              <a:off x="8093330" y="2303800"/>
              <a:ext cx="199335" cy="4842"/>
            </a:xfrm>
            <a:custGeom>
              <a:avLst/>
              <a:gdLst/>
              <a:ahLst/>
              <a:cxnLst/>
              <a:rect l="l" t="t" r="r" b="b"/>
              <a:pathLst>
                <a:path w="5969" h="145" extrusionOk="0">
                  <a:moveTo>
                    <a:pt x="2984" y="0"/>
                  </a:moveTo>
                  <a:cubicBezTo>
                    <a:pt x="1332" y="0"/>
                    <a:pt x="0" y="32"/>
                    <a:pt x="0" y="80"/>
                  </a:cubicBezTo>
                  <a:cubicBezTo>
                    <a:pt x="0" y="112"/>
                    <a:pt x="1332" y="144"/>
                    <a:pt x="2984" y="144"/>
                  </a:cubicBezTo>
                  <a:cubicBezTo>
                    <a:pt x="4637" y="144"/>
                    <a:pt x="5968" y="112"/>
                    <a:pt x="5968" y="80"/>
                  </a:cubicBezTo>
                  <a:cubicBezTo>
                    <a:pt x="5968" y="32"/>
                    <a:pt x="4637" y="0"/>
                    <a:pt x="29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6"/>
            <p:cNvSpPr/>
            <p:nvPr/>
          </p:nvSpPr>
          <p:spPr>
            <a:xfrm>
              <a:off x="7990440" y="2513821"/>
              <a:ext cx="390621" cy="103959"/>
            </a:xfrm>
            <a:custGeom>
              <a:avLst/>
              <a:gdLst/>
              <a:ahLst/>
              <a:cxnLst/>
              <a:rect l="l" t="t" r="r" b="b"/>
              <a:pathLst>
                <a:path w="11697" h="3113" extrusionOk="0">
                  <a:moveTo>
                    <a:pt x="1" y="0"/>
                  </a:moveTo>
                  <a:lnTo>
                    <a:pt x="1" y="3112"/>
                  </a:lnTo>
                  <a:lnTo>
                    <a:pt x="11697" y="3112"/>
                  </a:lnTo>
                  <a:lnTo>
                    <a:pt x="1169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p:nvPr/>
          </p:nvSpPr>
          <p:spPr>
            <a:xfrm>
              <a:off x="7991542" y="2522370"/>
              <a:ext cx="394362" cy="90634"/>
            </a:xfrm>
            <a:custGeom>
              <a:avLst/>
              <a:gdLst/>
              <a:ahLst/>
              <a:cxnLst/>
              <a:rect l="l" t="t" r="r" b="b"/>
              <a:pathLst>
                <a:path w="11809" h="2714" extrusionOk="0">
                  <a:moveTo>
                    <a:pt x="6494" y="154"/>
                  </a:moveTo>
                  <a:cubicBezTo>
                    <a:pt x="6583" y="154"/>
                    <a:pt x="6674" y="183"/>
                    <a:pt x="6754" y="241"/>
                  </a:cubicBezTo>
                  <a:cubicBezTo>
                    <a:pt x="6947" y="354"/>
                    <a:pt x="7075" y="546"/>
                    <a:pt x="7123" y="771"/>
                  </a:cubicBezTo>
                  <a:cubicBezTo>
                    <a:pt x="7198" y="1203"/>
                    <a:pt x="7078" y="1636"/>
                    <a:pt x="6778" y="1940"/>
                  </a:cubicBezTo>
                  <a:lnTo>
                    <a:pt x="6778" y="1940"/>
                  </a:lnTo>
                  <a:cubicBezTo>
                    <a:pt x="6568" y="1811"/>
                    <a:pt x="6381" y="1646"/>
                    <a:pt x="6225" y="1445"/>
                  </a:cubicBezTo>
                  <a:cubicBezTo>
                    <a:pt x="6081" y="1284"/>
                    <a:pt x="6000" y="1076"/>
                    <a:pt x="5984" y="851"/>
                  </a:cubicBezTo>
                  <a:cubicBezTo>
                    <a:pt x="5968" y="643"/>
                    <a:pt x="6032" y="418"/>
                    <a:pt x="6193" y="274"/>
                  </a:cubicBezTo>
                  <a:cubicBezTo>
                    <a:pt x="6280" y="195"/>
                    <a:pt x="6386" y="154"/>
                    <a:pt x="6494" y="154"/>
                  </a:cubicBezTo>
                  <a:close/>
                  <a:moveTo>
                    <a:pt x="9312" y="127"/>
                  </a:moveTo>
                  <a:cubicBezTo>
                    <a:pt x="9326" y="127"/>
                    <a:pt x="9340" y="128"/>
                    <a:pt x="9353" y="129"/>
                  </a:cubicBezTo>
                  <a:cubicBezTo>
                    <a:pt x="9658" y="145"/>
                    <a:pt x="9931" y="482"/>
                    <a:pt x="9963" y="819"/>
                  </a:cubicBezTo>
                  <a:cubicBezTo>
                    <a:pt x="9979" y="1204"/>
                    <a:pt x="9851" y="1557"/>
                    <a:pt x="9578" y="1830"/>
                  </a:cubicBezTo>
                  <a:cubicBezTo>
                    <a:pt x="9517" y="1894"/>
                    <a:pt x="9451" y="1953"/>
                    <a:pt x="9381" y="2006"/>
                  </a:cubicBezTo>
                  <a:lnTo>
                    <a:pt x="9381" y="2006"/>
                  </a:lnTo>
                  <a:cubicBezTo>
                    <a:pt x="9201" y="1884"/>
                    <a:pt x="9053" y="1726"/>
                    <a:pt x="8936" y="1557"/>
                  </a:cubicBezTo>
                  <a:cubicBezTo>
                    <a:pt x="8776" y="1300"/>
                    <a:pt x="8712" y="1012"/>
                    <a:pt x="8744" y="723"/>
                  </a:cubicBezTo>
                  <a:cubicBezTo>
                    <a:pt x="8776" y="562"/>
                    <a:pt x="8840" y="418"/>
                    <a:pt x="8936" y="306"/>
                  </a:cubicBezTo>
                  <a:cubicBezTo>
                    <a:pt x="9039" y="203"/>
                    <a:pt x="9168" y="127"/>
                    <a:pt x="9312" y="127"/>
                  </a:cubicBezTo>
                  <a:close/>
                  <a:moveTo>
                    <a:pt x="3584" y="182"/>
                  </a:moveTo>
                  <a:cubicBezTo>
                    <a:pt x="3710" y="182"/>
                    <a:pt x="3837" y="221"/>
                    <a:pt x="3947" y="306"/>
                  </a:cubicBezTo>
                  <a:cubicBezTo>
                    <a:pt x="4203" y="530"/>
                    <a:pt x="4300" y="899"/>
                    <a:pt x="4187" y="1236"/>
                  </a:cubicBezTo>
                  <a:cubicBezTo>
                    <a:pt x="4091" y="1541"/>
                    <a:pt x="3899" y="1814"/>
                    <a:pt x="3642" y="2006"/>
                  </a:cubicBezTo>
                  <a:cubicBezTo>
                    <a:pt x="3620" y="2024"/>
                    <a:pt x="3599" y="2042"/>
                    <a:pt x="3577" y="2060"/>
                  </a:cubicBezTo>
                  <a:lnTo>
                    <a:pt x="3577" y="2060"/>
                  </a:lnTo>
                  <a:cubicBezTo>
                    <a:pt x="3434" y="1939"/>
                    <a:pt x="3310" y="1796"/>
                    <a:pt x="3209" y="1637"/>
                  </a:cubicBezTo>
                  <a:cubicBezTo>
                    <a:pt x="2984" y="1316"/>
                    <a:pt x="2936" y="899"/>
                    <a:pt x="3080" y="530"/>
                  </a:cubicBezTo>
                  <a:cubicBezTo>
                    <a:pt x="3145" y="354"/>
                    <a:pt x="3289" y="225"/>
                    <a:pt x="3465" y="193"/>
                  </a:cubicBezTo>
                  <a:cubicBezTo>
                    <a:pt x="3504" y="186"/>
                    <a:pt x="3544" y="182"/>
                    <a:pt x="3584" y="182"/>
                  </a:cubicBezTo>
                  <a:close/>
                  <a:moveTo>
                    <a:pt x="6450" y="1"/>
                  </a:moveTo>
                  <a:cubicBezTo>
                    <a:pt x="6321" y="17"/>
                    <a:pt x="6193" y="65"/>
                    <a:pt x="6097" y="161"/>
                  </a:cubicBezTo>
                  <a:cubicBezTo>
                    <a:pt x="5904" y="354"/>
                    <a:pt x="5808" y="610"/>
                    <a:pt x="5840" y="867"/>
                  </a:cubicBezTo>
                  <a:cubicBezTo>
                    <a:pt x="5856" y="1108"/>
                    <a:pt x="5952" y="1348"/>
                    <a:pt x="6113" y="1541"/>
                  </a:cubicBezTo>
                  <a:cubicBezTo>
                    <a:pt x="6269" y="1732"/>
                    <a:pt x="6458" y="1899"/>
                    <a:pt x="6670" y="2036"/>
                  </a:cubicBezTo>
                  <a:lnTo>
                    <a:pt x="6670" y="2036"/>
                  </a:lnTo>
                  <a:cubicBezTo>
                    <a:pt x="6323" y="2307"/>
                    <a:pt x="5905" y="2473"/>
                    <a:pt x="5471" y="2504"/>
                  </a:cubicBezTo>
                  <a:cubicBezTo>
                    <a:pt x="5342" y="2523"/>
                    <a:pt x="5211" y="2532"/>
                    <a:pt x="5080" y="2532"/>
                  </a:cubicBezTo>
                  <a:cubicBezTo>
                    <a:pt x="4772" y="2532"/>
                    <a:pt x="4464" y="2481"/>
                    <a:pt x="4171" y="2391"/>
                  </a:cubicBezTo>
                  <a:cubicBezTo>
                    <a:pt x="3985" y="2332"/>
                    <a:pt x="3813" y="2241"/>
                    <a:pt x="3659" y="2126"/>
                  </a:cubicBezTo>
                  <a:lnTo>
                    <a:pt x="3659" y="2126"/>
                  </a:lnTo>
                  <a:cubicBezTo>
                    <a:pt x="3675" y="2113"/>
                    <a:pt x="3691" y="2100"/>
                    <a:pt x="3706" y="2086"/>
                  </a:cubicBezTo>
                  <a:cubicBezTo>
                    <a:pt x="3979" y="1878"/>
                    <a:pt x="4187" y="1589"/>
                    <a:pt x="4300" y="1268"/>
                  </a:cubicBezTo>
                  <a:cubicBezTo>
                    <a:pt x="4428" y="883"/>
                    <a:pt x="4316" y="466"/>
                    <a:pt x="4027" y="209"/>
                  </a:cubicBezTo>
                  <a:cubicBezTo>
                    <a:pt x="3886" y="107"/>
                    <a:pt x="3724" y="55"/>
                    <a:pt x="3558" y="55"/>
                  </a:cubicBezTo>
                  <a:cubicBezTo>
                    <a:pt x="3517" y="55"/>
                    <a:pt x="3475" y="59"/>
                    <a:pt x="3433" y="65"/>
                  </a:cubicBezTo>
                  <a:cubicBezTo>
                    <a:pt x="3225" y="113"/>
                    <a:pt x="3032" y="257"/>
                    <a:pt x="2952" y="466"/>
                  </a:cubicBezTo>
                  <a:cubicBezTo>
                    <a:pt x="2808" y="883"/>
                    <a:pt x="2856" y="1348"/>
                    <a:pt x="3080" y="1717"/>
                  </a:cubicBezTo>
                  <a:cubicBezTo>
                    <a:pt x="3184" y="1883"/>
                    <a:pt x="3311" y="2028"/>
                    <a:pt x="3457" y="2151"/>
                  </a:cubicBezTo>
                  <a:lnTo>
                    <a:pt x="3457" y="2151"/>
                  </a:lnTo>
                  <a:cubicBezTo>
                    <a:pt x="3062" y="2434"/>
                    <a:pt x="2600" y="2604"/>
                    <a:pt x="2102" y="2632"/>
                  </a:cubicBezTo>
                  <a:cubicBezTo>
                    <a:pt x="2066" y="2633"/>
                    <a:pt x="2030" y="2634"/>
                    <a:pt x="1995" y="2634"/>
                  </a:cubicBezTo>
                  <a:cubicBezTo>
                    <a:pt x="1600" y="2634"/>
                    <a:pt x="1220" y="2552"/>
                    <a:pt x="866" y="2375"/>
                  </a:cubicBezTo>
                  <a:cubicBezTo>
                    <a:pt x="529" y="2215"/>
                    <a:pt x="241" y="1990"/>
                    <a:pt x="0" y="1717"/>
                  </a:cubicBezTo>
                  <a:lnTo>
                    <a:pt x="0" y="1717"/>
                  </a:lnTo>
                  <a:cubicBezTo>
                    <a:pt x="0" y="1733"/>
                    <a:pt x="16" y="1750"/>
                    <a:pt x="32" y="1766"/>
                  </a:cubicBezTo>
                  <a:cubicBezTo>
                    <a:pt x="80" y="1830"/>
                    <a:pt x="128" y="1878"/>
                    <a:pt x="177" y="1926"/>
                  </a:cubicBezTo>
                  <a:cubicBezTo>
                    <a:pt x="369" y="2135"/>
                    <a:pt x="594" y="2295"/>
                    <a:pt x="834" y="2423"/>
                  </a:cubicBezTo>
                  <a:cubicBezTo>
                    <a:pt x="1207" y="2617"/>
                    <a:pt x="1607" y="2714"/>
                    <a:pt x="2009" y="2714"/>
                  </a:cubicBezTo>
                  <a:cubicBezTo>
                    <a:pt x="2040" y="2714"/>
                    <a:pt x="2071" y="2713"/>
                    <a:pt x="2102" y="2712"/>
                  </a:cubicBezTo>
                  <a:cubicBezTo>
                    <a:pt x="2625" y="2698"/>
                    <a:pt x="3123" y="2522"/>
                    <a:pt x="3541" y="2217"/>
                  </a:cubicBezTo>
                  <a:lnTo>
                    <a:pt x="3541" y="2217"/>
                  </a:lnTo>
                  <a:cubicBezTo>
                    <a:pt x="3715" y="2347"/>
                    <a:pt x="3911" y="2449"/>
                    <a:pt x="4123" y="2520"/>
                  </a:cubicBezTo>
                  <a:cubicBezTo>
                    <a:pt x="4441" y="2622"/>
                    <a:pt x="4768" y="2676"/>
                    <a:pt x="5090" y="2676"/>
                  </a:cubicBezTo>
                  <a:cubicBezTo>
                    <a:pt x="5223" y="2676"/>
                    <a:pt x="5356" y="2667"/>
                    <a:pt x="5487" y="2648"/>
                  </a:cubicBezTo>
                  <a:cubicBezTo>
                    <a:pt x="5968" y="2616"/>
                    <a:pt x="6433" y="2423"/>
                    <a:pt x="6802" y="2119"/>
                  </a:cubicBezTo>
                  <a:cubicBezTo>
                    <a:pt x="6803" y="2118"/>
                    <a:pt x="6804" y="2117"/>
                    <a:pt x="6805" y="2117"/>
                  </a:cubicBezTo>
                  <a:lnTo>
                    <a:pt x="6805" y="2117"/>
                  </a:lnTo>
                  <a:cubicBezTo>
                    <a:pt x="6946" y="2195"/>
                    <a:pt x="7096" y="2261"/>
                    <a:pt x="7252" y="2311"/>
                  </a:cubicBezTo>
                  <a:cubicBezTo>
                    <a:pt x="7587" y="2427"/>
                    <a:pt x="7933" y="2481"/>
                    <a:pt x="8289" y="2481"/>
                  </a:cubicBezTo>
                  <a:cubicBezTo>
                    <a:pt x="8376" y="2481"/>
                    <a:pt x="8463" y="2478"/>
                    <a:pt x="8551" y="2471"/>
                  </a:cubicBezTo>
                  <a:cubicBezTo>
                    <a:pt x="8873" y="2436"/>
                    <a:pt x="9177" y="2320"/>
                    <a:pt x="9431" y="2131"/>
                  </a:cubicBezTo>
                  <a:lnTo>
                    <a:pt x="9431" y="2131"/>
                  </a:lnTo>
                  <a:cubicBezTo>
                    <a:pt x="9442" y="2138"/>
                    <a:pt x="9454" y="2144"/>
                    <a:pt x="9466" y="2151"/>
                  </a:cubicBezTo>
                  <a:cubicBezTo>
                    <a:pt x="9767" y="2295"/>
                    <a:pt x="10094" y="2367"/>
                    <a:pt x="10422" y="2367"/>
                  </a:cubicBezTo>
                  <a:cubicBezTo>
                    <a:pt x="10532" y="2367"/>
                    <a:pt x="10641" y="2359"/>
                    <a:pt x="10749" y="2343"/>
                  </a:cubicBezTo>
                  <a:cubicBezTo>
                    <a:pt x="11022" y="2295"/>
                    <a:pt x="11295" y="2215"/>
                    <a:pt x="11551" y="2102"/>
                  </a:cubicBezTo>
                  <a:cubicBezTo>
                    <a:pt x="11632" y="2070"/>
                    <a:pt x="11696" y="2038"/>
                    <a:pt x="11744" y="2022"/>
                  </a:cubicBezTo>
                  <a:cubicBezTo>
                    <a:pt x="11760" y="2006"/>
                    <a:pt x="11792" y="2006"/>
                    <a:pt x="11808" y="1990"/>
                  </a:cubicBezTo>
                  <a:cubicBezTo>
                    <a:pt x="11808" y="1988"/>
                    <a:pt x="11806" y="1987"/>
                    <a:pt x="11803" y="1987"/>
                  </a:cubicBezTo>
                  <a:cubicBezTo>
                    <a:pt x="11781" y="1987"/>
                    <a:pt x="11689" y="2031"/>
                    <a:pt x="11535" y="2086"/>
                  </a:cubicBezTo>
                  <a:cubicBezTo>
                    <a:pt x="11279" y="2183"/>
                    <a:pt x="11022" y="2247"/>
                    <a:pt x="10749" y="2279"/>
                  </a:cubicBezTo>
                  <a:cubicBezTo>
                    <a:pt x="10645" y="2295"/>
                    <a:pt x="10540" y="2303"/>
                    <a:pt x="10434" y="2303"/>
                  </a:cubicBezTo>
                  <a:cubicBezTo>
                    <a:pt x="10118" y="2303"/>
                    <a:pt x="9803" y="2231"/>
                    <a:pt x="9514" y="2086"/>
                  </a:cubicBezTo>
                  <a:cubicBezTo>
                    <a:pt x="9509" y="2084"/>
                    <a:pt x="9504" y="2081"/>
                    <a:pt x="9499" y="2078"/>
                  </a:cubicBezTo>
                  <a:lnTo>
                    <a:pt x="9499" y="2078"/>
                  </a:lnTo>
                  <a:cubicBezTo>
                    <a:pt x="9561" y="2027"/>
                    <a:pt x="9620" y="1971"/>
                    <a:pt x="9674" y="1910"/>
                  </a:cubicBezTo>
                  <a:cubicBezTo>
                    <a:pt x="9963" y="1621"/>
                    <a:pt x="10107" y="1220"/>
                    <a:pt x="10075" y="803"/>
                  </a:cubicBezTo>
                  <a:cubicBezTo>
                    <a:pt x="10059" y="610"/>
                    <a:pt x="9979" y="434"/>
                    <a:pt x="9851" y="274"/>
                  </a:cubicBezTo>
                  <a:cubicBezTo>
                    <a:pt x="9722" y="129"/>
                    <a:pt x="9546" y="33"/>
                    <a:pt x="9353" y="17"/>
                  </a:cubicBezTo>
                  <a:cubicBezTo>
                    <a:pt x="9337" y="15"/>
                    <a:pt x="9321" y="15"/>
                    <a:pt x="9305" y="15"/>
                  </a:cubicBezTo>
                  <a:cubicBezTo>
                    <a:pt x="9132" y="15"/>
                    <a:pt x="8974" y="94"/>
                    <a:pt x="8856" y="241"/>
                  </a:cubicBezTo>
                  <a:cubicBezTo>
                    <a:pt x="8744" y="370"/>
                    <a:pt x="8680" y="530"/>
                    <a:pt x="8647" y="707"/>
                  </a:cubicBezTo>
                  <a:cubicBezTo>
                    <a:pt x="8599" y="1012"/>
                    <a:pt x="8680" y="1332"/>
                    <a:pt x="8856" y="1605"/>
                  </a:cubicBezTo>
                  <a:cubicBezTo>
                    <a:pt x="8981" y="1780"/>
                    <a:pt x="9135" y="1936"/>
                    <a:pt x="9311" y="2057"/>
                  </a:cubicBezTo>
                  <a:lnTo>
                    <a:pt x="9311" y="2057"/>
                  </a:lnTo>
                  <a:cubicBezTo>
                    <a:pt x="9083" y="2211"/>
                    <a:pt x="8817" y="2305"/>
                    <a:pt x="8535" y="2327"/>
                  </a:cubicBezTo>
                  <a:cubicBezTo>
                    <a:pt x="8443" y="2338"/>
                    <a:pt x="8350" y="2343"/>
                    <a:pt x="8256" y="2343"/>
                  </a:cubicBezTo>
                  <a:cubicBezTo>
                    <a:pt x="7928" y="2343"/>
                    <a:pt x="7596" y="2279"/>
                    <a:pt x="7284" y="2167"/>
                  </a:cubicBezTo>
                  <a:cubicBezTo>
                    <a:pt x="7153" y="2126"/>
                    <a:pt x="7027" y="2075"/>
                    <a:pt x="6907" y="2013"/>
                  </a:cubicBezTo>
                  <a:lnTo>
                    <a:pt x="6907" y="2013"/>
                  </a:lnTo>
                  <a:cubicBezTo>
                    <a:pt x="7219" y="1667"/>
                    <a:pt x="7355" y="1203"/>
                    <a:pt x="7268" y="739"/>
                  </a:cubicBezTo>
                  <a:cubicBezTo>
                    <a:pt x="7220" y="482"/>
                    <a:pt x="7059" y="257"/>
                    <a:pt x="6835" y="113"/>
                  </a:cubicBezTo>
                  <a:cubicBezTo>
                    <a:pt x="6722" y="33"/>
                    <a:pt x="6594" y="1"/>
                    <a:pt x="645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6"/>
            <p:cNvSpPr/>
            <p:nvPr/>
          </p:nvSpPr>
          <p:spPr>
            <a:xfrm>
              <a:off x="8025271" y="2332186"/>
              <a:ext cx="355790" cy="181134"/>
            </a:xfrm>
            <a:custGeom>
              <a:avLst/>
              <a:gdLst/>
              <a:ahLst/>
              <a:cxnLst/>
              <a:rect l="l" t="t" r="r" b="b"/>
              <a:pathLst>
                <a:path w="10654" h="5424" extrusionOk="0">
                  <a:moveTo>
                    <a:pt x="1" y="0"/>
                  </a:moveTo>
                  <a:lnTo>
                    <a:pt x="1" y="5423"/>
                  </a:lnTo>
                  <a:lnTo>
                    <a:pt x="10654" y="5423"/>
                  </a:lnTo>
                  <a:lnTo>
                    <a:pt x="1065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8082075" y="2338598"/>
              <a:ext cx="4842" cy="175257"/>
            </a:xfrm>
            <a:custGeom>
              <a:avLst/>
              <a:gdLst/>
              <a:ahLst/>
              <a:cxnLst/>
              <a:rect l="l" t="t" r="r" b="b"/>
              <a:pathLst>
                <a:path w="145" h="5248" extrusionOk="0">
                  <a:moveTo>
                    <a:pt x="65" y="1"/>
                  </a:moveTo>
                  <a:cubicBezTo>
                    <a:pt x="32" y="1"/>
                    <a:pt x="0" y="1172"/>
                    <a:pt x="0" y="2632"/>
                  </a:cubicBezTo>
                  <a:cubicBezTo>
                    <a:pt x="0" y="4076"/>
                    <a:pt x="32" y="5247"/>
                    <a:pt x="65" y="5247"/>
                  </a:cubicBezTo>
                  <a:cubicBezTo>
                    <a:pt x="113" y="5247"/>
                    <a:pt x="145" y="4076"/>
                    <a:pt x="145" y="2632"/>
                  </a:cubicBezTo>
                  <a:cubicBezTo>
                    <a:pt x="145" y="1172"/>
                    <a:pt x="113" y="1"/>
                    <a:pt x="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6"/>
            <p:cNvSpPr/>
            <p:nvPr/>
          </p:nvSpPr>
          <p:spPr>
            <a:xfrm>
              <a:off x="8108858" y="2336461"/>
              <a:ext cx="4842" cy="173086"/>
            </a:xfrm>
            <a:custGeom>
              <a:avLst/>
              <a:gdLst/>
              <a:ahLst/>
              <a:cxnLst/>
              <a:rect l="l" t="t" r="r" b="b"/>
              <a:pathLst>
                <a:path w="145" h="5183" extrusionOk="0">
                  <a:moveTo>
                    <a:pt x="81" y="1"/>
                  </a:moveTo>
                  <a:cubicBezTo>
                    <a:pt x="33" y="1"/>
                    <a:pt x="1" y="1156"/>
                    <a:pt x="1" y="2584"/>
                  </a:cubicBezTo>
                  <a:cubicBezTo>
                    <a:pt x="1" y="4012"/>
                    <a:pt x="33" y="5183"/>
                    <a:pt x="81" y="5183"/>
                  </a:cubicBezTo>
                  <a:cubicBezTo>
                    <a:pt x="113" y="5183"/>
                    <a:pt x="145" y="4012"/>
                    <a:pt x="145" y="2584"/>
                  </a:cubicBezTo>
                  <a:cubicBezTo>
                    <a:pt x="145" y="1156"/>
                    <a:pt x="113" y="1"/>
                    <a:pt x="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6"/>
            <p:cNvSpPr/>
            <p:nvPr/>
          </p:nvSpPr>
          <p:spPr>
            <a:xfrm>
              <a:off x="8338182" y="2330583"/>
              <a:ext cx="4842" cy="182170"/>
            </a:xfrm>
            <a:custGeom>
              <a:avLst/>
              <a:gdLst/>
              <a:ahLst/>
              <a:cxnLst/>
              <a:rect l="l" t="t" r="r" b="b"/>
              <a:pathLst>
                <a:path w="145" h="5455" extrusionOk="0">
                  <a:moveTo>
                    <a:pt x="80" y="0"/>
                  </a:moveTo>
                  <a:cubicBezTo>
                    <a:pt x="32" y="0"/>
                    <a:pt x="0" y="1220"/>
                    <a:pt x="0" y="2728"/>
                  </a:cubicBezTo>
                  <a:cubicBezTo>
                    <a:pt x="0" y="4236"/>
                    <a:pt x="32" y="5455"/>
                    <a:pt x="80" y="5455"/>
                  </a:cubicBezTo>
                  <a:cubicBezTo>
                    <a:pt x="112" y="5455"/>
                    <a:pt x="145" y="4236"/>
                    <a:pt x="145" y="2728"/>
                  </a:cubicBezTo>
                  <a:cubicBezTo>
                    <a:pt x="145" y="1220"/>
                    <a:pt x="112" y="0"/>
                    <a:pt x="8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8306557" y="2333255"/>
              <a:ext cx="4842" cy="177361"/>
            </a:xfrm>
            <a:custGeom>
              <a:avLst/>
              <a:gdLst/>
              <a:ahLst/>
              <a:cxnLst/>
              <a:rect l="l" t="t" r="r" b="b"/>
              <a:pathLst>
                <a:path w="145" h="5311" extrusionOk="0">
                  <a:moveTo>
                    <a:pt x="65" y="0"/>
                  </a:moveTo>
                  <a:cubicBezTo>
                    <a:pt x="33" y="0"/>
                    <a:pt x="1" y="1188"/>
                    <a:pt x="1" y="2648"/>
                  </a:cubicBezTo>
                  <a:cubicBezTo>
                    <a:pt x="1" y="4124"/>
                    <a:pt x="33" y="5311"/>
                    <a:pt x="65" y="5311"/>
                  </a:cubicBezTo>
                  <a:cubicBezTo>
                    <a:pt x="113" y="5311"/>
                    <a:pt x="145" y="4124"/>
                    <a:pt x="145" y="2648"/>
                  </a:cubicBezTo>
                  <a:cubicBezTo>
                    <a:pt x="145" y="1188"/>
                    <a:pt x="113" y="0"/>
                    <a:pt x="6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6"/>
            <p:cNvSpPr/>
            <p:nvPr/>
          </p:nvSpPr>
          <p:spPr>
            <a:xfrm>
              <a:off x="7881171" y="2615075"/>
              <a:ext cx="529378" cy="1712329"/>
            </a:xfrm>
            <a:custGeom>
              <a:avLst/>
              <a:gdLst/>
              <a:ahLst/>
              <a:cxnLst/>
              <a:rect l="l" t="t" r="r" b="b"/>
              <a:pathLst>
                <a:path w="15852" h="51275" extrusionOk="0">
                  <a:moveTo>
                    <a:pt x="0" y="0"/>
                  </a:moveTo>
                  <a:lnTo>
                    <a:pt x="0" y="51275"/>
                  </a:lnTo>
                  <a:lnTo>
                    <a:pt x="15851" y="51275"/>
                  </a:lnTo>
                  <a:lnTo>
                    <a:pt x="158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6"/>
            <p:cNvSpPr/>
            <p:nvPr/>
          </p:nvSpPr>
          <p:spPr>
            <a:xfrm>
              <a:off x="8410515" y="2615609"/>
              <a:ext cx="448996" cy="1711794"/>
            </a:xfrm>
            <a:custGeom>
              <a:avLst/>
              <a:gdLst/>
              <a:ahLst/>
              <a:cxnLst/>
              <a:rect l="l" t="t" r="r" b="b"/>
              <a:pathLst>
                <a:path w="13445" h="51259" extrusionOk="0">
                  <a:moveTo>
                    <a:pt x="0" y="0"/>
                  </a:moveTo>
                  <a:lnTo>
                    <a:pt x="0" y="51259"/>
                  </a:lnTo>
                  <a:lnTo>
                    <a:pt x="13444" y="51259"/>
                  </a:lnTo>
                  <a:lnTo>
                    <a:pt x="1344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6"/>
            <p:cNvSpPr/>
            <p:nvPr/>
          </p:nvSpPr>
          <p:spPr>
            <a:xfrm>
              <a:off x="7922414" y="2684704"/>
              <a:ext cx="424885" cy="368647"/>
            </a:xfrm>
            <a:custGeom>
              <a:avLst/>
              <a:gdLst/>
              <a:ahLst/>
              <a:cxnLst/>
              <a:rect l="l" t="t" r="r" b="b"/>
              <a:pathLst>
                <a:path w="12723" h="11039" extrusionOk="0">
                  <a:moveTo>
                    <a:pt x="0" y="1"/>
                  </a:moveTo>
                  <a:lnTo>
                    <a:pt x="0" y="11039"/>
                  </a:lnTo>
                  <a:lnTo>
                    <a:pt x="12723" y="11039"/>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6"/>
            <p:cNvSpPr/>
            <p:nvPr/>
          </p:nvSpPr>
          <p:spPr>
            <a:xfrm>
              <a:off x="7922414" y="3095128"/>
              <a:ext cx="424885" cy="369182"/>
            </a:xfrm>
            <a:custGeom>
              <a:avLst/>
              <a:gdLst/>
              <a:ahLst/>
              <a:cxnLst/>
              <a:rect l="l" t="t" r="r" b="b"/>
              <a:pathLst>
                <a:path w="12723" h="11055" extrusionOk="0">
                  <a:moveTo>
                    <a:pt x="0" y="0"/>
                  </a:moveTo>
                  <a:lnTo>
                    <a:pt x="0" y="11054"/>
                  </a:lnTo>
                  <a:lnTo>
                    <a:pt x="12723" y="11054"/>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6"/>
            <p:cNvSpPr/>
            <p:nvPr/>
          </p:nvSpPr>
          <p:spPr>
            <a:xfrm>
              <a:off x="7922414" y="3506054"/>
              <a:ext cx="424885" cy="368647"/>
            </a:xfrm>
            <a:custGeom>
              <a:avLst/>
              <a:gdLst/>
              <a:ahLst/>
              <a:cxnLst/>
              <a:rect l="l" t="t" r="r" b="b"/>
              <a:pathLst>
                <a:path w="12723" h="11039" extrusionOk="0">
                  <a:moveTo>
                    <a:pt x="0" y="0"/>
                  </a:moveTo>
                  <a:lnTo>
                    <a:pt x="0" y="11038"/>
                  </a:lnTo>
                  <a:lnTo>
                    <a:pt x="12723" y="11038"/>
                  </a:lnTo>
                  <a:lnTo>
                    <a:pt x="127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6"/>
            <p:cNvSpPr/>
            <p:nvPr/>
          </p:nvSpPr>
          <p:spPr>
            <a:xfrm>
              <a:off x="7922414" y="3916445"/>
              <a:ext cx="424885" cy="369182"/>
            </a:xfrm>
            <a:custGeom>
              <a:avLst/>
              <a:gdLst/>
              <a:ahLst/>
              <a:cxnLst/>
              <a:rect l="l" t="t" r="r" b="b"/>
              <a:pathLst>
                <a:path w="12723" h="11055" extrusionOk="0">
                  <a:moveTo>
                    <a:pt x="0" y="1"/>
                  </a:moveTo>
                  <a:lnTo>
                    <a:pt x="0" y="11055"/>
                  </a:lnTo>
                  <a:lnTo>
                    <a:pt x="12723" y="11055"/>
                  </a:lnTo>
                  <a:lnTo>
                    <a:pt x="1272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6"/>
            <p:cNvSpPr/>
            <p:nvPr/>
          </p:nvSpPr>
          <p:spPr>
            <a:xfrm>
              <a:off x="8100276" y="2737768"/>
              <a:ext cx="34330" cy="29722"/>
            </a:xfrm>
            <a:custGeom>
              <a:avLst/>
              <a:gdLst/>
              <a:ahLst/>
              <a:cxnLst/>
              <a:rect l="l" t="t" r="r" b="b"/>
              <a:pathLst>
                <a:path w="1028" h="890" extrusionOk="0">
                  <a:moveTo>
                    <a:pt x="594" y="0"/>
                  </a:moveTo>
                  <a:cubicBezTo>
                    <a:pt x="193" y="0"/>
                    <a:pt x="1" y="482"/>
                    <a:pt x="290" y="754"/>
                  </a:cubicBezTo>
                  <a:cubicBezTo>
                    <a:pt x="378" y="848"/>
                    <a:pt x="487" y="889"/>
                    <a:pt x="593" y="889"/>
                  </a:cubicBezTo>
                  <a:cubicBezTo>
                    <a:pt x="815" y="889"/>
                    <a:pt x="1028" y="710"/>
                    <a:pt x="1028" y="449"/>
                  </a:cubicBezTo>
                  <a:cubicBezTo>
                    <a:pt x="1028" y="209"/>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8100276" y="3153503"/>
              <a:ext cx="34330" cy="29488"/>
            </a:xfrm>
            <a:custGeom>
              <a:avLst/>
              <a:gdLst/>
              <a:ahLst/>
              <a:cxnLst/>
              <a:rect l="l" t="t" r="r" b="b"/>
              <a:pathLst>
                <a:path w="1028" h="883" extrusionOk="0">
                  <a:moveTo>
                    <a:pt x="594" y="1"/>
                  </a:moveTo>
                  <a:cubicBezTo>
                    <a:pt x="193" y="1"/>
                    <a:pt x="1" y="466"/>
                    <a:pt x="290" y="755"/>
                  </a:cubicBezTo>
                  <a:cubicBezTo>
                    <a:pt x="377" y="843"/>
                    <a:pt x="485" y="882"/>
                    <a:pt x="591" y="882"/>
                  </a:cubicBezTo>
                  <a:cubicBezTo>
                    <a:pt x="814" y="882"/>
                    <a:pt x="1028" y="706"/>
                    <a:pt x="1028" y="434"/>
                  </a:cubicBezTo>
                  <a:cubicBezTo>
                    <a:pt x="1028" y="193"/>
                    <a:pt x="835" y="1"/>
                    <a:pt x="59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6"/>
            <p:cNvSpPr/>
            <p:nvPr/>
          </p:nvSpPr>
          <p:spPr>
            <a:xfrm>
              <a:off x="8100276" y="3568736"/>
              <a:ext cx="34330" cy="29488"/>
            </a:xfrm>
            <a:custGeom>
              <a:avLst/>
              <a:gdLst/>
              <a:ahLst/>
              <a:cxnLst/>
              <a:rect l="l" t="t" r="r" b="b"/>
              <a:pathLst>
                <a:path w="1028" h="883" extrusionOk="0">
                  <a:moveTo>
                    <a:pt x="594" y="0"/>
                  </a:moveTo>
                  <a:cubicBezTo>
                    <a:pt x="193" y="0"/>
                    <a:pt x="1" y="482"/>
                    <a:pt x="290" y="755"/>
                  </a:cubicBezTo>
                  <a:cubicBezTo>
                    <a:pt x="378" y="843"/>
                    <a:pt x="487" y="882"/>
                    <a:pt x="593" y="882"/>
                  </a:cubicBezTo>
                  <a:cubicBezTo>
                    <a:pt x="815" y="882"/>
                    <a:pt x="1028" y="710"/>
                    <a:pt x="1028" y="450"/>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6"/>
            <p:cNvSpPr/>
            <p:nvPr/>
          </p:nvSpPr>
          <p:spPr>
            <a:xfrm>
              <a:off x="8100276" y="3984504"/>
              <a:ext cx="34330" cy="29287"/>
            </a:xfrm>
            <a:custGeom>
              <a:avLst/>
              <a:gdLst/>
              <a:ahLst/>
              <a:cxnLst/>
              <a:rect l="l" t="t" r="r" b="b"/>
              <a:pathLst>
                <a:path w="1028" h="877" extrusionOk="0">
                  <a:moveTo>
                    <a:pt x="594" y="0"/>
                  </a:moveTo>
                  <a:cubicBezTo>
                    <a:pt x="193" y="0"/>
                    <a:pt x="1" y="465"/>
                    <a:pt x="290" y="738"/>
                  </a:cubicBezTo>
                  <a:cubicBezTo>
                    <a:pt x="380" y="834"/>
                    <a:pt x="491" y="877"/>
                    <a:pt x="600" y="877"/>
                  </a:cubicBezTo>
                  <a:cubicBezTo>
                    <a:pt x="819" y="877"/>
                    <a:pt x="1028" y="702"/>
                    <a:pt x="1028" y="433"/>
                  </a:cubicBezTo>
                  <a:cubicBezTo>
                    <a:pt x="1028" y="193"/>
                    <a:pt x="835" y="0"/>
                    <a:pt x="59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6"/>
            <p:cNvSpPr/>
            <p:nvPr/>
          </p:nvSpPr>
          <p:spPr>
            <a:xfrm>
              <a:off x="7881171" y="4327370"/>
              <a:ext cx="61113" cy="343468"/>
            </a:xfrm>
            <a:custGeom>
              <a:avLst/>
              <a:gdLst/>
              <a:ahLst/>
              <a:cxnLst/>
              <a:rect l="l" t="t" r="r" b="b"/>
              <a:pathLst>
                <a:path w="1830" h="10285" extrusionOk="0">
                  <a:moveTo>
                    <a:pt x="0" y="1"/>
                  </a:moveTo>
                  <a:lnTo>
                    <a:pt x="0" y="10285"/>
                  </a:lnTo>
                  <a:lnTo>
                    <a:pt x="1829" y="10285"/>
                  </a:lnTo>
                  <a:lnTo>
                    <a:pt x="182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6"/>
            <p:cNvSpPr/>
            <p:nvPr/>
          </p:nvSpPr>
          <p:spPr>
            <a:xfrm>
              <a:off x="8347265"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6"/>
            <p:cNvSpPr/>
            <p:nvPr/>
          </p:nvSpPr>
          <p:spPr>
            <a:xfrm>
              <a:off x="8791953" y="4327370"/>
              <a:ext cx="61113" cy="343468"/>
            </a:xfrm>
            <a:custGeom>
              <a:avLst/>
              <a:gdLst/>
              <a:ahLst/>
              <a:cxnLst/>
              <a:rect l="l" t="t" r="r" b="b"/>
              <a:pathLst>
                <a:path w="1830" h="10285" extrusionOk="0">
                  <a:moveTo>
                    <a:pt x="1" y="1"/>
                  </a:moveTo>
                  <a:lnTo>
                    <a:pt x="1" y="10285"/>
                  </a:lnTo>
                  <a:lnTo>
                    <a:pt x="1830" y="10285"/>
                  </a:lnTo>
                  <a:lnTo>
                    <a:pt x="1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s">
  <p:cSld name="CUSTOM_8">
    <p:spTree>
      <p:nvGrpSpPr>
        <p:cNvPr id="1" name="Shape 433"/>
        <p:cNvGrpSpPr/>
        <p:nvPr/>
      </p:nvGrpSpPr>
      <p:grpSpPr>
        <a:xfrm>
          <a:off x="0" y="0"/>
          <a:ext cx="0" cy="0"/>
          <a:chOff x="0" y="0"/>
          <a:chExt cx="0" cy="0"/>
        </a:xfrm>
      </p:grpSpPr>
      <p:sp>
        <p:nvSpPr>
          <p:cNvPr id="434" name="Google Shape;434;p1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txBox="1">
            <a:spLocks noGrp="1"/>
          </p:cNvSpPr>
          <p:nvPr>
            <p:ph type="subTitle" idx="1"/>
          </p:nvPr>
        </p:nvSpPr>
        <p:spPr>
          <a:xfrm>
            <a:off x="2481875" y="1533123"/>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6" name="Google Shape;436;p19"/>
          <p:cNvSpPr txBox="1">
            <a:spLocks noGrp="1"/>
          </p:cNvSpPr>
          <p:nvPr>
            <p:ph type="subTitle" idx="2"/>
          </p:nvPr>
        </p:nvSpPr>
        <p:spPr>
          <a:xfrm>
            <a:off x="2481875" y="180471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37" name="Google Shape;437;p19"/>
          <p:cNvSpPr txBox="1">
            <a:spLocks noGrp="1"/>
          </p:cNvSpPr>
          <p:nvPr>
            <p:ph type="title" hasCustomPrompt="1"/>
          </p:nvPr>
        </p:nvSpPr>
        <p:spPr>
          <a:xfrm>
            <a:off x="720000" y="1706550"/>
            <a:ext cx="758700" cy="4524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19"/>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39" name="Google Shape;439;p19"/>
          <p:cNvSpPr txBox="1">
            <a:spLocks noGrp="1"/>
          </p:cNvSpPr>
          <p:nvPr>
            <p:ph type="subTitle" idx="4"/>
          </p:nvPr>
        </p:nvSpPr>
        <p:spPr>
          <a:xfrm>
            <a:off x="2478625" y="2563930"/>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0" name="Google Shape;440;p19"/>
          <p:cNvSpPr txBox="1">
            <a:spLocks noGrp="1"/>
          </p:cNvSpPr>
          <p:nvPr>
            <p:ph type="subTitle" idx="5"/>
          </p:nvPr>
        </p:nvSpPr>
        <p:spPr>
          <a:xfrm>
            <a:off x="2478625" y="2838031"/>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1" name="Google Shape;441;p19"/>
          <p:cNvSpPr txBox="1">
            <a:spLocks noGrp="1"/>
          </p:cNvSpPr>
          <p:nvPr>
            <p:ph type="title" idx="6" hasCustomPrompt="1"/>
          </p:nvPr>
        </p:nvSpPr>
        <p:spPr>
          <a:xfrm>
            <a:off x="720000" y="2729475"/>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2" name="Google Shape;442;p19"/>
          <p:cNvSpPr txBox="1">
            <a:spLocks noGrp="1"/>
          </p:cNvSpPr>
          <p:nvPr>
            <p:ph type="subTitle" idx="7"/>
          </p:nvPr>
        </p:nvSpPr>
        <p:spPr>
          <a:xfrm>
            <a:off x="2478625" y="3584797"/>
            <a:ext cx="20934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19"/>
          <p:cNvSpPr txBox="1">
            <a:spLocks noGrp="1"/>
          </p:cNvSpPr>
          <p:nvPr>
            <p:ph type="subTitle" idx="8"/>
          </p:nvPr>
        </p:nvSpPr>
        <p:spPr>
          <a:xfrm>
            <a:off x="2478625" y="3861398"/>
            <a:ext cx="20934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444" name="Google Shape;444;p19"/>
          <p:cNvSpPr txBox="1">
            <a:spLocks noGrp="1"/>
          </p:cNvSpPr>
          <p:nvPr>
            <p:ph type="title" idx="9" hasCustomPrompt="1"/>
          </p:nvPr>
        </p:nvSpPr>
        <p:spPr>
          <a:xfrm>
            <a:off x="720000" y="3752700"/>
            <a:ext cx="758700" cy="503700"/>
          </a:xfrm>
          <a:prstGeom prst="rect">
            <a:avLst/>
          </a:prstGeom>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chemeClr val="dk2"/>
              </a:buClr>
              <a:buSzPts val="2100"/>
              <a:buFont typeface="Josefin Sans"/>
              <a:buNone/>
              <a:defRPr sz="27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445" name="Google Shape;445;p19"/>
          <p:cNvGrpSpPr/>
          <p:nvPr/>
        </p:nvGrpSpPr>
        <p:grpSpPr>
          <a:xfrm>
            <a:off x="6244509" y="1247368"/>
            <a:ext cx="431083" cy="553668"/>
            <a:chOff x="6201325" y="1203748"/>
            <a:chExt cx="474500" cy="609431"/>
          </a:xfrm>
        </p:grpSpPr>
        <p:sp>
          <p:nvSpPr>
            <p:cNvPr id="446" name="Google Shape;446;p19"/>
            <p:cNvSpPr/>
            <p:nvPr/>
          </p:nvSpPr>
          <p:spPr>
            <a:xfrm>
              <a:off x="6201325" y="1212305"/>
              <a:ext cx="474500" cy="598181"/>
            </a:xfrm>
            <a:custGeom>
              <a:avLst/>
              <a:gdLst/>
              <a:ahLst/>
              <a:cxnLst/>
              <a:rect l="l" t="t" r="r" b="b"/>
              <a:pathLst>
                <a:path w="14805" h="18664" extrusionOk="0">
                  <a:moveTo>
                    <a:pt x="0" y="0"/>
                  </a:moveTo>
                  <a:lnTo>
                    <a:pt x="0" y="18664"/>
                  </a:lnTo>
                  <a:lnTo>
                    <a:pt x="14804" y="18664"/>
                  </a:lnTo>
                  <a:lnTo>
                    <a:pt x="148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408560" y="1797090"/>
              <a:ext cx="65895" cy="16089"/>
            </a:xfrm>
            <a:custGeom>
              <a:avLst/>
              <a:gdLst/>
              <a:ahLst/>
              <a:cxnLst/>
              <a:rect l="l" t="t" r="r" b="b"/>
              <a:pathLst>
                <a:path w="2056" h="502" extrusionOk="0">
                  <a:moveTo>
                    <a:pt x="0" y="0"/>
                  </a:moveTo>
                  <a:lnTo>
                    <a:pt x="0" y="501"/>
                  </a:lnTo>
                  <a:lnTo>
                    <a:pt x="2056" y="501"/>
                  </a:lnTo>
                  <a:lnTo>
                    <a:pt x="20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333595" y="1417938"/>
              <a:ext cx="175121" cy="164417"/>
            </a:xfrm>
            <a:custGeom>
              <a:avLst/>
              <a:gdLst/>
              <a:ahLst/>
              <a:cxnLst/>
              <a:rect l="l" t="t" r="r" b="b"/>
              <a:pathLst>
                <a:path w="5464" h="5130" extrusionOk="0">
                  <a:moveTo>
                    <a:pt x="3743" y="0"/>
                  </a:moveTo>
                  <a:lnTo>
                    <a:pt x="1020" y="401"/>
                  </a:lnTo>
                  <a:lnTo>
                    <a:pt x="0" y="2958"/>
                  </a:lnTo>
                  <a:lnTo>
                    <a:pt x="1721" y="5130"/>
                  </a:lnTo>
                  <a:lnTo>
                    <a:pt x="4445" y="4729"/>
                  </a:lnTo>
                  <a:lnTo>
                    <a:pt x="5464" y="2173"/>
                  </a:lnTo>
                  <a:lnTo>
                    <a:pt x="3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374811" y="1470949"/>
              <a:ext cx="174608" cy="164449"/>
            </a:xfrm>
            <a:custGeom>
              <a:avLst/>
              <a:gdLst/>
              <a:ahLst/>
              <a:cxnLst/>
              <a:rect l="l" t="t" r="r" b="b"/>
              <a:pathLst>
                <a:path w="5448" h="5131" extrusionOk="0">
                  <a:moveTo>
                    <a:pt x="3744" y="1"/>
                  </a:moveTo>
                  <a:lnTo>
                    <a:pt x="1020" y="402"/>
                  </a:lnTo>
                  <a:lnTo>
                    <a:pt x="1" y="2958"/>
                  </a:lnTo>
                  <a:lnTo>
                    <a:pt x="1705" y="5130"/>
                  </a:lnTo>
                  <a:lnTo>
                    <a:pt x="4429" y="4729"/>
                  </a:lnTo>
                  <a:lnTo>
                    <a:pt x="5448" y="2173"/>
                  </a:lnTo>
                  <a:lnTo>
                    <a:pt x="37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418207" y="1203748"/>
              <a:ext cx="65350" cy="13942"/>
            </a:xfrm>
            <a:custGeom>
              <a:avLst/>
              <a:gdLst/>
              <a:ahLst/>
              <a:cxnLst/>
              <a:rect l="l" t="t" r="r" b="b"/>
              <a:pathLst>
                <a:path w="2039" h="435" extrusionOk="0">
                  <a:moveTo>
                    <a:pt x="0" y="0"/>
                  </a:moveTo>
                  <a:lnTo>
                    <a:pt x="0" y="434"/>
                  </a:lnTo>
                  <a:lnTo>
                    <a:pt x="2039" y="434"/>
                  </a:lnTo>
                  <a:lnTo>
                    <a:pt x="203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19"/>
          <p:cNvGrpSpPr/>
          <p:nvPr/>
        </p:nvGrpSpPr>
        <p:grpSpPr>
          <a:xfrm>
            <a:off x="7057215" y="860363"/>
            <a:ext cx="1440106" cy="2519509"/>
            <a:chOff x="6853029" y="844403"/>
            <a:chExt cx="1516061" cy="2652394"/>
          </a:xfrm>
        </p:grpSpPr>
        <p:sp>
          <p:nvSpPr>
            <p:cNvPr id="452" name="Google Shape;452;p19"/>
            <p:cNvSpPr/>
            <p:nvPr/>
          </p:nvSpPr>
          <p:spPr>
            <a:xfrm>
              <a:off x="6853029" y="1481141"/>
              <a:ext cx="321878" cy="689203"/>
            </a:xfrm>
            <a:custGeom>
              <a:avLst/>
              <a:gdLst/>
              <a:ahLst/>
              <a:cxnLst/>
              <a:rect l="l" t="t" r="r" b="b"/>
              <a:pathLst>
                <a:path w="10043" h="21504" extrusionOk="0">
                  <a:moveTo>
                    <a:pt x="1" y="0"/>
                  </a:moveTo>
                  <a:lnTo>
                    <a:pt x="1" y="21504"/>
                  </a:lnTo>
                  <a:lnTo>
                    <a:pt x="10042" y="21504"/>
                  </a:lnTo>
                  <a:lnTo>
                    <a:pt x="1004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7188272" y="2218515"/>
              <a:ext cx="395753" cy="666223"/>
            </a:xfrm>
            <a:custGeom>
              <a:avLst/>
              <a:gdLst/>
              <a:ahLst/>
              <a:cxnLst/>
              <a:rect l="l" t="t" r="r" b="b"/>
              <a:pathLst>
                <a:path w="12348" h="20787" extrusionOk="0">
                  <a:moveTo>
                    <a:pt x="0" y="1"/>
                  </a:moveTo>
                  <a:lnTo>
                    <a:pt x="0" y="20786"/>
                  </a:lnTo>
                  <a:lnTo>
                    <a:pt x="12348" y="20786"/>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632197" y="844403"/>
              <a:ext cx="736894" cy="624975"/>
            </a:xfrm>
            <a:custGeom>
              <a:avLst/>
              <a:gdLst/>
              <a:ahLst/>
              <a:cxnLst/>
              <a:rect l="l" t="t" r="r" b="b"/>
              <a:pathLst>
                <a:path w="22992" h="19500" extrusionOk="0">
                  <a:moveTo>
                    <a:pt x="1" y="1"/>
                  </a:moveTo>
                  <a:lnTo>
                    <a:pt x="1" y="19499"/>
                  </a:lnTo>
                  <a:lnTo>
                    <a:pt x="11713" y="19499"/>
                  </a:lnTo>
                  <a:lnTo>
                    <a:pt x="11713" y="418"/>
                  </a:lnTo>
                  <a:lnTo>
                    <a:pt x="12131" y="418"/>
                  </a:lnTo>
                  <a:lnTo>
                    <a:pt x="12131" y="19499"/>
                  </a:lnTo>
                  <a:lnTo>
                    <a:pt x="22992" y="19499"/>
                  </a:lnTo>
                  <a:lnTo>
                    <a:pt x="2299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853029" y="2218515"/>
              <a:ext cx="321878" cy="666223"/>
            </a:xfrm>
            <a:custGeom>
              <a:avLst/>
              <a:gdLst/>
              <a:ahLst/>
              <a:cxnLst/>
              <a:rect l="l" t="t" r="r" b="b"/>
              <a:pathLst>
                <a:path w="10043" h="20787" extrusionOk="0">
                  <a:moveTo>
                    <a:pt x="1" y="1"/>
                  </a:moveTo>
                  <a:lnTo>
                    <a:pt x="1" y="20786"/>
                  </a:lnTo>
                  <a:lnTo>
                    <a:pt x="10042" y="20786"/>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8020996" y="2218515"/>
              <a:ext cx="348095" cy="666223"/>
            </a:xfrm>
            <a:custGeom>
              <a:avLst/>
              <a:gdLst/>
              <a:ahLst/>
              <a:cxnLst/>
              <a:rect l="l" t="t" r="r" b="b"/>
              <a:pathLst>
                <a:path w="10861" h="20787" extrusionOk="0">
                  <a:moveTo>
                    <a:pt x="0" y="1"/>
                  </a:moveTo>
                  <a:lnTo>
                    <a:pt x="0" y="20786"/>
                  </a:lnTo>
                  <a:lnTo>
                    <a:pt x="10861" y="20786"/>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188272" y="1481141"/>
              <a:ext cx="395753" cy="689203"/>
            </a:xfrm>
            <a:custGeom>
              <a:avLst/>
              <a:gdLst/>
              <a:ahLst/>
              <a:cxnLst/>
              <a:rect l="l" t="t" r="r" b="b"/>
              <a:pathLst>
                <a:path w="12348" h="21504" extrusionOk="0">
                  <a:moveTo>
                    <a:pt x="0" y="0"/>
                  </a:moveTo>
                  <a:lnTo>
                    <a:pt x="0" y="21504"/>
                  </a:lnTo>
                  <a:lnTo>
                    <a:pt x="12348" y="21504"/>
                  </a:lnTo>
                  <a:lnTo>
                    <a:pt x="1234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8020996" y="1481141"/>
              <a:ext cx="348095" cy="689203"/>
            </a:xfrm>
            <a:custGeom>
              <a:avLst/>
              <a:gdLst/>
              <a:ahLst/>
              <a:cxnLst/>
              <a:rect l="l" t="t" r="r" b="b"/>
              <a:pathLst>
                <a:path w="10861" h="21504" extrusionOk="0">
                  <a:moveTo>
                    <a:pt x="0" y="0"/>
                  </a:moveTo>
                  <a:lnTo>
                    <a:pt x="0" y="21504"/>
                  </a:lnTo>
                  <a:lnTo>
                    <a:pt x="10861" y="21504"/>
                  </a:lnTo>
                  <a:lnTo>
                    <a:pt x="1086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853029" y="2896469"/>
              <a:ext cx="321878" cy="600329"/>
            </a:xfrm>
            <a:custGeom>
              <a:avLst/>
              <a:gdLst/>
              <a:ahLst/>
              <a:cxnLst/>
              <a:rect l="l" t="t" r="r" b="b"/>
              <a:pathLst>
                <a:path w="10043" h="18731" extrusionOk="0">
                  <a:moveTo>
                    <a:pt x="1" y="1"/>
                  </a:moveTo>
                  <a:lnTo>
                    <a:pt x="1" y="18731"/>
                  </a:lnTo>
                  <a:lnTo>
                    <a:pt x="10042" y="18731"/>
                  </a:lnTo>
                  <a:lnTo>
                    <a:pt x="1004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853029" y="844403"/>
              <a:ext cx="730996" cy="624975"/>
            </a:xfrm>
            <a:custGeom>
              <a:avLst/>
              <a:gdLst/>
              <a:ahLst/>
              <a:cxnLst/>
              <a:rect l="l" t="t" r="r" b="b"/>
              <a:pathLst>
                <a:path w="22808" h="19500" extrusionOk="0">
                  <a:moveTo>
                    <a:pt x="1" y="1"/>
                  </a:moveTo>
                  <a:lnTo>
                    <a:pt x="1" y="19499"/>
                  </a:lnTo>
                  <a:lnTo>
                    <a:pt x="10042" y="19499"/>
                  </a:lnTo>
                  <a:lnTo>
                    <a:pt x="10042" y="418"/>
                  </a:lnTo>
                  <a:lnTo>
                    <a:pt x="10460" y="418"/>
                  </a:lnTo>
                  <a:lnTo>
                    <a:pt x="10460" y="19499"/>
                  </a:lnTo>
                  <a:lnTo>
                    <a:pt x="22808" y="19499"/>
                  </a:lnTo>
                  <a:lnTo>
                    <a:pt x="2280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188272" y="2896469"/>
              <a:ext cx="395753" cy="600329"/>
            </a:xfrm>
            <a:custGeom>
              <a:avLst/>
              <a:gdLst/>
              <a:ahLst/>
              <a:cxnLst/>
              <a:rect l="l" t="t" r="r" b="b"/>
              <a:pathLst>
                <a:path w="12348" h="18731" extrusionOk="0">
                  <a:moveTo>
                    <a:pt x="0" y="1"/>
                  </a:moveTo>
                  <a:lnTo>
                    <a:pt x="0" y="18731"/>
                  </a:lnTo>
                  <a:lnTo>
                    <a:pt x="12348" y="18731"/>
                  </a:lnTo>
                  <a:lnTo>
                    <a:pt x="1234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8020996" y="2896469"/>
              <a:ext cx="348095" cy="600329"/>
            </a:xfrm>
            <a:custGeom>
              <a:avLst/>
              <a:gdLst/>
              <a:ahLst/>
              <a:cxnLst/>
              <a:rect l="l" t="t" r="r" b="b"/>
              <a:pathLst>
                <a:path w="10861" h="18731" extrusionOk="0">
                  <a:moveTo>
                    <a:pt x="0" y="1"/>
                  </a:moveTo>
                  <a:lnTo>
                    <a:pt x="0" y="18731"/>
                  </a:lnTo>
                  <a:lnTo>
                    <a:pt x="10861" y="18731"/>
                  </a:lnTo>
                  <a:lnTo>
                    <a:pt x="1086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632197" y="1481141"/>
              <a:ext cx="375434" cy="689203"/>
            </a:xfrm>
            <a:custGeom>
              <a:avLst/>
              <a:gdLst/>
              <a:ahLst/>
              <a:cxnLst/>
              <a:rect l="l" t="t" r="r" b="b"/>
              <a:pathLst>
                <a:path w="11714" h="21504" extrusionOk="0">
                  <a:moveTo>
                    <a:pt x="1" y="0"/>
                  </a:moveTo>
                  <a:lnTo>
                    <a:pt x="1" y="21504"/>
                  </a:lnTo>
                  <a:lnTo>
                    <a:pt x="11713" y="21504"/>
                  </a:lnTo>
                  <a:lnTo>
                    <a:pt x="117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632197" y="2896469"/>
              <a:ext cx="375434" cy="600329"/>
            </a:xfrm>
            <a:custGeom>
              <a:avLst/>
              <a:gdLst/>
              <a:ahLst/>
              <a:cxnLst/>
              <a:rect l="l" t="t" r="r" b="b"/>
              <a:pathLst>
                <a:path w="11714" h="18731" extrusionOk="0">
                  <a:moveTo>
                    <a:pt x="1" y="1"/>
                  </a:moveTo>
                  <a:lnTo>
                    <a:pt x="1" y="18731"/>
                  </a:lnTo>
                  <a:lnTo>
                    <a:pt x="11713" y="18731"/>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632197" y="2218515"/>
              <a:ext cx="375434" cy="666223"/>
            </a:xfrm>
            <a:custGeom>
              <a:avLst/>
              <a:gdLst/>
              <a:ahLst/>
              <a:cxnLst/>
              <a:rect l="l" t="t" r="r" b="b"/>
              <a:pathLst>
                <a:path w="11714" h="20787" extrusionOk="0">
                  <a:moveTo>
                    <a:pt x="1" y="1"/>
                  </a:moveTo>
                  <a:lnTo>
                    <a:pt x="1" y="20786"/>
                  </a:lnTo>
                  <a:lnTo>
                    <a:pt x="11713" y="20786"/>
                  </a:lnTo>
                  <a:lnTo>
                    <a:pt x="1171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9"/>
          <p:cNvGrpSpPr/>
          <p:nvPr/>
        </p:nvGrpSpPr>
        <p:grpSpPr>
          <a:xfrm>
            <a:off x="6883611" y="3709688"/>
            <a:ext cx="1022876" cy="962333"/>
            <a:chOff x="6883611" y="3709688"/>
            <a:chExt cx="1022876" cy="962333"/>
          </a:xfrm>
        </p:grpSpPr>
        <p:sp>
          <p:nvSpPr>
            <p:cNvPr id="467" name="Google Shape;467;p19"/>
            <p:cNvSpPr/>
            <p:nvPr/>
          </p:nvSpPr>
          <p:spPr>
            <a:xfrm>
              <a:off x="6923801" y="4362996"/>
              <a:ext cx="949481" cy="309026"/>
            </a:xfrm>
            <a:custGeom>
              <a:avLst/>
              <a:gdLst/>
              <a:ahLst/>
              <a:cxnLst/>
              <a:rect l="l" t="t" r="r" b="b"/>
              <a:pathLst>
                <a:path w="29625" h="9642" extrusionOk="0">
                  <a:moveTo>
                    <a:pt x="0" y="1"/>
                  </a:moveTo>
                  <a:lnTo>
                    <a:pt x="0" y="9642"/>
                  </a:lnTo>
                  <a:lnTo>
                    <a:pt x="29624" y="9642"/>
                  </a:lnTo>
                  <a:lnTo>
                    <a:pt x="2962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883611" y="4276781"/>
              <a:ext cx="1022876" cy="86247"/>
            </a:xfrm>
            <a:custGeom>
              <a:avLst/>
              <a:gdLst/>
              <a:ahLst/>
              <a:cxnLst/>
              <a:rect l="l" t="t" r="r" b="b"/>
              <a:pathLst>
                <a:path w="31915" h="2691" extrusionOk="0">
                  <a:moveTo>
                    <a:pt x="1" y="1"/>
                  </a:moveTo>
                  <a:lnTo>
                    <a:pt x="1" y="2691"/>
                  </a:lnTo>
                  <a:lnTo>
                    <a:pt x="31914" y="2691"/>
                  </a:lnTo>
                  <a:lnTo>
                    <a:pt x="3191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375226" y="4276781"/>
              <a:ext cx="531261" cy="395241"/>
            </a:xfrm>
            <a:custGeom>
              <a:avLst/>
              <a:gdLst/>
              <a:ahLst/>
              <a:cxnLst/>
              <a:rect l="l" t="t" r="r" b="b"/>
              <a:pathLst>
                <a:path w="16576" h="12332" extrusionOk="0">
                  <a:moveTo>
                    <a:pt x="0" y="1"/>
                  </a:moveTo>
                  <a:lnTo>
                    <a:pt x="0" y="2440"/>
                  </a:lnTo>
                  <a:lnTo>
                    <a:pt x="619" y="12332"/>
                  </a:lnTo>
                  <a:lnTo>
                    <a:pt x="15539" y="12332"/>
                  </a:lnTo>
                  <a:lnTo>
                    <a:pt x="15539" y="2691"/>
                  </a:lnTo>
                  <a:lnTo>
                    <a:pt x="16575" y="2691"/>
                  </a:lnTo>
                  <a:lnTo>
                    <a:pt x="165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056585" y="4412801"/>
              <a:ext cx="192300" cy="46633"/>
            </a:xfrm>
            <a:custGeom>
              <a:avLst/>
              <a:gdLst/>
              <a:ahLst/>
              <a:cxnLst/>
              <a:rect l="l" t="t" r="r" b="b"/>
              <a:pathLst>
                <a:path w="6000" h="1455" extrusionOk="0">
                  <a:moveTo>
                    <a:pt x="1" y="1"/>
                  </a:moveTo>
                  <a:lnTo>
                    <a:pt x="1" y="1454"/>
                  </a:lnTo>
                  <a:lnTo>
                    <a:pt x="5999" y="1454"/>
                  </a:lnTo>
                  <a:lnTo>
                    <a:pt x="59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7031425" y="4517220"/>
              <a:ext cx="247426" cy="98586"/>
            </a:xfrm>
            <a:custGeom>
              <a:avLst/>
              <a:gdLst/>
              <a:ahLst/>
              <a:cxnLst/>
              <a:rect l="l" t="t" r="r" b="b"/>
              <a:pathLst>
                <a:path w="7720" h="3076" extrusionOk="0">
                  <a:moveTo>
                    <a:pt x="1" y="1"/>
                  </a:moveTo>
                  <a:lnTo>
                    <a:pt x="1" y="3075"/>
                  </a:lnTo>
                  <a:lnTo>
                    <a:pt x="7720" y="3075"/>
                  </a:lnTo>
                  <a:lnTo>
                    <a:pt x="772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7156741" y="3820005"/>
              <a:ext cx="419342" cy="149449"/>
            </a:xfrm>
            <a:custGeom>
              <a:avLst/>
              <a:gdLst/>
              <a:ahLst/>
              <a:cxnLst/>
              <a:rect l="l" t="t" r="r" b="b"/>
              <a:pathLst>
                <a:path w="13084" h="4663" extrusionOk="0">
                  <a:moveTo>
                    <a:pt x="0" y="0"/>
                  </a:moveTo>
                  <a:lnTo>
                    <a:pt x="50" y="3626"/>
                  </a:lnTo>
                  <a:lnTo>
                    <a:pt x="13083" y="4662"/>
                  </a:lnTo>
                  <a:lnTo>
                    <a:pt x="13083" y="4662"/>
                  </a:lnTo>
                  <a:lnTo>
                    <a:pt x="12682" y="108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7244013" y="3872470"/>
              <a:ext cx="256015" cy="42883"/>
            </a:xfrm>
            <a:custGeom>
              <a:avLst/>
              <a:gdLst/>
              <a:ahLst/>
              <a:cxnLst/>
              <a:rect l="l" t="t" r="r" b="b"/>
              <a:pathLst>
                <a:path w="7988" h="1338" extrusionOk="0">
                  <a:moveTo>
                    <a:pt x="51" y="1"/>
                  </a:moveTo>
                  <a:lnTo>
                    <a:pt x="1" y="653"/>
                  </a:lnTo>
                  <a:lnTo>
                    <a:pt x="7937" y="1338"/>
                  </a:lnTo>
                  <a:lnTo>
                    <a:pt x="7988" y="686"/>
                  </a:lnTo>
                  <a:lnTo>
                    <a:pt x="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7109627" y="3709688"/>
              <a:ext cx="416650" cy="143007"/>
            </a:xfrm>
            <a:custGeom>
              <a:avLst/>
              <a:gdLst/>
              <a:ahLst/>
              <a:cxnLst/>
              <a:rect l="l" t="t" r="r" b="b"/>
              <a:pathLst>
                <a:path w="13000" h="4462" extrusionOk="0">
                  <a:moveTo>
                    <a:pt x="0" y="1"/>
                  </a:moveTo>
                  <a:lnTo>
                    <a:pt x="0" y="3626"/>
                  </a:lnTo>
                  <a:lnTo>
                    <a:pt x="12999" y="4462"/>
                  </a:lnTo>
                  <a:lnTo>
                    <a:pt x="12665" y="1220"/>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09627" y="3725233"/>
              <a:ext cx="395753" cy="107656"/>
            </a:xfrm>
            <a:custGeom>
              <a:avLst/>
              <a:gdLst/>
              <a:ahLst/>
              <a:cxnLst/>
              <a:rect l="l" t="t" r="r" b="b"/>
              <a:pathLst>
                <a:path w="12348" h="3359" extrusionOk="0">
                  <a:moveTo>
                    <a:pt x="0" y="0"/>
                  </a:moveTo>
                  <a:lnTo>
                    <a:pt x="0" y="2456"/>
                  </a:lnTo>
                  <a:lnTo>
                    <a:pt x="12348" y="3359"/>
                  </a:lnTo>
                  <a:lnTo>
                    <a:pt x="12130" y="110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112832" y="3753917"/>
              <a:ext cx="362550" cy="37210"/>
            </a:xfrm>
            <a:custGeom>
              <a:avLst/>
              <a:gdLst/>
              <a:ahLst/>
              <a:cxnLst/>
              <a:rect l="l" t="t" r="r" b="b"/>
              <a:pathLst>
                <a:path w="11312" h="1161" extrusionOk="0">
                  <a:moveTo>
                    <a:pt x="132" y="0"/>
                  </a:moveTo>
                  <a:cubicBezTo>
                    <a:pt x="88" y="0"/>
                    <a:pt x="44" y="2"/>
                    <a:pt x="0" y="7"/>
                  </a:cubicBezTo>
                  <a:cubicBezTo>
                    <a:pt x="134" y="57"/>
                    <a:pt x="284" y="74"/>
                    <a:pt x="435" y="91"/>
                  </a:cubicBezTo>
                  <a:lnTo>
                    <a:pt x="1654" y="241"/>
                  </a:lnTo>
                  <a:cubicBezTo>
                    <a:pt x="2674" y="358"/>
                    <a:pt x="4077" y="509"/>
                    <a:pt x="5648" y="659"/>
                  </a:cubicBezTo>
                  <a:cubicBezTo>
                    <a:pt x="7202" y="826"/>
                    <a:pt x="8622" y="960"/>
                    <a:pt x="9641" y="1043"/>
                  </a:cubicBezTo>
                  <a:lnTo>
                    <a:pt x="10861" y="1144"/>
                  </a:lnTo>
                  <a:cubicBezTo>
                    <a:pt x="11011" y="1160"/>
                    <a:pt x="11162" y="1160"/>
                    <a:pt x="11312" y="1160"/>
                  </a:cubicBezTo>
                  <a:cubicBezTo>
                    <a:pt x="11162" y="1110"/>
                    <a:pt x="11011" y="1093"/>
                    <a:pt x="10861" y="1077"/>
                  </a:cubicBezTo>
                  <a:lnTo>
                    <a:pt x="9658" y="926"/>
                  </a:lnTo>
                  <a:cubicBezTo>
                    <a:pt x="8639" y="809"/>
                    <a:pt x="7218" y="659"/>
                    <a:pt x="5664" y="492"/>
                  </a:cubicBezTo>
                  <a:cubicBezTo>
                    <a:pt x="4094" y="342"/>
                    <a:pt x="2690" y="208"/>
                    <a:pt x="1654" y="124"/>
                  </a:cubicBezTo>
                  <a:lnTo>
                    <a:pt x="451" y="24"/>
                  </a:lnTo>
                  <a:cubicBezTo>
                    <a:pt x="345" y="12"/>
                    <a:pt x="239" y="0"/>
                    <a:pt x="13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108538" y="3774622"/>
              <a:ext cx="365787" cy="26537"/>
            </a:xfrm>
            <a:custGeom>
              <a:avLst/>
              <a:gdLst/>
              <a:ahLst/>
              <a:cxnLst/>
              <a:rect l="l" t="t" r="r" b="b"/>
              <a:pathLst>
                <a:path w="11413" h="828" extrusionOk="0">
                  <a:moveTo>
                    <a:pt x="226" y="0"/>
                  </a:moveTo>
                  <a:cubicBezTo>
                    <a:pt x="151" y="0"/>
                    <a:pt x="76" y="5"/>
                    <a:pt x="1" y="13"/>
                  </a:cubicBezTo>
                  <a:cubicBezTo>
                    <a:pt x="134" y="46"/>
                    <a:pt x="285" y="80"/>
                    <a:pt x="435" y="80"/>
                  </a:cubicBezTo>
                  <a:lnTo>
                    <a:pt x="1655" y="197"/>
                  </a:lnTo>
                  <a:cubicBezTo>
                    <a:pt x="2691" y="280"/>
                    <a:pt x="4128" y="397"/>
                    <a:pt x="5698" y="498"/>
                  </a:cubicBezTo>
                  <a:cubicBezTo>
                    <a:pt x="7269" y="614"/>
                    <a:pt x="8706" y="698"/>
                    <a:pt x="9742" y="748"/>
                  </a:cubicBezTo>
                  <a:lnTo>
                    <a:pt x="10961" y="815"/>
                  </a:lnTo>
                  <a:cubicBezTo>
                    <a:pt x="11037" y="823"/>
                    <a:pt x="11112" y="828"/>
                    <a:pt x="11187" y="828"/>
                  </a:cubicBezTo>
                  <a:cubicBezTo>
                    <a:pt x="11262" y="828"/>
                    <a:pt x="11337" y="823"/>
                    <a:pt x="11413" y="815"/>
                  </a:cubicBezTo>
                  <a:cubicBezTo>
                    <a:pt x="11262" y="782"/>
                    <a:pt x="11112" y="748"/>
                    <a:pt x="10961" y="748"/>
                  </a:cubicBezTo>
                  <a:lnTo>
                    <a:pt x="9742" y="631"/>
                  </a:lnTo>
                  <a:cubicBezTo>
                    <a:pt x="8706" y="548"/>
                    <a:pt x="7286" y="447"/>
                    <a:pt x="5715" y="330"/>
                  </a:cubicBezTo>
                  <a:cubicBezTo>
                    <a:pt x="4128" y="213"/>
                    <a:pt x="2707" y="130"/>
                    <a:pt x="1671" y="80"/>
                  </a:cubicBezTo>
                  <a:lnTo>
                    <a:pt x="452" y="13"/>
                  </a:lnTo>
                  <a:cubicBezTo>
                    <a:pt x="377" y="5"/>
                    <a:pt x="301" y="0"/>
                    <a:pt x="226"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7161548" y="3927116"/>
              <a:ext cx="418285" cy="137655"/>
            </a:xfrm>
            <a:custGeom>
              <a:avLst/>
              <a:gdLst/>
              <a:ahLst/>
              <a:cxnLst/>
              <a:rect l="l" t="t" r="r" b="b"/>
              <a:pathLst>
                <a:path w="13051" h="4295" extrusionOk="0">
                  <a:moveTo>
                    <a:pt x="1" y="0"/>
                  </a:moveTo>
                  <a:lnTo>
                    <a:pt x="34" y="3609"/>
                  </a:lnTo>
                  <a:lnTo>
                    <a:pt x="13050" y="4294"/>
                  </a:lnTo>
                  <a:lnTo>
                    <a:pt x="12683" y="1070"/>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7201194" y="3930865"/>
              <a:ext cx="8045" cy="114611"/>
            </a:xfrm>
            <a:custGeom>
              <a:avLst/>
              <a:gdLst/>
              <a:ahLst/>
              <a:cxnLst/>
              <a:rect l="l" t="t" r="r" b="b"/>
              <a:pathLst>
                <a:path w="251" h="3576" extrusionOk="0">
                  <a:moveTo>
                    <a:pt x="67" y="0"/>
                  </a:moveTo>
                  <a:cubicBezTo>
                    <a:pt x="17" y="0"/>
                    <a:pt x="0" y="802"/>
                    <a:pt x="50" y="1788"/>
                  </a:cubicBezTo>
                  <a:cubicBezTo>
                    <a:pt x="84" y="2774"/>
                    <a:pt x="151" y="3576"/>
                    <a:pt x="201" y="3576"/>
                  </a:cubicBezTo>
                  <a:cubicBezTo>
                    <a:pt x="251" y="3576"/>
                    <a:pt x="251" y="2774"/>
                    <a:pt x="217" y="1788"/>
                  </a:cubicBezTo>
                  <a:cubicBezTo>
                    <a:pt x="184" y="802"/>
                    <a:pt x="117" y="0"/>
                    <a:pt x="6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221001" y="3931923"/>
              <a:ext cx="6442" cy="114643"/>
            </a:xfrm>
            <a:custGeom>
              <a:avLst/>
              <a:gdLst/>
              <a:ahLst/>
              <a:cxnLst/>
              <a:rect l="l" t="t" r="r" b="b"/>
              <a:pathLst>
                <a:path w="201" h="3577" extrusionOk="0">
                  <a:moveTo>
                    <a:pt x="67" y="1"/>
                  </a:moveTo>
                  <a:cubicBezTo>
                    <a:pt x="17" y="1"/>
                    <a:pt x="0" y="803"/>
                    <a:pt x="17" y="1788"/>
                  </a:cubicBezTo>
                  <a:cubicBezTo>
                    <a:pt x="34" y="2774"/>
                    <a:pt x="84" y="3576"/>
                    <a:pt x="134" y="3576"/>
                  </a:cubicBezTo>
                  <a:cubicBezTo>
                    <a:pt x="184" y="3576"/>
                    <a:pt x="201" y="2774"/>
                    <a:pt x="184" y="1788"/>
                  </a:cubicBezTo>
                  <a:cubicBezTo>
                    <a:pt x="167" y="803"/>
                    <a:pt x="101" y="1"/>
                    <a:pt x="6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260102" y="3983331"/>
              <a:ext cx="226017" cy="18781"/>
            </a:xfrm>
            <a:custGeom>
              <a:avLst/>
              <a:gdLst/>
              <a:ahLst/>
              <a:cxnLst/>
              <a:rect l="l" t="t" r="r" b="b"/>
              <a:pathLst>
                <a:path w="7052" h="586" extrusionOk="0">
                  <a:moveTo>
                    <a:pt x="0" y="1"/>
                  </a:moveTo>
                  <a:cubicBezTo>
                    <a:pt x="1709" y="182"/>
                    <a:pt x="3659" y="313"/>
                    <a:pt x="5493" y="456"/>
                  </a:cubicBezTo>
                  <a:lnTo>
                    <a:pt x="5493" y="456"/>
                  </a:lnTo>
                  <a:lnTo>
                    <a:pt x="0" y="1"/>
                  </a:lnTo>
                  <a:close/>
                  <a:moveTo>
                    <a:pt x="5493" y="456"/>
                  </a:moveTo>
                  <a:lnTo>
                    <a:pt x="7051" y="585"/>
                  </a:lnTo>
                  <a:cubicBezTo>
                    <a:pt x="6547" y="540"/>
                    <a:pt x="6025" y="498"/>
                    <a:pt x="5493"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7260102" y="3983139"/>
              <a:ext cx="226017" cy="19166"/>
            </a:xfrm>
            <a:custGeom>
              <a:avLst/>
              <a:gdLst/>
              <a:ahLst/>
              <a:cxnLst/>
              <a:rect l="l" t="t" r="r" b="b"/>
              <a:pathLst>
                <a:path w="7052" h="598" extrusionOk="0">
                  <a:moveTo>
                    <a:pt x="279" y="0"/>
                  </a:moveTo>
                  <a:cubicBezTo>
                    <a:pt x="187" y="0"/>
                    <a:pt x="94" y="2"/>
                    <a:pt x="0" y="7"/>
                  </a:cubicBezTo>
                  <a:cubicBezTo>
                    <a:pt x="334" y="90"/>
                    <a:pt x="668" y="140"/>
                    <a:pt x="1019" y="174"/>
                  </a:cubicBezTo>
                  <a:cubicBezTo>
                    <a:pt x="1654" y="241"/>
                    <a:pt x="2540" y="324"/>
                    <a:pt x="3526" y="391"/>
                  </a:cubicBezTo>
                  <a:cubicBezTo>
                    <a:pt x="4495" y="474"/>
                    <a:pt x="5380" y="525"/>
                    <a:pt x="6015" y="558"/>
                  </a:cubicBezTo>
                  <a:cubicBezTo>
                    <a:pt x="6272" y="582"/>
                    <a:pt x="6529" y="598"/>
                    <a:pt x="6779" y="598"/>
                  </a:cubicBezTo>
                  <a:cubicBezTo>
                    <a:pt x="6871" y="598"/>
                    <a:pt x="6962" y="596"/>
                    <a:pt x="7051" y="591"/>
                  </a:cubicBezTo>
                  <a:cubicBezTo>
                    <a:pt x="6717" y="508"/>
                    <a:pt x="6366" y="458"/>
                    <a:pt x="6032" y="441"/>
                  </a:cubicBezTo>
                  <a:cubicBezTo>
                    <a:pt x="5397" y="374"/>
                    <a:pt x="4511" y="307"/>
                    <a:pt x="3526" y="224"/>
                  </a:cubicBezTo>
                  <a:lnTo>
                    <a:pt x="1036" y="40"/>
                  </a:lnTo>
                  <a:cubicBezTo>
                    <a:pt x="779" y="16"/>
                    <a:pt x="531" y="0"/>
                    <a:pt x="279"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7509098" y="3957627"/>
              <a:ext cx="8589" cy="103938"/>
            </a:xfrm>
            <a:custGeom>
              <a:avLst/>
              <a:gdLst/>
              <a:ahLst/>
              <a:cxnLst/>
              <a:rect l="l" t="t" r="r" b="b"/>
              <a:pathLst>
                <a:path w="268" h="3243" extrusionOk="0">
                  <a:moveTo>
                    <a:pt x="51" y="1"/>
                  </a:moveTo>
                  <a:cubicBezTo>
                    <a:pt x="1" y="1"/>
                    <a:pt x="1" y="736"/>
                    <a:pt x="51" y="1621"/>
                  </a:cubicBezTo>
                  <a:cubicBezTo>
                    <a:pt x="101" y="2524"/>
                    <a:pt x="168" y="3242"/>
                    <a:pt x="218" y="3242"/>
                  </a:cubicBezTo>
                  <a:cubicBezTo>
                    <a:pt x="268" y="3242"/>
                    <a:pt x="268" y="2507"/>
                    <a:pt x="218" y="1621"/>
                  </a:cubicBezTo>
                  <a:cubicBezTo>
                    <a:pt x="184" y="719"/>
                    <a:pt x="101" y="1"/>
                    <a:pt x="51"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7529450" y="3958717"/>
              <a:ext cx="12884" cy="104451"/>
            </a:xfrm>
            <a:custGeom>
              <a:avLst/>
              <a:gdLst/>
              <a:ahLst/>
              <a:cxnLst/>
              <a:rect l="l" t="t" r="r" b="b"/>
              <a:pathLst>
                <a:path w="402" h="3259" extrusionOk="0">
                  <a:moveTo>
                    <a:pt x="34" y="0"/>
                  </a:moveTo>
                  <a:lnTo>
                    <a:pt x="34" y="0"/>
                  </a:lnTo>
                  <a:cubicBezTo>
                    <a:pt x="1" y="17"/>
                    <a:pt x="34" y="735"/>
                    <a:pt x="117" y="1637"/>
                  </a:cubicBezTo>
                  <a:cubicBezTo>
                    <a:pt x="201" y="2540"/>
                    <a:pt x="318" y="3258"/>
                    <a:pt x="368" y="3258"/>
                  </a:cubicBezTo>
                  <a:cubicBezTo>
                    <a:pt x="402" y="3241"/>
                    <a:pt x="368" y="2523"/>
                    <a:pt x="285" y="1621"/>
                  </a:cubicBezTo>
                  <a:cubicBezTo>
                    <a:pt x="201" y="718"/>
                    <a:pt x="84" y="0"/>
                    <a:pt x="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7320068" y="4009035"/>
              <a:ext cx="115156" cy="6474"/>
            </a:xfrm>
            <a:custGeom>
              <a:avLst/>
              <a:gdLst/>
              <a:ahLst/>
              <a:cxnLst/>
              <a:rect l="l" t="t" r="r" b="b"/>
              <a:pathLst>
                <a:path w="3593" h="202" extrusionOk="0">
                  <a:moveTo>
                    <a:pt x="0" y="1"/>
                  </a:moveTo>
                  <a:lnTo>
                    <a:pt x="0" y="1"/>
                  </a:lnTo>
                  <a:cubicBezTo>
                    <a:pt x="1404" y="101"/>
                    <a:pt x="2473" y="168"/>
                    <a:pt x="3593" y="20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7320068" y="4008074"/>
              <a:ext cx="115156" cy="8397"/>
            </a:xfrm>
            <a:custGeom>
              <a:avLst/>
              <a:gdLst/>
              <a:ahLst/>
              <a:cxnLst/>
              <a:rect l="l" t="t" r="r" b="b"/>
              <a:pathLst>
                <a:path w="3593" h="262" extrusionOk="0">
                  <a:moveTo>
                    <a:pt x="394" y="0"/>
                  </a:moveTo>
                  <a:cubicBezTo>
                    <a:pt x="158" y="0"/>
                    <a:pt x="17" y="10"/>
                    <a:pt x="17" y="31"/>
                  </a:cubicBezTo>
                  <a:cubicBezTo>
                    <a:pt x="0" y="81"/>
                    <a:pt x="802" y="164"/>
                    <a:pt x="1788" y="214"/>
                  </a:cubicBezTo>
                  <a:cubicBezTo>
                    <a:pt x="2361" y="244"/>
                    <a:pt x="2878" y="261"/>
                    <a:pt x="3210" y="261"/>
                  </a:cubicBezTo>
                  <a:cubicBezTo>
                    <a:pt x="3449" y="261"/>
                    <a:pt x="3593" y="252"/>
                    <a:pt x="3593" y="231"/>
                  </a:cubicBezTo>
                  <a:cubicBezTo>
                    <a:pt x="3593" y="181"/>
                    <a:pt x="2791" y="97"/>
                    <a:pt x="1805" y="47"/>
                  </a:cubicBezTo>
                  <a:cubicBezTo>
                    <a:pt x="1232" y="18"/>
                    <a:pt x="721" y="0"/>
                    <a:pt x="39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7182445" y="4153613"/>
              <a:ext cx="425207" cy="115700"/>
            </a:xfrm>
            <a:custGeom>
              <a:avLst/>
              <a:gdLst/>
              <a:ahLst/>
              <a:cxnLst/>
              <a:rect l="l" t="t" r="r" b="b"/>
              <a:pathLst>
                <a:path w="13267" h="3610" extrusionOk="0">
                  <a:moveTo>
                    <a:pt x="0" y="1"/>
                  </a:moveTo>
                  <a:lnTo>
                    <a:pt x="234" y="3610"/>
                  </a:lnTo>
                  <a:lnTo>
                    <a:pt x="13267" y="3610"/>
                  </a:lnTo>
                  <a:lnTo>
                    <a:pt x="12732" y="402"/>
                  </a:lnTo>
                  <a:lnTo>
                    <a:pt x="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7199047" y="4170215"/>
              <a:ext cx="404343" cy="84644"/>
            </a:xfrm>
            <a:custGeom>
              <a:avLst/>
              <a:gdLst/>
              <a:ahLst/>
              <a:cxnLst/>
              <a:rect l="l" t="t" r="r" b="b"/>
              <a:pathLst>
                <a:path w="12616" h="2641" extrusionOk="0">
                  <a:moveTo>
                    <a:pt x="0" y="1"/>
                  </a:moveTo>
                  <a:lnTo>
                    <a:pt x="234" y="2641"/>
                  </a:lnTo>
                  <a:lnTo>
                    <a:pt x="12615" y="2474"/>
                  </a:lnTo>
                  <a:lnTo>
                    <a:pt x="12264"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7197444" y="4040092"/>
              <a:ext cx="420945" cy="129642"/>
            </a:xfrm>
            <a:custGeom>
              <a:avLst/>
              <a:gdLst/>
              <a:ahLst/>
              <a:cxnLst/>
              <a:rect l="l" t="t" r="r" b="b"/>
              <a:pathLst>
                <a:path w="13134" h="4045" extrusionOk="0">
                  <a:moveTo>
                    <a:pt x="0" y="1"/>
                  </a:moveTo>
                  <a:lnTo>
                    <a:pt x="117" y="3610"/>
                  </a:lnTo>
                  <a:lnTo>
                    <a:pt x="13133" y="4044"/>
                  </a:lnTo>
                  <a:lnTo>
                    <a:pt x="12715" y="836"/>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7286319" y="4090987"/>
              <a:ext cx="256015" cy="37499"/>
            </a:xfrm>
            <a:custGeom>
              <a:avLst/>
              <a:gdLst/>
              <a:ahLst/>
              <a:cxnLst/>
              <a:rect l="l" t="t" r="r" b="b"/>
              <a:pathLst>
                <a:path w="7988" h="1170" extrusionOk="0">
                  <a:moveTo>
                    <a:pt x="34" y="0"/>
                  </a:moveTo>
                  <a:lnTo>
                    <a:pt x="1" y="652"/>
                  </a:lnTo>
                  <a:lnTo>
                    <a:pt x="7937" y="1170"/>
                  </a:lnTo>
                  <a:lnTo>
                    <a:pt x="7988" y="518"/>
                  </a:lnTo>
                  <a:lnTo>
                    <a:pt x="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7200104" y="4204797"/>
              <a:ext cx="396330" cy="5609"/>
            </a:xfrm>
            <a:custGeom>
              <a:avLst/>
              <a:gdLst/>
              <a:ahLst/>
              <a:cxnLst/>
              <a:rect l="l" t="t" r="r" b="b"/>
              <a:pathLst>
                <a:path w="12366" h="175" extrusionOk="0">
                  <a:moveTo>
                    <a:pt x="7822" y="0"/>
                  </a:moveTo>
                  <a:cubicBezTo>
                    <a:pt x="7301" y="0"/>
                    <a:pt x="6751" y="2"/>
                    <a:pt x="6183" y="8"/>
                  </a:cubicBezTo>
                  <a:cubicBezTo>
                    <a:pt x="4462" y="8"/>
                    <a:pt x="2925" y="25"/>
                    <a:pt x="1805" y="41"/>
                  </a:cubicBezTo>
                  <a:lnTo>
                    <a:pt x="485" y="75"/>
                  </a:lnTo>
                  <a:cubicBezTo>
                    <a:pt x="318" y="75"/>
                    <a:pt x="151" y="91"/>
                    <a:pt x="1" y="108"/>
                  </a:cubicBezTo>
                  <a:cubicBezTo>
                    <a:pt x="111" y="133"/>
                    <a:pt x="230" y="148"/>
                    <a:pt x="351" y="148"/>
                  </a:cubicBezTo>
                  <a:cubicBezTo>
                    <a:pt x="396" y="148"/>
                    <a:pt x="441" y="146"/>
                    <a:pt x="485" y="142"/>
                  </a:cubicBezTo>
                  <a:lnTo>
                    <a:pt x="1805" y="175"/>
                  </a:lnTo>
                  <a:lnTo>
                    <a:pt x="6183" y="175"/>
                  </a:lnTo>
                  <a:cubicBezTo>
                    <a:pt x="7887" y="175"/>
                    <a:pt x="9424" y="158"/>
                    <a:pt x="10544" y="142"/>
                  </a:cubicBezTo>
                  <a:lnTo>
                    <a:pt x="11881" y="108"/>
                  </a:lnTo>
                  <a:cubicBezTo>
                    <a:pt x="12031" y="108"/>
                    <a:pt x="12198" y="91"/>
                    <a:pt x="12365" y="75"/>
                  </a:cubicBezTo>
                  <a:cubicBezTo>
                    <a:pt x="12243" y="50"/>
                    <a:pt x="12120" y="35"/>
                    <a:pt x="12005" y="35"/>
                  </a:cubicBezTo>
                  <a:cubicBezTo>
                    <a:pt x="11962" y="35"/>
                    <a:pt x="11921" y="37"/>
                    <a:pt x="11881" y="41"/>
                  </a:cubicBezTo>
                  <a:lnTo>
                    <a:pt x="10544" y="8"/>
                  </a:lnTo>
                  <a:cubicBezTo>
                    <a:pt x="9798" y="8"/>
                    <a:pt x="8866" y="0"/>
                    <a:pt x="7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7201707" y="4222713"/>
              <a:ext cx="399535" cy="8045"/>
            </a:xfrm>
            <a:custGeom>
              <a:avLst/>
              <a:gdLst/>
              <a:ahLst/>
              <a:cxnLst/>
              <a:rect l="l" t="t" r="r" b="b"/>
              <a:pathLst>
                <a:path w="12466" h="251" extrusionOk="0">
                  <a:moveTo>
                    <a:pt x="1822" y="0"/>
                  </a:moveTo>
                  <a:lnTo>
                    <a:pt x="502" y="17"/>
                  </a:lnTo>
                  <a:cubicBezTo>
                    <a:pt x="453" y="12"/>
                    <a:pt x="404" y="10"/>
                    <a:pt x="355" y="10"/>
                  </a:cubicBezTo>
                  <a:cubicBezTo>
                    <a:pt x="237" y="10"/>
                    <a:pt x="119" y="22"/>
                    <a:pt x="1" y="34"/>
                  </a:cubicBezTo>
                  <a:cubicBezTo>
                    <a:pt x="168" y="67"/>
                    <a:pt x="335" y="84"/>
                    <a:pt x="502" y="84"/>
                  </a:cubicBezTo>
                  <a:lnTo>
                    <a:pt x="1822" y="117"/>
                  </a:lnTo>
                  <a:cubicBezTo>
                    <a:pt x="2958" y="151"/>
                    <a:pt x="4512" y="184"/>
                    <a:pt x="6233" y="201"/>
                  </a:cubicBezTo>
                  <a:cubicBezTo>
                    <a:pt x="7954" y="234"/>
                    <a:pt x="9508" y="251"/>
                    <a:pt x="10628" y="251"/>
                  </a:cubicBezTo>
                  <a:lnTo>
                    <a:pt x="11964" y="234"/>
                  </a:lnTo>
                  <a:cubicBezTo>
                    <a:pt x="12131" y="234"/>
                    <a:pt x="12298" y="234"/>
                    <a:pt x="12465" y="218"/>
                  </a:cubicBezTo>
                  <a:cubicBezTo>
                    <a:pt x="12298" y="184"/>
                    <a:pt x="12131" y="167"/>
                    <a:pt x="11964" y="167"/>
                  </a:cubicBezTo>
                  <a:lnTo>
                    <a:pt x="10628" y="117"/>
                  </a:lnTo>
                  <a:cubicBezTo>
                    <a:pt x="9508" y="101"/>
                    <a:pt x="7954" y="67"/>
                    <a:pt x="6233" y="34"/>
                  </a:cubicBezTo>
                  <a:cubicBezTo>
                    <a:pt x="4512" y="17"/>
                    <a:pt x="2958" y="0"/>
                    <a:pt x="18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18">
    <p:spTree>
      <p:nvGrpSpPr>
        <p:cNvPr id="1" name="Shape 524"/>
        <p:cNvGrpSpPr/>
        <p:nvPr/>
      </p:nvGrpSpPr>
      <p:grpSpPr>
        <a:xfrm>
          <a:off x="0" y="0"/>
          <a:ext cx="0" cy="0"/>
          <a:chOff x="0" y="0"/>
          <a:chExt cx="0" cy="0"/>
        </a:xfrm>
      </p:grpSpPr>
      <p:sp>
        <p:nvSpPr>
          <p:cNvPr id="525" name="Google Shape;525;p21"/>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26" name="Google Shape;526;p2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txBox="1">
            <a:spLocks noGrp="1"/>
          </p:cNvSpPr>
          <p:nvPr>
            <p:ph type="subTitle" idx="1"/>
          </p:nvPr>
        </p:nvSpPr>
        <p:spPr>
          <a:xfrm>
            <a:off x="3581110" y="2070913"/>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28" name="Google Shape;528;p21"/>
          <p:cNvSpPr txBox="1">
            <a:spLocks noGrp="1"/>
          </p:cNvSpPr>
          <p:nvPr>
            <p:ph type="subTitle" idx="2"/>
          </p:nvPr>
        </p:nvSpPr>
        <p:spPr>
          <a:xfrm>
            <a:off x="3581110" y="2342499"/>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29" name="Google Shape;529;p21"/>
          <p:cNvSpPr txBox="1">
            <a:spLocks noGrp="1"/>
          </p:cNvSpPr>
          <p:nvPr>
            <p:ph type="subTitle" idx="3"/>
          </p:nvPr>
        </p:nvSpPr>
        <p:spPr>
          <a:xfrm>
            <a:off x="3581110" y="3763376"/>
            <a:ext cx="1977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0" name="Google Shape;530;p21"/>
          <p:cNvSpPr txBox="1">
            <a:spLocks noGrp="1"/>
          </p:cNvSpPr>
          <p:nvPr>
            <p:ph type="subTitle" idx="4"/>
          </p:nvPr>
        </p:nvSpPr>
        <p:spPr>
          <a:xfrm>
            <a:off x="3581110" y="4037476"/>
            <a:ext cx="1977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1" name="Google Shape;531;p21"/>
          <p:cNvSpPr txBox="1">
            <a:spLocks noGrp="1"/>
          </p:cNvSpPr>
          <p:nvPr>
            <p:ph type="subTitle" idx="5"/>
          </p:nvPr>
        </p:nvSpPr>
        <p:spPr>
          <a:xfrm>
            <a:off x="5848989" y="2070913"/>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2" name="Google Shape;532;p21"/>
          <p:cNvSpPr txBox="1">
            <a:spLocks noGrp="1"/>
          </p:cNvSpPr>
          <p:nvPr>
            <p:ph type="subTitle" idx="6"/>
          </p:nvPr>
        </p:nvSpPr>
        <p:spPr>
          <a:xfrm>
            <a:off x="5848989" y="2347514"/>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533" name="Google Shape;533;p21"/>
          <p:cNvSpPr txBox="1">
            <a:spLocks noGrp="1"/>
          </p:cNvSpPr>
          <p:nvPr>
            <p:ph type="subTitle" idx="7"/>
          </p:nvPr>
        </p:nvSpPr>
        <p:spPr>
          <a:xfrm>
            <a:off x="1312012" y="2070913"/>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4" name="Google Shape;534;p21"/>
          <p:cNvSpPr txBox="1">
            <a:spLocks noGrp="1"/>
          </p:cNvSpPr>
          <p:nvPr>
            <p:ph type="subTitle" idx="8"/>
          </p:nvPr>
        </p:nvSpPr>
        <p:spPr>
          <a:xfrm>
            <a:off x="1312012" y="2342499"/>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5" name="Google Shape;535;p21"/>
          <p:cNvSpPr txBox="1">
            <a:spLocks noGrp="1"/>
          </p:cNvSpPr>
          <p:nvPr>
            <p:ph type="subTitle" idx="9"/>
          </p:nvPr>
        </p:nvSpPr>
        <p:spPr>
          <a:xfrm>
            <a:off x="1312012" y="3763376"/>
            <a:ext cx="1980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6" name="Google Shape;536;p21"/>
          <p:cNvSpPr txBox="1">
            <a:spLocks noGrp="1"/>
          </p:cNvSpPr>
          <p:nvPr>
            <p:ph type="subTitle" idx="13"/>
          </p:nvPr>
        </p:nvSpPr>
        <p:spPr>
          <a:xfrm>
            <a:off x="1312012" y="4037476"/>
            <a:ext cx="1980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
        <p:nvSpPr>
          <p:cNvPr id="537" name="Google Shape;537;p21"/>
          <p:cNvSpPr txBox="1">
            <a:spLocks noGrp="1"/>
          </p:cNvSpPr>
          <p:nvPr>
            <p:ph type="subTitle" idx="14"/>
          </p:nvPr>
        </p:nvSpPr>
        <p:spPr>
          <a:xfrm>
            <a:off x="5848989" y="3763374"/>
            <a:ext cx="1983000" cy="27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538" name="Google Shape;538;p21"/>
          <p:cNvSpPr txBox="1">
            <a:spLocks noGrp="1"/>
          </p:cNvSpPr>
          <p:nvPr>
            <p:ph type="subTitle" idx="15"/>
          </p:nvPr>
        </p:nvSpPr>
        <p:spPr>
          <a:xfrm>
            <a:off x="5848989" y="4039975"/>
            <a:ext cx="1983000" cy="45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a:lvl2pPr>
            <a:lvl3pPr lvl="2" algn="r" rtl="0">
              <a:lnSpc>
                <a:spcPct val="100000"/>
              </a:lnSpc>
              <a:spcBef>
                <a:spcPts val="0"/>
              </a:spcBef>
              <a:spcAft>
                <a:spcPts val="0"/>
              </a:spcAft>
              <a:buSzPts val="1100"/>
              <a:buNone/>
              <a:defRPr/>
            </a:lvl3pPr>
            <a:lvl4pPr lvl="3" algn="r" rtl="0">
              <a:lnSpc>
                <a:spcPct val="100000"/>
              </a:lnSpc>
              <a:spcBef>
                <a:spcPts val="0"/>
              </a:spcBef>
              <a:spcAft>
                <a:spcPts val="0"/>
              </a:spcAft>
              <a:buSzPts val="1100"/>
              <a:buNone/>
              <a:defRPr/>
            </a:lvl4pPr>
            <a:lvl5pPr lvl="4" algn="r" rtl="0">
              <a:lnSpc>
                <a:spcPct val="100000"/>
              </a:lnSpc>
              <a:spcBef>
                <a:spcPts val="0"/>
              </a:spcBef>
              <a:spcAft>
                <a:spcPts val="0"/>
              </a:spcAft>
              <a:buSzPts val="1100"/>
              <a:buNone/>
              <a:defRPr/>
            </a:lvl5pPr>
            <a:lvl6pPr lvl="5" algn="r" rtl="0">
              <a:lnSpc>
                <a:spcPct val="100000"/>
              </a:lnSpc>
              <a:spcBef>
                <a:spcPts val="0"/>
              </a:spcBef>
              <a:spcAft>
                <a:spcPts val="0"/>
              </a:spcAft>
              <a:buSzPts val="1100"/>
              <a:buNone/>
              <a:defRPr/>
            </a:lvl6pPr>
            <a:lvl7pPr lvl="6" algn="r" rtl="0">
              <a:lnSpc>
                <a:spcPct val="100000"/>
              </a:lnSpc>
              <a:spcBef>
                <a:spcPts val="0"/>
              </a:spcBef>
              <a:spcAft>
                <a:spcPts val="0"/>
              </a:spcAft>
              <a:buSzPts val="1100"/>
              <a:buNone/>
              <a:defRPr/>
            </a:lvl7pPr>
            <a:lvl8pPr lvl="7" algn="r" rtl="0">
              <a:lnSpc>
                <a:spcPct val="100000"/>
              </a:lnSpc>
              <a:spcBef>
                <a:spcPts val="0"/>
              </a:spcBef>
              <a:spcAft>
                <a:spcPts val="0"/>
              </a:spcAft>
              <a:buSzPts val="1100"/>
              <a:buNone/>
              <a:defRPr/>
            </a:lvl8pPr>
            <a:lvl9pPr lvl="8" algn="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2">
  <p:cSld name="CUSTOM_10">
    <p:spTree>
      <p:nvGrpSpPr>
        <p:cNvPr id="1" name="Shape 683"/>
        <p:cNvGrpSpPr/>
        <p:nvPr/>
      </p:nvGrpSpPr>
      <p:grpSpPr>
        <a:xfrm>
          <a:off x="0" y="0"/>
          <a:ext cx="0" cy="0"/>
          <a:chOff x="0" y="0"/>
          <a:chExt cx="0" cy="0"/>
        </a:xfrm>
      </p:grpSpPr>
      <p:sp>
        <p:nvSpPr>
          <p:cNvPr id="684" name="Google Shape;684;p25"/>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25"/>
          <p:cNvGrpSpPr/>
          <p:nvPr/>
        </p:nvGrpSpPr>
        <p:grpSpPr>
          <a:xfrm>
            <a:off x="6510149" y="1965913"/>
            <a:ext cx="2172605" cy="2709763"/>
            <a:chOff x="6510149" y="1949738"/>
            <a:chExt cx="2172605" cy="2709763"/>
          </a:xfrm>
        </p:grpSpPr>
        <p:sp>
          <p:nvSpPr>
            <p:cNvPr id="686" name="Google Shape;686;p25"/>
            <p:cNvSpPr/>
            <p:nvPr/>
          </p:nvSpPr>
          <p:spPr>
            <a:xfrm>
              <a:off x="6510149" y="4267946"/>
              <a:ext cx="120540" cy="388831"/>
            </a:xfrm>
            <a:custGeom>
              <a:avLst/>
              <a:gdLst/>
              <a:ahLst/>
              <a:cxnLst/>
              <a:rect l="l" t="t" r="r" b="b"/>
              <a:pathLst>
                <a:path w="3761" h="12132" extrusionOk="0">
                  <a:moveTo>
                    <a:pt x="3760" y="1"/>
                  </a:moveTo>
                  <a:lnTo>
                    <a:pt x="1" y="135"/>
                  </a:lnTo>
                  <a:lnTo>
                    <a:pt x="1" y="12131"/>
                  </a:lnTo>
                  <a:lnTo>
                    <a:pt x="1605" y="12131"/>
                  </a:lnTo>
                  <a:lnTo>
                    <a:pt x="376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5"/>
            <p:cNvSpPr/>
            <p:nvPr/>
          </p:nvSpPr>
          <p:spPr>
            <a:xfrm>
              <a:off x="7592958" y="2586860"/>
              <a:ext cx="93201" cy="30960"/>
            </a:xfrm>
            <a:custGeom>
              <a:avLst/>
              <a:gdLst/>
              <a:ahLst/>
              <a:cxnLst/>
              <a:rect l="l" t="t" r="r" b="b"/>
              <a:pathLst>
                <a:path w="2908" h="966" extrusionOk="0">
                  <a:moveTo>
                    <a:pt x="2875" y="1"/>
                  </a:moveTo>
                  <a:cubicBezTo>
                    <a:pt x="2771" y="1"/>
                    <a:pt x="2159" y="176"/>
                    <a:pt x="1421" y="423"/>
                  </a:cubicBezTo>
                  <a:cubicBezTo>
                    <a:pt x="635" y="690"/>
                    <a:pt x="0" y="924"/>
                    <a:pt x="0" y="957"/>
                  </a:cubicBezTo>
                  <a:cubicBezTo>
                    <a:pt x="2" y="963"/>
                    <a:pt x="12" y="966"/>
                    <a:pt x="29" y="966"/>
                  </a:cubicBezTo>
                  <a:cubicBezTo>
                    <a:pt x="164" y="966"/>
                    <a:pt x="758" y="794"/>
                    <a:pt x="1471" y="556"/>
                  </a:cubicBezTo>
                  <a:cubicBezTo>
                    <a:pt x="2273" y="289"/>
                    <a:pt x="2908" y="38"/>
                    <a:pt x="2891" y="5"/>
                  </a:cubicBezTo>
                  <a:cubicBezTo>
                    <a:pt x="2890" y="2"/>
                    <a:pt x="2884" y="1"/>
                    <a:pt x="287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5"/>
            <p:cNvSpPr/>
            <p:nvPr/>
          </p:nvSpPr>
          <p:spPr>
            <a:xfrm>
              <a:off x="6977662" y="4267946"/>
              <a:ext cx="119963" cy="388831"/>
            </a:xfrm>
            <a:custGeom>
              <a:avLst/>
              <a:gdLst/>
              <a:ahLst/>
              <a:cxnLst/>
              <a:rect l="l" t="t" r="r" b="b"/>
              <a:pathLst>
                <a:path w="3743" h="12132" extrusionOk="0">
                  <a:moveTo>
                    <a:pt x="3743" y="1"/>
                  </a:moveTo>
                  <a:lnTo>
                    <a:pt x="0" y="135"/>
                  </a:lnTo>
                  <a:lnTo>
                    <a:pt x="0" y="12131"/>
                  </a:lnTo>
                  <a:lnTo>
                    <a:pt x="1604" y="12131"/>
                  </a:lnTo>
                  <a:lnTo>
                    <a:pt x="374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7441394" y="4267946"/>
              <a:ext cx="120540" cy="388831"/>
            </a:xfrm>
            <a:custGeom>
              <a:avLst/>
              <a:gdLst/>
              <a:ahLst/>
              <a:cxnLst/>
              <a:rect l="l" t="t" r="r" b="b"/>
              <a:pathLst>
                <a:path w="3761" h="12132" extrusionOk="0">
                  <a:moveTo>
                    <a:pt x="1" y="1"/>
                  </a:moveTo>
                  <a:lnTo>
                    <a:pt x="2156" y="12131"/>
                  </a:lnTo>
                  <a:lnTo>
                    <a:pt x="3760" y="12131"/>
                  </a:lnTo>
                  <a:lnTo>
                    <a:pt x="3760" y="135"/>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5"/>
            <p:cNvSpPr/>
            <p:nvPr/>
          </p:nvSpPr>
          <p:spPr>
            <a:xfrm>
              <a:off x="7769682" y="4267946"/>
              <a:ext cx="120508" cy="388831"/>
            </a:xfrm>
            <a:custGeom>
              <a:avLst/>
              <a:gdLst/>
              <a:ahLst/>
              <a:cxnLst/>
              <a:rect l="l" t="t" r="r" b="b"/>
              <a:pathLst>
                <a:path w="3760" h="12132" extrusionOk="0">
                  <a:moveTo>
                    <a:pt x="0" y="1"/>
                  </a:moveTo>
                  <a:lnTo>
                    <a:pt x="2156" y="12131"/>
                  </a:lnTo>
                  <a:lnTo>
                    <a:pt x="3760" y="12131"/>
                  </a:lnTo>
                  <a:lnTo>
                    <a:pt x="3760" y="135"/>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5"/>
            <p:cNvSpPr/>
            <p:nvPr/>
          </p:nvSpPr>
          <p:spPr>
            <a:xfrm>
              <a:off x="6510149" y="3406827"/>
              <a:ext cx="375979" cy="873907"/>
            </a:xfrm>
            <a:custGeom>
              <a:avLst/>
              <a:gdLst/>
              <a:ahLst/>
              <a:cxnLst/>
              <a:rect l="l" t="t" r="r" b="b"/>
              <a:pathLst>
                <a:path w="11731" h="27267" extrusionOk="0">
                  <a:moveTo>
                    <a:pt x="5548" y="0"/>
                  </a:moveTo>
                  <a:cubicBezTo>
                    <a:pt x="4075" y="0"/>
                    <a:pt x="2636" y="293"/>
                    <a:pt x="1939" y="1271"/>
                  </a:cubicBezTo>
                  <a:cubicBezTo>
                    <a:pt x="184" y="3711"/>
                    <a:pt x="1" y="27170"/>
                    <a:pt x="1" y="27170"/>
                  </a:cubicBezTo>
                  <a:cubicBezTo>
                    <a:pt x="1" y="27170"/>
                    <a:pt x="5028" y="27266"/>
                    <a:pt x="8439" y="27266"/>
                  </a:cubicBezTo>
                  <a:cubicBezTo>
                    <a:pt x="10145" y="27266"/>
                    <a:pt x="11446" y="27242"/>
                    <a:pt x="11513" y="27170"/>
                  </a:cubicBezTo>
                  <a:cubicBezTo>
                    <a:pt x="11730" y="26969"/>
                    <a:pt x="10026" y="653"/>
                    <a:pt x="10026" y="653"/>
                  </a:cubicBezTo>
                  <a:cubicBezTo>
                    <a:pt x="10026" y="653"/>
                    <a:pt x="7748" y="0"/>
                    <a:pt x="554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6804144" y="2531830"/>
              <a:ext cx="1086046" cy="1608718"/>
            </a:xfrm>
            <a:custGeom>
              <a:avLst/>
              <a:gdLst/>
              <a:ahLst/>
              <a:cxnLst/>
              <a:rect l="l" t="t" r="r" b="b"/>
              <a:pathLst>
                <a:path w="33886" h="50194" extrusionOk="0">
                  <a:moveTo>
                    <a:pt x="24423" y="1"/>
                  </a:moveTo>
                  <a:cubicBezTo>
                    <a:pt x="24403" y="1"/>
                    <a:pt x="24382" y="1"/>
                    <a:pt x="24362" y="1"/>
                  </a:cubicBezTo>
                  <a:lnTo>
                    <a:pt x="9424" y="1"/>
                  </a:lnTo>
                  <a:cubicBezTo>
                    <a:pt x="4195" y="1"/>
                    <a:pt x="1" y="4295"/>
                    <a:pt x="118" y="9525"/>
                  </a:cubicBezTo>
                  <a:lnTo>
                    <a:pt x="1070" y="50193"/>
                  </a:lnTo>
                  <a:lnTo>
                    <a:pt x="33568" y="50193"/>
                  </a:lnTo>
                  <a:lnTo>
                    <a:pt x="33836" y="9491"/>
                  </a:lnTo>
                  <a:cubicBezTo>
                    <a:pt x="33885" y="4265"/>
                    <a:pt x="29658" y="1"/>
                    <a:pt x="2442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5"/>
            <p:cNvSpPr/>
            <p:nvPr/>
          </p:nvSpPr>
          <p:spPr>
            <a:xfrm>
              <a:off x="6572262" y="3855335"/>
              <a:ext cx="1307768" cy="420143"/>
            </a:xfrm>
            <a:custGeom>
              <a:avLst/>
              <a:gdLst/>
              <a:ahLst/>
              <a:cxnLst/>
              <a:rect l="l" t="t" r="r" b="b"/>
              <a:pathLst>
                <a:path w="40804" h="13109" extrusionOk="0">
                  <a:moveTo>
                    <a:pt x="19728" y="0"/>
                  </a:moveTo>
                  <a:cubicBezTo>
                    <a:pt x="13401" y="0"/>
                    <a:pt x="6918" y="126"/>
                    <a:pt x="6918" y="126"/>
                  </a:cubicBezTo>
                  <a:cubicBezTo>
                    <a:pt x="6918" y="126"/>
                    <a:pt x="452" y="377"/>
                    <a:pt x="1" y="8380"/>
                  </a:cubicBezTo>
                  <a:lnTo>
                    <a:pt x="1" y="13109"/>
                  </a:lnTo>
                  <a:lnTo>
                    <a:pt x="40803" y="13109"/>
                  </a:lnTo>
                  <a:lnTo>
                    <a:pt x="40803" y="8898"/>
                  </a:lnTo>
                  <a:cubicBezTo>
                    <a:pt x="40803" y="8898"/>
                    <a:pt x="35039" y="410"/>
                    <a:pt x="28272" y="126"/>
                  </a:cubicBezTo>
                  <a:cubicBezTo>
                    <a:pt x="26016" y="32"/>
                    <a:pt x="22892" y="0"/>
                    <a:pt x="1972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5"/>
            <p:cNvSpPr/>
            <p:nvPr/>
          </p:nvSpPr>
          <p:spPr>
            <a:xfrm>
              <a:off x="6554057" y="3855014"/>
              <a:ext cx="907207" cy="413125"/>
            </a:xfrm>
            <a:custGeom>
              <a:avLst/>
              <a:gdLst/>
              <a:ahLst/>
              <a:cxnLst/>
              <a:rect l="l" t="t" r="r" b="b"/>
              <a:pathLst>
                <a:path w="28306" h="12890" extrusionOk="0">
                  <a:moveTo>
                    <a:pt x="9133" y="0"/>
                  </a:moveTo>
                  <a:cubicBezTo>
                    <a:pt x="7145" y="0"/>
                    <a:pt x="5217" y="133"/>
                    <a:pt x="3543" y="1423"/>
                  </a:cubicBezTo>
                  <a:cubicBezTo>
                    <a:pt x="385" y="3896"/>
                    <a:pt x="1" y="9059"/>
                    <a:pt x="335" y="12751"/>
                  </a:cubicBezTo>
                  <a:cubicBezTo>
                    <a:pt x="343" y="12843"/>
                    <a:pt x="414" y="12889"/>
                    <a:pt x="483" y="12889"/>
                  </a:cubicBezTo>
                  <a:cubicBezTo>
                    <a:pt x="552" y="12889"/>
                    <a:pt x="619" y="12843"/>
                    <a:pt x="619" y="12751"/>
                  </a:cubicBezTo>
                  <a:cubicBezTo>
                    <a:pt x="218" y="8357"/>
                    <a:pt x="953" y="1958"/>
                    <a:pt x="5932" y="554"/>
                  </a:cubicBezTo>
                  <a:cubicBezTo>
                    <a:pt x="6831" y="299"/>
                    <a:pt x="7809" y="238"/>
                    <a:pt x="8789" y="238"/>
                  </a:cubicBezTo>
                  <a:cubicBezTo>
                    <a:pt x="9668" y="238"/>
                    <a:pt x="10550" y="287"/>
                    <a:pt x="11379" y="287"/>
                  </a:cubicBezTo>
                  <a:lnTo>
                    <a:pt x="28121" y="387"/>
                  </a:lnTo>
                  <a:cubicBezTo>
                    <a:pt x="28305" y="370"/>
                    <a:pt x="28305" y="103"/>
                    <a:pt x="28121" y="103"/>
                  </a:cubicBezTo>
                  <a:cubicBezTo>
                    <a:pt x="21973" y="70"/>
                    <a:pt x="15807" y="36"/>
                    <a:pt x="9658" y="3"/>
                  </a:cubicBezTo>
                  <a:cubicBezTo>
                    <a:pt x="9483" y="1"/>
                    <a:pt x="9308" y="0"/>
                    <a:pt x="91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6955708" y="2557534"/>
              <a:ext cx="706895" cy="844005"/>
            </a:xfrm>
            <a:custGeom>
              <a:avLst/>
              <a:gdLst/>
              <a:ahLst/>
              <a:cxnLst/>
              <a:rect l="l" t="t" r="r" b="b"/>
              <a:pathLst>
                <a:path w="22056" h="26334" extrusionOk="0">
                  <a:moveTo>
                    <a:pt x="6416" y="1"/>
                  </a:moveTo>
                  <a:cubicBezTo>
                    <a:pt x="4428" y="18"/>
                    <a:pt x="2807" y="68"/>
                    <a:pt x="1705" y="168"/>
                  </a:cubicBezTo>
                  <a:cubicBezTo>
                    <a:pt x="1420" y="201"/>
                    <a:pt x="1187" y="235"/>
                    <a:pt x="969" y="252"/>
                  </a:cubicBezTo>
                  <a:cubicBezTo>
                    <a:pt x="752" y="285"/>
                    <a:pt x="568" y="318"/>
                    <a:pt x="435" y="335"/>
                  </a:cubicBezTo>
                  <a:cubicBezTo>
                    <a:pt x="284" y="369"/>
                    <a:pt x="134" y="419"/>
                    <a:pt x="0" y="469"/>
                  </a:cubicBezTo>
                  <a:cubicBezTo>
                    <a:pt x="34" y="469"/>
                    <a:pt x="67" y="452"/>
                    <a:pt x="117" y="452"/>
                  </a:cubicBezTo>
                  <a:cubicBezTo>
                    <a:pt x="184" y="435"/>
                    <a:pt x="284" y="402"/>
                    <a:pt x="435" y="369"/>
                  </a:cubicBezTo>
                  <a:lnTo>
                    <a:pt x="969" y="302"/>
                  </a:lnTo>
                  <a:cubicBezTo>
                    <a:pt x="1187" y="285"/>
                    <a:pt x="1420" y="252"/>
                    <a:pt x="1705" y="235"/>
                  </a:cubicBezTo>
                  <a:cubicBezTo>
                    <a:pt x="2679" y="162"/>
                    <a:pt x="4022" y="115"/>
                    <a:pt x="5665" y="115"/>
                  </a:cubicBezTo>
                  <a:cubicBezTo>
                    <a:pt x="5909" y="115"/>
                    <a:pt x="6159" y="116"/>
                    <a:pt x="6416" y="118"/>
                  </a:cubicBezTo>
                  <a:cubicBezTo>
                    <a:pt x="7419" y="118"/>
                    <a:pt x="8505" y="118"/>
                    <a:pt x="9674" y="151"/>
                  </a:cubicBezTo>
                  <a:cubicBezTo>
                    <a:pt x="10844" y="185"/>
                    <a:pt x="12097" y="151"/>
                    <a:pt x="13401" y="335"/>
                  </a:cubicBezTo>
                  <a:cubicBezTo>
                    <a:pt x="14069" y="402"/>
                    <a:pt x="14737" y="536"/>
                    <a:pt x="15389" y="686"/>
                  </a:cubicBezTo>
                  <a:cubicBezTo>
                    <a:pt x="16074" y="853"/>
                    <a:pt x="16726" y="1087"/>
                    <a:pt x="17360" y="1388"/>
                  </a:cubicBezTo>
                  <a:cubicBezTo>
                    <a:pt x="17995" y="1739"/>
                    <a:pt x="18563" y="2173"/>
                    <a:pt x="19081" y="2691"/>
                  </a:cubicBezTo>
                  <a:cubicBezTo>
                    <a:pt x="19616" y="3209"/>
                    <a:pt x="20067" y="3810"/>
                    <a:pt x="20418" y="4462"/>
                  </a:cubicBezTo>
                  <a:cubicBezTo>
                    <a:pt x="20585" y="4796"/>
                    <a:pt x="20719" y="5147"/>
                    <a:pt x="20819" y="5498"/>
                  </a:cubicBezTo>
                  <a:cubicBezTo>
                    <a:pt x="20903" y="5866"/>
                    <a:pt x="20953" y="6233"/>
                    <a:pt x="20986" y="6601"/>
                  </a:cubicBezTo>
                  <a:cubicBezTo>
                    <a:pt x="21070" y="7336"/>
                    <a:pt x="21153" y="8054"/>
                    <a:pt x="21220" y="8773"/>
                  </a:cubicBezTo>
                  <a:cubicBezTo>
                    <a:pt x="21354" y="10193"/>
                    <a:pt x="21454" y="11580"/>
                    <a:pt x="21554" y="12883"/>
                  </a:cubicBezTo>
                  <a:cubicBezTo>
                    <a:pt x="21721" y="15523"/>
                    <a:pt x="21805" y="17896"/>
                    <a:pt x="21872" y="19884"/>
                  </a:cubicBezTo>
                  <a:cubicBezTo>
                    <a:pt x="21922" y="21872"/>
                    <a:pt x="21955" y="23476"/>
                    <a:pt x="21989" y="24596"/>
                  </a:cubicBezTo>
                  <a:cubicBezTo>
                    <a:pt x="22005" y="25147"/>
                    <a:pt x="22022" y="25582"/>
                    <a:pt x="22022" y="25882"/>
                  </a:cubicBezTo>
                  <a:cubicBezTo>
                    <a:pt x="22039" y="26016"/>
                    <a:pt x="22039" y="26133"/>
                    <a:pt x="22039" y="26217"/>
                  </a:cubicBezTo>
                  <a:cubicBezTo>
                    <a:pt x="22039" y="26250"/>
                    <a:pt x="22039" y="26283"/>
                    <a:pt x="22056" y="26334"/>
                  </a:cubicBezTo>
                  <a:cubicBezTo>
                    <a:pt x="22056" y="26283"/>
                    <a:pt x="22056" y="26250"/>
                    <a:pt x="22056" y="26217"/>
                  </a:cubicBezTo>
                  <a:cubicBezTo>
                    <a:pt x="22056" y="26133"/>
                    <a:pt x="22056" y="26016"/>
                    <a:pt x="22056" y="25882"/>
                  </a:cubicBezTo>
                  <a:cubicBezTo>
                    <a:pt x="22056" y="25582"/>
                    <a:pt x="22056" y="25147"/>
                    <a:pt x="22039" y="24596"/>
                  </a:cubicBezTo>
                  <a:cubicBezTo>
                    <a:pt x="22039" y="23476"/>
                    <a:pt x="22022" y="21872"/>
                    <a:pt x="21972" y="19867"/>
                  </a:cubicBezTo>
                  <a:cubicBezTo>
                    <a:pt x="21922" y="17879"/>
                    <a:pt x="21838" y="15506"/>
                    <a:pt x="21688" y="12883"/>
                  </a:cubicBezTo>
                  <a:cubicBezTo>
                    <a:pt x="21604" y="11563"/>
                    <a:pt x="21487" y="10176"/>
                    <a:pt x="21354" y="8756"/>
                  </a:cubicBezTo>
                  <a:cubicBezTo>
                    <a:pt x="21287" y="8038"/>
                    <a:pt x="21220" y="7319"/>
                    <a:pt x="21120" y="6584"/>
                  </a:cubicBezTo>
                  <a:cubicBezTo>
                    <a:pt x="21103" y="6200"/>
                    <a:pt x="21036" y="5832"/>
                    <a:pt x="20953" y="5465"/>
                  </a:cubicBezTo>
                  <a:cubicBezTo>
                    <a:pt x="20853" y="5097"/>
                    <a:pt x="20719" y="4729"/>
                    <a:pt x="20535" y="4395"/>
                  </a:cubicBezTo>
                  <a:cubicBezTo>
                    <a:pt x="20184" y="3727"/>
                    <a:pt x="19716" y="3109"/>
                    <a:pt x="19182" y="2591"/>
                  </a:cubicBezTo>
                  <a:cubicBezTo>
                    <a:pt x="18664" y="2056"/>
                    <a:pt x="18062" y="1622"/>
                    <a:pt x="17427" y="1271"/>
                  </a:cubicBezTo>
                  <a:cubicBezTo>
                    <a:pt x="16776" y="953"/>
                    <a:pt x="16107" y="719"/>
                    <a:pt x="15422" y="552"/>
                  </a:cubicBezTo>
                  <a:cubicBezTo>
                    <a:pt x="14771" y="402"/>
                    <a:pt x="14102" y="268"/>
                    <a:pt x="13417" y="201"/>
                  </a:cubicBezTo>
                  <a:cubicBezTo>
                    <a:pt x="12114" y="18"/>
                    <a:pt x="10844" y="51"/>
                    <a:pt x="9674" y="18"/>
                  </a:cubicBezTo>
                  <a:cubicBezTo>
                    <a:pt x="8505" y="1"/>
                    <a:pt x="7419" y="1"/>
                    <a:pt x="64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5"/>
            <p:cNvSpPr/>
            <p:nvPr/>
          </p:nvSpPr>
          <p:spPr>
            <a:xfrm>
              <a:off x="7646514" y="2915500"/>
              <a:ext cx="74997" cy="26313"/>
            </a:xfrm>
            <a:custGeom>
              <a:avLst/>
              <a:gdLst/>
              <a:ahLst/>
              <a:cxnLst/>
              <a:rect l="l" t="t" r="r" b="b"/>
              <a:pathLst>
                <a:path w="2340" h="821" extrusionOk="0">
                  <a:moveTo>
                    <a:pt x="2311" y="1"/>
                  </a:moveTo>
                  <a:cubicBezTo>
                    <a:pt x="2192" y="1"/>
                    <a:pt x="1711" y="153"/>
                    <a:pt x="1153" y="344"/>
                  </a:cubicBezTo>
                  <a:cubicBezTo>
                    <a:pt x="502" y="561"/>
                    <a:pt x="0" y="779"/>
                    <a:pt x="17" y="812"/>
                  </a:cubicBezTo>
                  <a:cubicBezTo>
                    <a:pt x="19" y="818"/>
                    <a:pt x="28" y="821"/>
                    <a:pt x="44" y="821"/>
                  </a:cubicBezTo>
                  <a:cubicBezTo>
                    <a:pt x="161" y="821"/>
                    <a:pt x="631" y="669"/>
                    <a:pt x="1203" y="478"/>
                  </a:cubicBezTo>
                  <a:cubicBezTo>
                    <a:pt x="1838" y="261"/>
                    <a:pt x="2339" y="43"/>
                    <a:pt x="2339" y="10"/>
                  </a:cubicBezTo>
                  <a:cubicBezTo>
                    <a:pt x="2337" y="4"/>
                    <a:pt x="2328" y="1"/>
                    <a:pt x="231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5"/>
            <p:cNvSpPr/>
            <p:nvPr/>
          </p:nvSpPr>
          <p:spPr>
            <a:xfrm>
              <a:off x="7647059" y="2987356"/>
              <a:ext cx="33749" cy="4743"/>
            </a:xfrm>
            <a:custGeom>
              <a:avLst/>
              <a:gdLst/>
              <a:ahLst/>
              <a:cxnLst/>
              <a:rect l="l" t="t" r="r" b="b"/>
              <a:pathLst>
                <a:path w="1053" h="148" extrusionOk="0">
                  <a:moveTo>
                    <a:pt x="324" y="1"/>
                  </a:moveTo>
                  <a:cubicBezTo>
                    <a:pt x="132" y="1"/>
                    <a:pt x="0" y="19"/>
                    <a:pt x="0" y="57"/>
                  </a:cubicBezTo>
                  <a:cubicBezTo>
                    <a:pt x="0" y="90"/>
                    <a:pt x="234" y="141"/>
                    <a:pt x="518" y="141"/>
                  </a:cubicBezTo>
                  <a:cubicBezTo>
                    <a:pt x="599" y="145"/>
                    <a:pt x="674" y="147"/>
                    <a:pt x="742" y="147"/>
                  </a:cubicBezTo>
                  <a:cubicBezTo>
                    <a:pt x="927" y="147"/>
                    <a:pt x="1053" y="132"/>
                    <a:pt x="1053" y="107"/>
                  </a:cubicBezTo>
                  <a:cubicBezTo>
                    <a:pt x="1053" y="57"/>
                    <a:pt x="819" y="24"/>
                    <a:pt x="535" y="7"/>
                  </a:cubicBezTo>
                  <a:cubicBezTo>
                    <a:pt x="459" y="3"/>
                    <a:pt x="388" y="1"/>
                    <a:pt x="32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7353577" y="2960787"/>
              <a:ext cx="47690" cy="45575"/>
            </a:xfrm>
            <a:custGeom>
              <a:avLst/>
              <a:gdLst/>
              <a:ahLst/>
              <a:cxnLst/>
              <a:rect l="l" t="t" r="r" b="b"/>
              <a:pathLst>
                <a:path w="1488" h="1422" extrusionOk="0">
                  <a:moveTo>
                    <a:pt x="652" y="0"/>
                  </a:moveTo>
                  <a:lnTo>
                    <a:pt x="652" y="0"/>
                  </a:lnTo>
                  <a:cubicBezTo>
                    <a:pt x="652" y="0"/>
                    <a:pt x="585" y="0"/>
                    <a:pt x="485" y="34"/>
                  </a:cubicBezTo>
                  <a:cubicBezTo>
                    <a:pt x="352" y="84"/>
                    <a:pt x="218" y="201"/>
                    <a:pt x="151" y="318"/>
                  </a:cubicBezTo>
                  <a:cubicBezTo>
                    <a:pt x="17" y="518"/>
                    <a:pt x="1" y="769"/>
                    <a:pt x="101" y="986"/>
                  </a:cubicBezTo>
                  <a:cubicBezTo>
                    <a:pt x="213" y="1257"/>
                    <a:pt x="476" y="1422"/>
                    <a:pt x="747" y="1422"/>
                  </a:cubicBezTo>
                  <a:cubicBezTo>
                    <a:pt x="760" y="1422"/>
                    <a:pt x="773" y="1421"/>
                    <a:pt x="786" y="1421"/>
                  </a:cubicBezTo>
                  <a:cubicBezTo>
                    <a:pt x="1087" y="1387"/>
                    <a:pt x="1337" y="1187"/>
                    <a:pt x="1421" y="903"/>
                  </a:cubicBezTo>
                  <a:cubicBezTo>
                    <a:pt x="1488" y="669"/>
                    <a:pt x="1404" y="418"/>
                    <a:pt x="1204" y="251"/>
                  </a:cubicBezTo>
                  <a:cubicBezTo>
                    <a:pt x="1087" y="151"/>
                    <a:pt x="936" y="101"/>
                    <a:pt x="786" y="101"/>
                  </a:cubicBezTo>
                  <a:cubicBezTo>
                    <a:pt x="686" y="117"/>
                    <a:pt x="619" y="151"/>
                    <a:pt x="636" y="151"/>
                  </a:cubicBezTo>
                  <a:cubicBezTo>
                    <a:pt x="636" y="159"/>
                    <a:pt x="648" y="159"/>
                    <a:pt x="673" y="159"/>
                  </a:cubicBezTo>
                  <a:cubicBezTo>
                    <a:pt x="698" y="159"/>
                    <a:pt x="736" y="159"/>
                    <a:pt x="786" y="168"/>
                  </a:cubicBezTo>
                  <a:cubicBezTo>
                    <a:pt x="920" y="184"/>
                    <a:pt x="1053" y="234"/>
                    <a:pt x="1137" y="335"/>
                  </a:cubicBezTo>
                  <a:cubicBezTo>
                    <a:pt x="1287" y="468"/>
                    <a:pt x="1354" y="669"/>
                    <a:pt x="1287" y="853"/>
                  </a:cubicBezTo>
                  <a:cubicBezTo>
                    <a:pt x="1220" y="1087"/>
                    <a:pt x="1020" y="1254"/>
                    <a:pt x="786" y="1287"/>
                  </a:cubicBezTo>
                  <a:cubicBezTo>
                    <a:pt x="535" y="1287"/>
                    <a:pt x="318" y="1153"/>
                    <a:pt x="218" y="936"/>
                  </a:cubicBezTo>
                  <a:cubicBezTo>
                    <a:pt x="134" y="752"/>
                    <a:pt x="134" y="552"/>
                    <a:pt x="235" y="368"/>
                  </a:cubicBezTo>
                  <a:cubicBezTo>
                    <a:pt x="335" y="218"/>
                    <a:pt x="469"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5"/>
            <p:cNvSpPr/>
            <p:nvPr/>
          </p:nvSpPr>
          <p:spPr>
            <a:xfrm>
              <a:off x="7345564" y="2844574"/>
              <a:ext cx="46056" cy="123745"/>
            </a:xfrm>
            <a:custGeom>
              <a:avLst/>
              <a:gdLst/>
              <a:ahLst/>
              <a:cxnLst/>
              <a:rect l="l" t="t" r="r" b="b"/>
              <a:pathLst>
                <a:path w="1437" h="3861" extrusionOk="0">
                  <a:moveTo>
                    <a:pt x="1420" y="1"/>
                  </a:moveTo>
                  <a:cubicBezTo>
                    <a:pt x="1421" y="3"/>
                    <a:pt x="1422" y="6"/>
                    <a:pt x="1421" y="9"/>
                  </a:cubicBezTo>
                  <a:lnTo>
                    <a:pt x="1421" y="9"/>
                  </a:lnTo>
                  <a:cubicBezTo>
                    <a:pt x="1426" y="6"/>
                    <a:pt x="1432" y="3"/>
                    <a:pt x="1437" y="1"/>
                  </a:cubicBezTo>
                  <a:close/>
                  <a:moveTo>
                    <a:pt x="1421" y="9"/>
                  </a:moveTo>
                  <a:cubicBezTo>
                    <a:pt x="1228" y="108"/>
                    <a:pt x="1066" y="239"/>
                    <a:pt x="936" y="402"/>
                  </a:cubicBezTo>
                  <a:cubicBezTo>
                    <a:pt x="201" y="1187"/>
                    <a:pt x="0" y="2323"/>
                    <a:pt x="401" y="3309"/>
                  </a:cubicBezTo>
                  <a:cubicBezTo>
                    <a:pt x="468" y="3509"/>
                    <a:pt x="568" y="3710"/>
                    <a:pt x="719" y="3860"/>
                  </a:cubicBezTo>
                  <a:cubicBezTo>
                    <a:pt x="752" y="3844"/>
                    <a:pt x="618" y="3643"/>
                    <a:pt x="485" y="3276"/>
                  </a:cubicBezTo>
                  <a:cubicBezTo>
                    <a:pt x="167" y="2323"/>
                    <a:pt x="351" y="1254"/>
                    <a:pt x="1003" y="469"/>
                  </a:cubicBezTo>
                  <a:cubicBezTo>
                    <a:pt x="1236" y="188"/>
                    <a:pt x="1412" y="53"/>
                    <a:pt x="1421" y="9"/>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5"/>
            <p:cNvSpPr/>
            <p:nvPr/>
          </p:nvSpPr>
          <p:spPr>
            <a:xfrm>
              <a:off x="7348769" y="3002420"/>
              <a:ext cx="31633" cy="132431"/>
            </a:xfrm>
            <a:custGeom>
              <a:avLst/>
              <a:gdLst/>
              <a:ahLst/>
              <a:cxnLst/>
              <a:rect l="l" t="t" r="r" b="b"/>
              <a:pathLst>
                <a:path w="987" h="4132" extrusionOk="0">
                  <a:moveTo>
                    <a:pt x="919" y="1"/>
                  </a:moveTo>
                  <a:cubicBezTo>
                    <a:pt x="886" y="1"/>
                    <a:pt x="836" y="5"/>
                    <a:pt x="769" y="21"/>
                  </a:cubicBezTo>
                  <a:cubicBezTo>
                    <a:pt x="602" y="72"/>
                    <a:pt x="451" y="172"/>
                    <a:pt x="334" y="305"/>
                  </a:cubicBezTo>
                  <a:cubicBezTo>
                    <a:pt x="184" y="523"/>
                    <a:pt x="84" y="757"/>
                    <a:pt x="50" y="1024"/>
                  </a:cubicBezTo>
                  <a:cubicBezTo>
                    <a:pt x="17" y="1341"/>
                    <a:pt x="0" y="1642"/>
                    <a:pt x="34" y="1960"/>
                  </a:cubicBezTo>
                  <a:cubicBezTo>
                    <a:pt x="84" y="2528"/>
                    <a:pt x="268" y="3079"/>
                    <a:pt x="535" y="3564"/>
                  </a:cubicBezTo>
                  <a:cubicBezTo>
                    <a:pt x="652" y="3781"/>
                    <a:pt x="786" y="3965"/>
                    <a:pt x="953" y="4132"/>
                  </a:cubicBezTo>
                  <a:cubicBezTo>
                    <a:pt x="986" y="4115"/>
                    <a:pt x="819" y="3898"/>
                    <a:pt x="635" y="3530"/>
                  </a:cubicBezTo>
                  <a:cubicBezTo>
                    <a:pt x="385"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5"/>
            <p:cNvSpPr/>
            <p:nvPr/>
          </p:nvSpPr>
          <p:spPr>
            <a:xfrm>
              <a:off x="7304316" y="2972581"/>
              <a:ext cx="47146" cy="9262"/>
            </a:xfrm>
            <a:custGeom>
              <a:avLst/>
              <a:gdLst/>
              <a:ahLst/>
              <a:cxnLst/>
              <a:rect l="l" t="t" r="r" b="b"/>
              <a:pathLst>
                <a:path w="1471" h="289" extrusionOk="0">
                  <a:moveTo>
                    <a:pt x="736" y="0"/>
                  </a:moveTo>
                  <a:cubicBezTo>
                    <a:pt x="285" y="0"/>
                    <a:pt x="1" y="251"/>
                    <a:pt x="34" y="284"/>
                  </a:cubicBezTo>
                  <a:cubicBezTo>
                    <a:pt x="35" y="287"/>
                    <a:pt x="39" y="288"/>
                    <a:pt x="44" y="288"/>
                  </a:cubicBezTo>
                  <a:cubicBezTo>
                    <a:pt x="99" y="288"/>
                    <a:pt x="368"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5"/>
            <p:cNvSpPr/>
            <p:nvPr/>
          </p:nvSpPr>
          <p:spPr>
            <a:xfrm>
              <a:off x="7048877" y="2960787"/>
              <a:ext cx="47690" cy="45575"/>
            </a:xfrm>
            <a:custGeom>
              <a:avLst/>
              <a:gdLst/>
              <a:ahLst/>
              <a:cxnLst/>
              <a:rect l="l" t="t" r="r" b="b"/>
              <a:pathLst>
                <a:path w="1488" h="1422" extrusionOk="0">
                  <a:moveTo>
                    <a:pt x="652" y="0"/>
                  </a:moveTo>
                  <a:cubicBezTo>
                    <a:pt x="652" y="0"/>
                    <a:pt x="585" y="0"/>
                    <a:pt x="485" y="34"/>
                  </a:cubicBezTo>
                  <a:cubicBezTo>
                    <a:pt x="351" y="84"/>
                    <a:pt x="234" y="201"/>
                    <a:pt x="151" y="318"/>
                  </a:cubicBezTo>
                  <a:cubicBezTo>
                    <a:pt x="17" y="518"/>
                    <a:pt x="1" y="769"/>
                    <a:pt x="101" y="986"/>
                  </a:cubicBezTo>
                  <a:cubicBezTo>
                    <a:pt x="212" y="1257"/>
                    <a:pt x="476" y="1422"/>
                    <a:pt x="761" y="1422"/>
                  </a:cubicBezTo>
                  <a:cubicBezTo>
                    <a:pt x="775" y="1422"/>
                    <a:pt x="789" y="1421"/>
                    <a:pt x="803" y="1421"/>
                  </a:cubicBezTo>
                  <a:cubicBezTo>
                    <a:pt x="1087" y="1387"/>
                    <a:pt x="1337" y="1187"/>
                    <a:pt x="1421" y="903"/>
                  </a:cubicBezTo>
                  <a:cubicBezTo>
                    <a:pt x="1488" y="652"/>
                    <a:pt x="1404" y="418"/>
                    <a:pt x="1220" y="251"/>
                  </a:cubicBezTo>
                  <a:cubicBezTo>
                    <a:pt x="1103" y="151"/>
                    <a:pt x="936" y="101"/>
                    <a:pt x="786" y="101"/>
                  </a:cubicBezTo>
                  <a:cubicBezTo>
                    <a:pt x="686" y="117"/>
                    <a:pt x="635" y="151"/>
                    <a:pt x="635" y="151"/>
                  </a:cubicBezTo>
                  <a:cubicBezTo>
                    <a:pt x="635" y="159"/>
                    <a:pt x="648" y="159"/>
                    <a:pt x="673" y="159"/>
                  </a:cubicBezTo>
                  <a:cubicBezTo>
                    <a:pt x="698" y="159"/>
                    <a:pt x="736" y="159"/>
                    <a:pt x="786" y="168"/>
                  </a:cubicBezTo>
                  <a:cubicBezTo>
                    <a:pt x="919" y="184"/>
                    <a:pt x="1053" y="234"/>
                    <a:pt x="1153" y="335"/>
                  </a:cubicBezTo>
                  <a:cubicBezTo>
                    <a:pt x="1287" y="468"/>
                    <a:pt x="1354" y="669"/>
                    <a:pt x="1287" y="853"/>
                  </a:cubicBezTo>
                  <a:cubicBezTo>
                    <a:pt x="1220" y="1087"/>
                    <a:pt x="1020" y="1254"/>
                    <a:pt x="786" y="1287"/>
                  </a:cubicBezTo>
                  <a:cubicBezTo>
                    <a:pt x="552" y="1287"/>
                    <a:pt x="318" y="1153"/>
                    <a:pt x="218" y="936"/>
                  </a:cubicBezTo>
                  <a:cubicBezTo>
                    <a:pt x="134" y="752"/>
                    <a:pt x="134" y="552"/>
                    <a:pt x="234" y="368"/>
                  </a:cubicBezTo>
                  <a:cubicBezTo>
                    <a:pt x="335" y="218"/>
                    <a:pt x="468" y="84"/>
                    <a:pt x="6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5"/>
            <p:cNvSpPr/>
            <p:nvPr/>
          </p:nvSpPr>
          <p:spPr>
            <a:xfrm>
              <a:off x="7040833" y="2844574"/>
              <a:ext cx="46088" cy="123745"/>
            </a:xfrm>
            <a:custGeom>
              <a:avLst/>
              <a:gdLst/>
              <a:ahLst/>
              <a:cxnLst/>
              <a:rect l="l" t="t" r="r" b="b"/>
              <a:pathLst>
                <a:path w="1438" h="3861" extrusionOk="0">
                  <a:moveTo>
                    <a:pt x="1438" y="1"/>
                  </a:moveTo>
                  <a:lnTo>
                    <a:pt x="1438" y="1"/>
                  </a:lnTo>
                  <a:cubicBezTo>
                    <a:pt x="1237" y="101"/>
                    <a:pt x="1070" y="235"/>
                    <a:pt x="937" y="402"/>
                  </a:cubicBezTo>
                  <a:cubicBezTo>
                    <a:pt x="201" y="1187"/>
                    <a:pt x="1" y="2323"/>
                    <a:pt x="402" y="3309"/>
                  </a:cubicBezTo>
                  <a:cubicBezTo>
                    <a:pt x="469" y="3509"/>
                    <a:pt x="569" y="3710"/>
                    <a:pt x="719" y="3860"/>
                  </a:cubicBezTo>
                  <a:cubicBezTo>
                    <a:pt x="753" y="3844"/>
                    <a:pt x="619" y="3643"/>
                    <a:pt x="485" y="3276"/>
                  </a:cubicBezTo>
                  <a:cubicBezTo>
                    <a:pt x="168" y="2323"/>
                    <a:pt x="352" y="1254"/>
                    <a:pt x="1003" y="469"/>
                  </a:cubicBezTo>
                  <a:cubicBezTo>
                    <a:pt x="1254" y="168"/>
                    <a:pt x="1438" y="34"/>
                    <a:pt x="14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5"/>
            <p:cNvSpPr/>
            <p:nvPr/>
          </p:nvSpPr>
          <p:spPr>
            <a:xfrm>
              <a:off x="7044070" y="3002420"/>
              <a:ext cx="31601" cy="132431"/>
            </a:xfrm>
            <a:custGeom>
              <a:avLst/>
              <a:gdLst/>
              <a:ahLst/>
              <a:cxnLst/>
              <a:rect l="l" t="t" r="r" b="b"/>
              <a:pathLst>
                <a:path w="986" h="4132" extrusionOk="0">
                  <a:moveTo>
                    <a:pt x="919" y="1"/>
                  </a:moveTo>
                  <a:cubicBezTo>
                    <a:pt x="886" y="1"/>
                    <a:pt x="836" y="5"/>
                    <a:pt x="769" y="21"/>
                  </a:cubicBezTo>
                  <a:cubicBezTo>
                    <a:pt x="602" y="72"/>
                    <a:pt x="451" y="172"/>
                    <a:pt x="351" y="305"/>
                  </a:cubicBezTo>
                  <a:cubicBezTo>
                    <a:pt x="184" y="523"/>
                    <a:pt x="84" y="757"/>
                    <a:pt x="50" y="1024"/>
                  </a:cubicBezTo>
                  <a:cubicBezTo>
                    <a:pt x="17" y="1341"/>
                    <a:pt x="0" y="1642"/>
                    <a:pt x="34" y="1960"/>
                  </a:cubicBezTo>
                  <a:cubicBezTo>
                    <a:pt x="84" y="2528"/>
                    <a:pt x="267" y="3079"/>
                    <a:pt x="552" y="3564"/>
                  </a:cubicBezTo>
                  <a:cubicBezTo>
                    <a:pt x="652" y="3781"/>
                    <a:pt x="785" y="3965"/>
                    <a:pt x="969" y="4132"/>
                  </a:cubicBezTo>
                  <a:cubicBezTo>
                    <a:pt x="986" y="4115"/>
                    <a:pt x="819" y="3898"/>
                    <a:pt x="635" y="3530"/>
                  </a:cubicBezTo>
                  <a:cubicBezTo>
                    <a:pt x="384" y="3029"/>
                    <a:pt x="234" y="2494"/>
                    <a:pt x="184" y="1943"/>
                  </a:cubicBezTo>
                  <a:cubicBezTo>
                    <a:pt x="117" y="1308"/>
                    <a:pt x="167" y="706"/>
                    <a:pt x="418" y="372"/>
                  </a:cubicBezTo>
                  <a:cubicBezTo>
                    <a:pt x="552" y="189"/>
                    <a:pt x="752" y="55"/>
                    <a:pt x="969" y="5"/>
                  </a:cubicBezTo>
                  <a:cubicBezTo>
                    <a:pt x="969" y="5"/>
                    <a:pt x="953" y="1"/>
                    <a:pt x="9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5"/>
            <p:cNvSpPr/>
            <p:nvPr/>
          </p:nvSpPr>
          <p:spPr>
            <a:xfrm>
              <a:off x="6999616" y="2972581"/>
              <a:ext cx="47146" cy="9262"/>
            </a:xfrm>
            <a:custGeom>
              <a:avLst/>
              <a:gdLst/>
              <a:ahLst/>
              <a:cxnLst/>
              <a:rect l="l" t="t" r="r" b="b"/>
              <a:pathLst>
                <a:path w="1471" h="289" extrusionOk="0">
                  <a:moveTo>
                    <a:pt x="736" y="0"/>
                  </a:moveTo>
                  <a:cubicBezTo>
                    <a:pt x="284" y="0"/>
                    <a:pt x="0" y="251"/>
                    <a:pt x="34" y="284"/>
                  </a:cubicBezTo>
                  <a:cubicBezTo>
                    <a:pt x="35" y="287"/>
                    <a:pt x="39" y="288"/>
                    <a:pt x="44" y="288"/>
                  </a:cubicBezTo>
                  <a:cubicBezTo>
                    <a:pt x="101" y="288"/>
                    <a:pt x="383" y="134"/>
                    <a:pt x="736" y="134"/>
                  </a:cubicBezTo>
                  <a:cubicBezTo>
                    <a:pt x="1100" y="134"/>
                    <a:pt x="1368" y="272"/>
                    <a:pt x="1426" y="272"/>
                  </a:cubicBezTo>
                  <a:cubicBezTo>
                    <a:pt x="1432" y="272"/>
                    <a:pt x="1436" y="270"/>
                    <a:pt x="1437" y="267"/>
                  </a:cubicBezTo>
                  <a:cubicBezTo>
                    <a:pt x="1471" y="251"/>
                    <a:pt x="1187" y="0"/>
                    <a:pt x="73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5"/>
            <p:cNvSpPr/>
            <p:nvPr/>
          </p:nvSpPr>
          <p:spPr>
            <a:xfrm>
              <a:off x="7441394" y="3389904"/>
              <a:ext cx="450943" cy="895573"/>
            </a:xfrm>
            <a:custGeom>
              <a:avLst/>
              <a:gdLst/>
              <a:ahLst/>
              <a:cxnLst/>
              <a:rect l="l" t="t" r="r" b="b"/>
              <a:pathLst>
                <a:path w="14070" h="27943" extrusionOk="0">
                  <a:moveTo>
                    <a:pt x="6802" y="1"/>
                  </a:moveTo>
                  <a:cubicBezTo>
                    <a:pt x="4711" y="1"/>
                    <a:pt x="2768" y="395"/>
                    <a:pt x="2073" y="1699"/>
                  </a:cubicBezTo>
                  <a:cubicBezTo>
                    <a:pt x="318" y="5008"/>
                    <a:pt x="1" y="27731"/>
                    <a:pt x="1" y="27731"/>
                  </a:cubicBezTo>
                  <a:cubicBezTo>
                    <a:pt x="1" y="27731"/>
                    <a:pt x="5721" y="27943"/>
                    <a:pt x="9858" y="27943"/>
                  </a:cubicBezTo>
                  <a:cubicBezTo>
                    <a:pt x="12193" y="27943"/>
                    <a:pt x="14024" y="27875"/>
                    <a:pt x="14036" y="27664"/>
                  </a:cubicBezTo>
                  <a:cubicBezTo>
                    <a:pt x="14070" y="27063"/>
                    <a:pt x="13501" y="914"/>
                    <a:pt x="13501" y="914"/>
                  </a:cubicBezTo>
                  <a:lnTo>
                    <a:pt x="13518" y="914"/>
                  </a:lnTo>
                  <a:cubicBezTo>
                    <a:pt x="13518" y="914"/>
                    <a:pt x="9987" y="1"/>
                    <a:pt x="6802"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5"/>
            <p:cNvSpPr/>
            <p:nvPr/>
          </p:nvSpPr>
          <p:spPr>
            <a:xfrm>
              <a:off x="7559209" y="3398398"/>
              <a:ext cx="340627" cy="889259"/>
            </a:xfrm>
            <a:custGeom>
              <a:avLst/>
              <a:gdLst/>
              <a:ahLst/>
              <a:cxnLst/>
              <a:rect l="l" t="t" r="r" b="b"/>
              <a:pathLst>
                <a:path w="10628" h="27746" extrusionOk="0">
                  <a:moveTo>
                    <a:pt x="6106" y="1"/>
                  </a:moveTo>
                  <a:cubicBezTo>
                    <a:pt x="4532" y="1"/>
                    <a:pt x="2951" y="299"/>
                    <a:pt x="2206" y="1334"/>
                  </a:cubicBezTo>
                  <a:cubicBezTo>
                    <a:pt x="452" y="3773"/>
                    <a:pt x="1" y="27583"/>
                    <a:pt x="1" y="27583"/>
                  </a:cubicBezTo>
                  <a:cubicBezTo>
                    <a:pt x="1" y="27583"/>
                    <a:pt x="5511" y="27745"/>
                    <a:pt x="8521" y="27745"/>
                  </a:cubicBezTo>
                  <a:cubicBezTo>
                    <a:pt x="9608" y="27745"/>
                    <a:pt x="10369" y="27724"/>
                    <a:pt x="10427" y="27667"/>
                  </a:cubicBezTo>
                  <a:cubicBezTo>
                    <a:pt x="10627" y="27466"/>
                    <a:pt x="10360" y="549"/>
                    <a:pt x="10360" y="549"/>
                  </a:cubicBezTo>
                  <a:cubicBezTo>
                    <a:pt x="10360" y="549"/>
                    <a:pt x="8240" y="1"/>
                    <a:pt x="610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756285" y="3790818"/>
              <a:ext cx="31088" cy="40319"/>
            </a:xfrm>
            <a:custGeom>
              <a:avLst/>
              <a:gdLst/>
              <a:ahLst/>
              <a:cxnLst/>
              <a:rect l="l" t="t" r="r" b="b"/>
              <a:pathLst>
                <a:path w="970" h="1258" extrusionOk="0">
                  <a:moveTo>
                    <a:pt x="318" y="1"/>
                  </a:moveTo>
                  <a:cubicBezTo>
                    <a:pt x="304" y="14"/>
                    <a:pt x="346" y="39"/>
                    <a:pt x="415" y="65"/>
                  </a:cubicBezTo>
                  <a:lnTo>
                    <a:pt x="415" y="65"/>
                  </a:lnTo>
                  <a:cubicBezTo>
                    <a:pt x="256" y="164"/>
                    <a:pt x="126" y="304"/>
                    <a:pt x="51" y="485"/>
                  </a:cubicBezTo>
                  <a:cubicBezTo>
                    <a:pt x="1" y="619"/>
                    <a:pt x="1" y="769"/>
                    <a:pt x="51" y="920"/>
                  </a:cubicBezTo>
                  <a:cubicBezTo>
                    <a:pt x="101" y="1087"/>
                    <a:pt x="251" y="1220"/>
                    <a:pt x="435" y="1254"/>
                  </a:cubicBezTo>
                  <a:cubicBezTo>
                    <a:pt x="457" y="1257"/>
                    <a:pt x="480" y="1258"/>
                    <a:pt x="502" y="1258"/>
                  </a:cubicBezTo>
                  <a:cubicBezTo>
                    <a:pt x="612" y="1258"/>
                    <a:pt x="716" y="1223"/>
                    <a:pt x="786" y="1154"/>
                  </a:cubicBezTo>
                  <a:cubicBezTo>
                    <a:pt x="886" y="1070"/>
                    <a:pt x="936" y="953"/>
                    <a:pt x="953" y="836"/>
                  </a:cubicBezTo>
                  <a:cubicBezTo>
                    <a:pt x="970" y="652"/>
                    <a:pt x="953" y="468"/>
                    <a:pt x="886" y="301"/>
                  </a:cubicBezTo>
                  <a:cubicBezTo>
                    <a:pt x="836" y="168"/>
                    <a:pt x="719" y="101"/>
                    <a:pt x="585" y="101"/>
                  </a:cubicBezTo>
                  <a:cubicBezTo>
                    <a:pt x="485" y="101"/>
                    <a:pt x="452" y="151"/>
                    <a:pt x="452" y="168"/>
                  </a:cubicBezTo>
                  <a:lnTo>
                    <a:pt x="468" y="168"/>
                  </a:lnTo>
                  <a:cubicBezTo>
                    <a:pt x="468" y="168"/>
                    <a:pt x="502" y="151"/>
                    <a:pt x="585" y="151"/>
                  </a:cubicBezTo>
                  <a:cubicBezTo>
                    <a:pt x="686" y="168"/>
                    <a:pt x="769" y="235"/>
                    <a:pt x="803" y="335"/>
                  </a:cubicBezTo>
                  <a:cubicBezTo>
                    <a:pt x="836" y="502"/>
                    <a:pt x="853" y="652"/>
                    <a:pt x="819" y="819"/>
                  </a:cubicBezTo>
                  <a:cubicBezTo>
                    <a:pt x="804" y="984"/>
                    <a:pt x="669" y="1109"/>
                    <a:pt x="508" y="1109"/>
                  </a:cubicBezTo>
                  <a:cubicBezTo>
                    <a:pt x="490" y="1109"/>
                    <a:pt x="471" y="1107"/>
                    <a:pt x="452" y="1103"/>
                  </a:cubicBezTo>
                  <a:cubicBezTo>
                    <a:pt x="335" y="1087"/>
                    <a:pt x="218" y="986"/>
                    <a:pt x="184" y="869"/>
                  </a:cubicBezTo>
                  <a:cubicBezTo>
                    <a:pt x="134" y="753"/>
                    <a:pt x="134" y="636"/>
                    <a:pt x="168" y="519"/>
                  </a:cubicBezTo>
                  <a:cubicBezTo>
                    <a:pt x="234" y="352"/>
                    <a:pt x="351" y="201"/>
                    <a:pt x="502" y="84"/>
                  </a:cubicBezTo>
                  <a:lnTo>
                    <a:pt x="552" y="51"/>
                  </a:lnTo>
                  <a:lnTo>
                    <a:pt x="485" y="34"/>
                  </a:lnTo>
                  <a:cubicBezTo>
                    <a:pt x="385" y="1"/>
                    <a:pt x="318"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5"/>
            <p:cNvSpPr/>
            <p:nvPr/>
          </p:nvSpPr>
          <p:spPr>
            <a:xfrm>
              <a:off x="7712376" y="3657490"/>
              <a:ext cx="61087" cy="140315"/>
            </a:xfrm>
            <a:custGeom>
              <a:avLst/>
              <a:gdLst/>
              <a:ahLst/>
              <a:cxnLst/>
              <a:rect l="l" t="t" r="r" b="b"/>
              <a:pathLst>
                <a:path w="1906" h="4378" extrusionOk="0">
                  <a:moveTo>
                    <a:pt x="0" y="0"/>
                  </a:moveTo>
                  <a:lnTo>
                    <a:pt x="0" y="0"/>
                  </a:lnTo>
                  <a:cubicBezTo>
                    <a:pt x="101" y="217"/>
                    <a:pt x="201" y="435"/>
                    <a:pt x="318" y="635"/>
                  </a:cubicBezTo>
                  <a:cubicBezTo>
                    <a:pt x="518" y="1019"/>
                    <a:pt x="786" y="1554"/>
                    <a:pt x="1053" y="2156"/>
                  </a:cubicBezTo>
                  <a:cubicBezTo>
                    <a:pt x="1304" y="2757"/>
                    <a:pt x="1521" y="3325"/>
                    <a:pt x="1655" y="3726"/>
                  </a:cubicBezTo>
                  <a:cubicBezTo>
                    <a:pt x="1721" y="3960"/>
                    <a:pt x="1805" y="4177"/>
                    <a:pt x="1905" y="4378"/>
                  </a:cubicBezTo>
                  <a:cubicBezTo>
                    <a:pt x="1889" y="4144"/>
                    <a:pt x="1838" y="3910"/>
                    <a:pt x="1755" y="3693"/>
                  </a:cubicBezTo>
                  <a:cubicBezTo>
                    <a:pt x="1437" y="2607"/>
                    <a:pt x="986" y="1554"/>
                    <a:pt x="401" y="585"/>
                  </a:cubicBezTo>
                  <a:cubicBezTo>
                    <a:pt x="301" y="368"/>
                    <a:pt x="168" y="18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5"/>
            <p:cNvSpPr/>
            <p:nvPr/>
          </p:nvSpPr>
          <p:spPr>
            <a:xfrm>
              <a:off x="7779329" y="3670342"/>
              <a:ext cx="55703" cy="129610"/>
            </a:xfrm>
            <a:custGeom>
              <a:avLst/>
              <a:gdLst/>
              <a:ahLst/>
              <a:cxnLst/>
              <a:rect l="l" t="t" r="r" b="b"/>
              <a:pathLst>
                <a:path w="1738" h="4044" extrusionOk="0">
                  <a:moveTo>
                    <a:pt x="1738" y="0"/>
                  </a:moveTo>
                  <a:cubicBezTo>
                    <a:pt x="1604" y="167"/>
                    <a:pt x="1487" y="351"/>
                    <a:pt x="1404" y="552"/>
                  </a:cubicBezTo>
                  <a:cubicBezTo>
                    <a:pt x="1220" y="902"/>
                    <a:pt x="969" y="1404"/>
                    <a:pt x="718" y="1955"/>
                  </a:cubicBezTo>
                  <a:cubicBezTo>
                    <a:pt x="485" y="2523"/>
                    <a:pt x="284" y="3041"/>
                    <a:pt x="167" y="3425"/>
                  </a:cubicBezTo>
                  <a:cubicBezTo>
                    <a:pt x="84" y="3626"/>
                    <a:pt x="17" y="3826"/>
                    <a:pt x="0" y="4044"/>
                  </a:cubicBezTo>
                  <a:cubicBezTo>
                    <a:pt x="100" y="3860"/>
                    <a:pt x="184" y="3659"/>
                    <a:pt x="251" y="3459"/>
                  </a:cubicBezTo>
                  <a:cubicBezTo>
                    <a:pt x="401" y="3091"/>
                    <a:pt x="618" y="2573"/>
                    <a:pt x="852" y="2022"/>
                  </a:cubicBezTo>
                  <a:cubicBezTo>
                    <a:pt x="1103" y="1471"/>
                    <a:pt x="1320" y="969"/>
                    <a:pt x="1487" y="602"/>
                  </a:cubicBezTo>
                  <a:cubicBezTo>
                    <a:pt x="1587" y="418"/>
                    <a:pt x="1671" y="217"/>
                    <a:pt x="17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7713979" y="3826169"/>
              <a:ext cx="49293" cy="217972"/>
            </a:xfrm>
            <a:custGeom>
              <a:avLst/>
              <a:gdLst/>
              <a:ahLst/>
              <a:cxnLst/>
              <a:rect l="l" t="t" r="r" b="b"/>
              <a:pathLst>
                <a:path w="1538" h="6801" extrusionOk="0">
                  <a:moveTo>
                    <a:pt x="1538" y="0"/>
                  </a:moveTo>
                  <a:lnTo>
                    <a:pt x="1538" y="0"/>
                  </a:lnTo>
                  <a:cubicBezTo>
                    <a:pt x="1488" y="84"/>
                    <a:pt x="1454" y="168"/>
                    <a:pt x="1438" y="268"/>
                  </a:cubicBezTo>
                  <a:cubicBezTo>
                    <a:pt x="1371" y="435"/>
                    <a:pt x="1304" y="669"/>
                    <a:pt x="1204" y="970"/>
                  </a:cubicBezTo>
                  <a:cubicBezTo>
                    <a:pt x="1037" y="1588"/>
                    <a:pt x="803" y="2423"/>
                    <a:pt x="585" y="3376"/>
                  </a:cubicBezTo>
                  <a:cubicBezTo>
                    <a:pt x="385" y="4311"/>
                    <a:pt x="218" y="5163"/>
                    <a:pt x="118" y="5798"/>
                  </a:cubicBezTo>
                  <a:cubicBezTo>
                    <a:pt x="67" y="6099"/>
                    <a:pt x="34" y="6350"/>
                    <a:pt x="17" y="6533"/>
                  </a:cubicBezTo>
                  <a:cubicBezTo>
                    <a:pt x="1" y="6617"/>
                    <a:pt x="1" y="6717"/>
                    <a:pt x="1" y="6801"/>
                  </a:cubicBezTo>
                  <a:cubicBezTo>
                    <a:pt x="101" y="6483"/>
                    <a:pt x="168" y="6149"/>
                    <a:pt x="218" y="5815"/>
                  </a:cubicBezTo>
                  <a:cubicBezTo>
                    <a:pt x="351" y="5197"/>
                    <a:pt x="519" y="4345"/>
                    <a:pt x="736" y="3392"/>
                  </a:cubicBezTo>
                  <a:cubicBezTo>
                    <a:pt x="936" y="2457"/>
                    <a:pt x="1153" y="1621"/>
                    <a:pt x="1304" y="1003"/>
                  </a:cubicBezTo>
                  <a:cubicBezTo>
                    <a:pt x="1404" y="669"/>
                    <a:pt x="1488" y="351"/>
                    <a:pt x="15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7780387" y="3827227"/>
              <a:ext cx="54645" cy="133392"/>
            </a:xfrm>
            <a:custGeom>
              <a:avLst/>
              <a:gdLst/>
              <a:ahLst/>
              <a:cxnLst/>
              <a:rect l="l" t="t" r="r" b="b"/>
              <a:pathLst>
                <a:path w="1705" h="4162" extrusionOk="0">
                  <a:moveTo>
                    <a:pt x="0" y="1"/>
                  </a:moveTo>
                  <a:lnTo>
                    <a:pt x="0" y="1"/>
                  </a:lnTo>
                  <a:cubicBezTo>
                    <a:pt x="67" y="201"/>
                    <a:pt x="168" y="402"/>
                    <a:pt x="268" y="602"/>
                  </a:cubicBezTo>
                  <a:cubicBezTo>
                    <a:pt x="452" y="970"/>
                    <a:pt x="685" y="1471"/>
                    <a:pt x="919" y="2056"/>
                  </a:cubicBezTo>
                  <a:cubicBezTo>
                    <a:pt x="1153" y="2624"/>
                    <a:pt x="1337" y="3159"/>
                    <a:pt x="1471" y="3543"/>
                  </a:cubicBezTo>
                  <a:cubicBezTo>
                    <a:pt x="1521" y="3760"/>
                    <a:pt x="1604" y="3961"/>
                    <a:pt x="1705" y="4161"/>
                  </a:cubicBezTo>
                  <a:cubicBezTo>
                    <a:pt x="1688" y="3944"/>
                    <a:pt x="1638" y="3727"/>
                    <a:pt x="1571" y="3510"/>
                  </a:cubicBezTo>
                  <a:cubicBezTo>
                    <a:pt x="1287" y="2490"/>
                    <a:pt x="869" y="1488"/>
                    <a:pt x="351" y="552"/>
                  </a:cubicBezTo>
                  <a:cubicBezTo>
                    <a:pt x="268" y="352"/>
                    <a:pt x="134"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7800193" y="2062201"/>
              <a:ext cx="842402" cy="398446"/>
            </a:xfrm>
            <a:custGeom>
              <a:avLst/>
              <a:gdLst/>
              <a:ahLst/>
              <a:cxnLst/>
              <a:rect l="l" t="t" r="r" b="b"/>
              <a:pathLst>
                <a:path w="26284" h="12432" extrusionOk="0">
                  <a:moveTo>
                    <a:pt x="235" y="1"/>
                  </a:moveTo>
                  <a:lnTo>
                    <a:pt x="1" y="502"/>
                  </a:lnTo>
                  <a:lnTo>
                    <a:pt x="26049" y="12432"/>
                  </a:lnTo>
                  <a:lnTo>
                    <a:pt x="26283" y="11947"/>
                  </a:lnTo>
                  <a:lnTo>
                    <a:pt x="2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8429431" y="2361003"/>
              <a:ext cx="17692" cy="2295774"/>
            </a:xfrm>
            <a:custGeom>
              <a:avLst/>
              <a:gdLst/>
              <a:ahLst/>
              <a:cxnLst/>
              <a:rect l="l" t="t" r="r" b="b"/>
              <a:pathLst>
                <a:path w="552" h="71631" extrusionOk="0">
                  <a:moveTo>
                    <a:pt x="0" y="1"/>
                  </a:moveTo>
                  <a:lnTo>
                    <a:pt x="0" y="71630"/>
                  </a:lnTo>
                  <a:lnTo>
                    <a:pt x="552" y="71630"/>
                  </a:lnTo>
                  <a:lnTo>
                    <a:pt x="5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8417092" y="2967742"/>
              <a:ext cx="45575" cy="308481"/>
            </a:xfrm>
            <a:custGeom>
              <a:avLst/>
              <a:gdLst/>
              <a:ahLst/>
              <a:cxnLst/>
              <a:rect l="l" t="t" r="r" b="b"/>
              <a:pathLst>
                <a:path w="1422" h="9625" extrusionOk="0">
                  <a:moveTo>
                    <a:pt x="636" y="1"/>
                  </a:moveTo>
                  <a:cubicBezTo>
                    <a:pt x="285" y="1"/>
                    <a:pt x="1" y="285"/>
                    <a:pt x="1" y="636"/>
                  </a:cubicBezTo>
                  <a:lnTo>
                    <a:pt x="1" y="8990"/>
                  </a:lnTo>
                  <a:cubicBezTo>
                    <a:pt x="1" y="9341"/>
                    <a:pt x="285" y="9625"/>
                    <a:pt x="636" y="9625"/>
                  </a:cubicBezTo>
                  <a:lnTo>
                    <a:pt x="786" y="9625"/>
                  </a:lnTo>
                  <a:cubicBezTo>
                    <a:pt x="1137" y="9625"/>
                    <a:pt x="1421" y="9341"/>
                    <a:pt x="1421" y="8990"/>
                  </a:cubicBezTo>
                  <a:lnTo>
                    <a:pt x="1421" y="636"/>
                  </a:lnTo>
                  <a:cubicBezTo>
                    <a:pt x="1421" y="285"/>
                    <a:pt x="1137" y="1"/>
                    <a:pt x="7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7696832" y="1980730"/>
              <a:ext cx="143039" cy="128617"/>
            </a:xfrm>
            <a:custGeom>
              <a:avLst/>
              <a:gdLst/>
              <a:ahLst/>
              <a:cxnLst/>
              <a:rect l="l" t="t" r="r" b="b"/>
              <a:pathLst>
                <a:path w="4463" h="4013" extrusionOk="0">
                  <a:moveTo>
                    <a:pt x="2365" y="1"/>
                  </a:moveTo>
                  <a:cubicBezTo>
                    <a:pt x="1759" y="1"/>
                    <a:pt x="1166" y="297"/>
                    <a:pt x="820" y="838"/>
                  </a:cubicBezTo>
                  <a:lnTo>
                    <a:pt x="1" y="2125"/>
                  </a:lnTo>
                  <a:lnTo>
                    <a:pt x="3242" y="4013"/>
                  </a:lnTo>
                  <a:lnTo>
                    <a:pt x="3961" y="2760"/>
                  </a:lnTo>
                  <a:cubicBezTo>
                    <a:pt x="4462" y="1891"/>
                    <a:pt x="4178" y="788"/>
                    <a:pt x="3326" y="270"/>
                  </a:cubicBezTo>
                  <a:cubicBezTo>
                    <a:pt x="3026" y="88"/>
                    <a:pt x="2693" y="1"/>
                    <a:pt x="236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7433894" y="2048804"/>
              <a:ext cx="428989" cy="324570"/>
            </a:xfrm>
            <a:custGeom>
              <a:avLst/>
              <a:gdLst/>
              <a:ahLst/>
              <a:cxnLst/>
              <a:rect l="l" t="t" r="r" b="b"/>
              <a:pathLst>
                <a:path w="13385" h="10127" extrusionOk="0">
                  <a:moveTo>
                    <a:pt x="8205" y="1"/>
                  </a:moveTo>
                  <a:lnTo>
                    <a:pt x="1" y="2541"/>
                  </a:lnTo>
                  <a:lnTo>
                    <a:pt x="13385" y="10126"/>
                  </a:lnTo>
                  <a:lnTo>
                    <a:pt x="11547" y="1388"/>
                  </a:lnTo>
                  <a:lnTo>
                    <a:pt x="82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7392133" y="2122423"/>
              <a:ext cx="494307" cy="283354"/>
            </a:xfrm>
            <a:custGeom>
              <a:avLst/>
              <a:gdLst/>
              <a:ahLst/>
              <a:cxnLst/>
              <a:rect l="l" t="t" r="r" b="b"/>
              <a:pathLst>
                <a:path w="15423" h="8841" extrusionOk="0">
                  <a:moveTo>
                    <a:pt x="2252" y="1"/>
                  </a:moveTo>
                  <a:cubicBezTo>
                    <a:pt x="1456" y="1"/>
                    <a:pt x="893" y="198"/>
                    <a:pt x="669" y="611"/>
                  </a:cubicBezTo>
                  <a:cubicBezTo>
                    <a:pt x="1" y="1848"/>
                    <a:pt x="2607" y="4554"/>
                    <a:pt x="6500" y="6660"/>
                  </a:cubicBezTo>
                  <a:cubicBezTo>
                    <a:pt x="9092" y="8061"/>
                    <a:pt x="11594" y="8840"/>
                    <a:pt x="13175" y="8840"/>
                  </a:cubicBezTo>
                  <a:cubicBezTo>
                    <a:pt x="13969" y="8840"/>
                    <a:pt x="14531" y="8644"/>
                    <a:pt x="14754" y="8230"/>
                  </a:cubicBezTo>
                  <a:cubicBezTo>
                    <a:pt x="15423" y="6994"/>
                    <a:pt x="12816" y="4287"/>
                    <a:pt x="8923" y="2182"/>
                  </a:cubicBezTo>
                  <a:cubicBezTo>
                    <a:pt x="6343" y="780"/>
                    <a:pt x="3837" y="1"/>
                    <a:pt x="225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8186845" y="4588222"/>
              <a:ext cx="495910" cy="68555"/>
            </a:xfrm>
            <a:custGeom>
              <a:avLst/>
              <a:gdLst/>
              <a:ahLst/>
              <a:cxnLst/>
              <a:rect l="l" t="t" r="r" b="b"/>
              <a:pathLst>
                <a:path w="15473" h="2139" extrusionOk="0">
                  <a:moveTo>
                    <a:pt x="7073" y="0"/>
                  </a:moveTo>
                  <a:cubicBezTo>
                    <a:pt x="2093" y="0"/>
                    <a:pt x="0" y="2138"/>
                    <a:pt x="0" y="2138"/>
                  </a:cubicBezTo>
                  <a:lnTo>
                    <a:pt x="15472" y="2138"/>
                  </a:lnTo>
                  <a:cubicBezTo>
                    <a:pt x="15472" y="2138"/>
                    <a:pt x="13384" y="234"/>
                    <a:pt x="7837" y="16"/>
                  </a:cubicBezTo>
                  <a:cubicBezTo>
                    <a:pt x="7575" y="5"/>
                    <a:pt x="7321" y="0"/>
                    <a:pt x="70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8404240" y="2327799"/>
              <a:ext cx="78779" cy="67049"/>
            </a:xfrm>
            <a:custGeom>
              <a:avLst/>
              <a:gdLst/>
              <a:ahLst/>
              <a:cxnLst/>
              <a:rect l="l" t="t" r="r" b="b"/>
              <a:pathLst>
                <a:path w="2458" h="2092" extrusionOk="0">
                  <a:moveTo>
                    <a:pt x="1054" y="1"/>
                  </a:moveTo>
                  <a:cubicBezTo>
                    <a:pt x="469" y="1"/>
                    <a:pt x="1" y="469"/>
                    <a:pt x="1" y="1037"/>
                  </a:cubicBezTo>
                  <a:cubicBezTo>
                    <a:pt x="1" y="1672"/>
                    <a:pt x="525" y="2092"/>
                    <a:pt x="1070" y="2092"/>
                  </a:cubicBezTo>
                  <a:cubicBezTo>
                    <a:pt x="1328" y="2092"/>
                    <a:pt x="1591" y="1998"/>
                    <a:pt x="1805" y="1789"/>
                  </a:cubicBezTo>
                  <a:cubicBezTo>
                    <a:pt x="2457" y="1120"/>
                    <a:pt x="1989" y="1"/>
                    <a:pt x="105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7788944" y="1949738"/>
              <a:ext cx="39133" cy="47178"/>
            </a:xfrm>
            <a:custGeom>
              <a:avLst/>
              <a:gdLst/>
              <a:ahLst/>
              <a:cxnLst/>
              <a:rect l="l" t="t" r="r" b="b"/>
              <a:pathLst>
                <a:path w="1221" h="1472" extrusionOk="0">
                  <a:moveTo>
                    <a:pt x="586" y="1"/>
                  </a:moveTo>
                  <a:lnTo>
                    <a:pt x="1" y="1304"/>
                  </a:lnTo>
                  <a:lnTo>
                    <a:pt x="485" y="1471"/>
                  </a:lnTo>
                  <a:lnTo>
                    <a:pt x="1220" y="235"/>
                  </a:lnTo>
                  <a:lnTo>
                    <a:pt x="58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7696319" y="2045054"/>
              <a:ext cx="113008" cy="53620"/>
            </a:xfrm>
            <a:custGeom>
              <a:avLst/>
              <a:gdLst/>
              <a:ahLst/>
              <a:cxnLst/>
              <a:rect l="l" t="t" r="r" b="b"/>
              <a:pathLst>
                <a:path w="3526" h="1673" extrusionOk="0">
                  <a:moveTo>
                    <a:pt x="389" y="0"/>
                  </a:moveTo>
                  <a:cubicBezTo>
                    <a:pt x="261" y="0"/>
                    <a:pt x="136" y="19"/>
                    <a:pt x="17" y="51"/>
                  </a:cubicBezTo>
                  <a:cubicBezTo>
                    <a:pt x="0" y="101"/>
                    <a:pt x="936" y="34"/>
                    <a:pt x="1938" y="502"/>
                  </a:cubicBezTo>
                  <a:cubicBezTo>
                    <a:pt x="2919" y="960"/>
                    <a:pt x="3468" y="1673"/>
                    <a:pt x="3523" y="1673"/>
                  </a:cubicBezTo>
                  <a:cubicBezTo>
                    <a:pt x="3524" y="1673"/>
                    <a:pt x="3525" y="1672"/>
                    <a:pt x="3526" y="1672"/>
                  </a:cubicBezTo>
                  <a:cubicBezTo>
                    <a:pt x="3442" y="1488"/>
                    <a:pt x="3308" y="1338"/>
                    <a:pt x="3158" y="1204"/>
                  </a:cubicBezTo>
                  <a:cubicBezTo>
                    <a:pt x="2473" y="519"/>
                    <a:pt x="1571" y="84"/>
                    <a:pt x="602" y="18"/>
                  </a:cubicBezTo>
                  <a:cubicBezTo>
                    <a:pt x="531" y="6"/>
                    <a:pt x="460" y="0"/>
                    <a:pt x="38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7569401" y="2185914"/>
              <a:ext cx="140315" cy="146757"/>
            </a:xfrm>
            <a:custGeom>
              <a:avLst/>
              <a:gdLst/>
              <a:ahLst/>
              <a:cxnLst/>
              <a:rect l="l" t="t" r="r" b="b"/>
              <a:pathLst>
                <a:path w="4378" h="4579" extrusionOk="0">
                  <a:moveTo>
                    <a:pt x="3025" y="0"/>
                  </a:moveTo>
                  <a:lnTo>
                    <a:pt x="936" y="1220"/>
                  </a:lnTo>
                  <a:cubicBezTo>
                    <a:pt x="719" y="1354"/>
                    <a:pt x="552" y="1537"/>
                    <a:pt x="435" y="1755"/>
                  </a:cubicBezTo>
                  <a:cubicBezTo>
                    <a:pt x="167" y="2289"/>
                    <a:pt x="0" y="3258"/>
                    <a:pt x="1654" y="4127"/>
                  </a:cubicBezTo>
                  <a:cubicBezTo>
                    <a:pt x="2285" y="4457"/>
                    <a:pt x="2770" y="4579"/>
                    <a:pt x="3144" y="4579"/>
                  </a:cubicBezTo>
                  <a:cubicBezTo>
                    <a:pt x="3603" y="4579"/>
                    <a:pt x="3893" y="4397"/>
                    <a:pt x="4077" y="4194"/>
                  </a:cubicBezTo>
                  <a:cubicBezTo>
                    <a:pt x="4278" y="3960"/>
                    <a:pt x="4378" y="3659"/>
                    <a:pt x="4361" y="3359"/>
                  </a:cubicBezTo>
                  <a:lnTo>
                    <a:pt x="4361" y="752"/>
                  </a:lnTo>
                  <a:lnTo>
                    <a:pt x="302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5"/>
            <p:cNvSpPr/>
            <p:nvPr/>
          </p:nvSpPr>
          <p:spPr>
            <a:xfrm>
              <a:off x="7624015" y="2195016"/>
              <a:ext cx="73939" cy="89996"/>
            </a:xfrm>
            <a:custGeom>
              <a:avLst/>
              <a:gdLst/>
              <a:ahLst/>
              <a:cxnLst/>
              <a:rect l="l" t="t" r="r" b="b"/>
              <a:pathLst>
                <a:path w="2307" h="2808" extrusionOk="0">
                  <a:moveTo>
                    <a:pt x="351" y="1471"/>
                  </a:moveTo>
                  <a:cubicBezTo>
                    <a:pt x="485" y="1471"/>
                    <a:pt x="602" y="1504"/>
                    <a:pt x="719" y="1554"/>
                  </a:cubicBezTo>
                  <a:cubicBezTo>
                    <a:pt x="758" y="1574"/>
                    <a:pt x="797" y="1593"/>
                    <a:pt x="836" y="1613"/>
                  </a:cubicBezTo>
                  <a:lnTo>
                    <a:pt x="836" y="1613"/>
                  </a:lnTo>
                  <a:cubicBezTo>
                    <a:pt x="830" y="1621"/>
                    <a:pt x="825" y="1629"/>
                    <a:pt x="819" y="1638"/>
                  </a:cubicBezTo>
                  <a:cubicBezTo>
                    <a:pt x="752" y="1721"/>
                    <a:pt x="686" y="1805"/>
                    <a:pt x="585" y="1872"/>
                  </a:cubicBezTo>
                  <a:cubicBezTo>
                    <a:pt x="540" y="1929"/>
                    <a:pt x="471" y="1955"/>
                    <a:pt x="399" y="1955"/>
                  </a:cubicBezTo>
                  <a:cubicBezTo>
                    <a:pt x="366" y="1955"/>
                    <a:pt x="333" y="1949"/>
                    <a:pt x="301" y="1938"/>
                  </a:cubicBezTo>
                  <a:cubicBezTo>
                    <a:pt x="67" y="1855"/>
                    <a:pt x="101" y="1504"/>
                    <a:pt x="351" y="1471"/>
                  </a:cubicBezTo>
                  <a:close/>
                  <a:moveTo>
                    <a:pt x="1410" y="1962"/>
                  </a:moveTo>
                  <a:cubicBezTo>
                    <a:pt x="1430" y="1976"/>
                    <a:pt x="1451" y="1991"/>
                    <a:pt x="1471" y="2005"/>
                  </a:cubicBezTo>
                  <a:cubicBezTo>
                    <a:pt x="1588" y="2089"/>
                    <a:pt x="1688" y="2172"/>
                    <a:pt x="1671" y="2289"/>
                  </a:cubicBezTo>
                  <a:cubicBezTo>
                    <a:pt x="1655" y="2406"/>
                    <a:pt x="1605" y="2523"/>
                    <a:pt x="1521" y="2624"/>
                  </a:cubicBezTo>
                  <a:cubicBezTo>
                    <a:pt x="1494" y="2657"/>
                    <a:pt x="1462" y="2672"/>
                    <a:pt x="1428" y="2672"/>
                  </a:cubicBezTo>
                  <a:cubicBezTo>
                    <a:pt x="1379" y="2672"/>
                    <a:pt x="1327" y="2640"/>
                    <a:pt x="1287" y="2590"/>
                  </a:cubicBezTo>
                  <a:cubicBezTo>
                    <a:pt x="1220" y="2507"/>
                    <a:pt x="1204" y="2390"/>
                    <a:pt x="1254" y="2289"/>
                  </a:cubicBezTo>
                  <a:cubicBezTo>
                    <a:pt x="1287" y="2172"/>
                    <a:pt x="1354" y="2072"/>
                    <a:pt x="1404" y="1972"/>
                  </a:cubicBezTo>
                  <a:cubicBezTo>
                    <a:pt x="1406" y="1969"/>
                    <a:pt x="1408" y="1965"/>
                    <a:pt x="1410" y="1962"/>
                  </a:cubicBezTo>
                  <a:close/>
                  <a:moveTo>
                    <a:pt x="1788" y="0"/>
                  </a:moveTo>
                  <a:cubicBezTo>
                    <a:pt x="1722" y="84"/>
                    <a:pt x="1671" y="184"/>
                    <a:pt x="1638" y="301"/>
                  </a:cubicBezTo>
                  <a:cubicBezTo>
                    <a:pt x="1504" y="568"/>
                    <a:pt x="1337" y="836"/>
                    <a:pt x="1187" y="1103"/>
                  </a:cubicBezTo>
                  <a:cubicBezTo>
                    <a:pt x="1099" y="1229"/>
                    <a:pt x="1011" y="1355"/>
                    <a:pt x="916" y="1495"/>
                  </a:cubicBezTo>
                  <a:lnTo>
                    <a:pt x="916" y="1495"/>
                  </a:lnTo>
                  <a:cubicBezTo>
                    <a:pt x="872" y="1473"/>
                    <a:pt x="829" y="1453"/>
                    <a:pt x="786" y="1437"/>
                  </a:cubicBezTo>
                  <a:cubicBezTo>
                    <a:pt x="661" y="1368"/>
                    <a:pt x="535" y="1333"/>
                    <a:pt x="400" y="1333"/>
                  </a:cubicBezTo>
                  <a:cubicBezTo>
                    <a:pt x="373" y="1333"/>
                    <a:pt x="346" y="1334"/>
                    <a:pt x="318" y="1337"/>
                  </a:cubicBezTo>
                  <a:cubicBezTo>
                    <a:pt x="151" y="1370"/>
                    <a:pt x="17" y="1504"/>
                    <a:pt x="1" y="1688"/>
                  </a:cubicBezTo>
                  <a:cubicBezTo>
                    <a:pt x="1" y="1855"/>
                    <a:pt x="101" y="2005"/>
                    <a:pt x="251" y="2072"/>
                  </a:cubicBezTo>
                  <a:cubicBezTo>
                    <a:pt x="290" y="2081"/>
                    <a:pt x="329" y="2085"/>
                    <a:pt x="367" y="2085"/>
                  </a:cubicBezTo>
                  <a:cubicBezTo>
                    <a:pt x="477" y="2085"/>
                    <a:pt x="582" y="2051"/>
                    <a:pt x="669" y="1989"/>
                  </a:cubicBezTo>
                  <a:cubicBezTo>
                    <a:pt x="769" y="1905"/>
                    <a:pt x="853" y="1805"/>
                    <a:pt x="920" y="1705"/>
                  </a:cubicBezTo>
                  <a:cubicBezTo>
                    <a:pt x="927" y="1693"/>
                    <a:pt x="935" y="1682"/>
                    <a:pt x="942" y="1670"/>
                  </a:cubicBezTo>
                  <a:lnTo>
                    <a:pt x="942" y="1670"/>
                  </a:lnTo>
                  <a:cubicBezTo>
                    <a:pt x="998" y="1702"/>
                    <a:pt x="1052" y="1735"/>
                    <a:pt x="1103" y="1771"/>
                  </a:cubicBezTo>
                  <a:cubicBezTo>
                    <a:pt x="1179" y="1809"/>
                    <a:pt x="1249" y="1852"/>
                    <a:pt x="1317" y="1898"/>
                  </a:cubicBezTo>
                  <a:lnTo>
                    <a:pt x="1317" y="1898"/>
                  </a:lnTo>
                  <a:lnTo>
                    <a:pt x="1304" y="1922"/>
                  </a:lnTo>
                  <a:cubicBezTo>
                    <a:pt x="1237" y="2022"/>
                    <a:pt x="1187" y="2139"/>
                    <a:pt x="1137" y="2239"/>
                  </a:cubicBezTo>
                  <a:cubicBezTo>
                    <a:pt x="1103" y="2306"/>
                    <a:pt x="1103" y="2390"/>
                    <a:pt x="1103" y="2456"/>
                  </a:cubicBezTo>
                  <a:cubicBezTo>
                    <a:pt x="1103" y="2540"/>
                    <a:pt x="1137" y="2607"/>
                    <a:pt x="1170" y="2674"/>
                  </a:cubicBezTo>
                  <a:cubicBezTo>
                    <a:pt x="1220" y="2740"/>
                    <a:pt x="1304" y="2791"/>
                    <a:pt x="1387" y="2807"/>
                  </a:cubicBezTo>
                  <a:cubicBezTo>
                    <a:pt x="1471" y="2807"/>
                    <a:pt x="1554" y="2774"/>
                    <a:pt x="1621" y="2707"/>
                  </a:cubicBezTo>
                  <a:cubicBezTo>
                    <a:pt x="1671" y="2657"/>
                    <a:pt x="1722" y="2590"/>
                    <a:pt x="1738" y="2523"/>
                  </a:cubicBezTo>
                  <a:cubicBezTo>
                    <a:pt x="1772" y="2456"/>
                    <a:pt x="1805" y="2373"/>
                    <a:pt x="1805" y="2289"/>
                  </a:cubicBezTo>
                  <a:cubicBezTo>
                    <a:pt x="1822" y="2206"/>
                    <a:pt x="1788" y="2122"/>
                    <a:pt x="1738" y="2055"/>
                  </a:cubicBezTo>
                  <a:cubicBezTo>
                    <a:pt x="1671" y="1989"/>
                    <a:pt x="1621" y="1938"/>
                    <a:pt x="1554" y="1888"/>
                  </a:cubicBezTo>
                  <a:cubicBezTo>
                    <a:pt x="1531" y="1871"/>
                    <a:pt x="1506" y="1854"/>
                    <a:pt x="1482" y="1838"/>
                  </a:cubicBezTo>
                  <a:lnTo>
                    <a:pt x="1482" y="1838"/>
                  </a:lnTo>
                  <a:cubicBezTo>
                    <a:pt x="1567" y="1689"/>
                    <a:pt x="1644" y="1550"/>
                    <a:pt x="1722" y="1420"/>
                  </a:cubicBezTo>
                  <a:lnTo>
                    <a:pt x="2156" y="602"/>
                  </a:lnTo>
                  <a:cubicBezTo>
                    <a:pt x="2223" y="502"/>
                    <a:pt x="2273" y="401"/>
                    <a:pt x="2306" y="284"/>
                  </a:cubicBezTo>
                  <a:lnTo>
                    <a:pt x="2306" y="284"/>
                  </a:lnTo>
                  <a:cubicBezTo>
                    <a:pt x="2223" y="368"/>
                    <a:pt x="2156" y="468"/>
                    <a:pt x="2106" y="568"/>
                  </a:cubicBezTo>
                  <a:cubicBezTo>
                    <a:pt x="1972" y="786"/>
                    <a:pt x="1822" y="1053"/>
                    <a:pt x="1621" y="1370"/>
                  </a:cubicBezTo>
                  <a:lnTo>
                    <a:pt x="1388" y="1775"/>
                  </a:lnTo>
                  <a:lnTo>
                    <a:pt x="1388" y="1775"/>
                  </a:lnTo>
                  <a:cubicBezTo>
                    <a:pt x="1320" y="1729"/>
                    <a:pt x="1251" y="1683"/>
                    <a:pt x="1187" y="1638"/>
                  </a:cubicBezTo>
                  <a:cubicBezTo>
                    <a:pt x="1132" y="1610"/>
                    <a:pt x="1077" y="1580"/>
                    <a:pt x="1021" y="1550"/>
                  </a:cubicBezTo>
                  <a:lnTo>
                    <a:pt x="1021" y="1550"/>
                  </a:lnTo>
                  <a:cubicBezTo>
                    <a:pt x="1113" y="1409"/>
                    <a:pt x="1196" y="1276"/>
                    <a:pt x="1270" y="1153"/>
                  </a:cubicBezTo>
                  <a:cubicBezTo>
                    <a:pt x="1421" y="886"/>
                    <a:pt x="1571" y="602"/>
                    <a:pt x="1688" y="318"/>
                  </a:cubicBezTo>
                  <a:cubicBezTo>
                    <a:pt x="1738" y="217"/>
                    <a:pt x="1772" y="101"/>
                    <a:pt x="178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a:off x="6516591" y="4613894"/>
              <a:ext cx="63747" cy="45607"/>
            </a:xfrm>
            <a:custGeom>
              <a:avLst/>
              <a:gdLst/>
              <a:ahLst/>
              <a:cxnLst/>
              <a:rect l="l" t="t" r="r" b="b"/>
              <a:pathLst>
                <a:path w="1989" h="1423" extrusionOk="0">
                  <a:moveTo>
                    <a:pt x="418" y="1"/>
                  </a:moveTo>
                  <a:cubicBezTo>
                    <a:pt x="318" y="1"/>
                    <a:pt x="217" y="1"/>
                    <a:pt x="117" y="17"/>
                  </a:cubicBezTo>
                  <a:cubicBezTo>
                    <a:pt x="84" y="17"/>
                    <a:pt x="34" y="34"/>
                    <a:pt x="0" y="51"/>
                  </a:cubicBezTo>
                  <a:cubicBezTo>
                    <a:pt x="11" y="51"/>
                    <a:pt x="82" y="43"/>
                    <a:pt x="202" y="43"/>
                  </a:cubicBezTo>
                  <a:cubicBezTo>
                    <a:pt x="262" y="43"/>
                    <a:pt x="334" y="45"/>
                    <a:pt x="418" y="51"/>
                  </a:cubicBezTo>
                  <a:cubicBezTo>
                    <a:pt x="735" y="67"/>
                    <a:pt x="1036" y="184"/>
                    <a:pt x="1303" y="368"/>
                  </a:cubicBezTo>
                  <a:cubicBezTo>
                    <a:pt x="1554" y="535"/>
                    <a:pt x="1755" y="786"/>
                    <a:pt x="1872" y="1070"/>
                  </a:cubicBezTo>
                  <a:cubicBezTo>
                    <a:pt x="1951" y="1276"/>
                    <a:pt x="1970" y="1422"/>
                    <a:pt x="1986" y="1422"/>
                  </a:cubicBezTo>
                  <a:cubicBezTo>
                    <a:pt x="1987" y="1422"/>
                    <a:pt x="1988" y="1422"/>
                    <a:pt x="1989" y="1421"/>
                  </a:cubicBezTo>
                  <a:cubicBezTo>
                    <a:pt x="1989" y="1387"/>
                    <a:pt x="1989" y="1354"/>
                    <a:pt x="1989" y="1321"/>
                  </a:cubicBezTo>
                  <a:cubicBezTo>
                    <a:pt x="1972" y="1237"/>
                    <a:pt x="1938" y="1137"/>
                    <a:pt x="1922" y="1053"/>
                  </a:cubicBezTo>
                  <a:cubicBezTo>
                    <a:pt x="1805" y="753"/>
                    <a:pt x="1604" y="502"/>
                    <a:pt x="1337" y="318"/>
                  </a:cubicBezTo>
                  <a:cubicBezTo>
                    <a:pt x="1070" y="134"/>
                    <a:pt x="752" y="17"/>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25"/>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27" name="Google Shape;727;p25"/>
          <p:cNvSpPr txBox="1">
            <a:spLocks noGrp="1"/>
          </p:cNvSpPr>
          <p:nvPr>
            <p:ph type="subTitle" idx="1"/>
          </p:nvPr>
        </p:nvSpPr>
        <p:spPr>
          <a:xfrm>
            <a:off x="11576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8" name="Google Shape;728;p25"/>
          <p:cNvSpPr txBox="1">
            <a:spLocks noGrp="1"/>
          </p:cNvSpPr>
          <p:nvPr>
            <p:ph type="subTitle" idx="2"/>
          </p:nvPr>
        </p:nvSpPr>
        <p:spPr>
          <a:xfrm>
            <a:off x="11576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29" name="Google Shape;729;p25"/>
          <p:cNvSpPr txBox="1">
            <a:spLocks noGrp="1"/>
          </p:cNvSpPr>
          <p:nvPr>
            <p:ph type="subTitle" idx="3"/>
          </p:nvPr>
        </p:nvSpPr>
        <p:spPr>
          <a:xfrm>
            <a:off x="3346475" y="2391276"/>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0" name="Google Shape;730;p25"/>
          <p:cNvSpPr txBox="1">
            <a:spLocks noGrp="1"/>
          </p:cNvSpPr>
          <p:nvPr>
            <p:ph type="subTitle" idx="4"/>
          </p:nvPr>
        </p:nvSpPr>
        <p:spPr>
          <a:xfrm>
            <a:off x="3346475" y="2667877"/>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1" name="Google Shape;731;p25"/>
          <p:cNvSpPr txBox="1">
            <a:spLocks noGrp="1"/>
          </p:cNvSpPr>
          <p:nvPr>
            <p:ph type="subTitle" idx="5"/>
          </p:nvPr>
        </p:nvSpPr>
        <p:spPr>
          <a:xfrm>
            <a:off x="11576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2" name="Google Shape;732;p25"/>
          <p:cNvSpPr txBox="1">
            <a:spLocks noGrp="1"/>
          </p:cNvSpPr>
          <p:nvPr>
            <p:ph type="subTitle" idx="6"/>
          </p:nvPr>
        </p:nvSpPr>
        <p:spPr>
          <a:xfrm>
            <a:off x="11576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3" name="Google Shape;733;p25"/>
          <p:cNvSpPr txBox="1">
            <a:spLocks noGrp="1"/>
          </p:cNvSpPr>
          <p:nvPr>
            <p:ph type="subTitle" idx="7"/>
          </p:nvPr>
        </p:nvSpPr>
        <p:spPr>
          <a:xfrm>
            <a:off x="3346475" y="3360600"/>
            <a:ext cx="1836900" cy="276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4" name="Google Shape;734;p25"/>
          <p:cNvSpPr txBox="1">
            <a:spLocks noGrp="1"/>
          </p:cNvSpPr>
          <p:nvPr>
            <p:ph type="subTitle" idx="8"/>
          </p:nvPr>
        </p:nvSpPr>
        <p:spPr>
          <a:xfrm>
            <a:off x="3346475" y="3637201"/>
            <a:ext cx="1836900" cy="452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3">
  <p:cSld name="CUSTOM_17">
    <p:spTree>
      <p:nvGrpSpPr>
        <p:cNvPr id="1" name="Shape 735"/>
        <p:cNvGrpSpPr/>
        <p:nvPr/>
      </p:nvGrpSpPr>
      <p:grpSpPr>
        <a:xfrm>
          <a:off x="0" y="0"/>
          <a:ext cx="0" cy="0"/>
          <a:chOff x="0" y="0"/>
          <a:chExt cx="0" cy="0"/>
        </a:xfrm>
      </p:grpSpPr>
      <p:sp>
        <p:nvSpPr>
          <p:cNvPr id="736" name="Google Shape;736;p2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7" name="Google Shape;737;p26"/>
          <p:cNvSpPr txBox="1">
            <a:spLocks noGrp="1"/>
          </p:cNvSpPr>
          <p:nvPr>
            <p:ph type="subTitle" idx="1"/>
          </p:nvPr>
        </p:nvSpPr>
        <p:spPr>
          <a:xfrm>
            <a:off x="6845725" y="13592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38" name="Google Shape;738;p26"/>
          <p:cNvSpPr txBox="1">
            <a:spLocks noGrp="1"/>
          </p:cNvSpPr>
          <p:nvPr>
            <p:ph type="subTitle" idx="2"/>
          </p:nvPr>
        </p:nvSpPr>
        <p:spPr>
          <a:xfrm>
            <a:off x="6845725" y="16365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39" name="Google Shape;739;p26"/>
          <p:cNvSpPr txBox="1">
            <a:spLocks noGrp="1"/>
          </p:cNvSpPr>
          <p:nvPr>
            <p:ph type="subTitle" idx="3"/>
          </p:nvPr>
        </p:nvSpPr>
        <p:spPr>
          <a:xfrm>
            <a:off x="6845725" y="32348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0" name="Google Shape;740;p26"/>
          <p:cNvSpPr txBox="1">
            <a:spLocks noGrp="1"/>
          </p:cNvSpPr>
          <p:nvPr>
            <p:ph type="subTitle" idx="4"/>
          </p:nvPr>
        </p:nvSpPr>
        <p:spPr>
          <a:xfrm>
            <a:off x="6845725" y="35121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741" name="Google Shape;741;p26"/>
          <p:cNvSpPr txBox="1">
            <a:spLocks noGrp="1"/>
          </p:cNvSpPr>
          <p:nvPr>
            <p:ph type="subTitle" idx="5"/>
          </p:nvPr>
        </p:nvSpPr>
        <p:spPr>
          <a:xfrm>
            <a:off x="6845725" y="2297050"/>
            <a:ext cx="1578300" cy="27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42" name="Google Shape;742;p26"/>
          <p:cNvSpPr txBox="1">
            <a:spLocks noGrp="1"/>
          </p:cNvSpPr>
          <p:nvPr>
            <p:ph type="subTitle" idx="6"/>
          </p:nvPr>
        </p:nvSpPr>
        <p:spPr>
          <a:xfrm>
            <a:off x="6845725" y="2574350"/>
            <a:ext cx="15783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4">
    <p:spTree>
      <p:nvGrpSpPr>
        <p:cNvPr id="1" name="Shape 804"/>
        <p:cNvGrpSpPr/>
        <p:nvPr/>
      </p:nvGrpSpPr>
      <p:grpSpPr>
        <a:xfrm>
          <a:off x="0" y="0"/>
          <a:ext cx="0" cy="0"/>
          <a:chOff x="0" y="0"/>
          <a:chExt cx="0" cy="0"/>
        </a:xfrm>
      </p:grpSpPr>
      <p:sp>
        <p:nvSpPr>
          <p:cNvPr id="805" name="Google Shape;805;p3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txBox="1">
            <a:spLocks noGrp="1"/>
          </p:cNvSpPr>
          <p:nvPr>
            <p:ph type="title"/>
          </p:nvPr>
        </p:nvSpPr>
        <p:spPr>
          <a:xfrm>
            <a:off x="720000" y="540000"/>
            <a:ext cx="3006000" cy="1227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07" name="Google Shape;807;p30"/>
          <p:cNvSpPr txBox="1">
            <a:spLocks noGrp="1"/>
          </p:cNvSpPr>
          <p:nvPr>
            <p:ph type="subTitle" idx="1"/>
          </p:nvPr>
        </p:nvSpPr>
        <p:spPr>
          <a:xfrm>
            <a:off x="720000" y="1767600"/>
            <a:ext cx="3006000" cy="900000"/>
          </a:xfrm>
          <a:prstGeom prst="rect">
            <a:avLst/>
          </a:prstGeom>
        </p:spPr>
        <p:txBody>
          <a:bodyPr spcFirstLastPara="1" wrap="square" lIns="91425" tIns="91425" rIns="91425" bIns="91425" anchor="ctr" anchorCtr="0">
            <a:noAutofit/>
          </a:bodyPr>
          <a:lstStyle>
            <a:lvl1pPr marL="0" marR="0" lvl="0" indent="0"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08" name="Google Shape;808;p30"/>
          <p:cNvSpPr txBox="1"/>
          <p:nvPr/>
        </p:nvSpPr>
        <p:spPr>
          <a:xfrm>
            <a:off x="720000" y="3808800"/>
            <a:ext cx="3006000" cy="517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rgbClr val="263238"/>
                </a:solidFill>
                <a:latin typeface="Josefin Sans"/>
                <a:ea typeface="Josefin Sans"/>
                <a:cs typeface="Josefin Sans"/>
                <a:sym typeface="Josefin Sans"/>
              </a:rPr>
              <a:t>CREDITS: This presentation template was created by </a:t>
            </a:r>
            <a:r>
              <a:rPr lang="en" sz="800">
                <a:solidFill>
                  <a:srgbClr val="263238"/>
                </a:solidFill>
                <a:uFill>
                  <a:noFill/>
                </a:uFill>
                <a:latin typeface="Josefin Sans"/>
                <a:ea typeface="Josefin Sans"/>
                <a:cs typeface="Josefin Sans"/>
                <a:sym typeface="Josefin Sans"/>
                <a:hlinkClick r:id="rId2"/>
              </a:rPr>
              <a:t>Slidesgo</a:t>
            </a:r>
            <a:r>
              <a:rPr lang="en" sz="800">
                <a:solidFill>
                  <a:srgbClr val="263238"/>
                </a:solidFill>
                <a:latin typeface="Josefin Sans"/>
                <a:ea typeface="Josefin Sans"/>
                <a:cs typeface="Josefin Sans"/>
                <a:sym typeface="Josefin Sans"/>
              </a:rPr>
              <a:t>, including icons by </a:t>
            </a:r>
            <a:r>
              <a:rPr lang="en" sz="800">
                <a:solidFill>
                  <a:srgbClr val="263238"/>
                </a:solidFill>
                <a:uFill>
                  <a:noFill/>
                </a:uFill>
                <a:latin typeface="Josefin Sans"/>
                <a:ea typeface="Josefin Sans"/>
                <a:cs typeface="Josefin Sans"/>
                <a:sym typeface="Josefin Sans"/>
                <a:hlinkClick r:id="rId3"/>
              </a:rPr>
              <a:t>Flaticon</a:t>
            </a:r>
            <a:r>
              <a:rPr lang="en" sz="800">
                <a:solidFill>
                  <a:srgbClr val="263238"/>
                </a:solidFill>
                <a:latin typeface="Josefin Sans"/>
                <a:ea typeface="Josefin Sans"/>
                <a:cs typeface="Josefin Sans"/>
                <a:sym typeface="Josefin Sans"/>
              </a:rPr>
              <a:t>, and infographics &amp; images by </a:t>
            </a:r>
            <a:r>
              <a:rPr lang="en" sz="800">
                <a:solidFill>
                  <a:srgbClr val="263238"/>
                </a:solidFill>
                <a:uFill>
                  <a:noFill/>
                </a:uFill>
                <a:latin typeface="Josefin Sans"/>
                <a:ea typeface="Josefin Sans"/>
                <a:cs typeface="Josefin Sans"/>
                <a:sym typeface="Josefin Sans"/>
                <a:hlinkClick r:id="rId4"/>
              </a:rPr>
              <a:t>Freepik</a:t>
            </a:r>
            <a:endParaRPr sz="800">
              <a:solidFill>
                <a:srgbClr val="263238"/>
              </a:solidFill>
              <a:latin typeface="Josefin Sans"/>
              <a:ea typeface="Josefin Sans"/>
              <a:cs typeface="Josefin Sans"/>
              <a:sym typeface="Josefin Sans"/>
            </a:endParaRPr>
          </a:p>
        </p:txBody>
      </p:sp>
      <p:grpSp>
        <p:nvGrpSpPr>
          <p:cNvPr id="809" name="Google Shape;809;p30"/>
          <p:cNvGrpSpPr/>
          <p:nvPr/>
        </p:nvGrpSpPr>
        <p:grpSpPr>
          <a:xfrm>
            <a:off x="3856209" y="1076757"/>
            <a:ext cx="4958959" cy="3594952"/>
            <a:chOff x="3856209" y="1076757"/>
            <a:chExt cx="4958959" cy="3594952"/>
          </a:xfrm>
        </p:grpSpPr>
        <p:grpSp>
          <p:nvGrpSpPr>
            <p:cNvPr id="810" name="Google Shape;810;p30"/>
            <p:cNvGrpSpPr/>
            <p:nvPr/>
          </p:nvGrpSpPr>
          <p:grpSpPr>
            <a:xfrm>
              <a:off x="5651527" y="1451635"/>
              <a:ext cx="483570" cy="631930"/>
              <a:chOff x="8361052" y="1422160"/>
              <a:chExt cx="483570" cy="631930"/>
            </a:xfrm>
          </p:grpSpPr>
          <p:sp>
            <p:nvSpPr>
              <p:cNvPr id="811" name="Google Shape;811;p30"/>
              <p:cNvSpPr/>
              <p:nvPr/>
            </p:nvSpPr>
            <p:spPr>
              <a:xfrm>
                <a:off x="8361052" y="1422160"/>
                <a:ext cx="483570" cy="631930"/>
              </a:xfrm>
              <a:custGeom>
                <a:avLst/>
                <a:gdLst/>
                <a:ahLst/>
                <a:cxnLst/>
                <a:rect l="l" t="t" r="r" b="b"/>
                <a:pathLst>
                  <a:path w="15088" h="19717" extrusionOk="0">
                    <a:moveTo>
                      <a:pt x="14854" y="1"/>
                    </a:moveTo>
                    <a:lnTo>
                      <a:pt x="0" y="185"/>
                    </a:lnTo>
                    <a:lnTo>
                      <a:pt x="251" y="19533"/>
                    </a:lnTo>
                    <a:lnTo>
                      <a:pt x="15088" y="19717"/>
                    </a:lnTo>
                    <a:lnTo>
                      <a:pt x="14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8386756" y="1444659"/>
                <a:ext cx="423060" cy="576772"/>
              </a:xfrm>
              <a:custGeom>
                <a:avLst/>
                <a:gdLst/>
                <a:ahLst/>
                <a:cxnLst/>
                <a:rect l="l" t="t" r="r" b="b"/>
                <a:pathLst>
                  <a:path w="13200" h="17996" extrusionOk="0">
                    <a:moveTo>
                      <a:pt x="12983" y="1"/>
                    </a:moveTo>
                    <a:lnTo>
                      <a:pt x="0" y="151"/>
                    </a:lnTo>
                    <a:lnTo>
                      <a:pt x="217" y="17712"/>
                    </a:lnTo>
                    <a:lnTo>
                      <a:pt x="13200" y="17996"/>
                    </a:lnTo>
                    <a:lnTo>
                      <a:pt x="13200" y="17996"/>
                    </a:lnTo>
                    <a:lnTo>
                      <a:pt x="12983"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0"/>
              <p:cNvSpPr/>
              <p:nvPr/>
            </p:nvSpPr>
            <p:spPr>
              <a:xfrm>
                <a:off x="8457971" y="1540521"/>
                <a:ext cx="280630" cy="393093"/>
              </a:xfrm>
              <a:custGeom>
                <a:avLst/>
                <a:gdLst/>
                <a:ahLst/>
                <a:cxnLst/>
                <a:rect l="l" t="t" r="r" b="b"/>
                <a:pathLst>
                  <a:path w="8756" h="12265" extrusionOk="0">
                    <a:moveTo>
                      <a:pt x="0" y="0"/>
                    </a:moveTo>
                    <a:lnTo>
                      <a:pt x="151" y="12264"/>
                    </a:lnTo>
                    <a:lnTo>
                      <a:pt x="8756" y="12164"/>
                    </a:lnTo>
                    <a:lnTo>
                      <a:pt x="8622" y="218"/>
                    </a:lnTo>
                    <a:lnTo>
                      <a:pt x="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0"/>
              <p:cNvSpPr/>
              <p:nvPr/>
            </p:nvSpPr>
            <p:spPr>
              <a:xfrm>
                <a:off x="8457971" y="1540521"/>
                <a:ext cx="278482" cy="393093"/>
              </a:xfrm>
              <a:custGeom>
                <a:avLst/>
                <a:gdLst/>
                <a:ahLst/>
                <a:cxnLst/>
                <a:rect l="l" t="t" r="r" b="b"/>
                <a:pathLst>
                  <a:path w="8689" h="12265" extrusionOk="0">
                    <a:moveTo>
                      <a:pt x="0" y="0"/>
                    </a:moveTo>
                    <a:lnTo>
                      <a:pt x="151" y="12264"/>
                    </a:lnTo>
                    <a:lnTo>
                      <a:pt x="8689" y="5865"/>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30"/>
            <p:cNvGrpSpPr/>
            <p:nvPr/>
          </p:nvGrpSpPr>
          <p:grpSpPr>
            <a:xfrm>
              <a:off x="3856209" y="1076757"/>
              <a:ext cx="1206554" cy="2111005"/>
              <a:chOff x="4052859" y="1076757"/>
              <a:chExt cx="1206554" cy="2111005"/>
            </a:xfrm>
          </p:grpSpPr>
          <p:sp>
            <p:nvSpPr>
              <p:cNvPr id="816" name="Google Shape;816;p30"/>
              <p:cNvSpPr/>
              <p:nvPr/>
            </p:nvSpPr>
            <p:spPr>
              <a:xfrm>
                <a:off x="4052859" y="1583884"/>
                <a:ext cx="256015" cy="548408"/>
              </a:xfrm>
              <a:custGeom>
                <a:avLst/>
                <a:gdLst/>
                <a:ahLst/>
                <a:cxnLst/>
                <a:rect l="l" t="t" r="r" b="b"/>
                <a:pathLst>
                  <a:path w="7988" h="17111" extrusionOk="0">
                    <a:moveTo>
                      <a:pt x="1" y="1"/>
                    </a:moveTo>
                    <a:lnTo>
                      <a:pt x="1" y="17110"/>
                    </a:lnTo>
                    <a:lnTo>
                      <a:pt x="7987" y="17110"/>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0"/>
              <p:cNvSpPr/>
              <p:nvPr/>
            </p:nvSpPr>
            <p:spPr>
              <a:xfrm>
                <a:off x="4319547" y="2170816"/>
                <a:ext cx="314923" cy="529626"/>
              </a:xfrm>
              <a:custGeom>
                <a:avLst/>
                <a:gdLst/>
                <a:ahLst/>
                <a:cxnLst/>
                <a:rect l="l" t="t" r="r" b="b"/>
                <a:pathLst>
                  <a:path w="9826" h="16525" extrusionOk="0">
                    <a:moveTo>
                      <a:pt x="1" y="0"/>
                    </a:moveTo>
                    <a:lnTo>
                      <a:pt x="1" y="16525"/>
                    </a:lnTo>
                    <a:lnTo>
                      <a:pt x="9825" y="16525"/>
                    </a:lnTo>
                    <a:lnTo>
                      <a:pt x="982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4672994" y="1076757"/>
                <a:ext cx="586419" cy="497512"/>
              </a:xfrm>
              <a:custGeom>
                <a:avLst/>
                <a:gdLst/>
                <a:ahLst/>
                <a:cxnLst/>
                <a:rect l="l" t="t" r="r" b="b"/>
                <a:pathLst>
                  <a:path w="18297" h="15523" extrusionOk="0">
                    <a:moveTo>
                      <a:pt x="0" y="1"/>
                    </a:moveTo>
                    <a:lnTo>
                      <a:pt x="0" y="15523"/>
                    </a:lnTo>
                    <a:lnTo>
                      <a:pt x="9324" y="15523"/>
                    </a:lnTo>
                    <a:lnTo>
                      <a:pt x="9324" y="335"/>
                    </a:lnTo>
                    <a:lnTo>
                      <a:pt x="9658" y="335"/>
                    </a:lnTo>
                    <a:lnTo>
                      <a:pt x="9658" y="15523"/>
                    </a:lnTo>
                    <a:lnTo>
                      <a:pt x="18296" y="15523"/>
                    </a:lnTo>
                    <a:lnTo>
                      <a:pt x="1829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0"/>
              <p:cNvSpPr/>
              <p:nvPr/>
            </p:nvSpPr>
            <p:spPr>
              <a:xfrm>
                <a:off x="4052859" y="2170816"/>
                <a:ext cx="256015" cy="529626"/>
              </a:xfrm>
              <a:custGeom>
                <a:avLst/>
                <a:gdLst/>
                <a:ahLst/>
                <a:cxnLst/>
                <a:rect l="l" t="t" r="r" b="b"/>
                <a:pathLst>
                  <a:path w="7988" h="16525" extrusionOk="0">
                    <a:moveTo>
                      <a:pt x="1" y="0"/>
                    </a:moveTo>
                    <a:lnTo>
                      <a:pt x="1" y="16525"/>
                    </a:lnTo>
                    <a:lnTo>
                      <a:pt x="7987" y="16525"/>
                    </a:lnTo>
                    <a:lnTo>
                      <a:pt x="798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0"/>
              <p:cNvSpPr/>
              <p:nvPr/>
            </p:nvSpPr>
            <p:spPr>
              <a:xfrm>
                <a:off x="4982501" y="2170816"/>
                <a:ext cx="276912" cy="529626"/>
              </a:xfrm>
              <a:custGeom>
                <a:avLst/>
                <a:gdLst/>
                <a:ahLst/>
                <a:cxnLst/>
                <a:rect l="l" t="t" r="r" b="b"/>
                <a:pathLst>
                  <a:path w="8640" h="16525" extrusionOk="0">
                    <a:moveTo>
                      <a:pt x="1" y="0"/>
                    </a:moveTo>
                    <a:lnTo>
                      <a:pt x="1"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319547" y="1583884"/>
                <a:ext cx="314923" cy="548408"/>
              </a:xfrm>
              <a:custGeom>
                <a:avLst/>
                <a:gdLst/>
                <a:ahLst/>
                <a:cxnLst/>
                <a:rect l="l" t="t" r="r" b="b"/>
                <a:pathLst>
                  <a:path w="9826" h="17111" extrusionOk="0">
                    <a:moveTo>
                      <a:pt x="1" y="1"/>
                    </a:moveTo>
                    <a:lnTo>
                      <a:pt x="1" y="17110"/>
                    </a:lnTo>
                    <a:lnTo>
                      <a:pt x="9825" y="17110"/>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0"/>
              <p:cNvSpPr/>
              <p:nvPr/>
            </p:nvSpPr>
            <p:spPr>
              <a:xfrm>
                <a:off x="4982501" y="1583884"/>
                <a:ext cx="276912" cy="548408"/>
              </a:xfrm>
              <a:custGeom>
                <a:avLst/>
                <a:gdLst/>
                <a:ahLst/>
                <a:cxnLst/>
                <a:rect l="l" t="t" r="r" b="b"/>
                <a:pathLst>
                  <a:path w="8640" h="17111" extrusionOk="0">
                    <a:moveTo>
                      <a:pt x="1" y="1"/>
                    </a:moveTo>
                    <a:lnTo>
                      <a:pt x="1"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0"/>
              <p:cNvSpPr/>
              <p:nvPr/>
            </p:nvSpPr>
            <p:spPr>
              <a:xfrm>
                <a:off x="4052859" y="2710057"/>
                <a:ext cx="256015" cy="477705"/>
              </a:xfrm>
              <a:custGeom>
                <a:avLst/>
                <a:gdLst/>
                <a:ahLst/>
                <a:cxnLst/>
                <a:rect l="l" t="t" r="r" b="b"/>
                <a:pathLst>
                  <a:path w="7988" h="14905" extrusionOk="0">
                    <a:moveTo>
                      <a:pt x="1" y="1"/>
                    </a:moveTo>
                    <a:lnTo>
                      <a:pt x="1" y="14905"/>
                    </a:lnTo>
                    <a:lnTo>
                      <a:pt x="7987" y="14905"/>
                    </a:lnTo>
                    <a:lnTo>
                      <a:pt x="798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4052859" y="1076757"/>
                <a:ext cx="581611" cy="497512"/>
              </a:xfrm>
              <a:custGeom>
                <a:avLst/>
                <a:gdLst/>
                <a:ahLst/>
                <a:cxnLst/>
                <a:rect l="l" t="t" r="r" b="b"/>
                <a:pathLst>
                  <a:path w="18147" h="15523" extrusionOk="0">
                    <a:moveTo>
                      <a:pt x="1" y="1"/>
                    </a:moveTo>
                    <a:lnTo>
                      <a:pt x="1" y="15523"/>
                    </a:lnTo>
                    <a:lnTo>
                      <a:pt x="7987" y="15523"/>
                    </a:lnTo>
                    <a:lnTo>
                      <a:pt x="7987" y="335"/>
                    </a:lnTo>
                    <a:lnTo>
                      <a:pt x="8322" y="335"/>
                    </a:lnTo>
                    <a:lnTo>
                      <a:pt x="8322" y="15523"/>
                    </a:lnTo>
                    <a:lnTo>
                      <a:pt x="18146" y="15523"/>
                    </a:lnTo>
                    <a:lnTo>
                      <a:pt x="1814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4319547" y="2710057"/>
                <a:ext cx="314923" cy="477705"/>
              </a:xfrm>
              <a:custGeom>
                <a:avLst/>
                <a:gdLst/>
                <a:ahLst/>
                <a:cxnLst/>
                <a:rect l="l" t="t" r="r" b="b"/>
                <a:pathLst>
                  <a:path w="9826" h="14905" extrusionOk="0">
                    <a:moveTo>
                      <a:pt x="1" y="1"/>
                    </a:moveTo>
                    <a:lnTo>
                      <a:pt x="1" y="14905"/>
                    </a:lnTo>
                    <a:lnTo>
                      <a:pt x="9825" y="14905"/>
                    </a:lnTo>
                    <a:lnTo>
                      <a:pt x="982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4982501" y="2710057"/>
                <a:ext cx="276912" cy="477705"/>
              </a:xfrm>
              <a:custGeom>
                <a:avLst/>
                <a:gdLst/>
                <a:ahLst/>
                <a:cxnLst/>
                <a:rect l="l" t="t" r="r" b="b"/>
                <a:pathLst>
                  <a:path w="8640" h="14905" extrusionOk="0">
                    <a:moveTo>
                      <a:pt x="1" y="1"/>
                    </a:moveTo>
                    <a:lnTo>
                      <a:pt x="1"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672994" y="1583884"/>
                <a:ext cx="298834" cy="548408"/>
              </a:xfrm>
              <a:custGeom>
                <a:avLst/>
                <a:gdLst/>
                <a:ahLst/>
                <a:cxnLst/>
                <a:rect l="l" t="t" r="r" b="b"/>
                <a:pathLst>
                  <a:path w="9324" h="17111" extrusionOk="0">
                    <a:moveTo>
                      <a:pt x="0" y="1"/>
                    </a:moveTo>
                    <a:lnTo>
                      <a:pt x="0" y="17110"/>
                    </a:lnTo>
                    <a:lnTo>
                      <a:pt x="9324" y="17110"/>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4672994" y="2710057"/>
                <a:ext cx="298834" cy="477705"/>
              </a:xfrm>
              <a:custGeom>
                <a:avLst/>
                <a:gdLst/>
                <a:ahLst/>
                <a:cxnLst/>
                <a:rect l="l" t="t" r="r" b="b"/>
                <a:pathLst>
                  <a:path w="9324" h="14905" extrusionOk="0">
                    <a:moveTo>
                      <a:pt x="0" y="1"/>
                    </a:moveTo>
                    <a:lnTo>
                      <a:pt x="0" y="14905"/>
                    </a:lnTo>
                    <a:lnTo>
                      <a:pt x="9324" y="14905"/>
                    </a:lnTo>
                    <a:lnTo>
                      <a:pt x="93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0"/>
              <p:cNvSpPr/>
              <p:nvPr/>
            </p:nvSpPr>
            <p:spPr>
              <a:xfrm>
                <a:off x="4672994" y="2170816"/>
                <a:ext cx="298834" cy="529626"/>
              </a:xfrm>
              <a:custGeom>
                <a:avLst/>
                <a:gdLst/>
                <a:ahLst/>
                <a:cxnLst/>
                <a:rect l="l" t="t" r="r" b="b"/>
                <a:pathLst>
                  <a:path w="9324" h="16525" extrusionOk="0">
                    <a:moveTo>
                      <a:pt x="0" y="0"/>
                    </a:moveTo>
                    <a:lnTo>
                      <a:pt x="0" y="16525"/>
                    </a:lnTo>
                    <a:lnTo>
                      <a:pt x="9324" y="16525"/>
                    </a:lnTo>
                    <a:lnTo>
                      <a:pt x="93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30"/>
            <p:cNvGrpSpPr/>
            <p:nvPr/>
          </p:nvGrpSpPr>
          <p:grpSpPr>
            <a:xfrm>
              <a:off x="6809671" y="1076757"/>
              <a:ext cx="1206522" cy="2111005"/>
              <a:chOff x="6809671" y="1076757"/>
              <a:chExt cx="1206522" cy="2111005"/>
            </a:xfrm>
          </p:grpSpPr>
          <p:sp>
            <p:nvSpPr>
              <p:cNvPr id="831" name="Google Shape;831;p30"/>
              <p:cNvSpPr/>
              <p:nvPr/>
            </p:nvSpPr>
            <p:spPr>
              <a:xfrm>
                <a:off x="6809671" y="1583884"/>
                <a:ext cx="256528" cy="548408"/>
              </a:xfrm>
              <a:custGeom>
                <a:avLst/>
                <a:gdLst/>
                <a:ahLst/>
                <a:cxnLst/>
                <a:rect l="l" t="t" r="r" b="b"/>
                <a:pathLst>
                  <a:path w="8004" h="17111" extrusionOk="0">
                    <a:moveTo>
                      <a:pt x="0" y="1"/>
                    </a:moveTo>
                    <a:lnTo>
                      <a:pt x="0" y="17110"/>
                    </a:lnTo>
                    <a:lnTo>
                      <a:pt x="8004" y="17110"/>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0"/>
              <p:cNvSpPr/>
              <p:nvPr/>
            </p:nvSpPr>
            <p:spPr>
              <a:xfrm>
                <a:off x="7076872" y="2170816"/>
                <a:ext cx="314923" cy="529626"/>
              </a:xfrm>
              <a:custGeom>
                <a:avLst/>
                <a:gdLst/>
                <a:ahLst/>
                <a:cxnLst/>
                <a:rect l="l" t="t" r="r" b="b"/>
                <a:pathLst>
                  <a:path w="9826" h="16525" extrusionOk="0">
                    <a:moveTo>
                      <a:pt x="1" y="0"/>
                    </a:moveTo>
                    <a:lnTo>
                      <a:pt x="1" y="16525"/>
                    </a:lnTo>
                    <a:lnTo>
                      <a:pt x="9826" y="16525"/>
                    </a:lnTo>
                    <a:lnTo>
                      <a:pt x="982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429775" y="1076757"/>
                <a:ext cx="586419" cy="497512"/>
              </a:xfrm>
              <a:custGeom>
                <a:avLst/>
                <a:gdLst/>
                <a:ahLst/>
                <a:cxnLst/>
                <a:rect l="l" t="t" r="r" b="b"/>
                <a:pathLst>
                  <a:path w="18297" h="15523" extrusionOk="0">
                    <a:moveTo>
                      <a:pt x="1" y="1"/>
                    </a:moveTo>
                    <a:lnTo>
                      <a:pt x="1" y="15523"/>
                    </a:lnTo>
                    <a:lnTo>
                      <a:pt x="9341" y="15523"/>
                    </a:lnTo>
                    <a:lnTo>
                      <a:pt x="9341" y="335"/>
                    </a:lnTo>
                    <a:lnTo>
                      <a:pt x="9658" y="335"/>
                    </a:lnTo>
                    <a:lnTo>
                      <a:pt x="9658" y="15523"/>
                    </a:lnTo>
                    <a:lnTo>
                      <a:pt x="18297" y="15523"/>
                    </a:lnTo>
                    <a:lnTo>
                      <a:pt x="182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0"/>
              <p:cNvSpPr/>
              <p:nvPr/>
            </p:nvSpPr>
            <p:spPr>
              <a:xfrm>
                <a:off x="6809671" y="2170816"/>
                <a:ext cx="256528" cy="529626"/>
              </a:xfrm>
              <a:custGeom>
                <a:avLst/>
                <a:gdLst/>
                <a:ahLst/>
                <a:cxnLst/>
                <a:rect l="l" t="t" r="r" b="b"/>
                <a:pathLst>
                  <a:path w="8004" h="16525" extrusionOk="0">
                    <a:moveTo>
                      <a:pt x="0" y="0"/>
                    </a:moveTo>
                    <a:lnTo>
                      <a:pt x="0" y="16525"/>
                    </a:lnTo>
                    <a:lnTo>
                      <a:pt x="8004" y="16525"/>
                    </a:lnTo>
                    <a:lnTo>
                      <a:pt x="800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0"/>
              <p:cNvSpPr/>
              <p:nvPr/>
            </p:nvSpPr>
            <p:spPr>
              <a:xfrm>
                <a:off x="7739314" y="2170816"/>
                <a:ext cx="276880" cy="529626"/>
              </a:xfrm>
              <a:custGeom>
                <a:avLst/>
                <a:gdLst/>
                <a:ahLst/>
                <a:cxnLst/>
                <a:rect l="l" t="t" r="r" b="b"/>
                <a:pathLst>
                  <a:path w="8639" h="16525" extrusionOk="0">
                    <a:moveTo>
                      <a:pt x="0" y="0"/>
                    </a:moveTo>
                    <a:lnTo>
                      <a:pt x="0" y="16525"/>
                    </a:lnTo>
                    <a:lnTo>
                      <a:pt x="8639" y="16525"/>
                    </a:lnTo>
                    <a:lnTo>
                      <a:pt x="86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7076872" y="1583884"/>
                <a:ext cx="314923" cy="548408"/>
              </a:xfrm>
              <a:custGeom>
                <a:avLst/>
                <a:gdLst/>
                <a:ahLst/>
                <a:cxnLst/>
                <a:rect l="l" t="t" r="r" b="b"/>
                <a:pathLst>
                  <a:path w="9826" h="17111" extrusionOk="0">
                    <a:moveTo>
                      <a:pt x="1" y="1"/>
                    </a:moveTo>
                    <a:lnTo>
                      <a:pt x="1" y="17110"/>
                    </a:lnTo>
                    <a:lnTo>
                      <a:pt x="9826" y="17110"/>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7739314" y="1583884"/>
                <a:ext cx="276880" cy="548408"/>
              </a:xfrm>
              <a:custGeom>
                <a:avLst/>
                <a:gdLst/>
                <a:ahLst/>
                <a:cxnLst/>
                <a:rect l="l" t="t" r="r" b="b"/>
                <a:pathLst>
                  <a:path w="8639" h="17111" extrusionOk="0">
                    <a:moveTo>
                      <a:pt x="0" y="1"/>
                    </a:moveTo>
                    <a:lnTo>
                      <a:pt x="0" y="17110"/>
                    </a:lnTo>
                    <a:lnTo>
                      <a:pt x="8639" y="17110"/>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0"/>
              <p:cNvSpPr/>
              <p:nvPr/>
            </p:nvSpPr>
            <p:spPr>
              <a:xfrm>
                <a:off x="6809671" y="2710057"/>
                <a:ext cx="256528" cy="477705"/>
              </a:xfrm>
              <a:custGeom>
                <a:avLst/>
                <a:gdLst/>
                <a:ahLst/>
                <a:cxnLst/>
                <a:rect l="l" t="t" r="r" b="b"/>
                <a:pathLst>
                  <a:path w="8004" h="14905" extrusionOk="0">
                    <a:moveTo>
                      <a:pt x="0" y="1"/>
                    </a:moveTo>
                    <a:lnTo>
                      <a:pt x="0" y="14905"/>
                    </a:lnTo>
                    <a:lnTo>
                      <a:pt x="8004" y="14905"/>
                    </a:lnTo>
                    <a:lnTo>
                      <a:pt x="800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6809671" y="1076757"/>
                <a:ext cx="582124" cy="497512"/>
              </a:xfrm>
              <a:custGeom>
                <a:avLst/>
                <a:gdLst/>
                <a:ahLst/>
                <a:cxnLst/>
                <a:rect l="l" t="t" r="r" b="b"/>
                <a:pathLst>
                  <a:path w="18163" h="15523" extrusionOk="0">
                    <a:moveTo>
                      <a:pt x="0" y="1"/>
                    </a:moveTo>
                    <a:lnTo>
                      <a:pt x="0" y="15523"/>
                    </a:lnTo>
                    <a:lnTo>
                      <a:pt x="8004" y="15523"/>
                    </a:lnTo>
                    <a:lnTo>
                      <a:pt x="8004" y="335"/>
                    </a:lnTo>
                    <a:lnTo>
                      <a:pt x="8338" y="335"/>
                    </a:lnTo>
                    <a:lnTo>
                      <a:pt x="8338" y="15523"/>
                    </a:lnTo>
                    <a:lnTo>
                      <a:pt x="18163" y="15523"/>
                    </a:lnTo>
                    <a:lnTo>
                      <a:pt x="181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0"/>
              <p:cNvSpPr/>
              <p:nvPr/>
            </p:nvSpPr>
            <p:spPr>
              <a:xfrm>
                <a:off x="7076872" y="2710057"/>
                <a:ext cx="314923" cy="477705"/>
              </a:xfrm>
              <a:custGeom>
                <a:avLst/>
                <a:gdLst/>
                <a:ahLst/>
                <a:cxnLst/>
                <a:rect l="l" t="t" r="r" b="b"/>
                <a:pathLst>
                  <a:path w="9826" h="14905" extrusionOk="0">
                    <a:moveTo>
                      <a:pt x="1" y="1"/>
                    </a:moveTo>
                    <a:lnTo>
                      <a:pt x="1" y="14905"/>
                    </a:lnTo>
                    <a:lnTo>
                      <a:pt x="9826" y="14905"/>
                    </a:lnTo>
                    <a:lnTo>
                      <a:pt x="98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0"/>
              <p:cNvSpPr/>
              <p:nvPr/>
            </p:nvSpPr>
            <p:spPr>
              <a:xfrm>
                <a:off x="7739314" y="2710057"/>
                <a:ext cx="276880" cy="477705"/>
              </a:xfrm>
              <a:custGeom>
                <a:avLst/>
                <a:gdLst/>
                <a:ahLst/>
                <a:cxnLst/>
                <a:rect l="l" t="t" r="r" b="b"/>
                <a:pathLst>
                  <a:path w="8639" h="14905" extrusionOk="0">
                    <a:moveTo>
                      <a:pt x="0" y="1"/>
                    </a:moveTo>
                    <a:lnTo>
                      <a:pt x="0" y="14905"/>
                    </a:lnTo>
                    <a:lnTo>
                      <a:pt x="8639" y="14905"/>
                    </a:lnTo>
                    <a:lnTo>
                      <a:pt x="863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7429775" y="1583884"/>
                <a:ext cx="299379" cy="548408"/>
              </a:xfrm>
              <a:custGeom>
                <a:avLst/>
                <a:gdLst/>
                <a:ahLst/>
                <a:cxnLst/>
                <a:rect l="l" t="t" r="r" b="b"/>
                <a:pathLst>
                  <a:path w="9341" h="17111" extrusionOk="0">
                    <a:moveTo>
                      <a:pt x="1" y="1"/>
                    </a:moveTo>
                    <a:lnTo>
                      <a:pt x="1" y="17110"/>
                    </a:lnTo>
                    <a:lnTo>
                      <a:pt x="9341" y="17110"/>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0"/>
              <p:cNvSpPr/>
              <p:nvPr/>
            </p:nvSpPr>
            <p:spPr>
              <a:xfrm>
                <a:off x="7429775" y="2710057"/>
                <a:ext cx="299379" cy="477705"/>
              </a:xfrm>
              <a:custGeom>
                <a:avLst/>
                <a:gdLst/>
                <a:ahLst/>
                <a:cxnLst/>
                <a:rect l="l" t="t" r="r" b="b"/>
                <a:pathLst>
                  <a:path w="9341" h="14905" extrusionOk="0">
                    <a:moveTo>
                      <a:pt x="1" y="1"/>
                    </a:moveTo>
                    <a:lnTo>
                      <a:pt x="1" y="14905"/>
                    </a:lnTo>
                    <a:lnTo>
                      <a:pt x="9341" y="14905"/>
                    </a:lnTo>
                    <a:lnTo>
                      <a:pt x="93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0"/>
              <p:cNvSpPr/>
              <p:nvPr/>
            </p:nvSpPr>
            <p:spPr>
              <a:xfrm>
                <a:off x="7429775" y="2170816"/>
                <a:ext cx="299379" cy="529626"/>
              </a:xfrm>
              <a:custGeom>
                <a:avLst/>
                <a:gdLst/>
                <a:ahLst/>
                <a:cxnLst/>
                <a:rect l="l" t="t" r="r" b="b"/>
                <a:pathLst>
                  <a:path w="9341" h="16525" extrusionOk="0">
                    <a:moveTo>
                      <a:pt x="1" y="0"/>
                    </a:moveTo>
                    <a:lnTo>
                      <a:pt x="1" y="16525"/>
                    </a:lnTo>
                    <a:lnTo>
                      <a:pt x="9341" y="16525"/>
                    </a:lnTo>
                    <a:lnTo>
                      <a:pt x="934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30"/>
            <p:cNvGrpSpPr/>
            <p:nvPr/>
          </p:nvGrpSpPr>
          <p:grpSpPr>
            <a:xfrm>
              <a:off x="8191828" y="3210069"/>
              <a:ext cx="623340" cy="1461640"/>
              <a:chOff x="8191828" y="3210069"/>
              <a:chExt cx="623340" cy="1461640"/>
            </a:xfrm>
          </p:grpSpPr>
          <p:sp>
            <p:nvSpPr>
              <p:cNvPr id="846" name="Google Shape;846;p30"/>
              <p:cNvSpPr/>
              <p:nvPr/>
            </p:nvSpPr>
            <p:spPr>
              <a:xfrm>
                <a:off x="8376019" y="3210069"/>
                <a:ext cx="439149" cy="1076207"/>
              </a:xfrm>
              <a:custGeom>
                <a:avLst/>
                <a:gdLst/>
                <a:ahLst/>
                <a:cxnLst/>
                <a:rect l="l" t="t" r="r" b="b"/>
                <a:pathLst>
                  <a:path w="13702" h="33579" extrusionOk="0">
                    <a:moveTo>
                      <a:pt x="5041" y="0"/>
                    </a:moveTo>
                    <a:cubicBezTo>
                      <a:pt x="4864" y="0"/>
                      <a:pt x="4682" y="7"/>
                      <a:pt x="4496" y="22"/>
                    </a:cubicBezTo>
                    <a:cubicBezTo>
                      <a:pt x="2557" y="340"/>
                      <a:pt x="1689" y="2729"/>
                      <a:pt x="1856" y="4684"/>
                    </a:cubicBezTo>
                    <a:cubicBezTo>
                      <a:pt x="2023" y="6639"/>
                      <a:pt x="2841" y="8560"/>
                      <a:pt x="2624" y="10515"/>
                    </a:cubicBezTo>
                    <a:cubicBezTo>
                      <a:pt x="2340" y="13005"/>
                      <a:pt x="469" y="15093"/>
                      <a:pt x="252" y="17583"/>
                    </a:cubicBezTo>
                    <a:cubicBezTo>
                      <a:pt x="1" y="20524"/>
                      <a:pt x="2073" y="23130"/>
                      <a:pt x="2691" y="26004"/>
                    </a:cubicBezTo>
                    <a:cubicBezTo>
                      <a:pt x="2992" y="27407"/>
                      <a:pt x="2942" y="28895"/>
                      <a:pt x="3476" y="30231"/>
                    </a:cubicBezTo>
                    <a:cubicBezTo>
                      <a:pt x="4244" y="32224"/>
                      <a:pt x="6355" y="33578"/>
                      <a:pt x="8473" y="33578"/>
                    </a:cubicBezTo>
                    <a:cubicBezTo>
                      <a:pt x="8752" y="33578"/>
                      <a:pt x="9031" y="33555"/>
                      <a:pt x="9308" y="33506"/>
                    </a:cubicBezTo>
                    <a:cubicBezTo>
                      <a:pt x="11697" y="33072"/>
                      <a:pt x="13602" y="30833"/>
                      <a:pt x="13652" y="28410"/>
                    </a:cubicBezTo>
                    <a:cubicBezTo>
                      <a:pt x="13702" y="26154"/>
                      <a:pt x="12315" y="24032"/>
                      <a:pt x="12482" y="21777"/>
                    </a:cubicBezTo>
                    <a:cubicBezTo>
                      <a:pt x="12599" y="20123"/>
                      <a:pt x="13568" y="18552"/>
                      <a:pt x="13368" y="16898"/>
                    </a:cubicBezTo>
                    <a:cubicBezTo>
                      <a:pt x="13117" y="14926"/>
                      <a:pt x="11296" y="13523"/>
                      <a:pt x="10661" y="11651"/>
                    </a:cubicBezTo>
                    <a:cubicBezTo>
                      <a:pt x="10009" y="9780"/>
                      <a:pt x="10628" y="7708"/>
                      <a:pt x="10410" y="5737"/>
                    </a:cubicBezTo>
                    <a:cubicBezTo>
                      <a:pt x="10030" y="2396"/>
                      <a:pt x="8255" y="0"/>
                      <a:pt x="504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0"/>
              <p:cNvSpPr/>
              <p:nvPr/>
            </p:nvSpPr>
            <p:spPr>
              <a:xfrm>
                <a:off x="8191828" y="3759663"/>
                <a:ext cx="378639" cy="528056"/>
              </a:xfrm>
              <a:custGeom>
                <a:avLst/>
                <a:gdLst/>
                <a:ahLst/>
                <a:cxnLst/>
                <a:rect l="l" t="t" r="r" b="b"/>
                <a:pathLst>
                  <a:path w="11814" h="16476" extrusionOk="0">
                    <a:moveTo>
                      <a:pt x="334" y="0"/>
                    </a:moveTo>
                    <a:lnTo>
                      <a:pt x="334" y="0"/>
                    </a:lnTo>
                    <a:cubicBezTo>
                      <a:pt x="0" y="3275"/>
                      <a:pt x="1454" y="7118"/>
                      <a:pt x="3125" y="9959"/>
                    </a:cubicBezTo>
                    <a:cubicBezTo>
                      <a:pt x="4829" y="12799"/>
                      <a:pt x="7402" y="15038"/>
                      <a:pt x="10460" y="16325"/>
                    </a:cubicBezTo>
                    <a:cubicBezTo>
                      <a:pt x="10665" y="16403"/>
                      <a:pt x="10893" y="16475"/>
                      <a:pt x="11107" y="16475"/>
                    </a:cubicBezTo>
                    <a:cubicBezTo>
                      <a:pt x="11259" y="16475"/>
                      <a:pt x="11404" y="16439"/>
                      <a:pt x="11529" y="16341"/>
                    </a:cubicBezTo>
                    <a:cubicBezTo>
                      <a:pt x="11763" y="16158"/>
                      <a:pt x="11780" y="15807"/>
                      <a:pt x="11796" y="15506"/>
                    </a:cubicBezTo>
                    <a:cubicBezTo>
                      <a:pt x="11813" y="12064"/>
                      <a:pt x="10610" y="8672"/>
                      <a:pt x="8639" y="5848"/>
                    </a:cubicBezTo>
                    <a:cubicBezTo>
                      <a:pt x="6767" y="3142"/>
                      <a:pt x="4996" y="1538"/>
                      <a:pt x="334"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8336405" y="3948694"/>
                <a:ext cx="323481" cy="553760"/>
              </a:xfrm>
              <a:custGeom>
                <a:avLst/>
                <a:gdLst/>
                <a:ahLst/>
                <a:cxnLst/>
                <a:rect l="l" t="t" r="r" b="b"/>
                <a:pathLst>
                  <a:path w="10093" h="17278" extrusionOk="0">
                    <a:moveTo>
                      <a:pt x="1" y="1"/>
                    </a:moveTo>
                    <a:cubicBezTo>
                      <a:pt x="34" y="67"/>
                      <a:pt x="67" y="118"/>
                      <a:pt x="101" y="168"/>
                    </a:cubicBezTo>
                    <a:lnTo>
                      <a:pt x="468" y="635"/>
                    </a:lnTo>
                    <a:cubicBezTo>
                      <a:pt x="769" y="1036"/>
                      <a:pt x="1220" y="1638"/>
                      <a:pt x="1755" y="2356"/>
                    </a:cubicBezTo>
                    <a:cubicBezTo>
                      <a:pt x="4545" y="6183"/>
                      <a:pt x="6951" y="10276"/>
                      <a:pt x="8889" y="14587"/>
                    </a:cubicBezTo>
                    <a:cubicBezTo>
                      <a:pt x="9274" y="15406"/>
                      <a:pt x="9558" y="16091"/>
                      <a:pt x="9758" y="16559"/>
                    </a:cubicBezTo>
                    <a:cubicBezTo>
                      <a:pt x="9859" y="16776"/>
                      <a:pt x="9925" y="16943"/>
                      <a:pt x="9992" y="17093"/>
                    </a:cubicBezTo>
                    <a:cubicBezTo>
                      <a:pt x="10026" y="17160"/>
                      <a:pt x="10042" y="17210"/>
                      <a:pt x="10092" y="17277"/>
                    </a:cubicBezTo>
                    <a:cubicBezTo>
                      <a:pt x="10076" y="17194"/>
                      <a:pt x="10059" y="17143"/>
                      <a:pt x="10026" y="17077"/>
                    </a:cubicBezTo>
                    <a:cubicBezTo>
                      <a:pt x="9976" y="16926"/>
                      <a:pt x="9909" y="16742"/>
                      <a:pt x="9825" y="16525"/>
                    </a:cubicBezTo>
                    <a:cubicBezTo>
                      <a:pt x="9658" y="16041"/>
                      <a:pt x="9374" y="15372"/>
                      <a:pt x="9006" y="14537"/>
                    </a:cubicBezTo>
                    <a:cubicBezTo>
                      <a:pt x="7118" y="10176"/>
                      <a:pt x="4729" y="6066"/>
                      <a:pt x="1855" y="2290"/>
                    </a:cubicBezTo>
                    <a:cubicBezTo>
                      <a:pt x="1304" y="1554"/>
                      <a:pt x="853" y="986"/>
                      <a:pt x="518" y="602"/>
                    </a:cubicBezTo>
                    <a:lnTo>
                      <a:pt x="134" y="151"/>
                    </a:lnTo>
                    <a:cubicBezTo>
                      <a:pt x="101" y="101"/>
                      <a:pt x="51" y="5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8591844" y="3501532"/>
                <a:ext cx="70190" cy="992332"/>
              </a:xfrm>
              <a:custGeom>
                <a:avLst/>
                <a:gdLst/>
                <a:ahLst/>
                <a:cxnLst/>
                <a:rect l="l" t="t" r="r" b="b"/>
                <a:pathLst>
                  <a:path w="2190" h="30962" extrusionOk="0">
                    <a:moveTo>
                      <a:pt x="1" y="1"/>
                    </a:moveTo>
                    <a:cubicBezTo>
                      <a:pt x="1" y="101"/>
                      <a:pt x="1" y="201"/>
                      <a:pt x="1" y="302"/>
                    </a:cubicBezTo>
                    <a:cubicBezTo>
                      <a:pt x="17" y="536"/>
                      <a:pt x="17" y="836"/>
                      <a:pt x="34" y="1221"/>
                    </a:cubicBezTo>
                    <a:cubicBezTo>
                      <a:pt x="67" y="2023"/>
                      <a:pt x="134" y="3142"/>
                      <a:pt x="184" y="4529"/>
                    </a:cubicBezTo>
                    <a:cubicBezTo>
                      <a:pt x="335" y="7336"/>
                      <a:pt x="569" y="11212"/>
                      <a:pt x="869" y="15490"/>
                    </a:cubicBezTo>
                    <a:cubicBezTo>
                      <a:pt x="1170" y="19767"/>
                      <a:pt x="1488" y="23627"/>
                      <a:pt x="1738" y="26434"/>
                    </a:cubicBezTo>
                    <a:cubicBezTo>
                      <a:pt x="1872" y="27821"/>
                      <a:pt x="1972" y="28940"/>
                      <a:pt x="2039" y="29742"/>
                    </a:cubicBezTo>
                    <a:cubicBezTo>
                      <a:pt x="2089" y="30126"/>
                      <a:pt x="2122" y="30427"/>
                      <a:pt x="2139" y="30644"/>
                    </a:cubicBezTo>
                    <a:cubicBezTo>
                      <a:pt x="2156" y="30745"/>
                      <a:pt x="2173" y="30862"/>
                      <a:pt x="2189" y="30962"/>
                    </a:cubicBezTo>
                    <a:cubicBezTo>
                      <a:pt x="2189" y="30845"/>
                      <a:pt x="2189" y="30745"/>
                      <a:pt x="2173" y="30644"/>
                    </a:cubicBezTo>
                    <a:cubicBezTo>
                      <a:pt x="2173" y="30410"/>
                      <a:pt x="2139" y="30110"/>
                      <a:pt x="2122" y="29742"/>
                    </a:cubicBezTo>
                    <a:cubicBezTo>
                      <a:pt x="2056" y="28940"/>
                      <a:pt x="1972" y="27804"/>
                      <a:pt x="1872" y="26417"/>
                    </a:cubicBezTo>
                    <a:cubicBezTo>
                      <a:pt x="1655" y="23627"/>
                      <a:pt x="1354" y="19750"/>
                      <a:pt x="1053" y="15473"/>
                    </a:cubicBezTo>
                    <a:cubicBezTo>
                      <a:pt x="752" y="11196"/>
                      <a:pt x="502" y="7336"/>
                      <a:pt x="318" y="4529"/>
                    </a:cubicBezTo>
                    <a:cubicBezTo>
                      <a:pt x="234" y="3142"/>
                      <a:pt x="168" y="2006"/>
                      <a:pt x="117" y="1204"/>
                    </a:cubicBezTo>
                    <a:cubicBezTo>
                      <a:pt x="84" y="836"/>
                      <a:pt x="67" y="536"/>
                      <a:pt x="51" y="302"/>
                    </a:cubicBezTo>
                    <a:cubicBezTo>
                      <a:pt x="34" y="201"/>
                      <a:pt x="34" y="101"/>
                      <a:pt x="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0"/>
              <p:cNvSpPr/>
              <p:nvPr/>
            </p:nvSpPr>
            <p:spPr>
              <a:xfrm>
                <a:off x="8495437" y="4352459"/>
                <a:ext cx="262970" cy="319250"/>
              </a:xfrm>
              <a:custGeom>
                <a:avLst/>
                <a:gdLst/>
                <a:ahLst/>
                <a:cxnLst/>
                <a:rect l="l" t="t" r="r" b="b"/>
                <a:pathLst>
                  <a:path w="8205" h="9961" extrusionOk="0">
                    <a:moveTo>
                      <a:pt x="1" y="1"/>
                    </a:moveTo>
                    <a:lnTo>
                      <a:pt x="335" y="6233"/>
                    </a:lnTo>
                    <a:cubicBezTo>
                      <a:pt x="450" y="8340"/>
                      <a:pt x="2187" y="9960"/>
                      <a:pt x="4283" y="9960"/>
                    </a:cubicBezTo>
                    <a:cubicBezTo>
                      <a:pt x="4315" y="9960"/>
                      <a:pt x="4347" y="9960"/>
                      <a:pt x="4379" y="9959"/>
                    </a:cubicBezTo>
                    <a:cubicBezTo>
                      <a:pt x="6501" y="9909"/>
                      <a:pt x="8205" y="8155"/>
                      <a:pt x="8205" y="6033"/>
                    </a:cubicBezTo>
                    <a:lnTo>
                      <a:pt x="82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851"/>
        <p:cNvGrpSpPr/>
        <p:nvPr/>
      </p:nvGrpSpPr>
      <p:grpSpPr>
        <a:xfrm>
          <a:off x="0" y="0"/>
          <a:ext cx="0" cy="0"/>
          <a:chOff x="0" y="0"/>
          <a:chExt cx="0" cy="0"/>
        </a:xfrm>
      </p:grpSpPr>
      <p:sp>
        <p:nvSpPr>
          <p:cNvPr id="852" name="Google Shape;852;p3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27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6" name="Google Shape;76;p6"/>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txBox="1">
            <a:spLocks noGrp="1"/>
          </p:cNvSpPr>
          <p:nvPr>
            <p:ph type="title"/>
          </p:nvPr>
        </p:nvSpPr>
        <p:spPr>
          <a:xfrm>
            <a:off x="1140950" y="2667600"/>
            <a:ext cx="3800400" cy="44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0" name="Google Shape;80;p7"/>
          <p:cNvSpPr txBox="1">
            <a:spLocks noGrp="1"/>
          </p:cNvSpPr>
          <p:nvPr>
            <p:ph type="body" idx="1"/>
          </p:nvPr>
        </p:nvSpPr>
        <p:spPr>
          <a:xfrm>
            <a:off x="1140950" y="3212150"/>
            <a:ext cx="3800400" cy="1388700"/>
          </a:xfrm>
          <a:prstGeom prst="rect">
            <a:avLst/>
          </a:prstGeom>
        </p:spPr>
        <p:txBody>
          <a:bodyPr spcFirstLastPara="1" wrap="square" lIns="91425" tIns="91425" rIns="91425" bIns="91425" anchor="t" anchorCtr="0">
            <a:noAutofit/>
          </a:bodyPr>
          <a:lstStyle>
            <a:lvl1pPr marL="457200" lvl="0" indent="-298450" algn="r" rtl="0">
              <a:lnSpc>
                <a:spcPct val="100000"/>
              </a:lnSpc>
              <a:spcBef>
                <a:spcPts val="0"/>
              </a:spcBef>
              <a:spcAft>
                <a:spcPts val="0"/>
              </a:spcAft>
              <a:buSzPts val="1100"/>
              <a:buChar char="●"/>
              <a:defRPr sz="1200"/>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grpSp>
        <p:nvGrpSpPr>
          <p:cNvPr id="81" name="Google Shape;81;p7"/>
          <p:cNvGrpSpPr/>
          <p:nvPr/>
        </p:nvGrpSpPr>
        <p:grpSpPr>
          <a:xfrm>
            <a:off x="5732681" y="1433144"/>
            <a:ext cx="623168" cy="481718"/>
            <a:chOff x="5732681" y="1433144"/>
            <a:chExt cx="623168" cy="481718"/>
          </a:xfrm>
        </p:grpSpPr>
        <p:sp>
          <p:nvSpPr>
            <p:cNvPr id="82" name="Google Shape;82;p7"/>
            <p:cNvSpPr/>
            <p:nvPr/>
          </p:nvSpPr>
          <p:spPr>
            <a:xfrm>
              <a:off x="5732681" y="1433144"/>
              <a:ext cx="623168" cy="481718"/>
            </a:xfrm>
            <a:custGeom>
              <a:avLst/>
              <a:gdLst/>
              <a:ahLst/>
              <a:cxnLst/>
              <a:rect l="l" t="t" r="r" b="b"/>
              <a:pathLst>
                <a:path w="19433" h="15022" extrusionOk="0">
                  <a:moveTo>
                    <a:pt x="1" y="1"/>
                  </a:moveTo>
                  <a:lnTo>
                    <a:pt x="1" y="15022"/>
                  </a:lnTo>
                  <a:lnTo>
                    <a:pt x="19433" y="15022"/>
                  </a:lnTo>
                  <a:lnTo>
                    <a:pt x="1943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5780910" y="1606758"/>
              <a:ext cx="526709" cy="264172"/>
            </a:xfrm>
            <a:custGeom>
              <a:avLst/>
              <a:gdLst/>
              <a:ahLst/>
              <a:cxnLst/>
              <a:rect l="l" t="t" r="r" b="b"/>
              <a:pathLst>
                <a:path w="16425" h="8238" extrusionOk="0">
                  <a:moveTo>
                    <a:pt x="11045" y="0"/>
                  </a:moveTo>
                  <a:lnTo>
                    <a:pt x="6650" y="5264"/>
                  </a:lnTo>
                  <a:lnTo>
                    <a:pt x="3977" y="2473"/>
                  </a:lnTo>
                  <a:lnTo>
                    <a:pt x="0" y="8238"/>
                  </a:lnTo>
                  <a:lnTo>
                    <a:pt x="16425" y="8238"/>
                  </a:lnTo>
                  <a:lnTo>
                    <a:pt x="1104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967896" y="1584791"/>
              <a:ext cx="89500" cy="76417"/>
            </a:xfrm>
            <a:custGeom>
              <a:avLst/>
              <a:gdLst/>
              <a:ahLst/>
              <a:cxnLst/>
              <a:rect l="l" t="t" r="r" b="b"/>
              <a:pathLst>
                <a:path w="2791" h="2383" extrusionOk="0">
                  <a:moveTo>
                    <a:pt x="1187" y="0"/>
                  </a:moveTo>
                  <a:cubicBezTo>
                    <a:pt x="535" y="0"/>
                    <a:pt x="1" y="535"/>
                    <a:pt x="1" y="1187"/>
                  </a:cubicBezTo>
                  <a:cubicBezTo>
                    <a:pt x="1" y="1911"/>
                    <a:pt x="591" y="2383"/>
                    <a:pt x="1206" y="2383"/>
                  </a:cubicBezTo>
                  <a:cubicBezTo>
                    <a:pt x="1499" y="2383"/>
                    <a:pt x="1797" y="2276"/>
                    <a:pt x="2039" y="2039"/>
                  </a:cubicBezTo>
                  <a:cubicBezTo>
                    <a:pt x="2791" y="1287"/>
                    <a:pt x="2256" y="0"/>
                    <a:pt x="118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7"/>
          <p:cNvGrpSpPr/>
          <p:nvPr/>
        </p:nvGrpSpPr>
        <p:grpSpPr>
          <a:xfrm>
            <a:off x="7529776" y="988432"/>
            <a:ext cx="845524" cy="1094143"/>
            <a:chOff x="7529776" y="988432"/>
            <a:chExt cx="845524" cy="1094143"/>
          </a:xfrm>
        </p:grpSpPr>
        <p:sp>
          <p:nvSpPr>
            <p:cNvPr id="86" name="Google Shape;86;p7"/>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7"/>
          <p:cNvGrpSpPr/>
          <p:nvPr/>
        </p:nvGrpSpPr>
        <p:grpSpPr>
          <a:xfrm>
            <a:off x="5334050" y="371742"/>
            <a:ext cx="608705" cy="787129"/>
            <a:chOff x="5334050" y="371742"/>
            <a:chExt cx="608705" cy="787129"/>
          </a:xfrm>
        </p:grpSpPr>
        <p:sp>
          <p:nvSpPr>
            <p:cNvPr id="91" name="Google Shape;91;p7"/>
            <p:cNvSpPr/>
            <p:nvPr/>
          </p:nvSpPr>
          <p:spPr>
            <a:xfrm>
              <a:off x="5334050" y="371742"/>
              <a:ext cx="608705" cy="787129"/>
            </a:xfrm>
            <a:custGeom>
              <a:avLst/>
              <a:gdLst/>
              <a:ahLst/>
              <a:cxnLst/>
              <a:rect l="l" t="t" r="r" b="b"/>
              <a:pathLst>
                <a:path w="18982" h="24546" extrusionOk="0">
                  <a:moveTo>
                    <a:pt x="518" y="0"/>
                  </a:moveTo>
                  <a:lnTo>
                    <a:pt x="0" y="24545"/>
                  </a:lnTo>
                  <a:lnTo>
                    <a:pt x="18480" y="24462"/>
                  </a:lnTo>
                  <a:lnTo>
                    <a:pt x="18981" y="385"/>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a:off x="5374230" y="400122"/>
              <a:ext cx="532609" cy="717478"/>
            </a:xfrm>
            <a:custGeom>
              <a:avLst/>
              <a:gdLst/>
              <a:ahLst/>
              <a:cxnLst/>
              <a:rect l="l" t="t" r="r" b="b"/>
              <a:pathLst>
                <a:path w="16609" h="22374" extrusionOk="0">
                  <a:moveTo>
                    <a:pt x="452" y="1"/>
                  </a:moveTo>
                  <a:lnTo>
                    <a:pt x="1" y="22374"/>
                  </a:lnTo>
                  <a:lnTo>
                    <a:pt x="16158" y="22173"/>
                  </a:lnTo>
                  <a:lnTo>
                    <a:pt x="16609" y="335"/>
                  </a:lnTo>
                  <a:lnTo>
                    <a:pt x="45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a:off x="5466938" y="523357"/>
              <a:ext cx="354186" cy="489222"/>
            </a:xfrm>
            <a:custGeom>
              <a:avLst/>
              <a:gdLst/>
              <a:ahLst/>
              <a:cxnLst/>
              <a:rect l="l" t="t" r="r" b="b"/>
              <a:pathLst>
                <a:path w="11045" h="15256" extrusionOk="0">
                  <a:moveTo>
                    <a:pt x="11045" y="1"/>
                  </a:moveTo>
                  <a:lnTo>
                    <a:pt x="318" y="185"/>
                  </a:lnTo>
                  <a:lnTo>
                    <a:pt x="0" y="15038"/>
                  </a:lnTo>
                  <a:lnTo>
                    <a:pt x="10727" y="15256"/>
                  </a:lnTo>
                  <a:lnTo>
                    <a:pt x="110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5472293" y="523357"/>
              <a:ext cx="348830" cy="489222"/>
            </a:xfrm>
            <a:custGeom>
              <a:avLst/>
              <a:gdLst/>
              <a:ahLst/>
              <a:cxnLst/>
              <a:rect l="l" t="t" r="r" b="b"/>
              <a:pathLst>
                <a:path w="10878" h="15256" extrusionOk="0">
                  <a:moveTo>
                    <a:pt x="10878" y="1"/>
                  </a:moveTo>
                  <a:lnTo>
                    <a:pt x="0" y="7202"/>
                  </a:lnTo>
                  <a:lnTo>
                    <a:pt x="10560" y="15256"/>
                  </a:lnTo>
                  <a:lnTo>
                    <a:pt x="108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7"/>
          <p:cNvGrpSpPr/>
          <p:nvPr/>
        </p:nvGrpSpPr>
        <p:grpSpPr>
          <a:xfrm>
            <a:off x="7179887" y="2301692"/>
            <a:ext cx="608705" cy="786584"/>
            <a:chOff x="7179887" y="2301692"/>
            <a:chExt cx="608705" cy="786584"/>
          </a:xfrm>
        </p:grpSpPr>
        <p:sp>
          <p:nvSpPr>
            <p:cNvPr id="96" name="Google Shape;96;p7"/>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7"/>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7"/>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7"/>
          <p:cNvGrpSpPr/>
          <p:nvPr/>
        </p:nvGrpSpPr>
        <p:grpSpPr>
          <a:xfrm>
            <a:off x="4941319" y="2011289"/>
            <a:ext cx="363838" cy="471007"/>
            <a:chOff x="4941319" y="2011289"/>
            <a:chExt cx="363838" cy="471007"/>
          </a:xfrm>
        </p:grpSpPr>
        <p:sp>
          <p:nvSpPr>
            <p:cNvPr id="100" name="Google Shape;100;p7"/>
            <p:cNvSpPr/>
            <p:nvPr/>
          </p:nvSpPr>
          <p:spPr>
            <a:xfrm>
              <a:off x="4941319" y="2011289"/>
              <a:ext cx="363838" cy="471007"/>
            </a:xfrm>
            <a:custGeom>
              <a:avLst/>
              <a:gdLst/>
              <a:ahLst/>
              <a:cxnLst/>
              <a:rect l="l" t="t" r="r" b="b"/>
              <a:pathLst>
                <a:path w="11346" h="14688" extrusionOk="0">
                  <a:moveTo>
                    <a:pt x="301" y="0"/>
                  </a:moveTo>
                  <a:lnTo>
                    <a:pt x="0" y="14687"/>
                  </a:lnTo>
                  <a:lnTo>
                    <a:pt x="11044" y="14637"/>
                  </a:lnTo>
                  <a:lnTo>
                    <a:pt x="11345" y="234"/>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7"/>
            <p:cNvSpPr/>
            <p:nvPr/>
          </p:nvSpPr>
          <p:spPr>
            <a:xfrm>
              <a:off x="4964889" y="2027900"/>
              <a:ext cx="318815" cy="429737"/>
            </a:xfrm>
            <a:custGeom>
              <a:avLst/>
              <a:gdLst/>
              <a:ahLst/>
              <a:cxnLst/>
              <a:rect l="l" t="t" r="r" b="b"/>
              <a:pathLst>
                <a:path w="9942" h="13401" extrusionOk="0">
                  <a:moveTo>
                    <a:pt x="284" y="0"/>
                  </a:moveTo>
                  <a:lnTo>
                    <a:pt x="0" y="13401"/>
                  </a:lnTo>
                  <a:lnTo>
                    <a:pt x="9674" y="13284"/>
                  </a:lnTo>
                  <a:lnTo>
                    <a:pt x="9942" y="201"/>
                  </a:lnTo>
                  <a:lnTo>
                    <a:pt x="2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7"/>
            <p:cNvSpPr/>
            <p:nvPr/>
          </p:nvSpPr>
          <p:spPr>
            <a:xfrm>
              <a:off x="5020590" y="2101848"/>
              <a:ext cx="211678" cy="293097"/>
            </a:xfrm>
            <a:custGeom>
              <a:avLst/>
              <a:gdLst/>
              <a:ahLst/>
              <a:cxnLst/>
              <a:rect l="l" t="t" r="r" b="b"/>
              <a:pathLst>
                <a:path w="6601" h="9140" extrusionOk="0">
                  <a:moveTo>
                    <a:pt x="6601" y="0"/>
                  </a:moveTo>
                  <a:lnTo>
                    <a:pt x="185" y="117"/>
                  </a:lnTo>
                  <a:lnTo>
                    <a:pt x="1" y="9006"/>
                  </a:lnTo>
                  <a:lnTo>
                    <a:pt x="6417" y="9140"/>
                  </a:lnTo>
                  <a:lnTo>
                    <a:pt x="66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7"/>
            <p:cNvSpPr/>
            <p:nvPr/>
          </p:nvSpPr>
          <p:spPr>
            <a:xfrm>
              <a:off x="5023829" y="2101848"/>
              <a:ext cx="208439" cy="293097"/>
            </a:xfrm>
            <a:custGeom>
              <a:avLst/>
              <a:gdLst/>
              <a:ahLst/>
              <a:cxnLst/>
              <a:rect l="l" t="t" r="r" b="b"/>
              <a:pathLst>
                <a:path w="6500" h="9140" extrusionOk="0">
                  <a:moveTo>
                    <a:pt x="6500" y="0"/>
                  </a:moveTo>
                  <a:lnTo>
                    <a:pt x="0" y="4311"/>
                  </a:lnTo>
                  <a:lnTo>
                    <a:pt x="6316" y="9140"/>
                  </a:lnTo>
                  <a:lnTo>
                    <a:pt x="650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104;p7"/>
          <p:cNvGrpSpPr/>
          <p:nvPr/>
        </p:nvGrpSpPr>
        <p:grpSpPr>
          <a:xfrm>
            <a:off x="6810181" y="513737"/>
            <a:ext cx="556211" cy="535271"/>
            <a:chOff x="6810181" y="513737"/>
            <a:chExt cx="556211" cy="535271"/>
          </a:xfrm>
        </p:grpSpPr>
        <p:sp>
          <p:nvSpPr>
            <p:cNvPr id="105" name="Google Shape;105;p7"/>
            <p:cNvSpPr/>
            <p:nvPr/>
          </p:nvSpPr>
          <p:spPr>
            <a:xfrm>
              <a:off x="6946821" y="513737"/>
              <a:ext cx="273279" cy="121119"/>
            </a:xfrm>
            <a:custGeom>
              <a:avLst/>
              <a:gdLst/>
              <a:ahLst/>
              <a:cxnLst/>
              <a:rect l="l" t="t" r="r" b="b"/>
              <a:pathLst>
                <a:path w="8522" h="3777" extrusionOk="0">
                  <a:moveTo>
                    <a:pt x="20" y="3578"/>
                  </a:moveTo>
                  <a:cubicBezTo>
                    <a:pt x="14" y="3583"/>
                    <a:pt x="7" y="3588"/>
                    <a:pt x="0" y="3592"/>
                  </a:cubicBezTo>
                  <a:lnTo>
                    <a:pt x="0" y="3609"/>
                  </a:lnTo>
                  <a:cubicBezTo>
                    <a:pt x="7" y="3598"/>
                    <a:pt x="14" y="3588"/>
                    <a:pt x="20" y="3578"/>
                  </a:cubicBezTo>
                  <a:close/>
                  <a:moveTo>
                    <a:pt x="4344" y="0"/>
                  </a:moveTo>
                  <a:cubicBezTo>
                    <a:pt x="4127" y="33"/>
                    <a:pt x="3943" y="117"/>
                    <a:pt x="3776" y="234"/>
                  </a:cubicBezTo>
                  <a:cubicBezTo>
                    <a:pt x="3609" y="351"/>
                    <a:pt x="3459" y="451"/>
                    <a:pt x="3309" y="568"/>
                  </a:cubicBezTo>
                  <a:cubicBezTo>
                    <a:pt x="3008" y="785"/>
                    <a:pt x="2740" y="1003"/>
                    <a:pt x="2473" y="1220"/>
                  </a:cubicBezTo>
                  <a:cubicBezTo>
                    <a:pt x="1972" y="1671"/>
                    <a:pt x="1521" y="2072"/>
                    <a:pt x="1153" y="2423"/>
                  </a:cubicBezTo>
                  <a:cubicBezTo>
                    <a:pt x="786" y="2774"/>
                    <a:pt x="485" y="3058"/>
                    <a:pt x="284" y="3275"/>
                  </a:cubicBezTo>
                  <a:cubicBezTo>
                    <a:pt x="192" y="3367"/>
                    <a:pt x="100" y="3460"/>
                    <a:pt x="20" y="3578"/>
                  </a:cubicBezTo>
                  <a:lnTo>
                    <a:pt x="20" y="3578"/>
                  </a:lnTo>
                  <a:cubicBezTo>
                    <a:pt x="131" y="3499"/>
                    <a:pt x="240" y="3420"/>
                    <a:pt x="334" y="3325"/>
                  </a:cubicBezTo>
                  <a:lnTo>
                    <a:pt x="1237" y="2506"/>
                  </a:lnTo>
                  <a:cubicBezTo>
                    <a:pt x="1604" y="2172"/>
                    <a:pt x="2072" y="1771"/>
                    <a:pt x="2573" y="1353"/>
                  </a:cubicBezTo>
                  <a:cubicBezTo>
                    <a:pt x="2841" y="1136"/>
                    <a:pt x="3108" y="919"/>
                    <a:pt x="3409" y="702"/>
                  </a:cubicBezTo>
                  <a:cubicBezTo>
                    <a:pt x="3559" y="585"/>
                    <a:pt x="3710" y="485"/>
                    <a:pt x="3860" y="384"/>
                  </a:cubicBezTo>
                  <a:cubicBezTo>
                    <a:pt x="4010" y="284"/>
                    <a:pt x="4161" y="217"/>
                    <a:pt x="4344" y="167"/>
                  </a:cubicBezTo>
                  <a:cubicBezTo>
                    <a:pt x="4512" y="217"/>
                    <a:pt x="4679" y="284"/>
                    <a:pt x="4812" y="384"/>
                  </a:cubicBezTo>
                  <a:cubicBezTo>
                    <a:pt x="4963" y="501"/>
                    <a:pt x="5113" y="602"/>
                    <a:pt x="5247" y="718"/>
                  </a:cubicBezTo>
                  <a:cubicBezTo>
                    <a:pt x="5531" y="952"/>
                    <a:pt x="5798" y="1186"/>
                    <a:pt x="6049" y="1404"/>
                  </a:cubicBezTo>
                  <a:cubicBezTo>
                    <a:pt x="6533" y="1855"/>
                    <a:pt x="6968" y="2272"/>
                    <a:pt x="7335" y="2640"/>
                  </a:cubicBezTo>
                  <a:lnTo>
                    <a:pt x="8204" y="3475"/>
                  </a:lnTo>
                  <a:cubicBezTo>
                    <a:pt x="8304" y="3592"/>
                    <a:pt x="8405" y="3693"/>
                    <a:pt x="8522" y="3776"/>
                  </a:cubicBezTo>
                  <a:cubicBezTo>
                    <a:pt x="8438" y="3642"/>
                    <a:pt x="8355" y="3542"/>
                    <a:pt x="8254" y="3425"/>
                  </a:cubicBezTo>
                  <a:cubicBezTo>
                    <a:pt x="8054" y="3225"/>
                    <a:pt x="7786" y="2907"/>
                    <a:pt x="7419" y="2540"/>
                  </a:cubicBezTo>
                  <a:cubicBezTo>
                    <a:pt x="7068" y="2189"/>
                    <a:pt x="6650" y="1754"/>
                    <a:pt x="6149" y="1287"/>
                  </a:cubicBezTo>
                  <a:cubicBezTo>
                    <a:pt x="5898" y="1053"/>
                    <a:pt x="5648" y="819"/>
                    <a:pt x="5364" y="585"/>
                  </a:cubicBezTo>
                  <a:cubicBezTo>
                    <a:pt x="5213" y="468"/>
                    <a:pt x="5063" y="351"/>
                    <a:pt x="4896" y="251"/>
                  </a:cubicBezTo>
                  <a:cubicBezTo>
                    <a:pt x="4745" y="117"/>
                    <a:pt x="4545" y="33"/>
                    <a:pt x="434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810181" y="619271"/>
              <a:ext cx="556211" cy="429737"/>
            </a:xfrm>
            <a:custGeom>
              <a:avLst/>
              <a:gdLst/>
              <a:ahLst/>
              <a:cxnLst/>
              <a:rect l="l" t="t" r="r" b="b"/>
              <a:pathLst>
                <a:path w="17345" h="13401" extrusionOk="0">
                  <a:moveTo>
                    <a:pt x="1" y="1"/>
                  </a:moveTo>
                  <a:lnTo>
                    <a:pt x="67" y="13050"/>
                  </a:lnTo>
                  <a:lnTo>
                    <a:pt x="17077" y="13401"/>
                  </a:lnTo>
                  <a:lnTo>
                    <a:pt x="17344" y="351"/>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a:off x="6839106" y="647138"/>
              <a:ext cx="507436" cy="376697"/>
            </a:xfrm>
            <a:custGeom>
              <a:avLst/>
              <a:gdLst/>
              <a:ahLst/>
              <a:cxnLst/>
              <a:rect l="l" t="t" r="r" b="b"/>
              <a:pathLst>
                <a:path w="15824" h="11747" extrusionOk="0">
                  <a:moveTo>
                    <a:pt x="1" y="0"/>
                  </a:moveTo>
                  <a:lnTo>
                    <a:pt x="151" y="11429"/>
                  </a:lnTo>
                  <a:lnTo>
                    <a:pt x="15590" y="11747"/>
                  </a:lnTo>
                  <a:lnTo>
                    <a:pt x="15824" y="318"/>
                  </a:lnTo>
                  <a:lnTo>
                    <a:pt x="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a:off x="6913599" y="713036"/>
              <a:ext cx="346169" cy="249710"/>
            </a:xfrm>
            <a:custGeom>
              <a:avLst/>
              <a:gdLst/>
              <a:ahLst/>
              <a:cxnLst/>
              <a:rect l="l" t="t" r="r" b="b"/>
              <a:pathLst>
                <a:path w="10795" h="7787" extrusionOk="0">
                  <a:moveTo>
                    <a:pt x="151" y="1"/>
                  </a:moveTo>
                  <a:lnTo>
                    <a:pt x="0" y="7570"/>
                  </a:lnTo>
                  <a:lnTo>
                    <a:pt x="10794" y="7787"/>
                  </a:lnTo>
                  <a:lnTo>
                    <a:pt x="10660" y="218"/>
                  </a:lnTo>
                  <a:lnTo>
                    <a:pt x="15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7"/>
            <p:cNvSpPr/>
            <p:nvPr/>
          </p:nvSpPr>
          <p:spPr>
            <a:xfrm>
              <a:off x="6969300" y="779480"/>
              <a:ext cx="238999" cy="5932"/>
            </a:xfrm>
            <a:custGeom>
              <a:avLst/>
              <a:gdLst/>
              <a:ahLst/>
              <a:cxnLst/>
              <a:rect l="l" t="t" r="r" b="b"/>
              <a:pathLst>
                <a:path w="7453" h="185" extrusionOk="0">
                  <a:moveTo>
                    <a:pt x="3727" y="0"/>
                  </a:moveTo>
                  <a:cubicBezTo>
                    <a:pt x="1672" y="0"/>
                    <a:pt x="1" y="51"/>
                    <a:pt x="1" y="84"/>
                  </a:cubicBezTo>
                  <a:cubicBezTo>
                    <a:pt x="1" y="134"/>
                    <a:pt x="1672" y="184"/>
                    <a:pt x="3727" y="184"/>
                  </a:cubicBezTo>
                  <a:cubicBezTo>
                    <a:pt x="5782" y="184"/>
                    <a:pt x="7453" y="134"/>
                    <a:pt x="7453" y="84"/>
                  </a:cubicBezTo>
                  <a:cubicBezTo>
                    <a:pt x="7453" y="51"/>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7"/>
            <p:cNvSpPr/>
            <p:nvPr/>
          </p:nvSpPr>
          <p:spPr>
            <a:xfrm>
              <a:off x="6969300" y="817512"/>
              <a:ext cx="238999" cy="5387"/>
            </a:xfrm>
            <a:custGeom>
              <a:avLst/>
              <a:gdLst/>
              <a:ahLst/>
              <a:cxnLst/>
              <a:rect l="l" t="t" r="r" b="b"/>
              <a:pathLst>
                <a:path w="7453" h="168" extrusionOk="0">
                  <a:moveTo>
                    <a:pt x="3727" y="1"/>
                  </a:moveTo>
                  <a:cubicBezTo>
                    <a:pt x="1672" y="1"/>
                    <a:pt x="1" y="34"/>
                    <a:pt x="1" y="84"/>
                  </a:cubicBezTo>
                  <a:cubicBezTo>
                    <a:pt x="1" y="134"/>
                    <a:pt x="1672" y="168"/>
                    <a:pt x="3727" y="168"/>
                  </a:cubicBezTo>
                  <a:cubicBezTo>
                    <a:pt x="5782" y="168"/>
                    <a:pt x="7453" y="134"/>
                    <a:pt x="7453" y="84"/>
                  </a:cubicBezTo>
                  <a:cubicBezTo>
                    <a:pt x="7453" y="34"/>
                    <a:pt x="5782" y="1"/>
                    <a:pt x="372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7"/>
            <p:cNvSpPr/>
            <p:nvPr/>
          </p:nvSpPr>
          <p:spPr>
            <a:xfrm>
              <a:off x="6969300" y="855031"/>
              <a:ext cx="238999" cy="5932"/>
            </a:xfrm>
            <a:custGeom>
              <a:avLst/>
              <a:gdLst/>
              <a:ahLst/>
              <a:cxnLst/>
              <a:rect l="l" t="t" r="r" b="b"/>
              <a:pathLst>
                <a:path w="7453" h="185" extrusionOk="0">
                  <a:moveTo>
                    <a:pt x="3727" y="0"/>
                  </a:moveTo>
                  <a:cubicBezTo>
                    <a:pt x="1672" y="0"/>
                    <a:pt x="1" y="50"/>
                    <a:pt x="1" y="101"/>
                  </a:cubicBezTo>
                  <a:cubicBezTo>
                    <a:pt x="1" y="134"/>
                    <a:pt x="1672" y="184"/>
                    <a:pt x="3727" y="184"/>
                  </a:cubicBezTo>
                  <a:cubicBezTo>
                    <a:pt x="5782" y="184"/>
                    <a:pt x="7453" y="134"/>
                    <a:pt x="7453" y="101"/>
                  </a:cubicBezTo>
                  <a:cubicBezTo>
                    <a:pt x="7453" y="50"/>
                    <a:pt x="5782" y="0"/>
                    <a:pt x="37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7123641" y="893063"/>
              <a:ext cx="84658" cy="5387"/>
            </a:xfrm>
            <a:custGeom>
              <a:avLst/>
              <a:gdLst/>
              <a:ahLst/>
              <a:cxnLst/>
              <a:rect l="l" t="t" r="r" b="b"/>
              <a:pathLst>
                <a:path w="2640" h="168" extrusionOk="0">
                  <a:moveTo>
                    <a:pt x="1320" y="1"/>
                  </a:moveTo>
                  <a:cubicBezTo>
                    <a:pt x="585" y="1"/>
                    <a:pt x="0" y="34"/>
                    <a:pt x="0" y="84"/>
                  </a:cubicBezTo>
                  <a:cubicBezTo>
                    <a:pt x="0" y="134"/>
                    <a:pt x="585" y="168"/>
                    <a:pt x="1320" y="168"/>
                  </a:cubicBezTo>
                  <a:cubicBezTo>
                    <a:pt x="2055" y="168"/>
                    <a:pt x="2640" y="134"/>
                    <a:pt x="2640" y="84"/>
                  </a:cubicBezTo>
                  <a:cubicBezTo>
                    <a:pt x="2640" y="34"/>
                    <a:pt x="2055" y="1"/>
                    <a:pt x="132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7161128" y="723522"/>
              <a:ext cx="92194" cy="83536"/>
            </a:xfrm>
            <a:custGeom>
              <a:avLst/>
              <a:gdLst/>
              <a:ahLst/>
              <a:cxnLst/>
              <a:rect l="l" t="t" r="r" b="b"/>
              <a:pathLst>
                <a:path w="2875" h="2605" extrusionOk="0">
                  <a:moveTo>
                    <a:pt x="1281" y="0"/>
                  </a:moveTo>
                  <a:cubicBezTo>
                    <a:pt x="998" y="0"/>
                    <a:pt x="719" y="97"/>
                    <a:pt x="485" y="275"/>
                  </a:cubicBezTo>
                  <a:cubicBezTo>
                    <a:pt x="251" y="459"/>
                    <a:pt x="101" y="710"/>
                    <a:pt x="34" y="994"/>
                  </a:cubicBezTo>
                  <a:cubicBezTo>
                    <a:pt x="17" y="1094"/>
                    <a:pt x="1" y="1194"/>
                    <a:pt x="34" y="1294"/>
                  </a:cubicBezTo>
                  <a:cubicBezTo>
                    <a:pt x="51" y="1294"/>
                    <a:pt x="51" y="1194"/>
                    <a:pt x="101" y="1010"/>
                  </a:cubicBezTo>
                  <a:cubicBezTo>
                    <a:pt x="184" y="760"/>
                    <a:pt x="335" y="526"/>
                    <a:pt x="552" y="375"/>
                  </a:cubicBezTo>
                  <a:cubicBezTo>
                    <a:pt x="769" y="215"/>
                    <a:pt x="1011" y="142"/>
                    <a:pt x="1247" y="142"/>
                  </a:cubicBezTo>
                  <a:cubicBezTo>
                    <a:pt x="1847" y="142"/>
                    <a:pt x="2407" y="611"/>
                    <a:pt x="2407" y="1294"/>
                  </a:cubicBezTo>
                  <a:cubicBezTo>
                    <a:pt x="2407" y="1981"/>
                    <a:pt x="1842" y="2460"/>
                    <a:pt x="1238" y="2460"/>
                  </a:cubicBezTo>
                  <a:cubicBezTo>
                    <a:pt x="1005" y="2460"/>
                    <a:pt x="766" y="2388"/>
                    <a:pt x="552" y="2230"/>
                  </a:cubicBezTo>
                  <a:cubicBezTo>
                    <a:pt x="335" y="2080"/>
                    <a:pt x="184" y="1846"/>
                    <a:pt x="101" y="1595"/>
                  </a:cubicBezTo>
                  <a:cubicBezTo>
                    <a:pt x="51" y="1411"/>
                    <a:pt x="51" y="1294"/>
                    <a:pt x="34" y="1294"/>
                  </a:cubicBezTo>
                  <a:cubicBezTo>
                    <a:pt x="1" y="1411"/>
                    <a:pt x="17" y="1512"/>
                    <a:pt x="34" y="1612"/>
                  </a:cubicBezTo>
                  <a:cubicBezTo>
                    <a:pt x="101" y="1896"/>
                    <a:pt x="251" y="2146"/>
                    <a:pt x="485" y="2330"/>
                  </a:cubicBezTo>
                  <a:cubicBezTo>
                    <a:pt x="719" y="2508"/>
                    <a:pt x="998" y="2605"/>
                    <a:pt x="1281" y="2605"/>
                  </a:cubicBezTo>
                  <a:cubicBezTo>
                    <a:pt x="1423" y="2605"/>
                    <a:pt x="1566" y="2581"/>
                    <a:pt x="1705" y="2531"/>
                  </a:cubicBezTo>
                  <a:cubicBezTo>
                    <a:pt x="2875" y="2130"/>
                    <a:pt x="2875" y="476"/>
                    <a:pt x="1705" y="75"/>
                  </a:cubicBezTo>
                  <a:cubicBezTo>
                    <a:pt x="1566" y="24"/>
                    <a:pt x="1423" y="0"/>
                    <a:pt x="12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6952721" y="886073"/>
              <a:ext cx="70196" cy="43580"/>
            </a:xfrm>
            <a:custGeom>
              <a:avLst/>
              <a:gdLst/>
              <a:ahLst/>
              <a:cxnLst/>
              <a:rect l="l" t="t" r="r" b="b"/>
              <a:pathLst>
                <a:path w="2189" h="1359" extrusionOk="0">
                  <a:moveTo>
                    <a:pt x="1089" y="155"/>
                  </a:moveTo>
                  <a:cubicBezTo>
                    <a:pt x="1128" y="155"/>
                    <a:pt x="1183" y="186"/>
                    <a:pt x="1220" y="235"/>
                  </a:cubicBezTo>
                  <a:cubicBezTo>
                    <a:pt x="1303" y="369"/>
                    <a:pt x="1270" y="553"/>
                    <a:pt x="1136" y="653"/>
                  </a:cubicBezTo>
                  <a:cubicBezTo>
                    <a:pt x="1109" y="673"/>
                    <a:pt x="1079" y="690"/>
                    <a:pt x="1049" y="703"/>
                  </a:cubicBezTo>
                  <a:lnTo>
                    <a:pt x="1049" y="703"/>
                  </a:lnTo>
                  <a:cubicBezTo>
                    <a:pt x="1014" y="608"/>
                    <a:pt x="994" y="507"/>
                    <a:pt x="986" y="402"/>
                  </a:cubicBezTo>
                  <a:cubicBezTo>
                    <a:pt x="969" y="319"/>
                    <a:pt x="1003" y="235"/>
                    <a:pt x="1053" y="169"/>
                  </a:cubicBezTo>
                  <a:cubicBezTo>
                    <a:pt x="1062" y="160"/>
                    <a:pt x="1074" y="155"/>
                    <a:pt x="1089" y="155"/>
                  </a:cubicBezTo>
                  <a:close/>
                  <a:moveTo>
                    <a:pt x="1874" y="166"/>
                  </a:moveTo>
                  <a:cubicBezTo>
                    <a:pt x="1890" y="166"/>
                    <a:pt x="1904" y="183"/>
                    <a:pt x="1922" y="219"/>
                  </a:cubicBezTo>
                  <a:cubicBezTo>
                    <a:pt x="2005" y="369"/>
                    <a:pt x="2038" y="553"/>
                    <a:pt x="2022" y="737"/>
                  </a:cubicBezTo>
                  <a:cubicBezTo>
                    <a:pt x="2022" y="840"/>
                    <a:pt x="1985" y="938"/>
                    <a:pt x="1922" y="1019"/>
                  </a:cubicBezTo>
                  <a:lnTo>
                    <a:pt x="1922" y="1019"/>
                  </a:lnTo>
                  <a:cubicBezTo>
                    <a:pt x="1783" y="854"/>
                    <a:pt x="1722" y="628"/>
                    <a:pt x="1754" y="402"/>
                  </a:cubicBezTo>
                  <a:cubicBezTo>
                    <a:pt x="1754" y="336"/>
                    <a:pt x="1788" y="269"/>
                    <a:pt x="1821" y="202"/>
                  </a:cubicBezTo>
                  <a:cubicBezTo>
                    <a:pt x="1845" y="179"/>
                    <a:pt x="1861" y="166"/>
                    <a:pt x="1874" y="166"/>
                  </a:cubicBezTo>
                  <a:close/>
                  <a:moveTo>
                    <a:pt x="1106" y="1"/>
                  </a:moveTo>
                  <a:cubicBezTo>
                    <a:pt x="1053" y="1"/>
                    <a:pt x="996" y="19"/>
                    <a:pt x="952" y="52"/>
                  </a:cubicBezTo>
                  <a:cubicBezTo>
                    <a:pt x="852" y="135"/>
                    <a:pt x="802" y="285"/>
                    <a:pt x="819" y="419"/>
                  </a:cubicBezTo>
                  <a:cubicBezTo>
                    <a:pt x="826" y="532"/>
                    <a:pt x="847" y="642"/>
                    <a:pt x="884" y="747"/>
                  </a:cubicBezTo>
                  <a:lnTo>
                    <a:pt x="884" y="747"/>
                  </a:lnTo>
                  <a:cubicBezTo>
                    <a:pt x="868" y="749"/>
                    <a:pt x="851" y="749"/>
                    <a:pt x="834" y="749"/>
                  </a:cubicBezTo>
                  <a:cubicBezTo>
                    <a:pt x="796" y="749"/>
                    <a:pt x="757" y="745"/>
                    <a:pt x="718" y="737"/>
                  </a:cubicBezTo>
                  <a:cubicBezTo>
                    <a:pt x="501" y="653"/>
                    <a:pt x="301" y="503"/>
                    <a:pt x="167" y="302"/>
                  </a:cubicBezTo>
                  <a:cubicBezTo>
                    <a:pt x="67" y="169"/>
                    <a:pt x="17" y="102"/>
                    <a:pt x="0" y="102"/>
                  </a:cubicBezTo>
                  <a:lnTo>
                    <a:pt x="0" y="102"/>
                  </a:lnTo>
                  <a:cubicBezTo>
                    <a:pt x="17" y="185"/>
                    <a:pt x="67" y="269"/>
                    <a:pt x="117" y="352"/>
                  </a:cubicBezTo>
                  <a:cubicBezTo>
                    <a:pt x="234" y="570"/>
                    <a:pt x="434" y="753"/>
                    <a:pt x="685" y="854"/>
                  </a:cubicBezTo>
                  <a:cubicBezTo>
                    <a:pt x="742" y="869"/>
                    <a:pt x="800" y="877"/>
                    <a:pt x="859" y="877"/>
                  </a:cubicBezTo>
                  <a:cubicBezTo>
                    <a:pt x="884" y="877"/>
                    <a:pt x="910" y="875"/>
                    <a:pt x="936" y="872"/>
                  </a:cubicBezTo>
                  <a:lnTo>
                    <a:pt x="936" y="872"/>
                  </a:lnTo>
                  <a:cubicBezTo>
                    <a:pt x="975" y="953"/>
                    <a:pt x="1025" y="1031"/>
                    <a:pt x="1086" y="1104"/>
                  </a:cubicBezTo>
                  <a:cubicBezTo>
                    <a:pt x="1186" y="1204"/>
                    <a:pt x="1287" y="1271"/>
                    <a:pt x="1404" y="1321"/>
                  </a:cubicBezTo>
                  <a:cubicBezTo>
                    <a:pt x="1470" y="1346"/>
                    <a:pt x="1537" y="1359"/>
                    <a:pt x="1604" y="1359"/>
                  </a:cubicBezTo>
                  <a:cubicBezTo>
                    <a:pt x="1671" y="1359"/>
                    <a:pt x="1738" y="1346"/>
                    <a:pt x="1805" y="1321"/>
                  </a:cubicBezTo>
                  <a:cubicBezTo>
                    <a:pt x="1878" y="1287"/>
                    <a:pt x="1944" y="1238"/>
                    <a:pt x="2000" y="1178"/>
                  </a:cubicBezTo>
                  <a:lnTo>
                    <a:pt x="2000" y="1178"/>
                  </a:lnTo>
                  <a:cubicBezTo>
                    <a:pt x="2058" y="1214"/>
                    <a:pt x="2104" y="1226"/>
                    <a:pt x="2125" y="1226"/>
                  </a:cubicBezTo>
                  <a:cubicBezTo>
                    <a:pt x="2134" y="1226"/>
                    <a:pt x="2139" y="1224"/>
                    <a:pt x="2139" y="1221"/>
                  </a:cubicBezTo>
                  <a:cubicBezTo>
                    <a:pt x="2139" y="1210"/>
                    <a:pt x="2099" y="1190"/>
                    <a:pt x="2036" y="1135"/>
                  </a:cubicBezTo>
                  <a:lnTo>
                    <a:pt x="2036" y="1135"/>
                  </a:lnTo>
                  <a:cubicBezTo>
                    <a:pt x="2124" y="1024"/>
                    <a:pt x="2179" y="883"/>
                    <a:pt x="2189" y="737"/>
                  </a:cubicBezTo>
                  <a:cubicBezTo>
                    <a:pt x="2189" y="536"/>
                    <a:pt x="2139" y="319"/>
                    <a:pt x="2038" y="135"/>
                  </a:cubicBezTo>
                  <a:cubicBezTo>
                    <a:pt x="2005" y="85"/>
                    <a:pt x="1955" y="35"/>
                    <a:pt x="1888" y="35"/>
                  </a:cubicBezTo>
                  <a:cubicBezTo>
                    <a:pt x="1805" y="35"/>
                    <a:pt x="1754" y="68"/>
                    <a:pt x="1721" y="118"/>
                  </a:cubicBezTo>
                  <a:cubicBezTo>
                    <a:pt x="1671" y="202"/>
                    <a:pt x="1637" y="285"/>
                    <a:pt x="1637" y="386"/>
                  </a:cubicBezTo>
                  <a:cubicBezTo>
                    <a:pt x="1605" y="646"/>
                    <a:pt x="1699" y="891"/>
                    <a:pt x="1874" y="1073"/>
                  </a:cubicBezTo>
                  <a:lnTo>
                    <a:pt x="1874" y="1073"/>
                  </a:lnTo>
                  <a:cubicBezTo>
                    <a:pt x="1835" y="1112"/>
                    <a:pt x="1789" y="1146"/>
                    <a:pt x="1738" y="1171"/>
                  </a:cubicBezTo>
                  <a:cubicBezTo>
                    <a:pt x="1694" y="1182"/>
                    <a:pt x="1650" y="1187"/>
                    <a:pt x="1608" y="1187"/>
                  </a:cubicBezTo>
                  <a:cubicBezTo>
                    <a:pt x="1454" y="1187"/>
                    <a:pt x="1311" y="1118"/>
                    <a:pt x="1220" y="987"/>
                  </a:cubicBezTo>
                  <a:cubicBezTo>
                    <a:pt x="1175" y="937"/>
                    <a:pt x="1137" y="885"/>
                    <a:pt x="1107" y="829"/>
                  </a:cubicBezTo>
                  <a:lnTo>
                    <a:pt x="1107" y="829"/>
                  </a:lnTo>
                  <a:cubicBezTo>
                    <a:pt x="1147" y="813"/>
                    <a:pt x="1185" y="794"/>
                    <a:pt x="1220" y="770"/>
                  </a:cubicBezTo>
                  <a:cubicBezTo>
                    <a:pt x="1420" y="620"/>
                    <a:pt x="1470" y="352"/>
                    <a:pt x="1337" y="152"/>
                  </a:cubicBezTo>
                  <a:cubicBezTo>
                    <a:pt x="1303" y="85"/>
                    <a:pt x="1253" y="52"/>
                    <a:pt x="1186" y="18"/>
                  </a:cubicBezTo>
                  <a:cubicBezTo>
                    <a:pt x="1163" y="6"/>
                    <a:pt x="1135"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7"/>
          <p:cNvGrpSpPr/>
          <p:nvPr/>
        </p:nvGrpSpPr>
        <p:grpSpPr>
          <a:xfrm>
            <a:off x="4580175" y="1048462"/>
            <a:ext cx="853573" cy="820864"/>
            <a:chOff x="4580175" y="1048462"/>
            <a:chExt cx="853573" cy="820864"/>
          </a:xfrm>
        </p:grpSpPr>
        <p:sp>
          <p:nvSpPr>
            <p:cNvPr id="116" name="Google Shape;116;p7"/>
            <p:cNvSpPr/>
            <p:nvPr/>
          </p:nvSpPr>
          <p:spPr>
            <a:xfrm>
              <a:off x="4789672" y="1048462"/>
              <a:ext cx="419571" cy="185414"/>
            </a:xfrm>
            <a:custGeom>
              <a:avLst/>
              <a:gdLst/>
              <a:ahLst/>
              <a:cxnLst/>
              <a:rect l="l" t="t" r="r" b="b"/>
              <a:pathLst>
                <a:path w="13084" h="5782" extrusionOk="0">
                  <a:moveTo>
                    <a:pt x="6651" y="0"/>
                  </a:moveTo>
                  <a:cubicBezTo>
                    <a:pt x="6350" y="67"/>
                    <a:pt x="6049" y="184"/>
                    <a:pt x="5782" y="368"/>
                  </a:cubicBezTo>
                  <a:cubicBezTo>
                    <a:pt x="5531" y="518"/>
                    <a:pt x="5297" y="685"/>
                    <a:pt x="5080" y="852"/>
                  </a:cubicBezTo>
                  <a:cubicBezTo>
                    <a:pt x="4629" y="1203"/>
                    <a:pt x="4194" y="1537"/>
                    <a:pt x="3810" y="1871"/>
                  </a:cubicBezTo>
                  <a:cubicBezTo>
                    <a:pt x="3025" y="2557"/>
                    <a:pt x="2340" y="3175"/>
                    <a:pt x="1772" y="3709"/>
                  </a:cubicBezTo>
                  <a:cubicBezTo>
                    <a:pt x="1204" y="4261"/>
                    <a:pt x="752" y="4695"/>
                    <a:pt x="452" y="5013"/>
                  </a:cubicBezTo>
                  <a:cubicBezTo>
                    <a:pt x="285" y="5163"/>
                    <a:pt x="134" y="5330"/>
                    <a:pt x="1" y="5514"/>
                  </a:cubicBezTo>
                  <a:lnTo>
                    <a:pt x="1" y="5531"/>
                  </a:lnTo>
                  <a:cubicBezTo>
                    <a:pt x="184" y="5397"/>
                    <a:pt x="351" y="5247"/>
                    <a:pt x="518" y="5096"/>
                  </a:cubicBezTo>
                  <a:cubicBezTo>
                    <a:pt x="886" y="4762"/>
                    <a:pt x="1337" y="4344"/>
                    <a:pt x="1889" y="3860"/>
                  </a:cubicBezTo>
                  <a:cubicBezTo>
                    <a:pt x="2473" y="3342"/>
                    <a:pt x="3175" y="2724"/>
                    <a:pt x="3960" y="2055"/>
                  </a:cubicBezTo>
                  <a:cubicBezTo>
                    <a:pt x="4361" y="1738"/>
                    <a:pt x="4779" y="1404"/>
                    <a:pt x="5230" y="1069"/>
                  </a:cubicBezTo>
                  <a:cubicBezTo>
                    <a:pt x="5448" y="902"/>
                    <a:pt x="5681" y="735"/>
                    <a:pt x="5932" y="585"/>
                  </a:cubicBezTo>
                  <a:cubicBezTo>
                    <a:pt x="6149" y="435"/>
                    <a:pt x="6400" y="318"/>
                    <a:pt x="6667" y="267"/>
                  </a:cubicBezTo>
                  <a:cubicBezTo>
                    <a:pt x="6935" y="318"/>
                    <a:pt x="7168" y="435"/>
                    <a:pt x="7386" y="602"/>
                  </a:cubicBezTo>
                  <a:cubicBezTo>
                    <a:pt x="7620" y="752"/>
                    <a:pt x="7837" y="919"/>
                    <a:pt x="8054" y="1103"/>
                  </a:cubicBezTo>
                  <a:cubicBezTo>
                    <a:pt x="8488" y="1454"/>
                    <a:pt x="8906" y="1805"/>
                    <a:pt x="9274" y="2156"/>
                  </a:cubicBezTo>
                  <a:cubicBezTo>
                    <a:pt x="10042" y="2841"/>
                    <a:pt x="10711" y="3492"/>
                    <a:pt x="11262" y="4044"/>
                  </a:cubicBezTo>
                  <a:cubicBezTo>
                    <a:pt x="11797" y="4562"/>
                    <a:pt x="12231" y="4996"/>
                    <a:pt x="12582" y="5330"/>
                  </a:cubicBezTo>
                  <a:cubicBezTo>
                    <a:pt x="12732" y="5497"/>
                    <a:pt x="12900" y="5648"/>
                    <a:pt x="13083" y="5781"/>
                  </a:cubicBezTo>
                  <a:cubicBezTo>
                    <a:pt x="12966" y="5597"/>
                    <a:pt x="12816" y="5414"/>
                    <a:pt x="12666" y="5263"/>
                  </a:cubicBezTo>
                  <a:cubicBezTo>
                    <a:pt x="12365" y="4929"/>
                    <a:pt x="11947" y="4461"/>
                    <a:pt x="11396" y="3910"/>
                  </a:cubicBezTo>
                  <a:cubicBezTo>
                    <a:pt x="10861" y="3342"/>
                    <a:pt x="10209" y="2690"/>
                    <a:pt x="9441" y="1972"/>
                  </a:cubicBezTo>
                  <a:cubicBezTo>
                    <a:pt x="9073" y="1621"/>
                    <a:pt x="8656" y="1253"/>
                    <a:pt x="8221" y="902"/>
                  </a:cubicBezTo>
                  <a:cubicBezTo>
                    <a:pt x="8004" y="719"/>
                    <a:pt x="7770" y="551"/>
                    <a:pt x="7536" y="384"/>
                  </a:cubicBezTo>
                  <a:cubicBezTo>
                    <a:pt x="7269" y="234"/>
                    <a:pt x="7035" y="34"/>
                    <a:pt x="665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4580175" y="1210275"/>
              <a:ext cx="853573" cy="659051"/>
            </a:xfrm>
            <a:custGeom>
              <a:avLst/>
              <a:gdLst/>
              <a:ahLst/>
              <a:cxnLst/>
              <a:rect l="l" t="t" r="r" b="b"/>
              <a:pathLst>
                <a:path w="26618" h="20552" extrusionOk="0">
                  <a:moveTo>
                    <a:pt x="0" y="0"/>
                  </a:moveTo>
                  <a:lnTo>
                    <a:pt x="101" y="20034"/>
                  </a:lnTo>
                  <a:lnTo>
                    <a:pt x="26216" y="20552"/>
                  </a:lnTo>
                  <a:lnTo>
                    <a:pt x="26617" y="535"/>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624653" y="1253117"/>
              <a:ext cx="778535" cy="577632"/>
            </a:xfrm>
            <a:custGeom>
              <a:avLst/>
              <a:gdLst/>
              <a:ahLst/>
              <a:cxnLst/>
              <a:rect l="l" t="t" r="r" b="b"/>
              <a:pathLst>
                <a:path w="24278" h="18013" extrusionOk="0">
                  <a:moveTo>
                    <a:pt x="0" y="1"/>
                  </a:moveTo>
                  <a:lnTo>
                    <a:pt x="234" y="17545"/>
                  </a:lnTo>
                  <a:lnTo>
                    <a:pt x="23927" y="18013"/>
                  </a:lnTo>
                  <a:lnTo>
                    <a:pt x="24278" y="502"/>
                  </a:lnTo>
                  <a:lnTo>
                    <a:pt x="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4738781" y="1354386"/>
              <a:ext cx="531006" cy="383656"/>
            </a:xfrm>
            <a:custGeom>
              <a:avLst/>
              <a:gdLst/>
              <a:ahLst/>
              <a:cxnLst/>
              <a:rect l="l" t="t" r="r" b="b"/>
              <a:pathLst>
                <a:path w="16559" h="11964" extrusionOk="0">
                  <a:moveTo>
                    <a:pt x="234" y="1"/>
                  </a:moveTo>
                  <a:lnTo>
                    <a:pt x="0" y="11613"/>
                  </a:lnTo>
                  <a:lnTo>
                    <a:pt x="16558" y="11964"/>
                  </a:lnTo>
                  <a:lnTo>
                    <a:pt x="16358" y="318"/>
                  </a:lnTo>
                  <a:lnTo>
                    <a:pt x="2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4824497" y="1456746"/>
              <a:ext cx="366532" cy="8049"/>
            </a:xfrm>
            <a:custGeom>
              <a:avLst/>
              <a:gdLst/>
              <a:ahLst/>
              <a:cxnLst/>
              <a:rect l="l" t="t" r="r" b="b"/>
              <a:pathLst>
                <a:path w="11430" h="251" extrusionOk="0">
                  <a:moveTo>
                    <a:pt x="5715" y="0"/>
                  </a:moveTo>
                  <a:cubicBezTo>
                    <a:pt x="2557" y="0"/>
                    <a:pt x="1" y="50"/>
                    <a:pt x="1" y="134"/>
                  </a:cubicBezTo>
                  <a:cubicBezTo>
                    <a:pt x="1" y="201"/>
                    <a:pt x="2557" y="251"/>
                    <a:pt x="5715" y="251"/>
                  </a:cubicBezTo>
                  <a:cubicBezTo>
                    <a:pt x="8873" y="251"/>
                    <a:pt x="11429" y="201"/>
                    <a:pt x="11429" y="134"/>
                  </a:cubicBezTo>
                  <a:cubicBezTo>
                    <a:pt x="11429" y="50"/>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4824497" y="1514596"/>
              <a:ext cx="366532" cy="8081"/>
            </a:xfrm>
            <a:custGeom>
              <a:avLst/>
              <a:gdLst/>
              <a:ahLst/>
              <a:cxnLst/>
              <a:rect l="l" t="t" r="r" b="b"/>
              <a:pathLst>
                <a:path w="11430" h="252" extrusionOk="0">
                  <a:moveTo>
                    <a:pt x="5715" y="1"/>
                  </a:moveTo>
                  <a:cubicBezTo>
                    <a:pt x="2557" y="1"/>
                    <a:pt x="1" y="51"/>
                    <a:pt x="1" y="134"/>
                  </a:cubicBezTo>
                  <a:cubicBezTo>
                    <a:pt x="1" y="201"/>
                    <a:pt x="2557" y="251"/>
                    <a:pt x="5715" y="251"/>
                  </a:cubicBezTo>
                  <a:cubicBezTo>
                    <a:pt x="8873" y="251"/>
                    <a:pt x="11429" y="201"/>
                    <a:pt x="11429" y="134"/>
                  </a:cubicBezTo>
                  <a:cubicBezTo>
                    <a:pt x="11429" y="51"/>
                    <a:pt x="8873" y="1"/>
                    <a:pt x="57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4824497" y="1572477"/>
              <a:ext cx="366532" cy="8594"/>
            </a:xfrm>
            <a:custGeom>
              <a:avLst/>
              <a:gdLst/>
              <a:ahLst/>
              <a:cxnLst/>
              <a:rect l="l" t="t" r="r" b="b"/>
              <a:pathLst>
                <a:path w="11430" h="268" extrusionOk="0">
                  <a:moveTo>
                    <a:pt x="5715" y="0"/>
                  </a:moveTo>
                  <a:cubicBezTo>
                    <a:pt x="2557" y="0"/>
                    <a:pt x="1" y="67"/>
                    <a:pt x="1" y="134"/>
                  </a:cubicBezTo>
                  <a:cubicBezTo>
                    <a:pt x="1" y="201"/>
                    <a:pt x="2557" y="267"/>
                    <a:pt x="5715" y="267"/>
                  </a:cubicBezTo>
                  <a:cubicBezTo>
                    <a:pt x="8873" y="267"/>
                    <a:pt x="11429" y="201"/>
                    <a:pt x="11429" y="134"/>
                  </a:cubicBezTo>
                  <a:cubicBezTo>
                    <a:pt x="11429" y="67"/>
                    <a:pt x="8873" y="0"/>
                    <a:pt x="571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5060803" y="1630327"/>
              <a:ext cx="130226" cy="8594"/>
            </a:xfrm>
            <a:custGeom>
              <a:avLst/>
              <a:gdLst/>
              <a:ahLst/>
              <a:cxnLst/>
              <a:rect l="l" t="t" r="r" b="b"/>
              <a:pathLst>
                <a:path w="4061" h="268" extrusionOk="0">
                  <a:moveTo>
                    <a:pt x="2038" y="1"/>
                  </a:moveTo>
                  <a:cubicBezTo>
                    <a:pt x="902" y="1"/>
                    <a:pt x="0" y="67"/>
                    <a:pt x="0" y="134"/>
                  </a:cubicBezTo>
                  <a:cubicBezTo>
                    <a:pt x="0" y="201"/>
                    <a:pt x="902" y="268"/>
                    <a:pt x="2038" y="268"/>
                  </a:cubicBezTo>
                  <a:cubicBezTo>
                    <a:pt x="3158" y="268"/>
                    <a:pt x="4060" y="201"/>
                    <a:pt x="4060" y="134"/>
                  </a:cubicBezTo>
                  <a:cubicBezTo>
                    <a:pt x="4060" y="67"/>
                    <a:pt x="3158" y="1"/>
                    <a:pt x="20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5119198" y="1370260"/>
              <a:ext cx="140937" cy="128366"/>
            </a:xfrm>
            <a:custGeom>
              <a:avLst/>
              <a:gdLst/>
              <a:ahLst/>
              <a:cxnLst/>
              <a:rect l="l" t="t" r="r" b="b"/>
              <a:pathLst>
                <a:path w="4395" h="4003" extrusionOk="0">
                  <a:moveTo>
                    <a:pt x="1960" y="0"/>
                  </a:moveTo>
                  <a:cubicBezTo>
                    <a:pt x="1517" y="0"/>
                    <a:pt x="1077" y="145"/>
                    <a:pt x="719" y="425"/>
                  </a:cubicBezTo>
                  <a:cubicBezTo>
                    <a:pt x="368" y="692"/>
                    <a:pt x="134" y="1093"/>
                    <a:pt x="34" y="1527"/>
                  </a:cubicBezTo>
                  <a:cubicBezTo>
                    <a:pt x="0" y="1678"/>
                    <a:pt x="0" y="1845"/>
                    <a:pt x="34" y="1995"/>
                  </a:cubicBezTo>
                  <a:cubicBezTo>
                    <a:pt x="50" y="1995"/>
                    <a:pt x="50" y="1828"/>
                    <a:pt x="134" y="1544"/>
                  </a:cubicBezTo>
                  <a:cubicBezTo>
                    <a:pt x="251" y="1160"/>
                    <a:pt x="502" y="809"/>
                    <a:pt x="836" y="575"/>
                  </a:cubicBezTo>
                  <a:cubicBezTo>
                    <a:pt x="1163" y="332"/>
                    <a:pt x="1530" y="222"/>
                    <a:pt x="1888" y="222"/>
                  </a:cubicBezTo>
                  <a:cubicBezTo>
                    <a:pt x="2810" y="222"/>
                    <a:pt x="3676" y="948"/>
                    <a:pt x="3676" y="1995"/>
                  </a:cubicBezTo>
                  <a:cubicBezTo>
                    <a:pt x="3676" y="3055"/>
                    <a:pt x="2809" y="3785"/>
                    <a:pt x="1886" y="3785"/>
                  </a:cubicBezTo>
                  <a:cubicBezTo>
                    <a:pt x="1528" y="3785"/>
                    <a:pt x="1162" y="3675"/>
                    <a:pt x="836" y="3432"/>
                  </a:cubicBezTo>
                  <a:cubicBezTo>
                    <a:pt x="502" y="3182"/>
                    <a:pt x="251" y="2847"/>
                    <a:pt x="134" y="2446"/>
                  </a:cubicBezTo>
                  <a:cubicBezTo>
                    <a:pt x="50" y="2162"/>
                    <a:pt x="50" y="1995"/>
                    <a:pt x="34" y="1995"/>
                  </a:cubicBezTo>
                  <a:cubicBezTo>
                    <a:pt x="0" y="2162"/>
                    <a:pt x="0" y="2313"/>
                    <a:pt x="34" y="2480"/>
                  </a:cubicBezTo>
                  <a:cubicBezTo>
                    <a:pt x="134" y="2914"/>
                    <a:pt x="368" y="3299"/>
                    <a:pt x="719" y="3583"/>
                  </a:cubicBezTo>
                  <a:cubicBezTo>
                    <a:pt x="1071" y="3858"/>
                    <a:pt x="1502" y="4002"/>
                    <a:pt x="1937" y="4002"/>
                  </a:cubicBezTo>
                  <a:cubicBezTo>
                    <a:pt x="2163" y="4002"/>
                    <a:pt x="2390" y="3963"/>
                    <a:pt x="2607" y="3883"/>
                  </a:cubicBezTo>
                  <a:cubicBezTo>
                    <a:pt x="4395" y="3265"/>
                    <a:pt x="4395" y="742"/>
                    <a:pt x="2607" y="107"/>
                  </a:cubicBezTo>
                  <a:cubicBezTo>
                    <a:pt x="2397" y="35"/>
                    <a:pt x="2178" y="0"/>
                    <a:pt x="19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798779" y="1619777"/>
              <a:ext cx="108260" cy="67246"/>
            </a:xfrm>
            <a:custGeom>
              <a:avLst/>
              <a:gdLst/>
              <a:ahLst/>
              <a:cxnLst/>
              <a:rect l="l" t="t" r="r" b="b"/>
              <a:pathLst>
                <a:path w="3376" h="2097" extrusionOk="0">
                  <a:moveTo>
                    <a:pt x="1685" y="249"/>
                  </a:moveTo>
                  <a:cubicBezTo>
                    <a:pt x="1742" y="249"/>
                    <a:pt x="1815" y="294"/>
                    <a:pt x="1872" y="363"/>
                  </a:cubicBezTo>
                  <a:cubicBezTo>
                    <a:pt x="2006" y="580"/>
                    <a:pt x="1955" y="848"/>
                    <a:pt x="1755" y="1015"/>
                  </a:cubicBezTo>
                  <a:cubicBezTo>
                    <a:pt x="1712" y="1046"/>
                    <a:pt x="1665" y="1072"/>
                    <a:pt x="1616" y="1092"/>
                  </a:cubicBezTo>
                  <a:lnTo>
                    <a:pt x="1616" y="1092"/>
                  </a:lnTo>
                  <a:cubicBezTo>
                    <a:pt x="1561" y="947"/>
                    <a:pt x="1529" y="793"/>
                    <a:pt x="1521" y="630"/>
                  </a:cubicBezTo>
                  <a:cubicBezTo>
                    <a:pt x="1504" y="497"/>
                    <a:pt x="1538" y="380"/>
                    <a:pt x="1621" y="279"/>
                  </a:cubicBezTo>
                  <a:cubicBezTo>
                    <a:pt x="1637" y="258"/>
                    <a:pt x="1659" y="249"/>
                    <a:pt x="1685" y="249"/>
                  </a:cubicBezTo>
                  <a:close/>
                  <a:moveTo>
                    <a:pt x="2873" y="265"/>
                  </a:moveTo>
                  <a:cubicBezTo>
                    <a:pt x="2897" y="265"/>
                    <a:pt x="2923" y="285"/>
                    <a:pt x="2958" y="330"/>
                  </a:cubicBezTo>
                  <a:cubicBezTo>
                    <a:pt x="3075" y="580"/>
                    <a:pt x="3125" y="848"/>
                    <a:pt x="3108" y="1132"/>
                  </a:cubicBezTo>
                  <a:cubicBezTo>
                    <a:pt x="3108" y="1292"/>
                    <a:pt x="3049" y="1448"/>
                    <a:pt x="2953" y="1574"/>
                  </a:cubicBezTo>
                  <a:lnTo>
                    <a:pt x="2953" y="1574"/>
                  </a:lnTo>
                  <a:cubicBezTo>
                    <a:pt x="2735" y="1310"/>
                    <a:pt x="2642" y="970"/>
                    <a:pt x="2691" y="614"/>
                  </a:cubicBezTo>
                  <a:cubicBezTo>
                    <a:pt x="2707" y="513"/>
                    <a:pt x="2741" y="413"/>
                    <a:pt x="2808" y="313"/>
                  </a:cubicBezTo>
                  <a:cubicBezTo>
                    <a:pt x="2831" y="281"/>
                    <a:pt x="2851" y="265"/>
                    <a:pt x="2873" y="265"/>
                  </a:cubicBezTo>
                  <a:close/>
                  <a:moveTo>
                    <a:pt x="1686" y="1"/>
                  </a:moveTo>
                  <a:cubicBezTo>
                    <a:pt x="1609" y="1"/>
                    <a:pt x="1534" y="27"/>
                    <a:pt x="1471" y="79"/>
                  </a:cubicBezTo>
                  <a:cubicBezTo>
                    <a:pt x="1321" y="213"/>
                    <a:pt x="1237" y="430"/>
                    <a:pt x="1254" y="630"/>
                  </a:cubicBezTo>
                  <a:cubicBezTo>
                    <a:pt x="1261" y="811"/>
                    <a:pt x="1296" y="985"/>
                    <a:pt x="1355" y="1148"/>
                  </a:cubicBezTo>
                  <a:lnTo>
                    <a:pt x="1355" y="1148"/>
                  </a:lnTo>
                  <a:cubicBezTo>
                    <a:pt x="1346" y="1148"/>
                    <a:pt x="1337" y="1148"/>
                    <a:pt x="1328" y="1148"/>
                  </a:cubicBezTo>
                  <a:cubicBezTo>
                    <a:pt x="1252" y="1148"/>
                    <a:pt x="1176" y="1137"/>
                    <a:pt x="1103" y="1115"/>
                  </a:cubicBezTo>
                  <a:cubicBezTo>
                    <a:pt x="769" y="998"/>
                    <a:pt x="468" y="781"/>
                    <a:pt x="268" y="480"/>
                  </a:cubicBezTo>
                  <a:cubicBezTo>
                    <a:pt x="111" y="276"/>
                    <a:pt x="28" y="161"/>
                    <a:pt x="5" y="161"/>
                  </a:cubicBezTo>
                  <a:cubicBezTo>
                    <a:pt x="3" y="161"/>
                    <a:pt x="2" y="161"/>
                    <a:pt x="1" y="162"/>
                  </a:cubicBezTo>
                  <a:cubicBezTo>
                    <a:pt x="34" y="296"/>
                    <a:pt x="101" y="430"/>
                    <a:pt x="184" y="530"/>
                  </a:cubicBezTo>
                  <a:cubicBezTo>
                    <a:pt x="368" y="881"/>
                    <a:pt x="686" y="1165"/>
                    <a:pt x="1053" y="1299"/>
                  </a:cubicBezTo>
                  <a:cubicBezTo>
                    <a:pt x="1152" y="1333"/>
                    <a:pt x="1252" y="1350"/>
                    <a:pt x="1352" y="1350"/>
                  </a:cubicBezTo>
                  <a:cubicBezTo>
                    <a:pt x="1382" y="1350"/>
                    <a:pt x="1411" y="1349"/>
                    <a:pt x="1441" y="1346"/>
                  </a:cubicBezTo>
                  <a:lnTo>
                    <a:pt x="1441" y="1346"/>
                  </a:lnTo>
                  <a:cubicBezTo>
                    <a:pt x="1504" y="1467"/>
                    <a:pt x="1581" y="1581"/>
                    <a:pt x="1671" y="1683"/>
                  </a:cubicBezTo>
                  <a:cubicBezTo>
                    <a:pt x="1805" y="1833"/>
                    <a:pt x="1972" y="1950"/>
                    <a:pt x="2156" y="2034"/>
                  </a:cubicBezTo>
                  <a:cubicBezTo>
                    <a:pt x="2256" y="2076"/>
                    <a:pt x="2361" y="2096"/>
                    <a:pt x="2465" y="2096"/>
                  </a:cubicBezTo>
                  <a:cubicBezTo>
                    <a:pt x="2570" y="2096"/>
                    <a:pt x="2674" y="2076"/>
                    <a:pt x="2774" y="2034"/>
                  </a:cubicBezTo>
                  <a:cubicBezTo>
                    <a:pt x="2890" y="1976"/>
                    <a:pt x="2993" y="1898"/>
                    <a:pt x="3080" y="1806"/>
                  </a:cubicBezTo>
                  <a:lnTo>
                    <a:pt x="3080" y="1806"/>
                  </a:lnTo>
                  <a:cubicBezTo>
                    <a:pt x="3200" y="1875"/>
                    <a:pt x="3275" y="1883"/>
                    <a:pt x="3275" y="1883"/>
                  </a:cubicBezTo>
                  <a:cubicBezTo>
                    <a:pt x="3287" y="1861"/>
                    <a:pt x="3222" y="1831"/>
                    <a:pt x="3127" y="1752"/>
                  </a:cubicBezTo>
                  <a:lnTo>
                    <a:pt x="3127" y="1752"/>
                  </a:lnTo>
                  <a:cubicBezTo>
                    <a:pt x="3264" y="1584"/>
                    <a:pt x="3349" y="1375"/>
                    <a:pt x="3359" y="1148"/>
                  </a:cubicBezTo>
                  <a:cubicBezTo>
                    <a:pt x="3376" y="814"/>
                    <a:pt x="3292" y="497"/>
                    <a:pt x="3142" y="213"/>
                  </a:cubicBezTo>
                  <a:cubicBezTo>
                    <a:pt x="3075" y="129"/>
                    <a:pt x="2991" y="62"/>
                    <a:pt x="2891" y="46"/>
                  </a:cubicBezTo>
                  <a:cubicBezTo>
                    <a:pt x="2791" y="62"/>
                    <a:pt x="2691" y="112"/>
                    <a:pt x="2641" y="196"/>
                  </a:cubicBezTo>
                  <a:cubicBezTo>
                    <a:pt x="2557" y="313"/>
                    <a:pt x="2524" y="447"/>
                    <a:pt x="2507" y="597"/>
                  </a:cubicBezTo>
                  <a:cubicBezTo>
                    <a:pt x="2458" y="985"/>
                    <a:pt x="2598" y="1374"/>
                    <a:pt x="2880" y="1656"/>
                  </a:cubicBezTo>
                  <a:lnTo>
                    <a:pt x="2880" y="1656"/>
                  </a:lnTo>
                  <a:cubicBezTo>
                    <a:pt x="2820" y="1715"/>
                    <a:pt x="2750" y="1764"/>
                    <a:pt x="2674" y="1800"/>
                  </a:cubicBezTo>
                  <a:cubicBezTo>
                    <a:pt x="2611" y="1828"/>
                    <a:pt x="2545" y="1840"/>
                    <a:pt x="2478" y="1840"/>
                  </a:cubicBezTo>
                  <a:cubicBezTo>
                    <a:pt x="2262" y="1840"/>
                    <a:pt x="2038" y="1707"/>
                    <a:pt x="1872" y="1516"/>
                  </a:cubicBezTo>
                  <a:cubicBezTo>
                    <a:pt x="1807" y="1441"/>
                    <a:pt x="1752" y="1362"/>
                    <a:pt x="1705" y="1280"/>
                  </a:cubicBezTo>
                  <a:lnTo>
                    <a:pt x="1705" y="1280"/>
                  </a:lnTo>
                  <a:cubicBezTo>
                    <a:pt x="1768" y="1254"/>
                    <a:pt x="1830" y="1221"/>
                    <a:pt x="1889" y="1182"/>
                  </a:cubicBezTo>
                  <a:cubicBezTo>
                    <a:pt x="2189" y="964"/>
                    <a:pt x="2273" y="547"/>
                    <a:pt x="2056" y="229"/>
                  </a:cubicBezTo>
                  <a:cubicBezTo>
                    <a:pt x="2006" y="146"/>
                    <a:pt x="1922" y="79"/>
                    <a:pt x="1822" y="29"/>
                  </a:cubicBezTo>
                  <a:cubicBezTo>
                    <a:pt x="1778" y="10"/>
                    <a:pt x="1732"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7"/>
          <p:cNvGrpSpPr/>
          <p:nvPr/>
        </p:nvGrpSpPr>
        <p:grpSpPr>
          <a:xfrm>
            <a:off x="2595036" y="1014695"/>
            <a:ext cx="1585449" cy="1152538"/>
            <a:chOff x="2595036" y="1014695"/>
            <a:chExt cx="1585449" cy="1152538"/>
          </a:xfrm>
        </p:grpSpPr>
        <p:sp>
          <p:nvSpPr>
            <p:cNvPr id="127" name="Google Shape;127;p7"/>
            <p:cNvSpPr/>
            <p:nvPr/>
          </p:nvSpPr>
          <p:spPr>
            <a:xfrm>
              <a:off x="2856483" y="1388410"/>
              <a:ext cx="139365" cy="297683"/>
            </a:xfrm>
            <a:custGeom>
              <a:avLst/>
              <a:gdLst/>
              <a:ahLst/>
              <a:cxnLst/>
              <a:rect l="l" t="t" r="r" b="b"/>
              <a:pathLst>
                <a:path w="4346" h="9283" extrusionOk="0">
                  <a:moveTo>
                    <a:pt x="193" y="1"/>
                  </a:moveTo>
                  <a:cubicBezTo>
                    <a:pt x="182" y="1"/>
                    <a:pt x="174" y="3"/>
                    <a:pt x="168" y="9"/>
                  </a:cubicBezTo>
                  <a:cubicBezTo>
                    <a:pt x="1" y="159"/>
                    <a:pt x="1538" y="1880"/>
                    <a:pt x="2624" y="4453"/>
                  </a:cubicBezTo>
                  <a:cubicBezTo>
                    <a:pt x="3740" y="6984"/>
                    <a:pt x="3943" y="9282"/>
                    <a:pt x="4176" y="9282"/>
                  </a:cubicBezTo>
                  <a:cubicBezTo>
                    <a:pt x="4176" y="9282"/>
                    <a:pt x="4177" y="9282"/>
                    <a:pt x="4178" y="9282"/>
                  </a:cubicBezTo>
                  <a:cubicBezTo>
                    <a:pt x="4278" y="9282"/>
                    <a:pt x="4345" y="8681"/>
                    <a:pt x="4262" y="7745"/>
                  </a:cubicBezTo>
                  <a:cubicBezTo>
                    <a:pt x="4212" y="7177"/>
                    <a:pt x="4111" y="6626"/>
                    <a:pt x="3978" y="6091"/>
                  </a:cubicBezTo>
                  <a:cubicBezTo>
                    <a:pt x="3643" y="4754"/>
                    <a:pt x="3092" y="3484"/>
                    <a:pt x="2357" y="2332"/>
                  </a:cubicBezTo>
                  <a:cubicBezTo>
                    <a:pt x="2056" y="1864"/>
                    <a:pt x="1722" y="1413"/>
                    <a:pt x="1354" y="995"/>
                  </a:cubicBezTo>
                  <a:cubicBezTo>
                    <a:pt x="772" y="336"/>
                    <a:pt x="3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2974363" y="1014695"/>
              <a:ext cx="43965" cy="732486"/>
            </a:xfrm>
            <a:custGeom>
              <a:avLst/>
              <a:gdLst/>
              <a:ahLst/>
              <a:cxnLst/>
              <a:rect l="l" t="t" r="r" b="b"/>
              <a:pathLst>
                <a:path w="1371" h="22842" extrusionOk="0">
                  <a:moveTo>
                    <a:pt x="352" y="0"/>
                  </a:moveTo>
                  <a:cubicBezTo>
                    <a:pt x="251" y="0"/>
                    <a:pt x="151" y="1287"/>
                    <a:pt x="84" y="3359"/>
                  </a:cubicBezTo>
                  <a:cubicBezTo>
                    <a:pt x="34" y="5414"/>
                    <a:pt x="1" y="8288"/>
                    <a:pt x="84" y="11446"/>
                  </a:cubicBezTo>
                  <a:cubicBezTo>
                    <a:pt x="168" y="14620"/>
                    <a:pt x="368" y="17478"/>
                    <a:pt x="636" y="19533"/>
                  </a:cubicBezTo>
                  <a:cubicBezTo>
                    <a:pt x="885" y="21591"/>
                    <a:pt x="1150" y="22841"/>
                    <a:pt x="1252" y="22841"/>
                  </a:cubicBezTo>
                  <a:cubicBezTo>
                    <a:pt x="1253" y="22841"/>
                    <a:pt x="1253" y="22841"/>
                    <a:pt x="1254" y="22841"/>
                  </a:cubicBezTo>
                  <a:cubicBezTo>
                    <a:pt x="1371" y="22824"/>
                    <a:pt x="1287" y="21554"/>
                    <a:pt x="1170" y="19483"/>
                  </a:cubicBezTo>
                  <a:cubicBezTo>
                    <a:pt x="1054" y="17427"/>
                    <a:pt x="920" y="14587"/>
                    <a:pt x="836" y="11429"/>
                  </a:cubicBezTo>
                  <a:cubicBezTo>
                    <a:pt x="753" y="8271"/>
                    <a:pt x="703" y="5414"/>
                    <a:pt x="636" y="3342"/>
                  </a:cubicBezTo>
                  <a:cubicBezTo>
                    <a:pt x="552" y="1287"/>
                    <a:pt x="469" y="0"/>
                    <a:pt x="3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3009188" y="1170543"/>
              <a:ext cx="155976" cy="533218"/>
            </a:xfrm>
            <a:custGeom>
              <a:avLst/>
              <a:gdLst/>
              <a:ahLst/>
              <a:cxnLst/>
              <a:rect l="l" t="t" r="r" b="b"/>
              <a:pathLst>
                <a:path w="4864" h="16628" extrusionOk="0">
                  <a:moveTo>
                    <a:pt x="4754" y="0"/>
                  </a:moveTo>
                  <a:cubicBezTo>
                    <a:pt x="4646" y="0"/>
                    <a:pt x="4092" y="797"/>
                    <a:pt x="3460" y="2208"/>
                  </a:cubicBezTo>
                  <a:cubicBezTo>
                    <a:pt x="1805" y="5984"/>
                    <a:pt x="703" y="9978"/>
                    <a:pt x="168" y="14055"/>
                  </a:cubicBezTo>
                  <a:cubicBezTo>
                    <a:pt x="1" y="15625"/>
                    <a:pt x="68" y="16628"/>
                    <a:pt x="168" y="16628"/>
                  </a:cubicBezTo>
                  <a:cubicBezTo>
                    <a:pt x="285" y="16628"/>
                    <a:pt x="385" y="15659"/>
                    <a:pt x="703" y="14138"/>
                  </a:cubicBezTo>
                  <a:cubicBezTo>
                    <a:pt x="1003" y="12618"/>
                    <a:pt x="1488" y="10512"/>
                    <a:pt x="2123" y="8223"/>
                  </a:cubicBezTo>
                  <a:cubicBezTo>
                    <a:pt x="2758" y="5917"/>
                    <a:pt x="3409" y="3862"/>
                    <a:pt x="3944" y="2409"/>
                  </a:cubicBezTo>
                  <a:cubicBezTo>
                    <a:pt x="4462" y="938"/>
                    <a:pt x="4863" y="53"/>
                    <a:pt x="4763" y="3"/>
                  </a:cubicBezTo>
                  <a:cubicBezTo>
                    <a:pt x="4760" y="1"/>
                    <a:pt x="4758" y="0"/>
                    <a:pt x="47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2823806" y="1663004"/>
              <a:ext cx="345110" cy="254007"/>
            </a:xfrm>
            <a:custGeom>
              <a:avLst/>
              <a:gdLst/>
              <a:ahLst/>
              <a:cxnLst/>
              <a:rect l="l" t="t" r="r" b="b"/>
              <a:pathLst>
                <a:path w="10762" h="7921" extrusionOk="0">
                  <a:moveTo>
                    <a:pt x="34" y="1"/>
                  </a:moveTo>
                  <a:lnTo>
                    <a:pt x="34" y="2507"/>
                  </a:lnTo>
                  <a:cubicBezTo>
                    <a:pt x="1" y="5498"/>
                    <a:pt x="2407" y="7921"/>
                    <a:pt x="5381" y="7921"/>
                  </a:cubicBezTo>
                  <a:cubicBezTo>
                    <a:pt x="8355" y="7921"/>
                    <a:pt x="10761" y="5498"/>
                    <a:pt x="10744" y="2507"/>
                  </a:cubicBezTo>
                  <a:lnTo>
                    <a:pt x="1074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2824896" y="1728903"/>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2824896" y="1751414"/>
              <a:ext cx="346682" cy="4874"/>
            </a:xfrm>
            <a:custGeom>
              <a:avLst/>
              <a:gdLst/>
              <a:ahLst/>
              <a:cxnLst/>
              <a:rect l="l" t="t" r="r" b="b"/>
              <a:pathLst>
                <a:path w="10811" h="152" extrusionOk="0">
                  <a:moveTo>
                    <a:pt x="5397" y="1"/>
                  </a:moveTo>
                  <a:cubicBezTo>
                    <a:pt x="2406" y="1"/>
                    <a:pt x="0" y="34"/>
                    <a:pt x="0" y="68"/>
                  </a:cubicBezTo>
                  <a:cubicBezTo>
                    <a:pt x="0" y="118"/>
                    <a:pt x="2406" y="151"/>
                    <a:pt x="5397" y="151"/>
                  </a:cubicBezTo>
                  <a:cubicBezTo>
                    <a:pt x="8388" y="151"/>
                    <a:pt x="10811" y="118"/>
                    <a:pt x="10811" y="68"/>
                  </a:cubicBezTo>
                  <a:cubicBezTo>
                    <a:pt x="10811" y="34"/>
                    <a:pt x="8388" y="1"/>
                    <a:pt x="53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2595036" y="1915920"/>
              <a:ext cx="1585449" cy="92194"/>
            </a:xfrm>
            <a:custGeom>
              <a:avLst/>
              <a:gdLst/>
              <a:ahLst/>
              <a:cxnLst/>
              <a:rect l="l" t="t" r="r" b="b"/>
              <a:pathLst>
                <a:path w="49441" h="2875" extrusionOk="0">
                  <a:moveTo>
                    <a:pt x="0" y="0"/>
                  </a:moveTo>
                  <a:lnTo>
                    <a:pt x="0" y="2874"/>
                  </a:lnTo>
                  <a:lnTo>
                    <a:pt x="49441" y="2874"/>
                  </a:lnTo>
                  <a:lnTo>
                    <a:pt x="494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2895605"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765212" y="2008082"/>
              <a:ext cx="52559" cy="159151"/>
            </a:xfrm>
            <a:custGeom>
              <a:avLst/>
              <a:gdLst/>
              <a:ahLst/>
              <a:cxnLst/>
              <a:rect l="l" t="t" r="r" b="b"/>
              <a:pathLst>
                <a:path w="1639" h="4963" extrusionOk="0">
                  <a:moveTo>
                    <a:pt x="1" y="0"/>
                  </a:moveTo>
                  <a:lnTo>
                    <a:pt x="1" y="4963"/>
                  </a:lnTo>
                  <a:lnTo>
                    <a:pt x="1638" y="4963"/>
                  </a:lnTo>
                  <a:lnTo>
                    <a:pt x="163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3465156" y="1579436"/>
              <a:ext cx="498329" cy="334368"/>
            </a:xfrm>
            <a:custGeom>
              <a:avLst/>
              <a:gdLst/>
              <a:ahLst/>
              <a:cxnLst/>
              <a:rect l="l" t="t" r="r" b="b"/>
              <a:pathLst>
                <a:path w="15540" h="10427" extrusionOk="0">
                  <a:moveTo>
                    <a:pt x="1120" y="0"/>
                  </a:moveTo>
                  <a:lnTo>
                    <a:pt x="1" y="10426"/>
                  </a:lnTo>
                  <a:lnTo>
                    <a:pt x="14354" y="10426"/>
                  </a:lnTo>
                  <a:lnTo>
                    <a:pt x="155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3485006" y="1603551"/>
              <a:ext cx="449009" cy="292552"/>
            </a:xfrm>
            <a:custGeom>
              <a:avLst/>
              <a:gdLst/>
              <a:ahLst/>
              <a:cxnLst/>
              <a:rect l="l" t="t" r="r" b="b"/>
              <a:pathLst>
                <a:path w="14002" h="9123" extrusionOk="0">
                  <a:moveTo>
                    <a:pt x="1086" y="0"/>
                  </a:moveTo>
                  <a:lnTo>
                    <a:pt x="0" y="9123"/>
                  </a:lnTo>
                  <a:lnTo>
                    <a:pt x="12949" y="9123"/>
                  </a:lnTo>
                  <a:lnTo>
                    <a:pt x="14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3568574" y="1652839"/>
              <a:ext cx="275428" cy="193976"/>
            </a:xfrm>
            <a:custGeom>
              <a:avLst/>
              <a:gdLst/>
              <a:ahLst/>
              <a:cxnLst/>
              <a:rect l="l" t="t" r="r" b="b"/>
              <a:pathLst>
                <a:path w="8589" h="6049" extrusionOk="0">
                  <a:moveTo>
                    <a:pt x="669" y="0"/>
                  </a:moveTo>
                  <a:lnTo>
                    <a:pt x="1" y="6049"/>
                  </a:lnTo>
                  <a:lnTo>
                    <a:pt x="8171" y="6049"/>
                  </a:lnTo>
                  <a:lnTo>
                    <a:pt x="858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3925421" y="1710688"/>
              <a:ext cx="116854" cy="204719"/>
            </a:xfrm>
            <a:custGeom>
              <a:avLst/>
              <a:gdLst/>
              <a:ahLst/>
              <a:cxnLst/>
              <a:rect l="l" t="t" r="r" b="b"/>
              <a:pathLst>
                <a:path w="3644" h="6384" extrusionOk="0">
                  <a:moveTo>
                    <a:pt x="719" y="1"/>
                  </a:moveTo>
                  <a:lnTo>
                    <a:pt x="669" y="402"/>
                  </a:lnTo>
                  <a:lnTo>
                    <a:pt x="673" y="409"/>
                  </a:lnTo>
                  <a:lnTo>
                    <a:pt x="719" y="1"/>
                  </a:lnTo>
                  <a:close/>
                  <a:moveTo>
                    <a:pt x="673" y="409"/>
                  </a:moveTo>
                  <a:lnTo>
                    <a:pt x="1" y="6333"/>
                  </a:lnTo>
                  <a:lnTo>
                    <a:pt x="3643" y="6383"/>
                  </a:lnTo>
                  <a:lnTo>
                    <a:pt x="673" y="40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7"/>
          <p:cNvGrpSpPr/>
          <p:nvPr/>
        </p:nvGrpSpPr>
        <p:grpSpPr>
          <a:xfrm>
            <a:off x="3922214" y="644989"/>
            <a:ext cx="381507" cy="581929"/>
            <a:chOff x="3922214" y="644989"/>
            <a:chExt cx="381507" cy="581929"/>
          </a:xfrm>
        </p:grpSpPr>
        <p:sp>
          <p:nvSpPr>
            <p:cNvPr id="141" name="Google Shape;141;p7"/>
            <p:cNvSpPr/>
            <p:nvPr/>
          </p:nvSpPr>
          <p:spPr>
            <a:xfrm>
              <a:off x="3922214" y="644989"/>
              <a:ext cx="381507" cy="581929"/>
            </a:xfrm>
            <a:custGeom>
              <a:avLst/>
              <a:gdLst/>
              <a:ahLst/>
              <a:cxnLst/>
              <a:rect l="l" t="t" r="r" b="b"/>
              <a:pathLst>
                <a:path w="11897" h="18147" extrusionOk="0">
                  <a:moveTo>
                    <a:pt x="0" y="1"/>
                  </a:moveTo>
                  <a:lnTo>
                    <a:pt x="0" y="18146"/>
                  </a:lnTo>
                  <a:lnTo>
                    <a:pt x="11897" y="18146"/>
                  </a:lnTo>
                  <a:lnTo>
                    <a:pt x="118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3937735" y="665897"/>
              <a:ext cx="348862" cy="540658"/>
            </a:xfrm>
            <a:custGeom>
              <a:avLst/>
              <a:gdLst/>
              <a:ahLst/>
              <a:cxnLst/>
              <a:rect l="l" t="t" r="r" b="b"/>
              <a:pathLst>
                <a:path w="10879" h="16860" extrusionOk="0">
                  <a:moveTo>
                    <a:pt x="1" y="0"/>
                  </a:moveTo>
                  <a:lnTo>
                    <a:pt x="1" y="16859"/>
                  </a:lnTo>
                  <a:lnTo>
                    <a:pt x="10878" y="16859"/>
                  </a:lnTo>
                  <a:lnTo>
                    <a:pt x="1087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4064722" y="848073"/>
              <a:ext cx="95946" cy="176307"/>
            </a:xfrm>
            <a:custGeom>
              <a:avLst/>
              <a:gdLst/>
              <a:ahLst/>
              <a:cxnLst/>
              <a:rect l="l" t="t" r="r" b="b"/>
              <a:pathLst>
                <a:path w="2992" h="5498" extrusionOk="0">
                  <a:moveTo>
                    <a:pt x="1" y="0"/>
                  </a:moveTo>
                  <a:lnTo>
                    <a:pt x="1" y="5497"/>
                  </a:lnTo>
                  <a:lnTo>
                    <a:pt x="2992" y="5497"/>
                  </a:lnTo>
                  <a:lnTo>
                    <a:pt x="299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7"/>
          <p:cNvGrpSpPr/>
          <p:nvPr/>
        </p:nvGrpSpPr>
        <p:grpSpPr>
          <a:xfrm>
            <a:off x="3459801" y="499787"/>
            <a:ext cx="219181" cy="334368"/>
            <a:chOff x="3459801" y="499787"/>
            <a:chExt cx="219181" cy="334368"/>
          </a:xfrm>
        </p:grpSpPr>
        <p:sp>
          <p:nvSpPr>
            <p:cNvPr id="145" name="Google Shape;145;p7"/>
            <p:cNvSpPr/>
            <p:nvPr/>
          </p:nvSpPr>
          <p:spPr>
            <a:xfrm>
              <a:off x="3459801" y="499787"/>
              <a:ext cx="219181" cy="334368"/>
            </a:xfrm>
            <a:custGeom>
              <a:avLst/>
              <a:gdLst/>
              <a:ahLst/>
              <a:cxnLst/>
              <a:rect l="l" t="t" r="r" b="b"/>
              <a:pathLst>
                <a:path w="6835" h="10427" extrusionOk="0">
                  <a:moveTo>
                    <a:pt x="1" y="1"/>
                  </a:moveTo>
                  <a:lnTo>
                    <a:pt x="1" y="10427"/>
                  </a:lnTo>
                  <a:lnTo>
                    <a:pt x="6835" y="10427"/>
                  </a:lnTo>
                  <a:lnTo>
                    <a:pt x="6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3468908" y="511588"/>
              <a:ext cx="200422" cy="310798"/>
            </a:xfrm>
            <a:custGeom>
              <a:avLst/>
              <a:gdLst/>
              <a:ahLst/>
              <a:cxnLst/>
              <a:rect l="l" t="t" r="r" b="b"/>
              <a:pathLst>
                <a:path w="6250" h="9692" extrusionOk="0">
                  <a:moveTo>
                    <a:pt x="1" y="0"/>
                  </a:moveTo>
                  <a:lnTo>
                    <a:pt x="1" y="9691"/>
                  </a:lnTo>
                  <a:lnTo>
                    <a:pt x="6250" y="9691"/>
                  </a:lnTo>
                  <a:lnTo>
                    <a:pt x="62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3541797" y="616064"/>
              <a:ext cx="55220" cy="101814"/>
            </a:xfrm>
            <a:custGeom>
              <a:avLst/>
              <a:gdLst/>
              <a:ahLst/>
              <a:cxnLst/>
              <a:rect l="l" t="t" r="r" b="b"/>
              <a:pathLst>
                <a:path w="1722" h="3175" extrusionOk="0">
                  <a:moveTo>
                    <a:pt x="0" y="0"/>
                  </a:moveTo>
                  <a:lnTo>
                    <a:pt x="0" y="3175"/>
                  </a:lnTo>
                  <a:lnTo>
                    <a:pt x="1721" y="3175"/>
                  </a:lnTo>
                  <a:lnTo>
                    <a:pt x="17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7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0" name="Google Shape;150;p8"/>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969567" y="515578"/>
            <a:ext cx="720724" cy="932648"/>
            <a:chOff x="7529776" y="988432"/>
            <a:chExt cx="845524" cy="1094143"/>
          </a:xfrm>
        </p:grpSpPr>
        <p:sp>
          <p:nvSpPr>
            <p:cNvPr id="152" name="Google Shape;152;p8"/>
            <p:cNvSpPr/>
            <p:nvPr/>
          </p:nvSpPr>
          <p:spPr>
            <a:xfrm>
              <a:off x="7529776" y="988432"/>
              <a:ext cx="845524" cy="1094143"/>
            </a:xfrm>
            <a:custGeom>
              <a:avLst/>
              <a:gdLst/>
              <a:ahLst/>
              <a:cxnLst/>
              <a:rect l="l" t="t" r="r" b="b"/>
              <a:pathLst>
                <a:path w="26367" h="34120" extrusionOk="0">
                  <a:moveTo>
                    <a:pt x="702" y="1"/>
                  </a:moveTo>
                  <a:lnTo>
                    <a:pt x="0" y="34120"/>
                  </a:lnTo>
                  <a:lnTo>
                    <a:pt x="25681" y="34003"/>
                  </a:lnTo>
                  <a:lnTo>
                    <a:pt x="26366" y="535"/>
                  </a:lnTo>
                  <a:lnTo>
                    <a:pt x="7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584964" y="1027554"/>
              <a:ext cx="741048" cy="998229"/>
            </a:xfrm>
            <a:custGeom>
              <a:avLst/>
              <a:gdLst/>
              <a:ahLst/>
              <a:cxnLst/>
              <a:rect l="l" t="t" r="r" b="b"/>
              <a:pathLst>
                <a:path w="23109" h="31129" extrusionOk="0">
                  <a:moveTo>
                    <a:pt x="635" y="0"/>
                  </a:moveTo>
                  <a:lnTo>
                    <a:pt x="0" y="31128"/>
                  </a:lnTo>
                  <a:lnTo>
                    <a:pt x="0" y="31128"/>
                  </a:lnTo>
                  <a:lnTo>
                    <a:pt x="22473" y="30828"/>
                  </a:lnTo>
                  <a:lnTo>
                    <a:pt x="23108" y="468"/>
                  </a:lnTo>
                  <a:lnTo>
                    <a:pt x="635"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7714068" y="1199019"/>
              <a:ext cx="492461" cy="680504"/>
            </a:xfrm>
            <a:custGeom>
              <a:avLst/>
              <a:gdLst/>
              <a:ahLst/>
              <a:cxnLst/>
              <a:rect l="l" t="t" r="r" b="b"/>
              <a:pathLst>
                <a:path w="15357" h="21221" extrusionOk="0">
                  <a:moveTo>
                    <a:pt x="15356" y="0"/>
                  </a:moveTo>
                  <a:lnTo>
                    <a:pt x="435" y="251"/>
                  </a:lnTo>
                  <a:lnTo>
                    <a:pt x="1" y="20903"/>
                  </a:lnTo>
                  <a:lnTo>
                    <a:pt x="14922" y="21220"/>
                  </a:lnTo>
                  <a:lnTo>
                    <a:pt x="153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7721571" y="1199019"/>
              <a:ext cx="484957" cy="680504"/>
            </a:xfrm>
            <a:custGeom>
              <a:avLst/>
              <a:gdLst/>
              <a:ahLst/>
              <a:cxnLst/>
              <a:rect l="l" t="t" r="r" b="b"/>
              <a:pathLst>
                <a:path w="15123" h="21221" extrusionOk="0">
                  <a:moveTo>
                    <a:pt x="15122" y="0"/>
                  </a:moveTo>
                  <a:lnTo>
                    <a:pt x="1" y="10009"/>
                  </a:lnTo>
                  <a:lnTo>
                    <a:pt x="14688" y="21220"/>
                  </a:lnTo>
                  <a:lnTo>
                    <a:pt x="151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8"/>
          <p:cNvGrpSpPr/>
          <p:nvPr/>
        </p:nvGrpSpPr>
        <p:grpSpPr>
          <a:xfrm>
            <a:off x="2231807" y="374498"/>
            <a:ext cx="518860" cy="670484"/>
            <a:chOff x="7179887" y="2301692"/>
            <a:chExt cx="608705" cy="786584"/>
          </a:xfrm>
        </p:grpSpPr>
        <p:sp>
          <p:nvSpPr>
            <p:cNvPr id="157" name="Google Shape;157;p8"/>
            <p:cNvSpPr/>
            <p:nvPr/>
          </p:nvSpPr>
          <p:spPr>
            <a:xfrm>
              <a:off x="7179887" y="2301692"/>
              <a:ext cx="608705" cy="786584"/>
            </a:xfrm>
            <a:custGeom>
              <a:avLst/>
              <a:gdLst/>
              <a:ahLst/>
              <a:cxnLst/>
              <a:rect l="l" t="t" r="r" b="b"/>
              <a:pathLst>
                <a:path w="18982" h="24529" extrusionOk="0">
                  <a:moveTo>
                    <a:pt x="518" y="0"/>
                  </a:moveTo>
                  <a:lnTo>
                    <a:pt x="0" y="24528"/>
                  </a:lnTo>
                  <a:lnTo>
                    <a:pt x="18480" y="24445"/>
                  </a:lnTo>
                  <a:lnTo>
                    <a:pt x="18981" y="368"/>
                  </a:lnTo>
                  <a:lnTo>
                    <a:pt x="51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220068" y="2329559"/>
              <a:ext cx="532609" cy="717991"/>
            </a:xfrm>
            <a:custGeom>
              <a:avLst/>
              <a:gdLst/>
              <a:ahLst/>
              <a:cxnLst/>
              <a:rect l="l" t="t" r="r" b="b"/>
              <a:pathLst>
                <a:path w="16609" h="22390" extrusionOk="0">
                  <a:moveTo>
                    <a:pt x="452" y="0"/>
                  </a:moveTo>
                  <a:lnTo>
                    <a:pt x="1" y="22390"/>
                  </a:lnTo>
                  <a:lnTo>
                    <a:pt x="16158" y="22172"/>
                  </a:lnTo>
                  <a:lnTo>
                    <a:pt x="16609" y="334"/>
                  </a:lnTo>
                  <a:lnTo>
                    <a:pt x="4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312775" y="2452794"/>
              <a:ext cx="354186" cy="489735"/>
            </a:xfrm>
            <a:custGeom>
              <a:avLst/>
              <a:gdLst/>
              <a:ahLst/>
              <a:cxnLst/>
              <a:rect l="l" t="t" r="r" b="b"/>
              <a:pathLst>
                <a:path w="11045" h="15272" extrusionOk="0">
                  <a:moveTo>
                    <a:pt x="11045" y="0"/>
                  </a:moveTo>
                  <a:lnTo>
                    <a:pt x="318" y="184"/>
                  </a:lnTo>
                  <a:lnTo>
                    <a:pt x="0" y="15038"/>
                  </a:lnTo>
                  <a:lnTo>
                    <a:pt x="10727" y="15272"/>
                  </a:lnTo>
                  <a:lnTo>
                    <a:pt x="1104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8"/>
          <p:cNvSpPr/>
          <p:nvPr/>
        </p:nvSpPr>
        <p:spPr>
          <a:xfrm>
            <a:off x="3947200" y="412723"/>
            <a:ext cx="4815108" cy="3872540"/>
          </a:xfrm>
          <a:custGeom>
            <a:avLst/>
            <a:gdLst/>
            <a:ahLst/>
            <a:cxnLst/>
            <a:rect l="l" t="t" r="r" b="b"/>
            <a:pathLst>
              <a:path w="31496" h="25331" extrusionOk="0">
                <a:moveTo>
                  <a:pt x="351" y="0"/>
                </a:moveTo>
                <a:lnTo>
                  <a:pt x="0" y="24879"/>
                </a:lnTo>
                <a:lnTo>
                  <a:pt x="31128" y="25330"/>
                </a:lnTo>
                <a:lnTo>
                  <a:pt x="31496" y="435"/>
                </a:lnTo>
                <a:lnTo>
                  <a:pt x="35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8"/>
          <p:cNvGrpSpPr/>
          <p:nvPr/>
        </p:nvGrpSpPr>
        <p:grpSpPr>
          <a:xfrm flipH="1">
            <a:off x="241877" y="3611495"/>
            <a:ext cx="1154285" cy="1063438"/>
            <a:chOff x="7102066" y="3464861"/>
            <a:chExt cx="1313777" cy="1210378"/>
          </a:xfrm>
        </p:grpSpPr>
        <p:sp>
          <p:nvSpPr>
            <p:cNvPr id="162" name="Google Shape;162;p8"/>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a:off x="4113227" y="652742"/>
            <a:ext cx="4475409" cy="3389906"/>
          </a:xfrm>
          <a:custGeom>
            <a:avLst/>
            <a:gdLst/>
            <a:ahLst/>
            <a:cxnLst/>
            <a:rect l="l" t="t" r="r" b="b"/>
            <a:pathLst>
              <a:path w="29274" h="22174" extrusionOk="0">
                <a:moveTo>
                  <a:pt x="318" y="1"/>
                </a:moveTo>
                <a:lnTo>
                  <a:pt x="0" y="21755"/>
                </a:lnTo>
                <a:lnTo>
                  <a:pt x="28956" y="22173"/>
                </a:lnTo>
                <a:lnTo>
                  <a:pt x="29274" y="419"/>
                </a:lnTo>
                <a:lnTo>
                  <a:pt x="31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sp>
        <p:nvSpPr>
          <p:cNvPr id="177" name="Google Shape;177;p9"/>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9"/>
          <p:cNvSpPr/>
          <p:nvPr/>
        </p:nvSpPr>
        <p:spPr>
          <a:xfrm>
            <a:off x="4572000" y="-125"/>
            <a:ext cx="45720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9"/>
          <p:cNvSpPr txBox="1">
            <a:spLocks noGrp="1"/>
          </p:cNvSpPr>
          <p:nvPr>
            <p:ph type="title"/>
          </p:nvPr>
        </p:nvSpPr>
        <p:spPr>
          <a:xfrm>
            <a:off x="720000" y="1233175"/>
            <a:ext cx="35907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9"/>
          <p:cNvSpPr txBox="1">
            <a:spLocks noGrp="1"/>
          </p:cNvSpPr>
          <p:nvPr>
            <p:ph type="subTitle" idx="1"/>
          </p:nvPr>
        </p:nvSpPr>
        <p:spPr>
          <a:xfrm>
            <a:off x="720000" y="2803075"/>
            <a:ext cx="35907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9"/>
          <p:cNvSpPr txBox="1">
            <a:spLocks noGrp="1"/>
          </p:cNvSpPr>
          <p:nvPr>
            <p:ph type="body" idx="2"/>
          </p:nvPr>
        </p:nvSpPr>
        <p:spPr>
          <a:xfrm>
            <a:off x="4939500" y="724075"/>
            <a:ext cx="3484500" cy="36951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2"/>
        <p:cNvGrpSpPr/>
        <p:nvPr/>
      </p:nvGrpSpPr>
      <p:grpSpPr>
        <a:xfrm>
          <a:off x="0" y="0"/>
          <a:ext cx="0" cy="0"/>
          <a:chOff x="0" y="0"/>
          <a:chExt cx="0" cy="0"/>
        </a:xfrm>
      </p:grpSpPr>
      <p:sp>
        <p:nvSpPr>
          <p:cNvPr id="183" name="Google Shape;183;p10"/>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txBox="1">
            <a:spLocks noGrp="1"/>
          </p:cNvSpPr>
          <p:nvPr>
            <p:ph type="body" idx="1"/>
          </p:nvPr>
        </p:nvSpPr>
        <p:spPr>
          <a:xfrm>
            <a:off x="726600" y="3995700"/>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100"/>
              <a:buNone/>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5"/>
        <p:cNvGrpSpPr/>
        <p:nvPr/>
      </p:nvGrpSpPr>
      <p:grpSpPr>
        <a:xfrm>
          <a:off x="0" y="0"/>
          <a:ext cx="0" cy="0"/>
          <a:chOff x="0" y="0"/>
          <a:chExt cx="0" cy="0"/>
        </a:xfrm>
      </p:grpSpPr>
      <p:sp>
        <p:nvSpPr>
          <p:cNvPr id="186" name="Google Shape;186;p11"/>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txBox="1">
            <a:spLocks noGrp="1"/>
          </p:cNvSpPr>
          <p:nvPr>
            <p:ph type="title" hasCustomPrompt="1"/>
          </p:nvPr>
        </p:nvSpPr>
        <p:spPr>
          <a:xfrm>
            <a:off x="720000" y="11061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11"/>
          <p:cNvSpPr txBox="1">
            <a:spLocks noGrp="1"/>
          </p:cNvSpPr>
          <p:nvPr>
            <p:ph type="body" idx="1"/>
          </p:nvPr>
        </p:nvSpPr>
        <p:spPr>
          <a:xfrm>
            <a:off x="720000" y="3152225"/>
            <a:ext cx="7704000" cy="1300800"/>
          </a:xfrm>
          <a:prstGeom prst="rect">
            <a:avLst/>
          </a:prstGeom>
        </p:spPr>
        <p:txBody>
          <a:bodyPr spcFirstLastPara="1" wrap="square" lIns="91425" tIns="91425" rIns="91425" bIns="91425" anchor="t" anchorCtr="0">
            <a:noAutofit/>
          </a:bodyPr>
          <a:lstStyle>
            <a:lvl1pPr marL="457200" lvl="0" indent="-298450" algn="ctr" rtl="0">
              <a:spcBef>
                <a:spcPts val="0"/>
              </a:spcBef>
              <a:spcAft>
                <a:spcPts val="0"/>
              </a:spcAft>
              <a:buSzPts val="1100"/>
              <a:buChar char="●"/>
              <a:defRPr/>
            </a:lvl1pPr>
            <a:lvl2pPr marL="914400" lvl="1" indent="-298450" algn="ctr" rtl="0">
              <a:spcBef>
                <a:spcPts val="1600"/>
              </a:spcBef>
              <a:spcAft>
                <a:spcPts val="0"/>
              </a:spcAft>
              <a:buSzPts val="1100"/>
              <a:buChar char="○"/>
              <a:defRPr/>
            </a:lvl2pPr>
            <a:lvl3pPr marL="1371600" lvl="2" indent="-298450" algn="ctr" rtl="0">
              <a:spcBef>
                <a:spcPts val="1600"/>
              </a:spcBef>
              <a:spcAft>
                <a:spcPts val="0"/>
              </a:spcAft>
              <a:buSzPts val="1100"/>
              <a:buChar char="■"/>
              <a:defRPr/>
            </a:lvl3pPr>
            <a:lvl4pPr marL="1828800" lvl="3" indent="-298450" algn="ctr" rtl="0">
              <a:spcBef>
                <a:spcPts val="1600"/>
              </a:spcBef>
              <a:spcAft>
                <a:spcPts val="0"/>
              </a:spcAft>
              <a:buSzPts val="1100"/>
              <a:buChar char="●"/>
              <a:defRPr/>
            </a:lvl4pPr>
            <a:lvl5pPr marL="2286000" lvl="4" indent="-298450" algn="ctr" rtl="0">
              <a:spcBef>
                <a:spcPts val="1600"/>
              </a:spcBef>
              <a:spcAft>
                <a:spcPts val="0"/>
              </a:spcAft>
              <a:buSzPts val="1100"/>
              <a:buChar char="○"/>
              <a:defRPr/>
            </a:lvl5pPr>
            <a:lvl6pPr marL="2743200" lvl="5" indent="-298450" algn="ctr" rtl="0">
              <a:spcBef>
                <a:spcPts val="1600"/>
              </a:spcBef>
              <a:spcAft>
                <a:spcPts val="0"/>
              </a:spcAft>
              <a:buSzPts val="1100"/>
              <a:buChar char="■"/>
              <a:defRPr/>
            </a:lvl6pPr>
            <a:lvl7pPr marL="3200400" lvl="6" indent="-298450" algn="ctr" rtl="0">
              <a:spcBef>
                <a:spcPts val="1600"/>
              </a:spcBef>
              <a:spcAft>
                <a:spcPts val="0"/>
              </a:spcAft>
              <a:buSzPts val="1100"/>
              <a:buChar char="●"/>
              <a:defRPr/>
            </a:lvl7pPr>
            <a:lvl8pPr marL="3657600" lvl="7" indent="-298450" algn="ctr" rtl="0">
              <a:spcBef>
                <a:spcPts val="1600"/>
              </a:spcBef>
              <a:spcAft>
                <a:spcPts val="0"/>
              </a:spcAft>
              <a:buSzPts val="1100"/>
              <a:buChar char="○"/>
              <a:defRPr/>
            </a:lvl8pPr>
            <a:lvl9pPr marL="4114800" lvl="8" indent="-298450" algn="ctr"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title + text">
  <p:cSld name="CUSTOM_6">
    <p:spTree>
      <p:nvGrpSpPr>
        <p:cNvPr id="1" name="Shape 211"/>
        <p:cNvGrpSpPr/>
        <p:nvPr/>
      </p:nvGrpSpPr>
      <p:grpSpPr>
        <a:xfrm>
          <a:off x="0" y="0"/>
          <a:ext cx="0" cy="0"/>
          <a:chOff x="0" y="0"/>
          <a:chExt cx="0" cy="0"/>
        </a:xfrm>
      </p:grpSpPr>
      <p:sp>
        <p:nvSpPr>
          <p:cNvPr id="212" name="Google Shape;212;p14"/>
          <p:cNvSpPr/>
          <p:nvPr/>
        </p:nvSpPr>
        <p:spPr>
          <a:xfrm>
            <a:off x="-731" y="4672701"/>
            <a:ext cx="9143833" cy="475558"/>
          </a:xfrm>
          <a:custGeom>
            <a:avLst/>
            <a:gdLst/>
            <a:ahLst/>
            <a:cxnLst/>
            <a:rect l="l" t="t" r="r" b="b"/>
            <a:pathLst>
              <a:path w="285299" h="14838" extrusionOk="0">
                <a:moveTo>
                  <a:pt x="0" y="1"/>
                </a:moveTo>
                <a:lnTo>
                  <a:pt x="0" y="14838"/>
                </a:lnTo>
                <a:lnTo>
                  <a:pt x="285299" y="14838"/>
                </a:lnTo>
                <a:lnTo>
                  <a:pt x="2852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 name="Google Shape;213;p14"/>
          <p:cNvGrpSpPr/>
          <p:nvPr/>
        </p:nvGrpSpPr>
        <p:grpSpPr>
          <a:xfrm>
            <a:off x="-118816" y="1154546"/>
            <a:ext cx="919967" cy="1399508"/>
            <a:chOff x="-147716" y="1154546"/>
            <a:chExt cx="919967" cy="1399508"/>
          </a:xfrm>
        </p:grpSpPr>
        <p:sp>
          <p:nvSpPr>
            <p:cNvPr id="214" name="Google Shape;214;p14"/>
            <p:cNvSpPr/>
            <p:nvPr/>
          </p:nvSpPr>
          <p:spPr>
            <a:xfrm>
              <a:off x="-147716" y="1154546"/>
              <a:ext cx="919967" cy="1399508"/>
            </a:xfrm>
            <a:custGeom>
              <a:avLst/>
              <a:gdLst/>
              <a:ahLst/>
              <a:cxnLst/>
              <a:rect l="l" t="t" r="r" b="b"/>
              <a:pathLst>
                <a:path w="28222" h="42933" extrusionOk="0">
                  <a:moveTo>
                    <a:pt x="0" y="0"/>
                  </a:moveTo>
                  <a:lnTo>
                    <a:pt x="0" y="42932"/>
                  </a:lnTo>
                  <a:lnTo>
                    <a:pt x="28222" y="42932"/>
                  </a:lnTo>
                  <a:lnTo>
                    <a:pt x="2822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10228" y="1203833"/>
              <a:ext cx="841211" cy="1301455"/>
            </a:xfrm>
            <a:custGeom>
              <a:avLst/>
              <a:gdLst/>
              <a:ahLst/>
              <a:cxnLst/>
              <a:rect l="l" t="t" r="r" b="b"/>
              <a:pathLst>
                <a:path w="25806" h="39925" extrusionOk="0">
                  <a:moveTo>
                    <a:pt x="1" y="0"/>
                  </a:moveTo>
                  <a:lnTo>
                    <a:pt x="1" y="39925"/>
                  </a:lnTo>
                  <a:lnTo>
                    <a:pt x="25806" y="39925"/>
                  </a:lnTo>
                  <a:lnTo>
                    <a:pt x="2580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96775" y="1642628"/>
              <a:ext cx="231507" cy="424387"/>
            </a:xfrm>
            <a:custGeom>
              <a:avLst/>
              <a:gdLst/>
              <a:ahLst/>
              <a:cxnLst/>
              <a:rect l="l" t="t" r="r" b="b"/>
              <a:pathLst>
                <a:path w="7102" h="13019" extrusionOk="0">
                  <a:moveTo>
                    <a:pt x="1" y="1"/>
                  </a:moveTo>
                  <a:lnTo>
                    <a:pt x="1" y="13018"/>
                  </a:lnTo>
                  <a:lnTo>
                    <a:pt x="7101" y="13018"/>
                  </a:lnTo>
                  <a:lnTo>
                    <a:pt x="7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14"/>
          <p:cNvGrpSpPr/>
          <p:nvPr/>
        </p:nvGrpSpPr>
        <p:grpSpPr>
          <a:xfrm>
            <a:off x="7102066" y="3464861"/>
            <a:ext cx="1313777" cy="1210378"/>
            <a:chOff x="7102066" y="3464861"/>
            <a:chExt cx="1313777" cy="1210378"/>
          </a:xfrm>
        </p:grpSpPr>
        <p:sp>
          <p:nvSpPr>
            <p:cNvPr id="218" name="Google Shape;218;p14"/>
            <p:cNvSpPr/>
            <p:nvPr/>
          </p:nvSpPr>
          <p:spPr>
            <a:xfrm>
              <a:off x="7102066" y="4393923"/>
              <a:ext cx="70769" cy="281316"/>
            </a:xfrm>
            <a:custGeom>
              <a:avLst/>
              <a:gdLst/>
              <a:ahLst/>
              <a:cxnLst/>
              <a:rect l="l" t="t" r="r" b="b"/>
              <a:pathLst>
                <a:path w="2171"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7995238"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7573035" y="4393923"/>
              <a:ext cx="70737" cy="281316"/>
            </a:xfrm>
            <a:custGeom>
              <a:avLst/>
              <a:gdLst/>
              <a:ahLst/>
              <a:cxnLst/>
              <a:rect l="l" t="t" r="r" b="b"/>
              <a:pathLst>
                <a:path w="2170" h="8630" extrusionOk="0">
                  <a:moveTo>
                    <a:pt x="0" y="0"/>
                  </a:moveTo>
                  <a:lnTo>
                    <a:pt x="0"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8332231" y="4393923"/>
              <a:ext cx="70769" cy="281316"/>
            </a:xfrm>
            <a:custGeom>
              <a:avLst/>
              <a:gdLst/>
              <a:ahLst/>
              <a:cxnLst/>
              <a:rect l="l" t="t" r="r" b="b"/>
              <a:pathLst>
                <a:path w="2171" h="8630" extrusionOk="0">
                  <a:moveTo>
                    <a:pt x="1" y="0"/>
                  </a:moveTo>
                  <a:lnTo>
                    <a:pt x="1" y="8630"/>
                  </a:lnTo>
                  <a:lnTo>
                    <a:pt x="2170" y="8630"/>
                  </a:lnTo>
                  <a:lnTo>
                    <a:pt x="21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7102066" y="3745069"/>
              <a:ext cx="965538" cy="648886"/>
            </a:xfrm>
            <a:custGeom>
              <a:avLst/>
              <a:gdLst/>
              <a:ahLst/>
              <a:cxnLst/>
              <a:rect l="l" t="t" r="r" b="b"/>
              <a:pathLst>
                <a:path w="29620" h="19906" extrusionOk="0">
                  <a:moveTo>
                    <a:pt x="0" y="1"/>
                  </a:moveTo>
                  <a:lnTo>
                    <a:pt x="0" y="19905"/>
                  </a:lnTo>
                  <a:lnTo>
                    <a:pt x="29619" y="19905"/>
                  </a:lnTo>
                  <a:lnTo>
                    <a:pt x="2961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8067572" y="3745069"/>
              <a:ext cx="348272" cy="648886"/>
            </a:xfrm>
            <a:custGeom>
              <a:avLst/>
              <a:gdLst/>
              <a:ahLst/>
              <a:cxnLst/>
              <a:rect l="l" t="t" r="r" b="b"/>
              <a:pathLst>
                <a:path w="10684" h="19906" extrusionOk="0">
                  <a:moveTo>
                    <a:pt x="0" y="1"/>
                  </a:moveTo>
                  <a:lnTo>
                    <a:pt x="0" y="19905"/>
                  </a:lnTo>
                  <a:lnTo>
                    <a:pt x="10684" y="19905"/>
                  </a:lnTo>
                  <a:lnTo>
                    <a:pt x="1068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196371" y="3860269"/>
              <a:ext cx="781753" cy="211688"/>
            </a:xfrm>
            <a:custGeom>
              <a:avLst/>
              <a:gdLst/>
              <a:ahLst/>
              <a:cxnLst/>
              <a:rect l="l" t="t" r="r" b="b"/>
              <a:pathLst>
                <a:path w="23982" h="6494" extrusionOk="0">
                  <a:moveTo>
                    <a:pt x="82" y="1"/>
                  </a:moveTo>
                  <a:cubicBezTo>
                    <a:pt x="76" y="11"/>
                    <a:pt x="75" y="14"/>
                    <a:pt x="77" y="14"/>
                  </a:cubicBezTo>
                  <a:cubicBezTo>
                    <a:pt x="78" y="14"/>
                    <a:pt x="78" y="14"/>
                    <a:pt x="79" y="13"/>
                  </a:cubicBezTo>
                  <a:lnTo>
                    <a:pt x="79" y="13"/>
                  </a:lnTo>
                  <a:cubicBezTo>
                    <a:pt x="67" y="24"/>
                    <a:pt x="43" y="44"/>
                    <a:pt x="0" y="83"/>
                  </a:cubicBezTo>
                  <a:lnTo>
                    <a:pt x="0" y="1710"/>
                  </a:lnTo>
                  <a:lnTo>
                    <a:pt x="0" y="3304"/>
                  </a:lnTo>
                  <a:cubicBezTo>
                    <a:pt x="17" y="4356"/>
                    <a:pt x="17" y="5408"/>
                    <a:pt x="17" y="6411"/>
                  </a:cubicBezTo>
                  <a:lnTo>
                    <a:pt x="17" y="6493"/>
                  </a:lnTo>
                  <a:lnTo>
                    <a:pt x="82" y="6493"/>
                  </a:lnTo>
                  <a:lnTo>
                    <a:pt x="17144" y="6460"/>
                  </a:lnTo>
                  <a:cubicBezTo>
                    <a:pt x="19264" y="6444"/>
                    <a:pt x="20957" y="6444"/>
                    <a:pt x="22140" y="6444"/>
                  </a:cubicBezTo>
                  <a:cubicBezTo>
                    <a:pt x="22716" y="6427"/>
                    <a:pt x="23159" y="6427"/>
                    <a:pt x="23472" y="6427"/>
                  </a:cubicBezTo>
                  <a:lnTo>
                    <a:pt x="23817" y="6427"/>
                  </a:lnTo>
                  <a:cubicBezTo>
                    <a:pt x="23850" y="6427"/>
                    <a:pt x="23883" y="6427"/>
                    <a:pt x="23932" y="6411"/>
                  </a:cubicBezTo>
                  <a:lnTo>
                    <a:pt x="23455" y="6411"/>
                  </a:lnTo>
                  <a:lnTo>
                    <a:pt x="22107" y="6394"/>
                  </a:lnTo>
                  <a:cubicBezTo>
                    <a:pt x="20924" y="6394"/>
                    <a:pt x="19215" y="6378"/>
                    <a:pt x="17094" y="6378"/>
                  </a:cubicBezTo>
                  <a:lnTo>
                    <a:pt x="165" y="6345"/>
                  </a:lnTo>
                  <a:lnTo>
                    <a:pt x="165" y="6345"/>
                  </a:lnTo>
                  <a:cubicBezTo>
                    <a:pt x="165" y="5347"/>
                    <a:pt x="165" y="4334"/>
                    <a:pt x="165" y="3304"/>
                  </a:cubicBezTo>
                  <a:lnTo>
                    <a:pt x="165" y="1710"/>
                  </a:lnTo>
                  <a:lnTo>
                    <a:pt x="165" y="165"/>
                  </a:lnTo>
                  <a:lnTo>
                    <a:pt x="165" y="165"/>
                  </a:lnTo>
                  <a:cubicBezTo>
                    <a:pt x="9849" y="149"/>
                    <a:pt x="18455" y="148"/>
                    <a:pt x="23883" y="132"/>
                  </a:cubicBezTo>
                  <a:lnTo>
                    <a:pt x="23883" y="132"/>
                  </a:lnTo>
                  <a:cubicBezTo>
                    <a:pt x="23883" y="2098"/>
                    <a:pt x="23899" y="3659"/>
                    <a:pt x="23899" y="4734"/>
                  </a:cubicBezTo>
                  <a:cubicBezTo>
                    <a:pt x="23915" y="5277"/>
                    <a:pt x="23915" y="5688"/>
                    <a:pt x="23915" y="5983"/>
                  </a:cubicBezTo>
                  <a:cubicBezTo>
                    <a:pt x="23915" y="6115"/>
                    <a:pt x="23915" y="6230"/>
                    <a:pt x="23915" y="6312"/>
                  </a:cubicBezTo>
                  <a:cubicBezTo>
                    <a:pt x="23915" y="6345"/>
                    <a:pt x="23915" y="6378"/>
                    <a:pt x="23932" y="6411"/>
                  </a:cubicBezTo>
                  <a:cubicBezTo>
                    <a:pt x="23932" y="6378"/>
                    <a:pt x="23932" y="6345"/>
                    <a:pt x="23932" y="6312"/>
                  </a:cubicBezTo>
                  <a:cubicBezTo>
                    <a:pt x="23932" y="6246"/>
                    <a:pt x="23932" y="6131"/>
                    <a:pt x="23932" y="6000"/>
                  </a:cubicBezTo>
                  <a:cubicBezTo>
                    <a:pt x="23932" y="5720"/>
                    <a:pt x="23948" y="5310"/>
                    <a:pt x="23948" y="4767"/>
                  </a:cubicBezTo>
                  <a:cubicBezTo>
                    <a:pt x="23948" y="3682"/>
                    <a:pt x="23965" y="2088"/>
                    <a:pt x="23981" y="83"/>
                  </a:cubicBezTo>
                  <a:lnTo>
                    <a:pt x="23981" y="33"/>
                  </a:lnTo>
                  <a:lnTo>
                    <a:pt x="23932" y="33"/>
                  </a:lnTo>
                  <a:lnTo>
                    <a:pt x="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7542491" y="3932081"/>
              <a:ext cx="79310" cy="68390"/>
            </a:xfrm>
            <a:custGeom>
              <a:avLst/>
              <a:gdLst/>
              <a:ahLst/>
              <a:cxnLst/>
              <a:rect l="l" t="t" r="r" b="b"/>
              <a:pathLst>
                <a:path w="2433" h="2098" extrusionOk="0">
                  <a:moveTo>
                    <a:pt x="1381" y="0"/>
                  </a:moveTo>
                  <a:cubicBezTo>
                    <a:pt x="461" y="0"/>
                    <a:pt x="0" y="1134"/>
                    <a:pt x="658" y="1792"/>
                  </a:cubicBezTo>
                  <a:cubicBezTo>
                    <a:pt x="869" y="2003"/>
                    <a:pt x="1128" y="2097"/>
                    <a:pt x="1382" y="2097"/>
                  </a:cubicBezTo>
                  <a:cubicBezTo>
                    <a:pt x="1918" y="2097"/>
                    <a:pt x="2433" y="1677"/>
                    <a:pt x="2433" y="1052"/>
                  </a:cubicBezTo>
                  <a:cubicBezTo>
                    <a:pt x="2433" y="477"/>
                    <a:pt x="1973" y="0"/>
                    <a:pt x="13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7199044" y="3497557"/>
              <a:ext cx="221304" cy="244872"/>
            </a:xfrm>
            <a:custGeom>
              <a:avLst/>
              <a:gdLst/>
              <a:ahLst/>
              <a:cxnLst/>
              <a:rect l="l" t="t" r="r" b="b"/>
              <a:pathLst>
                <a:path w="6789" h="7512" extrusionOk="0">
                  <a:moveTo>
                    <a:pt x="1463" y="0"/>
                  </a:moveTo>
                  <a:lnTo>
                    <a:pt x="2630" y="1677"/>
                  </a:lnTo>
                  <a:cubicBezTo>
                    <a:pt x="2630" y="1677"/>
                    <a:pt x="0" y="2400"/>
                    <a:pt x="0" y="4734"/>
                  </a:cubicBezTo>
                  <a:cubicBezTo>
                    <a:pt x="0" y="7068"/>
                    <a:pt x="1611" y="7512"/>
                    <a:pt x="3354" y="7512"/>
                  </a:cubicBezTo>
                  <a:cubicBezTo>
                    <a:pt x="5112" y="7512"/>
                    <a:pt x="6789" y="7002"/>
                    <a:pt x="6723" y="4668"/>
                  </a:cubicBezTo>
                  <a:cubicBezTo>
                    <a:pt x="6641" y="2334"/>
                    <a:pt x="4455" y="1463"/>
                    <a:pt x="4455" y="1463"/>
                  </a:cubicBezTo>
                  <a:lnTo>
                    <a:pt x="5556"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7652866" y="3598283"/>
              <a:ext cx="668705" cy="139322"/>
            </a:xfrm>
            <a:custGeom>
              <a:avLst/>
              <a:gdLst/>
              <a:ahLst/>
              <a:cxnLst/>
              <a:rect l="l" t="t" r="r" b="b"/>
              <a:pathLst>
                <a:path w="20514" h="4274" extrusionOk="0">
                  <a:moveTo>
                    <a:pt x="2137" y="0"/>
                  </a:moveTo>
                  <a:cubicBezTo>
                    <a:pt x="954" y="0"/>
                    <a:pt x="0" y="953"/>
                    <a:pt x="0" y="2137"/>
                  </a:cubicBezTo>
                  <a:cubicBezTo>
                    <a:pt x="0" y="3320"/>
                    <a:pt x="954" y="4274"/>
                    <a:pt x="2137" y="4274"/>
                  </a:cubicBezTo>
                  <a:lnTo>
                    <a:pt x="20513" y="4274"/>
                  </a:lnTo>
                  <a:lnTo>
                    <a:pt x="2051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8083642" y="3627751"/>
              <a:ext cx="237929" cy="80940"/>
            </a:xfrm>
            <a:custGeom>
              <a:avLst/>
              <a:gdLst/>
              <a:ahLst/>
              <a:cxnLst/>
              <a:rect l="l" t="t" r="r" b="b"/>
              <a:pathLst>
                <a:path w="7299" h="2483" extrusionOk="0">
                  <a:moveTo>
                    <a:pt x="559" y="0"/>
                  </a:moveTo>
                  <a:cubicBezTo>
                    <a:pt x="247" y="0"/>
                    <a:pt x="0" y="247"/>
                    <a:pt x="0" y="559"/>
                  </a:cubicBezTo>
                  <a:lnTo>
                    <a:pt x="0" y="1923"/>
                  </a:lnTo>
                  <a:cubicBezTo>
                    <a:pt x="0" y="2235"/>
                    <a:pt x="247" y="2482"/>
                    <a:pt x="559" y="2482"/>
                  </a:cubicBezTo>
                  <a:lnTo>
                    <a:pt x="7298" y="2482"/>
                  </a:lnTo>
                  <a:lnTo>
                    <a:pt x="729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7652866" y="3464861"/>
              <a:ext cx="668705" cy="138800"/>
            </a:xfrm>
            <a:custGeom>
              <a:avLst/>
              <a:gdLst/>
              <a:ahLst/>
              <a:cxnLst/>
              <a:rect l="l" t="t" r="r" b="b"/>
              <a:pathLst>
                <a:path w="20514" h="4258" extrusionOk="0">
                  <a:moveTo>
                    <a:pt x="2137" y="0"/>
                  </a:moveTo>
                  <a:cubicBezTo>
                    <a:pt x="954" y="0"/>
                    <a:pt x="0" y="954"/>
                    <a:pt x="0" y="2137"/>
                  </a:cubicBezTo>
                  <a:cubicBezTo>
                    <a:pt x="0" y="3304"/>
                    <a:pt x="954" y="4257"/>
                    <a:pt x="2137" y="4257"/>
                  </a:cubicBezTo>
                  <a:lnTo>
                    <a:pt x="20513" y="4257"/>
                  </a:lnTo>
                  <a:lnTo>
                    <a:pt x="20513"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8083642" y="3493775"/>
              <a:ext cx="237929" cy="80940"/>
            </a:xfrm>
            <a:custGeom>
              <a:avLst/>
              <a:gdLst/>
              <a:ahLst/>
              <a:cxnLst/>
              <a:rect l="l" t="t" r="r" b="b"/>
              <a:pathLst>
                <a:path w="7299" h="2483" extrusionOk="0">
                  <a:moveTo>
                    <a:pt x="559" y="1"/>
                  </a:moveTo>
                  <a:cubicBezTo>
                    <a:pt x="247" y="1"/>
                    <a:pt x="0" y="248"/>
                    <a:pt x="0" y="560"/>
                  </a:cubicBezTo>
                  <a:lnTo>
                    <a:pt x="0" y="1924"/>
                  </a:lnTo>
                  <a:cubicBezTo>
                    <a:pt x="0" y="2236"/>
                    <a:pt x="247" y="2483"/>
                    <a:pt x="559" y="2483"/>
                  </a:cubicBezTo>
                  <a:lnTo>
                    <a:pt x="7298" y="2483"/>
                  </a:lnTo>
                  <a:lnTo>
                    <a:pt x="729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4"/>
          <p:cNvSpPr txBox="1">
            <a:spLocks noGrp="1"/>
          </p:cNvSpPr>
          <p:nvPr>
            <p:ph type="title"/>
          </p:nvPr>
        </p:nvSpPr>
        <p:spPr>
          <a:xfrm>
            <a:off x="4941425" y="1361775"/>
            <a:ext cx="3361800" cy="400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14"/>
          <p:cNvSpPr txBox="1">
            <a:spLocks noGrp="1"/>
          </p:cNvSpPr>
          <p:nvPr>
            <p:ph type="subTitle" idx="1"/>
          </p:nvPr>
        </p:nvSpPr>
        <p:spPr>
          <a:xfrm>
            <a:off x="2571750" y="2437675"/>
            <a:ext cx="2000400" cy="39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600">
                <a:solidFill>
                  <a:schemeClr val="dk1"/>
                </a:solidFill>
                <a:latin typeface="Lilita One"/>
                <a:ea typeface="Lilita One"/>
                <a:cs typeface="Lilita One"/>
                <a:sym typeface="Lilit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3" name="Google Shape;233;p14"/>
          <p:cNvSpPr txBox="1">
            <a:spLocks noGrp="1"/>
          </p:cNvSpPr>
          <p:nvPr>
            <p:ph type="subTitle" idx="2"/>
          </p:nvPr>
        </p:nvSpPr>
        <p:spPr>
          <a:xfrm>
            <a:off x="4941425" y="1953692"/>
            <a:ext cx="3353700" cy="117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100"/>
              <a:buNone/>
              <a:defRPr sz="1200"/>
            </a:lvl1pPr>
            <a:lvl2pPr lvl="1" rtl="0">
              <a:lnSpc>
                <a:spcPct val="100000"/>
              </a:lnSpc>
              <a:spcBef>
                <a:spcPts val="0"/>
              </a:spcBef>
              <a:spcAft>
                <a:spcPts val="0"/>
              </a:spcAft>
              <a:buSzPts val="1100"/>
              <a:buNone/>
              <a:defRPr/>
            </a:lvl2pPr>
            <a:lvl3pPr lvl="2" rtl="0">
              <a:lnSpc>
                <a:spcPct val="100000"/>
              </a:lnSpc>
              <a:spcBef>
                <a:spcPts val="0"/>
              </a:spcBef>
              <a:spcAft>
                <a:spcPts val="0"/>
              </a:spcAft>
              <a:buSzPts val="1100"/>
              <a:buNone/>
              <a:defRPr/>
            </a:lvl3pPr>
            <a:lvl4pPr lvl="3" rtl="0">
              <a:lnSpc>
                <a:spcPct val="100000"/>
              </a:lnSpc>
              <a:spcBef>
                <a:spcPts val="0"/>
              </a:spcBef>
              <a:spcAft>
                <a:spcPts val="0"/>
              </a:spcAft>
              <a:buSzPts val="1100"/>
              <a:buNone/>
              <a:defRPr/>
            </a:lvl4pPr>
            <a:lvl5pPr lvl="4" rtl="0">
              <a:lnSpc>
                <a:spcPct val="100000"/>
              </a:lnSpc>
              <a:spcBef>
                <a:spcPts val="0"/>
              </a:spcBef>
              <a:spcAft>
                <a:spcPts val="0"/>
              </a:spcAft>
              <a:buSzPts val="1100"/>
              <a:buNone/>
              <a:defRPr/>
            </a:lvl5pPr>
            <a:lvl6pPr lvl="5" rtl="0">
              <a:lnSpc>
                <a:spcPct val="100000"/>
              </a:lnSpc>
              <a:spcBef>
                <a:spcPts val="0"/>
              </a:spcBef>
              <a:spcAft>
                <a:spcPts val="0"/>
              </a:spcAft>
              <a:buSzPts val="1100"/>
              <a:buNone/>
              <a:defRPr/>
            </a:lvl6pPr>
            <a:lvl7pPr lvl="6" rtl="0">
              <a:lnSpc>
                <a:spcPct val="100000"/>
              </a:lnSpc>
              <a:spcBef>
                <a:spcPts val="0"/>
              </a:spcBef>
              <a:spcAft>
                <a:spcPts val="0"/>
              </a:spcAft>
              <a:buSzPts val="1100"/>
              <a:buNone/>
              <a:defRPr/>
            </a:lvl7pPr>
            <a:lvl8pPr lvl="7" rtl="0">
              <a:lnSpc>
                <a:spcPct val="100000"/>
              </a:lnSpc>
              <a:spcBef>
                <a:spcPts val="0"/>
              </a:spcBef>
              <a:spcAft>
                <a:spcPts val="0"/>
              </a:spcAft>
              <a:buSzPts val="1100"/>
              <a:buNone/>
              <a:defRPr/>
            </a:lvl8pPr>
            <a:lvl9pPr lvl="8" rtl="0">
              <a:lnSpc>
                <a:spcPct val="100000"/>
              </a:lnSpc>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1pPr>
            <a:lvl2pPr lvl="1"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2pPr>
            <a:lvl3pPr lvl="2"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3pPr>
            <a:lvl4pPr lvl="3"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4pPr>
            <a:lvl5pPr lvl="4"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5pPr>
            <a:lvl6pPr lvl="5"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6pPr>
            <a:lvl7pPr lvl="6"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7pPr>
            <a:lvl8pPr lvl="7"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8pPr>
            <a:lvl9pPr lvl="8" rtl="0">
              <a:spcBef>
                <a:spcPts val="0"/>
              </a:spcBef>
              <a:spcAft>
                <a:spcPts val="0"/>
              </a:spcAft>
              <a:buClr>
                <a:schemeClr val="dk1"/>
              </a:buClr>
              <a:buSzPts val="2800"/>
              <a:buFont typeface="Lilita One"/>
              <a:buNone/>
              <a:defRPr sz="2800">
                <a:solidFill>
                  <a:schemeClr val="dk1"/>
                </a:solidFill>
                <a:latin typeface="Lilita One"/>
                <a:ea typeface="Lilita One"/>
                <a:cs typeface="Lilita One"/>
                <a:sym typeface="Lilit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1pPr>
            <a:lvl2pPr marL="914400" lvl="1"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2pPr>
            <a:lvl3pPr marL="1371600" lvl="2"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3pPr>
            <a:lvl4pPr marL="1828800" lvl="3"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4pPr>
            <a:lvl5pPr marL="2286000" lvl="4"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5pPr>
            <a:lvl6pPr marL="2743200" lvl="5"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6pPr>
            <a:lvl7pPr marL="3200400" lvl="6"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7pPr>
            <a:lvl8pPr marL="3657600" lvl="7" indent="-298450" rtl="0">
              <a:lnSpc>
                <a:spcPct val="115000"/>
              </a:lnSpc>
              <a:spcBef>
                <a:spcPts val="1600"/>
              </a:spcBef>
              <a:spcAft>
                <a:spcPts val="0"/>
              </a:spcAft>
              <a:buClr>
                <a:schemeClr val="dk2"/>
              </a:buClr>
              <a:buSzPts val="1100"/>
              <a:buFont typeface="Josefin Sans"/>
              <a:buChar char="○"/>
              <a:defRPr sz="1100">
                <a:solidFill>
                  <a:schemeClr val="dk2"/>
                </a:solidFill>
                <a:latin typeface="Josefin Sans"/>
                <a:ea typeface="Josefin Sans"/>
                <a:cs typeface="Josefin Sans"/>
                <a:sym typeface="Josefin Sans"/>
              </a:defRPr>
            </a:lvl8pPr>
            <a:lvl9pPr marL="4114800" lvl="8" indent="-298450" rtl="0">
              <a:lnSpc>
                <a:spcPct val="115000"/>
              </a:lnSpc>
              <a:spcBef>
                <a:spcPts val="1600"/>
              </a:spcBef>
              <a:spcAft>
                <a:spcPts val="1600"/>
              </a:spcAft>
              <a:buClr>
                <a:schemeClr val="dk2"/>
              </a:buClr>
              <a:buSzPts val="1100"/>
              <a:buFont typeface="Josefin Sans"/>
              <a:buChar char="■"/>
              <a:defRPr sz="1100">
                <a:solidFill>
                  <a:schemeClr val="dk2"/>
                </a:solidFill>
                <a:latin typeface="Josefin Sans"/>
                <a:ea typeface="Josefin Sans"/>
                <a:cs typeface="Josefin Sans"/>
                <a:sym typeface="Josefin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 id="2147483665" r:id="rId12"/>
    <p:sldLayoutId id="2147483667" r:id="rId13"/>
    <p:sldLayoutId id="2147483671" r:id="rId14"/>
    <p:sldLayoutId id="2147483672"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comments" Target="../comments/commen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comments" Target="../comments/commen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comments" Target="../comments/commen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kern="1800" dirty="0" err="1">
                <a:solidFill>
                  <a:srgbClr val="000000"/>
                </a:solidFill>
                <a:effectLst/>
                <a:latin typeface="Times New Roman" panose="02020603050405020304" pitchFamily="18" charset="0"/>
                <a:ea typeface="Times New Roman" panose="02020603050405020304" pitchFamily="18" charset="0"/>
              </a:rPr>
              <a:t>Thuật</a:t>
            </a:r>
            <a:r>
              <a:rPr lang="en-US" sz="1800" b="1" kern="1800" dirty="0">
                <a:solidFill>
                  <a:srgbClr val="000000"/>
                </a:solidFill>
                <a:effectLst/>
                <a:latin typeface="Times New Roman" panose="02020603050405020304" pitchFamily="18" charset="0"/>
                <a:ea typeface="Times New Roman" panose="02020603050405020304" pitchFamily="18" charset="0"/>
              </a:rPr>
              <a:t> </a:t>
            </a:r>
            <a:r>
              <a:rPr lang="en-US" sz="1800" b="1" kern="1800" dirty="0" err="1">
                <a:solidFill>
                  <a:srgbClr val="000000"/>
                </a:solidFill>
                <a:effectLst/>
                <a:latin typeface="Times New Roman" panose="02020603050405020304" pitchFamily="18" charset="0"/>
                <a:ea typeface="Times New Roman" panose="02020603050405020304" pitchFamily="18" charset="0"/>
              </a:rPr>
              <a:t>toán</a:t>
            </a:r>
            <a:r>
              <a:rPr lang="en-US" sz="1800" b="1" kern="1800" dirty="0">
                <a:solidFill>
                  <a:srgbClr val="000000"/>
                </a:solidFill>
                <a:effectLst/>
                <a:latin typeface="Times New Roman" panose="02020603050405020304" pitchFamily="18" charset="0"/>
                <a:ea typeface="Times New Roman" panose="02020603050405020304" pitchFamily="18" charset="0"/>
              </a:rPr>
              <a:t> </a:t>
            </a:r>
            <a:r>
              <a:rPr lang="en-US" sz="1800" b="1" kern="1800" dirty="0" err="1">
                <a:solidFill>
                  <a:srgbClr val="000000"/>
                </a:solidFill>
                <a:effectLst/>
                <a:latin typeface="Times New Roman" panose="02020603050405020304" pitchFamily="18" charset="0"/>
                <a:ea typeface="Times New Roman" panose="02020603050405020304" pitchFamily="18" charset="0"/>
              </a:rPr>
              <a:t>tiến</a:t>
            </a:r>
            <a:r>
              <a:rPr lang="en-US" sz="1800" b="1" kern="1800" dirty="0">
                <a:solidFill>
                  <a:srgbClr val="000000"/>
                </a:solidFill>
                <a:effectLst/>
                <a:latin typeface="Times New Roman" panose="02020603050405020304" pitchFamily="18" charset="0"/>
                <a:ea typeface="Times New Roman" panose="02020603050405020304" pitchFamily="18" charset="0"/>
              </a:rPr>
              <a:t> </a:t>
            </a:r>
            <a:r>
              <a:rPr lang="en-US" sz="1800" b="1" kern="1800" dirty="0" err="1">
                <a:solidFill>
                  <a:srgbClr val="000000"/>
                </a:solidFill>
                <a:effectLst/>
                <a:latin typeface="Times New Roman" panose="02020603050405020304" pitchFamily="18" charset="0"/>
                <a:ea typeface="Times New Roman" panose="02020603050405020304" pitchFamily="18" charset="0"/>
              </a:rPr>
              <a:t>hoá</a:t>
            </a:r>
            <a:r>
              <a:rPr lang="en-US" sz="1800" b="1" kern="1800" dirty="0">
                <a:solidFill>
                  <a:srgbClr val="000000"/>
                </a:solidFill>
                <a:effectLst/>
                <a:latin typeface="Times New Roman" panose="02020603050405020304" pitchFamily="18" charset="0"/>
                <a:ea typeface="Times New Roman" panose="02020603050405020304" pitchFamily="18" charset="0"/>
              </a:rPr>
              <a:t> :</a:t>
            </a:r>
            <a:endParaRPr sz="3000" b="1" dirty="0">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lvl="0" indent="0">
              <a:lnSpc>
                <a:spcPct val="115000"/>
              </a:lnSpc>
              <a:spcAft>
                <a:spcPts val="1000"/>
              </a:spcAft>
              <a:buSzPts val="1800"/>
            </a:pPr>
            <a:r>
              <a:rPr lang="en-US" sz="1800" b="1" dirty="0" err="1">
                <a:solidFill>
                  <a:srgbClr val="090909"/>
                </a:solidFill>
                <a:effectLst/>
                <a:latin typeface="Segoe UI" panose="020B0502040204020203" pitchFamily="34" charset="0"/>
                <a:ea typeface="Times New Roman" panose="02020603050405020304" pitchFamily="18" charset="0"/>
                <a:cs typeface="Times New Roman" panose="02020603050405020304" pitchFamily="18" charset="0"/>
              </a:rPr>
              <a:t>Mối</a:t>
            </a:r>
            <a:r>
              <a:rPr lang="vi-VN" sz="1800" b="1" dirty="0">
                <a:solidFill>
                  <a:srgbClr val="090909"/>
                </a:solidFill>
                <a:effectLst/>
                <a:latin typeface="Segoe UI" panose="020B0502040204020203" pitchFamily="34" charset="0"/>
                <a:ea typeface="Times New Roman" panose="02020603050405020304" pitchFamily="18" charset="0"/>
                <a:cs typeface="Times New Roman" panose="02020603050405020304" pitchFamily="18" charset="0"/>
              </a:rPr>
              <a:t> quan hệ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30262" y="2680130"/>
            <a:ext cx="6355328" cy="447935"/>
          </a:xfrm>
          <a:prstGeom prst="rect">
            <a:avLst/>
          </a:prstGeom>
        </p:spPr>
        <p:txBody>
          <a:bodyPr spcFirstLastPara="1" wrap="square" lIns="91425" tIns="91425" rIns="91425" bIns="91425" anchor="ctr" anchorCtr="0">
            <a:noAutofit/>
          </a:bodyPr>
          <a:lstStyle/>
          <a:p>
            <a:pPr marL="0" lvl="0" indent="0">
              <a:lnSpc>
                <a:spcPct val="107000"/>
              </a:lnSpc>
              <a:spcBef>
                <a:spcPts val="200"/>
              </a:spcBef>
              <a:buSzPts val="1800"/>
            </a:pPr>
            <a:r>
              <a:rPr lang="en-US" sz="1800" b="1" dirty="0" err="1">
                <a:solidFill>
                  <a:srgbClr val="090909"/>
                </a:solidFill>
                <a:effectLst/>
                <a:latin typeface="Arial" panose="020B0604020202020204" pitchFamily="34" charset="0"/>
                <a:ea typeface="Times New Roman" panose="02020603050405020304" pitchFamily="18" charset="0"/>
                <a:cs typeface="Times New Roman" panose="02020603050405020304" pitchFamily="18" charset="0"/>
              </a:rPr>
              <a:t>Thuật</a:t>
            </a:r>
            <a:r>
              <a:rPr lang="en-US" sz="1800" b="1" dirty="0">
                <a:solidFill>
                  <a:srgbClr val="090909"/>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dirty="0" err="1">
                <a:solidFill>
                  <a:srgbClr val="090909"/>
                </a:solidFill>
                <a:effectLst/>
                <a:latin typeface="Arial" panose="020B0604020202020204" pitchFamily="34" charset="0"/>
                <a:ea typeface="Times New Roman" panose="02020603050405020304" pitchFamily="18" charset="0"/>
                <a:cs typeface="Times New Roman" panose="02020603050405020304" pitchFamily="18" charset="0"/>
              </a:rPr>
              <a:t>toán</a:t>
            </a:r>
            <a:r>
              <a:rPr lang="en-US" sz="1800" b="1" dirty="0">
                <a:solidFill>
                  <a:srgbClr val="090909"/>
                </a:solidFill>
                <a:effectLst/>
                <a:latin typeface="Arial" panose="020B0604020202020204" pitchFamily="34" charset="0"/>
                <a:ea typeface="Times New Roman" panose="02020603050405020304" pitchFamily="18" charset="0"/>
                <a:cs typeface="Times New Roman" panose="02020603050405020304" pitchFamily="18" charset="0"/>
              </a:rPr>
              <a:t> di </a:t>
            </a:r>
            <a:r>
              <a:rPr lang="en-US" sz="1800" b="1" dirty="0" err="1">
                <a:solidFill>
                  <a:srgbClr val="090909"/>
                </a:solidFill>
                <a:effectLst/>
                <a:latin typeface="Arial" panose="020B0604020202020204" pitchFamily="34" charset="0"/>
                <a:ea typeface="Times New Roman" panose="02020603050405020304" pitchFamily="18" charset="0"/>
                <a:cs typeface="Times New Roman" panose="02020603050405020304" pitchFamily="18" charset="0"/>
              </a:rPr>
              <a:t>truyền</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lnSpc>
                <a:spcPct val="150000"/>
              </a:lnSpc>
            </a:pPr>
            <a:r>
              <a:rPr lang="en-US" sz="2000" i="1" dirty="0">
                <a:latin typeface="Josefin Sans" panose="020B0604020202020204" charset="0"/>
                <a:cs typeface="Arial" panose="020B0604020202020204" pitchFamily="34" charset="0"/>
              </a:rPr>
              <a:t>Code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8AE9-EC70-4736-AA93-FBFF4B52F720}"/>
              </a:ext>
            </a:extLst>
          </p:cNvPr>
          <p:cNvSpPr>
            <a:spLocks noGrp="1"/>
          </p:cNvSpPr>
          <p:nvPr>
            <p:ph type="title"/>
          </p:nvPr>
        </p:nvSpPr>
        <p:spPr/>
        <p:txBody>
          <a:bodyPr/>
          <a:lstStyle/>
          <a:p>
            <a:r>
              <a:rPr lang="en-US" dirty="0" err="1"/>
              <a:t>Chương</a:t>
            </a:r>
            <a:r>
              <a:rPr lang="en-US" dirty="0"/>
              <a:t> </a:t>
            </a:r>
            <a:r>
              <a:rPr lang="en-US" dirty="0" err="1"/>
              <a:t>trình</a:t>
            </a:r>
            <a:r>
              <a:rPr lang="en-US" dirty="0"/>
              <a:t> server </a:t>
            </a:r>
            <a:r>
              <a:rPr lang="en-US" dirty="0" err="1"/>
              <a:t>phục</a:t>
            </a:r>
            <a:r>
              <a:rPr lang="en-US" dirty="0"/>
              <a:t> </a:t>
            </a:r>
            <a:r>
              <a:rPr lang="en-US" dirty="0" err="1"/>
              <a:t>vụ</a:t>
            </a:r>
            <a:r>
              <a:rPr lang="en-US" dirty="0"/>
              <a:t> song </a:t>
            </a:r>
            <a:r>
              <a:rPr lang="en-US" dirty="0" err="1"/>
              <a:t>song</a:t>
            </a:r>
            <a:endParaRPr lang="en-US" dirty="0"/>
          </a:p>
        </p:txBody>
      </p:sp>
      <p:sp>
        <p:nvSpPr>
          <p:cNvPr id="3" name="TextBox 2">
            <a:extLst>
              <a:ext uri="{FF2B5EF4-FFF2-40B4-BE49-F238E27FC236}">
                <a16:creationId xmlns:a16="http://schemas.microsoft.com/office/drawing/2014/main" id="{A058E5A6-8F46-46F8-838D-D9A74A78B3F5}"/>
              </a:ext>
            </a:extLst>
          </p:cNvPr>
          <p:cNvSpPr txBox="1"/>
          <p:nvPr/>
        </p:nvSpPr>
        <p:spPr>
          <a:xfrm>
            <a:off x="908109" y="920108"/>
            <a:ext cx="6972300" cy="16220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0" i="0" dirty="0">
                <a:solidFill>
                  <a:srgbClr val="669999"/>
                </a:solidFill>
                <a:effectLst/>
                <a:latin typeface="Wingdings" panose="05000000000000000000" pitchFamily="2" charset="2"/>
              </a:rPr>
              <a:t> </a:t>
            </a:r>
            <a:r>
              <a:rPr lang="en-US" sz="1800" b="0" i="0" dirty="0" err="1">
                <a:solidFill>
                  <a:srgbClr val="000000"/>
                </a:solidFill>
                <a:effectLst/>
                <a:latin typeface="Tahoma" panose="020B0604030504040204" pitchFamily="34" charset="0"/>
              </a:rPr>
              <a:t>Gồm</a:t>
            </a:r>
            <a:r>
              <a:rPr lang="en-US" sz="1800" b="0" i="0" dirty="0">
                <a:solidFill>
                  <a:srgbClr val="000000"/>
                </a:solidFill>
                <a:effectLst/>
                <a:latin typeface="Tahoma" panose="020B0604030504040204" pitchFamily="34" charset="0"/>
              </a:rPr>
              <a:t> 2 </a:t>
            </a:r>
            <a:r>
              <a:rPr lang="en-US" sz="1800" b="0" i="0" dirty="0" err="1">
                <a:solidFill>
                  <a:srgbClr val="000000"/>
                </a:solidFill>
                <a:effectLst/>
                <a:latin typeface="Tahoma" panose="020B0604030504040204" pitchFamily="34" charset="0"/>
              </a:rPr>
              <a:t>phần</a:t>
            </a:r>
            <a:r>
              <a:rPr lang="en-US" sz="1800" b="0" i="0" dirty="0">
                <a:solidFill>
                  <a:srgbClr val="000000"/>
                </a:solidFill>
                <a:effectLst/>
                <a:latin typeface="Tahoma" panose="020B0604030504040204" pitchFamily="34" charset="0"/>
              </a:rPr>
              <a:t> </a:t>
            </a:r>
            <a:r>
              <a:rPr lang="en-US" sz="1800" b="0" i="0" dirty="0" err="1">
                <a:solidFill>
                  <a:srgbClr val="000000"/>
                </a:solidFill>
                <a:effectLst/>
                <a:latin typeface="Tahoma" panose="020B0604030504040204" pitchFamily="34" charset="0"/>
              </a:rPr>
              <a:t>thực</a:t>
            </a:r>
            <a:r>
              <a:rPr lang="en-US" sz="1800" b="0" i="0" dirty="0">
                <a:solidFill>
                  <a:srgbClr val="000000"/>
                </a:solidFill>
                <a:effectLst/>
                <a:latin typeface="Tahoma" panose="020B0604030504040204" pitchFamily="34" charset="0"/>
              </a:rPr>
              <a:t> </a:t>
            </a:r>
            <a:r>
              <a:rPr lang="en-US" sz="1800" b="0" i="0" dirty="0" err="1">
                <a:solidFill>
                  <a:srgbClr val="000000"/>
                </a:solidFill>
                <a:effectLst/>
                <a:latin typeface="Tahoma" panose="020B0604030504040204" pitchFamily="34" charset="0"/>
              </a:rPr>
              <a:t>hiện</a:t>
            </a:r>
            <a:r>
              <a:rPr lang="en-US" sz="1800" b="0" i="0" dirty="0">
                <a:solidFill>
                  <a:srgbClr val="000000"/>
                </a:solidFill>
                <a:effectLst/>
                <a:latin typeface="Tahoma" panose="020B0604030504040204" pitchFamily="34" charset="0"/>
              </a:rPr>
              <a:t> song </a:t>
            </a:r>
            <a:r>
              <a:rPr lang="en-US" sz="1800" b="0" i="0" dirty="0" err="1">
                <a:solidFill>
                  <a:srgbClr val="000000"/>
                </a:solidFill>
                <a:effectLst/>
                <a:latin typeface="Tahoma" panose="020B0604030504040204" pitchFamily="34" charset="0"/>
              </a:rPr>
              <a:t>song</a:t>
            </a:r>
            <a:r>
              <a:rPr lang="en-US" sz="1800" b="0" i="0" dirty="0">
                <a:solidFill>
                  <a:srgbClr val="000000"/>
                </a:solidFill>
                <a:effectLst/>
                <a:latin typeface="Tahoma" panose="020B0604030504040204" pitchFamily="34" charset="0"/>
              </a:rPr>
              <a:t> </a:t>
            </a:r>
            <a:r>
              <a:rPr lang="en-US" sz="1800" b="0" i="0" dirty="0" err="1">
                <a:solidFill>
                  <a:srgbClr val="000000"/>
                </a:solidFill>
                <a:effectLst/>
                <a:latin typeface="Tahoma" panose="020B0604030504040204" pitchFamily="34" charset="0"/>
              </a:rPr>
              <a:t>nhau</a:t>
            </a:r>
            <a:r>
              <a:rPr lang="en-US" sz="1800" b="0" i="0" dirty="0">
                <a:solidFill>
                  <a:srgbClr val="000000"/>
                </a:solidFill>
                <a:effectLst/>
                <a:latin typeface="Tahoma" panose="020B0604030504040204" pitchFamily="34" charset="0"/>
              </a:rPr>
              <a:t>:</a:t>
            </a:r>
            <a:br>
              <a:rPr lang="en-US" sz="1800" b="0" i="0" dirty="0">
                <a:solidFill>
                  <a:srgbClr val="000000"/>
                </a:solidFill>
                <a:effectLst/>
                <a:latin typeface="Tahoma" panose="020B0604030504040204" pitchFamily="34" charset="0"/>
              </a:rPr>
            </a:br>
            <a:r>
              <a:rPr lang="en-US" sz="1800" b="0" i="0" dirty="0">
                <a:solidFill>
                  <a:srgbClr val="000000"/>
                </a:solidFill>
                <a:effectLst/>
                <a:latin typeface="Tahoma" panose="020B0604030504040204" pitchFamily="34" charset="0"/>
              </a:rPr>
              <a:t>	</a:t>
            </a:r>
            <a:r>
              <a:rPr lang="en-US" sz="1800" b="0" i="0" dirty="0">
                <a:solidFill>
                  <a:srgbClr val="0070C0"/>
                </a:solidFill>
                <a:effectLst/>
                <a:latin typeface="Tahoma" panose="020B0604030504040204" pitchFamily="34" charset="0"/>
              </a:rPr>
              <a:t>-</a:t>
            </a:r>
            <a:r>
              <a:rPr lang="en-US" sz="1800" b="0" i="0" dirty="0">
                <a:solidFill>
                  <a:srgbClr val="000000"/>
                </a:solidFill>
                <a:effectLst/>
                <a:latin typeface="Tahoma" panose="020B0604030504040204" pitchFamily="34" charset="0"/>
              </a:rPr>
              <a:t> </a:t>
            </a:r>
            <a:r>
              <a:rPr lang="en-US" sz="1800" b="0" i="0" dirty="0" err="1">
                <a:solidFill>
                  <a:srgbClr val="0033CC"/>
                </a:solidFill>
                <a:effectLst/>
                <a:latin typeface="Arial" panose="020B0604020202020204" pitchFamily="34" charset="0"/>
              </a:rPr>
              <a:t>Phần</a:t>
            </a:r>
            <a:r>
              <a:rPr lang="en-US" sz="1800" b="0" i="0" dirty="0">
                <a:solidFill>
                  <a:srgbClr val="0033CC"/>
                </a:solidFill>
                <a:effectLst/>
                <a:latin typeface="Arial" panose="020B0604020202020204" pitchFamily="34" charset="0"/>
              </a:rPr>
              <a:t> 1: </a:t>
            </a:r>
            <a:r>
              <a:rPr lang="en-US" sz="1800" b="0" i="0" dirty="0" err="1">
                <a:solidFill>
                  <a:srgbClr val="0033CC"/>
                </a:solidFill>
                <a:effectLst/>
                <a:latin typeface="Arial" panose="020B0604020202020204" pitchFamily="34" charset="0"/>
              </a:rPr>
              <a:t>Xử</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lý</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các</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yêu</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cầu</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nối</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kết</a:t>
            </a:r>
            <a:r>
              <a:rPr lang="en-US" sz="1800" b="0" i="0" dirty="0">
                <a:solidFill>
                  <a:srgbClr val="0033CC"/>
                </a:solidFill>
                <a:effectLst/>
                <a:latin typeface="Arial" panose="020B0604020202020204" pitchFamily="34" charset="0"/>
              </a:rPr>
              <a:t>.</a:t>
            </a:r>
            <a:br>
              <a:rPr lang="en-US" sz="1800" b="0" i="0" dirty="0">
                <a:solidFill>
                  <a:srgbClr val="0033CC"/>
                </a:solidFill>
                <a:effectLst/>
                <a:latin typeface="Arial" panose="020B0604020202020204" pitchFamily="34" charset="0"/>
              </a:rPr>
            </a:br>
            <a:r>
              <a:rPr lang="en-US" sz="1800" b="0" i="0" dirty="0">
                <a:solidFill>
                  <a:srgbClr val="0033CC"/>
                </a:solidFill>
                <a:effectLst/>
                <a:latin typeface="Arial" panose="020B0604020202020204" pitchFamily="34" charset="0"/>
              </a:rPr>
              <a:t>	- </a:t>
            </a:r>
            <a:r>
              <a:rPr lang="en-US" sz="1800" b="0" i="0" dirty="0" err="1">
                <a:solidFill>
                  <a:srgbClr val="0033CC"/>
                </a:solidFill>
                <a:effectLst/>
                <a:latin typeface="Arial" panose="020B0604020202020204" pitchFamily="34" charset="0"/>
              </a:rPr>
              <a:t>Phần</a:t>
            </a:r>
            <a:r>
              <a:rPr lang="en-US" sz="1800" b="0" i="0" dirty="0">
                <a:solidFill>
                  <a:srgbClr val="0033CC"/>
                </a:solidFill>
                <a:effectLst/>
                <a:latin typeface="Arial" panose="020B0604020202020204" pitchFamily="34" charset="0"/>
              </a:rPr>
              <a:t> 2: </a:t>
            </a:r>
            <a:r>
              <a:rPr lang="en-US" sz="1800" b="0" i="0" dirty="0" err="1">
                <a:solidFill>
                  <a:srgbClr val="0033CC"/>
                </a:solidFill>
                <a:effectLst/>
                <a:latin typeface="Arial" panose="020B0604020202020204" pitchFamily="34" charset="0"/>
              </a:rPr>
              <a:t>Xử</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lý</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các</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thông</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điệp</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yêu</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cầu</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từ</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khách</a:t>
            </a:r>
            <a:r>
              <a:rPr lang="en-US" sz="1800" b="0" i="0" dirty="0">
                <a:solidFill>
                  <a:srgbClr val="0033CC"/>
                </a:solidFill>
                <a:effectLst/>
                <a:latin typeface="Arial" panose="020B0604020202020204" pitchFamily="34" charset="0"/>
              </a:rPr>
              <a:t> </a:t>
            </a:r>
            <a:r>
              <a:rPr lang="en-US" sz="1800" b="0" i="0" dirty="0" err="1">
                <a:solidFill>
                  <a:srgbClr val="0033CC"/>
                </a:solidFill>
                <a:effectLst/>
                <a:latin typeface="Arial" panose="020B0604020202020204" pitchFamily="34" charset="0"/>
              </a:rPr>
              <a:t>hàng</a:t>
            </a:r>
            <a:r>
              <a:rPr lang="en-US" sz="1800" b="0" i="0" dirty="0">
                <a:solidFill>
                  <a:srgbClr val="0033CC"/>
                </a:solidFill>
                <a:effectLst/>
                <a:latin typeface="Arial" panose="020B0604020202020204" pitchFamily="34" charset="0"/>
              </a:rPr>
              <a:t>.</a:t>
            </a:r>
            <a:r>
              <a:rPr lang="en-US" dirty="0"/>
              <a:t> </a:t>
            </a:r>
            <a:br>
              <a:rPr lang="en-US" dirty="0"/>
            </a:br>
            <a:endParaRPr lang="en-US" dirty="0"/>
          </a:p>
        </p:txBody>
      </p:sp>
      <p:pic>
        <p:nvPicPr>
          <p:cNvPr id="5" name="Picture 4">
            <a:extLst>
              <a:ext uri="{FF2B5EF4-FFF2-40B4-BE49-F238E27FC236}">
                <a16:creationId xmlns:a16="http://schemas.microsoft.com/office/drawing/2014/main" id="{7A8E1059-4183-4430-9E4B-EE7CD8E25EB1}"/>
              </a:ext>
            </a:extLst>
          </p:cNvPr>
          <p:cNvPicPr>
            <a:picLocks noChangeAspect="1"/>
          </p:cNvPicPr>
          <p:nvPr/>
        </p:nvPicPr>
        <p:blipFill>
          <a:blip r:embed="rId2"/>
          <a:stretch>
            <a:fillRect/>
          </a:stretch>
        </p:blipFill>
        <p:spPr>
          <a:xfrm>
            <a:off x="1813560" y="2118590"/>
            <a:ext cx="5161398" cy="2484909"/>
          </a:xfrm>
          <a:prstGeom prst="rect">
            <a:avLst/>
          </a:prstGeom>
        </p:spPr>
      </p:pic>
    </p:spTree>
    <p:extLst>
      <p:ext uri="{BB962C8B-B14F-4D97-AF65-F5344CB8AC3E}">
        <p14:creationId xmlns:p14="http://schemas.microsoft.com/office/powerpoint/2010/main" val="319447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8AE9-EC70-4736-AA93-FBFF4B52F720}"/>
              </a:ext>
            </a:extLst>
          </p:cNvPr>
          <p:cNvSpPr>
            <a:spLocks noGrp="1"/>
          </p:cNvSpPr>
          <p:nvPr>
            <p:ph type="title"/>
          </p:nvPr>
        </p:nvSpPr>
        <p:spPr/>
        <p:txBody>
          <a:bodyPr/>
          <a:lstStyle/>
          <a:p>
            <a:r>
              <a:rPr lang="en-US" dirty="0" err="1"/>
              <a:t>Chương</a:t>
            </a:r>
            <a:r>
              <a:rPr lang="en-US" dirty="0"/>
              <a:t> </a:t>
            </a:r>
            <a:r>
              <a:rPr lang="en-US" dirty="0" err="1"/>
              <a:t>trình</a:t>
            </a:r>
            <a:r>
              <a:rPr lang="en-US" dirty="0"/>
              <a:t> server </a:t>
            </a:r>
            <a:r>
              <a:rPr lang="en-US" dirty="0" err="1"/>
              <a:t>phục</a:t>
            </a:r>
            <a:r>
              <a:rPr lang="en-US" dirty="0"/>
              <a:t> </a:t>
            </a:r>
            <a:r>
              <a:rPr lang="en-US" dirty="0" err="1"/>
              <a:t>vụ</a:t>
            </a:r>
            <a:r>
              <a:rPr lang="en-US" dirty="0"/>
              <a:t> song </a:t>
            </a:r>
            <a:r>
              <a:rPr lang="en-US" dirty="0" err="1"/>
              <a:t>song</a:t>
            </a:r>
            <a:endParaRPr lang="en-US" dirty="0"/>
          </a:p>
        </p:txBody>
      </p:sp>
      <p:sp>
        <p:nvSpPr>
          <p:cNvPr id="3" name="TextBox 2">
            <a:extLst>
              <a:ext uri="{FF2B5EF4-FFF2-40B4-BE49-F238E27FC236}">
                <a16:creationId xmlns:a16="http://schemas.microsoft.com/office/drawing/2014/main" id="{A058E5A6-8F46-46F8-838D-D9A74A78B3F5}"/>
              </a:ext>
            </a:extLst>
          </p:cNvPr>
          <p:cNvSpPr txBox="1"/>
          <p:nvPr/>
        </p:nvSpPr>
        <p:spPr>
          <a:xfrm>
            <a:off x="388088" y="1031318"/>
            <a:ext cx="8367824" cy="3908762"/>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err="1">
                <a:solidFill>
                  <a:srgbClr val="0033CC"/>
                </a:solidFill>
                <a:effectLst/>
                <a:latin typeface="Josefin Sans" panose="020B0604020202020204" charset="0"/>
              </a:rPr>
              <a:t>Phần</a:t>
            </a:r>
            <a:r>
              <a:rPr lang="en-US" sz="2000" b="0" i="0" dirty="0">
                <a:solidFill>
                  <a:srgbClr val="0033CC"/>
                </a:solidFill>
                <a:effectLst/>
                <a:latin typeface="Josefin Sans" panose="020B0604020202020204" charset="0"/>
              </a:rPr>
              <a:t> 1: </a:t>
            </a:r>
            <a:r>
              <a:rPr lang="en-US" sz="2000" dirty="0" err="1">
                <a:solidFill>
                  <a:schemeClr val="tx1"/>
                </a:solidFill>
                <a:latin typeface="Josefin Sans" panose="020B0604020202020204" charset="0"/>
              </a:rPr>
              <a:t>Lặp</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lại</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các</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công</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việc</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sau</a:t>
            </a:r>
            <a:r>
              <a:rPr lang="en-US" sz="2000" dirty="0">
                <a:solidFill>
                  <a:schemeClr val="tx1"/>
                </a:solidFill>
                <a:latin typeface="Josefin Sans" panose="020B0604020202020204" charset="0"/>
              </a:rPr>
              <a:t>: </a:t>
            </a:r>
          </a:p>
          <a:p>
            <a:pPr lvl="5" algn="just"/>
            <a:r>
              <a:rPr lang="en-US" sz="2000" dirty="0">
                <a:latin typeface="Josefin Sans" panose="020B0604020202020204" charset="0"/>
              </a:rPr>
              <a:t>	</a:t>
            </a:r>
            <a:r>
              <a:rPr lang="en-US" sz="1800" dirty="0">
                <a:latin typeface="Josefin Sans" panose="020B0604020202020204" charset="0"/>
              </a:rPr>
              <a:t>- </a:t>
            </a:r>
            <a:r>
              <a:rPr lang="en-US" sz="1800" dirty="0" err="1">
                <a:latin typeface="Josefin Sans" panose="020B0604020202020204" charset="0"/>
              </a:rPr>
              <a:t>Lắng</a:t>
            </a:r>
            <a:r>
              <a:rPr lang="en-US" sz="1800" dirty="0">
                <a:latin typeface="Josefin Sans" panose="020B0604020202020204" charset="0"/>
              </a:rPr>
              <a:t> </a:t>
            </a:r>
            <a:r>
              <a:rPr lang="en-US" sz="1800" dirty="0" err="1">
                <a:latin typeface="Josefin Sans" panose="020B0604020202020204" charset="0"/>
              </a:rPr>
              <a:t>nghe</a:t>
            </a:r>
            <a:r>
              <a:rPr lang="en-US" sz="1800" dirty="0">
                <a:latin typeface="Josefin Sans" panose="020B0604020202020204" charset="0"/>
              </a:rPr>
              <a:t> </a:t>
            </a:r>
            <a:r>
              <a:rPr lang="en-US" sz="1800" dirty="0" err="1">
                <a:latin typeface="Josefin Sans" panose="020B0604020202020204" charset="0"/>
              </a:rPr>
              <a:t>yêu</a:t>
            </a:r>
            <a:r>
              <a:rPr lang="en-US" sz="1800" dirty="0">
                <a:latin typeface="Josefin Sans" panose="020B0604020202020204" charset="0"/>
              </a:rPr>
              <a:t> </a:t>
            </a:r>
            <a:r>
              <a:rPr lang="en-US" sz="1800" dirty="0" err="1">
                <a:latin typeface="Josefin Sans" panose="020B0604020202020204" charset="0"/>
              </a:rPr>
              <a:t>cầu</a:t>
            </a:r>
            <a:r>
              <a:rPr lang="en-US" sz="1800" dirty="0">
                <a:latin typeface="Josefin Sans" panose="020B0604020202020204" charset="0"/>
              </a:rPr>
              <a:t> </a:t>
            </a:r>
            <a:r>
              <a:rPr lang="en-US" sz="1800" dirty="0" err="1">
                <a:latin typeface="Josefin Sans" panose="020B0604020202020204" charset="0"/>
              </a:rPr>
              <a:t>nối</a:t>
            </a:r>
            <a:r>
              <a:rPr lang="en-US" sz="1800" dirty="0">
                <a:latin typeface="Josefin Sans" panose="020B0604020202020204" charset="0"/>
              </a:rPr>
              <a:t> </a:t>
            </a:r>
            <a:r>
              <a:rPr lang="en-US" sz="1800" dirty="0" err="1">
                <a:latin typeface="Josefin Sans" panose="020B0604020202020204" charset="0"/>
              </a:rPr>
              <a:t>kết</a:t>
            </a:r>
            <a:r>
              <a:rPr lang="en-US" sz="1800" dirty="0">
                <a:latin typeface="Josefin Sans" panose="020B0604020202020204" charset="0"/>
              </a:rPr>
              <a:t> </a:t>
            </a:r>
            <a:r>
              <a:rPr lang="en-US" sz="1800" dirty="0" err="1">
                <a:latin typeface="Josefin Sans" panose="020B0604020202020204" charset="0"/>
              </a:rPr>
              <a:t>của</a:t>
            </a:r>
            <a:r>
              <a:rPr lang="en-US" sz="1800" dirty="0">
                <a:latin typeface="Josefin Sans" panose="020B0604020202020204" charset="0"/>
              </a:rPr>
              <a:t> </a:t>
            </a:r>
            <a:r>
              <a:rPr lang="en-US" sz="1800" dirty="0" err="1">
                <a:latin typeface="Josefin Sans" panose="020B0604020202020204" charset="0"/>
              </a:rPr>
              <a:t>khách</a:t>
            </a:r>
            <a:r>
              <a:rPr lang="en-US" sz="1800" dirty="0">
                <a:latin typeface="Josefin Sans" panose="020B0604020202020204" charset="0"/>
              </a:rPr>
              <a:t> </a:t>
            </a:r>
            <a:r>
              <a:rPr lang="en-US" sz="1800" dirty="0" err="1">
                <a:latin typeface="Josefin Sans" panose="020B0604020202020204" charset="0"/>
              </a:rPr>
              <a:t>hàng</a:t>
            </a:r>
            <a:r>
              <a:rPr lang="en-US" sz="1800" dirty="0">
                <a:latin typeface="Josefin Sans" panose="020B0604020202020204" charset="0"/>
              </a:rPr>
              <a:t>. </a:t>
            </a:r>
          </a:p>
          <a:p>
            <a:pPr lvl="3"/>
            <a:r>
              <a:rPr lang="en-US" sz="1800" dirty="0">
                <a:latin typeface="Josefin Sans" panose="020B0604020202020204" charset="0"/>
              </a:rPr>
              <a:t>	- </a:t>
            </a:r>
            <a:r>
              <a:rPr lang="en-US" sz="1800" dirty="0" err="1">
                <a:latin typeface="Josefin Sans" panose="020B0604020202020204" charset="0"/>
              </a:rPr>
              <a:t>Chấp</a:t>
            </a:r>
            <a:r>
              <a:rPr lang="en-US" sz="1800" dirty="0">
                <a:latin typeface="Josefin Sans" panose="020B0604020202020204" charset="0"/>
              </a:rPr>
              <a:t> </a:t>
            </a:r>
            <a:r>
              <a:rPr lang="en-US" sz="1800" dirty="0" err="1">
                <a:latin typeface="Josefin Sans" panose="020B0604020202020204" charset="0"/>
              </a:rPr>
              <a:t>nhận</a:t>
            </a:r>
            <a:r>
              <a:rPr lang="en-US" sz="1800" dirty="0">
                <a:latin typeface="Josefin Sans" panose="020B0604020202020204" charset="0"/>
              </a:rPr>
              <a:t> </a:t>
            </a:r>
            <a:r>
              <a:rPr lang="en-US" sz="1800" dirty="0" err="1">
                <a:latin typeface="Josefin Sans" panose="020B0604020202020204" charset="0"/>
              </a:rPr>
              <a:t>một</a:t>
            </a:r>
            <a:r>
              <a:rPr lang="en-US" sz="1800" dirty="0">
                <a:latin typeface="Josefin Sans" panose="020B0604020202020204" charset="0"/>
              </a:rPr>
              <a:t> </a:t>
            </a:r>
            <a:r>
              <a:rPr lang="en-US" sz="1800" dirty="0" err="1">
                <a:latin typeface="Josefin Sans" panose="020B0604020202020204" charset="0"/>
              </a:rPr>
              <a:t>yêu</a:t>
            </a:r>
            <a:r>
              <a:rPr lang="en-US" sz="1800" dirty="0">
                <a:latin typeface="Josefin Sans" panose="020B0604020202020204" charset="0"/>
              </a:rPr>
              <a:t> </a:t>
            </a:r>
            <a:r>
              <a:rPr lang="en-US" sz="1800" dirty="0" err="1">
                <a:latin typeface="Josefin Sans" panose="020B0604020202020204" charset="0"/>
              </a:rPr>
              <a:t>cầu</a:t>
            </a:r>
            <a:r>
              <a:rPr lang="en-US" sz="1800" dirty="0">
                <a:latin typeface="Josefin Sans" panose="020B0604020202020204" charset="0"/>
              </a:rPr>
              <a:t> </a:t>
            </a:r>
            <a:r>
              <a:rPr lang="en-US" sz="1800" dirty="0" err="1">
                <a:latin typeface="Josefin Sans" panose="020B0604020202020204" charset="0"/>
              </a:rPr>
              <a:t>nối</a:t>
            </a:r>
            <a:r>
              <a:rPr lang="en-US" sz="1800" dirty="0">
                <a:latin typeface="Josefin Sans" panose="020B0604020202020204" charset="0"/>
              </a:rPr>
              <a:t> </a:t>
            </a:r>
            <a:r>
              <a:rPr lang="en-US" sz="1800" dirty="0" err="1">
                <a:latin typeface="Josefin Sans" panose="020B0604020202020204" charset="0"/>
              </a:rPr>
              <a:t>kết</a:t>
            </a:r>
            <a:r>
              <a:rPr lang="en-US" sz="1800" dirty="0">
                <a:latin typeface="Josefin Sans" panose="020B0604020202020204" charset="0"/>
              </a:rPr>
              <a:t> : </a:t>
            </a:r>
          </a:p>
          <a:p>
            <a:pPr lvl="3"/>
            <a:r>
              <a:rPr lang="en-US" sz="1800" dirty="0">
                <a:latin typeface="Josefin Sans" panose="020B0604020202020204" charset="0"/>
              </a:rPr>
              <a:t>	- </a:t>
            </a:r>
            <a:r>
              <a:rPr lang="en-US" sz="1800" dirty="0" err="1">
                <a:latin typeface="Josefin Sans" panose="020B0604020202020204" charset="0"/>
              </a:rPr>
              <a:t>Tạo</a:t>
            </a:r>
            <a:r>
              <a:rPr lang="en-US" sz="1800" dirty="0">
                <a:latin typeface="Josefin Sans" panose="020B0604020202020204" charset="0"/>
              </a:rPr>
              <a:t> </a:t>
            </a:r>
            <a:r>
              <a:rPr lang="en-US" sz="1800" dirty="0" err="1">
                <a:latin typeface="Josefin Sans" panose="020B0604020202020204" charset="0"/>
              </a:rPr>
              <a:t>kênh</a:t>
            </a:r>
            <a:r>
              <a:rPr lang="en-US" sz="1800" dirty="0">
                <a:latin typeface="Josefin Sans" panose="020B0604020202020204" charset="0"/>
              </a:rPr>
              <a:t> </a:t>
            </a:r>
            <a:r>
              <a:rPr lang="en-US" sz="1800" dirty="0" err="1">
                <a:latin typeface="Josefin Sans" panose="020B0604020202020204" charset="0"/>
              </a:rPr>
              <a:t>giao</a:t>
            </a:r>
            <a:r>
              <a:rPr lang="en-US" sz="1800" dirty="0">
                <a:latin typeface="Josefin Sans" panose="020B0604020202020204" charset="0"/>
              </a:rPr>
              <a:t> </a:t>
            </a:r>
            <a:r>
              <a:rPr lang="en-US" sz="1800" dirty="0" err="1">
                <a:latin typeface="Josefin Sans" panose="020B0604020202020204" charset="0"/>
              </a:rPr>
              <a:t>tiếp</a:t>
            </a:r>
            <a:r>
              <a:rPr lang="en-US" sz="1800" dirty="0">
                <a:latin typeface="Josefin Sans" panose="020B0604020202020204" charset="0"/>
              </a:rPr>
              <a:t> </a:t>
            </a:r>
            <a:r>
              <a:rPr lang="en-US" sz="1800" dirty="0" err="1">
                <a:latin typeface="Josefin Sans" panose="020B0604020202020204" charset="0"/>
              </a:rPr>
              <a:t>ảo</a:t>
            </a:r>
            <a:r>
              <a:rPr lang="en-US" sz="1800" dirty="0">
                <a:latin typeface="Josefin Sans" panose="020B0604020202020204" charset="0"/>
              </a:rPr>
              <a:t> </a:t>
            </a:r>
            <a:r>
              <a:rPr lang="en-US" sz="1800" dirty="0" err="1">
                <a:latin typeface="Josefin Sans" panose="020B0604020202020204" charset="0"/>
              </a:rPr>
              <a:t>mới</a:t>
            </a:r>
            <a:r>
              <a:rPr lang="en-US" sz="1800" dirty="0">
                <a:latin typeface="Josefin Sans" panose="020B0604020202020204" charset="0"/>
              </a:rPr>
              <a:t> </a:t>
            </a:r>
            <a:r>
              <a:rPr lang="en-US" sz="1800" dirty="0" err="1">
                <a:latin typeface="Josefin Sans" panose="020B0604020202020204" charset="0"/>
              </a:rPr>
              <a:t>với</a:t>
            </a:r>
            <a:r>
              <a:rPr lang="en-US" sz="1800" dirty="0">
                <a:latin typeface="Josefin Sans" panose="020B0604020202020204" charset="0"/>
              </a:rPr>
              <a:t> </a:t>
            </a:r>
            <a:r>
              <a:rPr lang="en-US" sz="1800" dirty="0" err="1">
                <a:latin typeface="Josefin Sans" panose="020B0604020202020204" charset="0"/>
              </a:rPr>
              <a:t>khách</a:t>
            </a:r>
            <a:r>
              <a:rPr lang="en-US" sz="1800" dirty="0">
                <a:latin typeface="Josefin Sans" panose="020B0604020202020204" charset="0"/>
              </a:rPr>
              <a:t> </a:t>
            </a:r>
            <a:r>
              <a:rPr lang="en-US" sz="1800" dirty="0" err="1">
                <a:latin typeface="Josefin Sans" panose="020B0604020202020204" charset="0"/>
              </a:rPr>
              <a:t>hàng</a:t>
            </a:r>
            <a:r>
              <a:rPr lang="en-US" sz="1800" dirty="0">
                <a:latin typeface="Josefin Sans" panose="020B0604020202020204" charset="0"/>
              </a:rPr>
              <a:t>.	 </a:t>
            </a:r>
          </a:p>
          <a:p>
            <a:pPr lvl="3"/>
            <a:r>
              <a:rPr lang="en-US" sz="1800" dirty="0">
                <a:latin typeface="Josefin Sans" panose="020B0604020202020204" charset="0"/>
              </a:rPr>
              <a:t>	- </a:t>
            </a:r>
            <a:r>
              <a:rPr lang="en-US" sz="1800" dirty="0" err="1">
                <a:latin typeface="Josefin Sans" panose="020B0604020202020204" charset="0"/>
              </a:rPr>
              <a:t>Tạo</a:t>
            </a:r>
            <a:r>
              <a:rPr lang="en-US" sz="1800" dirty="0">
                <a:latin typeface="Josefin Sans" panose="020B0604020202020204" charset="0"/>
              </a:rPr>
              <a:t> </a:t>
            </a:r>
            <a:r>
              <a:rPr lang="en-US" sz="1800" dirty="0" err="1">
                <a:latin typeface="Josefin Sans" panose="020B0604020202020204" charset="0"/>
              </a:rPr>
              <a:t>Phần</a:t>
            </a:r>
            <a:r>
              <a:rPr lang="en-US" sz="1800" dirty="0">
                <a:latin typeface="Josefin Sans" panose="020B0604020202020204" charset="0"/>
              </a:rPr>
              <a:t> 2 </a:t>
            </a:r>
            <a:r>
              <a:rPr lang="en-US" sz="1800" dirty="0" err="1">
                <a:latin typeface="Josefin Sans" panose="020B0604020202020204" charset="0"/>
              </a:rPr>
              <a:t>để</a:t>
            </a:r>
            <a:r>
              <a:rPr lang="en-US" sz="1800" dirty="0">
                <a:latin typeface="Josefin Sans" panose="020B0604020202020204" charset="0"/>
              </a:rPr>
              <a:t> </a:t>
            </a:r>
            <a:r>
              <a:rPr lang="en-US" sz="1800" dirty="0" err="1">
                <a:latin typeface="Josefin Sans" panose="020B0604020202020204" charset="0"/>
              </a:rPr>
              <a:t>xử</a:t>
            </a:r>
            <a:r>
              <a:rPr lang="en-US" sz="1800" dirty="0">
                <a:latin typeface="Josefin Sans" panose="020B0604020202020204" charset="0"/>
              </a:rPr>
              <a:t> </a:t>
            </a:r>
            <a:r>
              <a:rPr lang="en-US" sz="1800" dirty="0" err="1">
                <a:latin typeface="Josefin Sans" panose="020B0604020202020204" charset="0"/>
              </a:rPr>
              <a:t>lý</a:t>
            </a:r>
            <a:r>
              <a:rPr lang="en-US" sz="1800" dirty="0">
                <a:latin typeface="Josefin Sans" panose="020B0604020202020204" charset="0"/>
              </a:rPr>
              <a:t> </a:t>
            </a:r>
            <a:r>
              <a:rPr lang="en-US" sz="1800" dirty="0" err="1">
                <a:latin typeface="Josefin Sans" panose="020B0604020202020204" charset="0"/>
              </a:rPr>
              <a:t>các</a:t>
            </a:r>
            <a:r>
              <a:rPr lang="en-US" sz="1800" dirty="0">
                <a:latin typeface="Josefin Sans" panose="020B0604020202020204" charset="0"/>
              </a:rPr>
              <a:t> </a:t>
            </a:r>
            <a:r>
              <a:rPr lang="en-US" sz="1800" dirty="0" err="1">
                <a:latin typeface="Josefin Sans" panose="020B0604020202020204" charset="0"/>
              </a:rPr>
              <a:t>thông</a:t>
            </a:r>
            <a:r>
              <a:rPr lang="en-US" sz="1800" dirty="0">
                <a:latin typeface="Josefin Sans" panose="020B0604020202020204" charset="0"/>
              </a:rPr>
              <a:t> </a:t>
            </a:r>
            <a:r>
              <a:rPr lang="en-US" sz="1800" dirty="0" err="1">
                <a:latin typeface="Josefin Sans" panose="020B0604020202020204" charset="0"/>
              </a:rPr>
              <a:t>điệp</a:t>
            </a:r>
            <a:r>
              <a:rPr lang="en-US" sz="1800" dirty="0">
                <a:latin typeface="Josefin Sans" panose="020B0604020202020204" charset="0"/>
              </a:rPr>
              <a:t> </a:t>
            </a:r>
            <a:r>
              <a:rPr lang="en-US" sz="1800" dirty="0" err="1">
                <a:latin typeface="Josefin Sans" panose="020B0604020202020204" charset="0"/>
              </a:rPr>
              <a:t>yêu</a:t>
            </a:r>
            <a:r>
              <a:rPr lang="en-US" sz="1800" dirty="0">
                <a:latin typeface="Josefin Sans" panose="020B0604020202020204" charset="0"/>
              </a:rPr>
              <a:t> </a:t>
            </a:r>
            <a:r>
              <a:rPr lang="en-US" sz="1800" dirty="0" err="1">
                <a:latin typeface="Josefin Sans" panose="020B0604020202020204" charset="0"/>
              </a:rPr>
              <a:t>cầu</a:t>
            </a:r>
            <a:r>
              <a:rPr lang="en-US" sz="1800" dirty="0">
                <a:latin typeface="Josefin Sans" panose="020B0604020202020204" charset="0"/>
              </a:rPr>
              <a:t> </a:t>
            </a:r>
            <a:r>
              <a:rPr lang="en-US" sz="1800" dirty="0" err="1">
                <a:latin typeface="Josefin Sans" panose="020B0604020202020204" charset="0"/>
              </a:rPr>
              <a:t>của</a:t>
            </a:r>
            <a:r>
              <a:rPr lang="en-US" sz="1800" dirty="0">
                <a:latin typeface="Josefin Sans" panose="020B0604020202020204" charset="0"/>
              </a:rPr>
              <a:t> </a:t>
            </a:r>
            <a:r>
              <a:rPr lang="en-US" sz="1800" dirty="0" err="1">
                <a:latin typeface="Josefin Sans" panose="020B0604020202020204" charset="0"/>
              </a:rPr>
              <a:t>khách</a:t>
            </a:r>
            <a:r>
              <a:rPr lang="en-US" sz="1800" dirty="0">
                <a:latin typeface="Josefin Sans" panose="020B0604020202020204" charset="0"/>
              </a:rPr>
              <a:t> </a:t>
            </a:r>
            <a:r>
              <a:rPr lang="en-US" sz="1800" dirty="0" err="1">
                <a:latin typeface="Josefin Sans" panose="020B0604020202020204" charset="0"/>
              </a:rPr>
              <a:t>hàng</a:t>
            </a:r>
            <a:r>
              <a:rPr lang="en-US" sz="1800" dirty="0">
                <a:latin typeface="Josefin Sans" panose="020B0604020202020204" charset="0"/>
              </a:rPr>
              <a:t>.</a:t>
            </a:r>
            <a:r>
              <a:rPr lang="en-US" sz="2000" dirty="0">
                <a:latin typeface="Josefin Sans" panose="020B0604020202020204" charset="0"/>
              </a:rPr>
              <a:t> </a:t>
            </a:r>
            <a:br>
              <a:rPr lang="en-US" sz="2000" b="0" i="0" dirty="0">
                <a:solidFill>
                  <a:srgbClr val="0033CC"/>
                </a:solidFill>
                <a:effectLst/>
                <a:latin typeface="Josefin Sans" panose="020B0604020202020204" charset="0"/>
              </a:rPr>
            </a:br>
            <a:r>
              <a:rPr lang="en-US" sz="1800" b="0" i="0" dirty="0">
                <a:solidFill>
                  <a:srgbClr val="0033CC"/>
                </a:solidFill>
                <a:effectLst/>
                <a:latin typeface="Josefin Sans" panose="020B0604020202020204" charset="0"/>
              </a:rPr>
              <a:t>	</a:t>
            </a:r>
            <a:r>
              <a:rPr lang="en-US" dirty="0">
                <a:latin typeface="Josefin Sans" panose="020B0604020202020204" charset="0"/>
              </a:rPr>
              <a:t> </a:t>
            </a:r>
            <a:endParaRPr lang="en-US" sz="2000" dirty="0">
              <a:latin typeface="Josefin Sans" panose="020B0604020202020204" charset="0"/>
            </a:endParaRPr>
          </a:p>
          <a:p>
            <a:pPr marL="342900" indent="-342900">
              <a:buFont typeface="Arial" panose="020B0604020202020204" pitchFamily="34" charset="0"/>
              <a:buChar char="•"/>
            </a:pPr>
            <a:r>
              <a:rPr lang="en-US" sz="2000" i="0" dirty="0" err="1">
                <a:solidFill>
                  <a:srgbClr val="0033CC"/>
                </a:solidFill>
                <a:effectLst/>
                <a:latin typeface="Josefin Sans" panose="020B0604020202020204" charset="0"/>
              </a:rPr>
              <a:t>Phần</a:t>
            </a:r>
            <a:r>
              <a:rPr lang="en-US" sz="2000" i="0" dirty="0">
                <a:solidFill>
                  <a:srgbClr val="0033CC"/>
                </a:solidFill>
                <a:effectLst/>
                <a:latin typeface="Josefin Sans" panose="020B0604020202020204" charset="0"/>
              </a:rPr>
              <a:t> 2: </a:t>
            </a:r>
            <a:r>
              <a:rPr lang="en-US" sz="2000" dirty="0" err="1">
                <a:solidFill>
                  <a:schemeClr val="tx1"/>
                </a:solidFill>
                <a:latin typeface="Josefin Sans" panose="020B0604020202020204" charset="0"/>
              </a:rPr>
              <a:t>Lặp</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lại</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các</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công</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việc</a:t>
            </a:r>
            <a:r>
              <a:rPr lang="en-US" sz="2000" dirty="0">
                <a:solidFill>
                  <a:schemeClr val="tx1"/>
                </a:solidFill>
                <a:latin typeface="Josefin Sans" panose="020B0604020202020204" charset="0"/>
              </a:rPr>
              <a:t> </a:t>
            </a:r>
            <a:r>
              <a:rPr lang="en-US" sz="2000" dirty="0" err="1">
                <a:solidFill>
                  <a:schemeClr val="tx1"/>
                </a:solidFill>
                <a:latin typeface="Josefin Sans" panose="020B0604020202020204" charset="0"/>
              </a:rPr>
              <a:t>sau</a:t>
            </a:r>
            <a:r>
              <a:rPr lang="en-US" sz="2000" dirty="0">
                <a:solidFill>
                  <a:schemeClr val="tx1"/>
                </a:solidFill>
                <a:latin typeface="Josefin Sans" panose="020B0604020202020204" charset="0"/>
              </a:rPr>
              <a:t>: </a:t>
            </a:r>
          </a:p>
          <a:p>
            <a:pPr lvl="8"/>
            <a:r>
              <a:rPr lang="en-US" dirty="0">
                <a:latin typeface="Josefin Sans" panose="020B0604020202020204" charset="0"/>
              </a:rPr>
              <a:t>	- </a:t>
            </a:r>
            <a:r>
              <a:rPr lang="en-US" sz="1800" dirty="0" err="1">
                <a:latin typeface="Josefin Sans" panose="020B0604020202020204" charset="0"/>
              </a:rPr>
              <a:t>Chờ</a:t>
            </a:r>
            <a:r>
              <a:rPr lang="en-US" sz="1800" dirty="0">
                <a:latin typeface="Josefin Sans" panose="020B0604020202020204" charset="0"/>
              </a:rPr>
              <a:t> </a:t>
            </a:r>
            <a:r>
              <a:rPr lang="en-US" sz="1800" dirty="0" err="1">
                <a:latin typeface="Josefin Sans" panose="020B0604020202020204" charset="0"/>
              </a:rPr>
              <a:t>nhận</a:t>
            </a:r>
            <a:r>
              <a:rPr lang="en-US" sz="1800" dirty="0">
                <a:latin typeface="Josefin Sans" panose="020B0604020202020204" charset="0"/>
              </a:rPr>
              <a:t> </a:t>
            </a:r>
            <a:r>
              <a:rPr lang="en-US" sz="1800" dirty="0" err="1">
                <a:latin typeface="Josefin Sans" panose="020B0604020202020204" charset="0"/>
              </a:rPr>
              <a:t>thông</a:t>
            </a:r>
            <a:r>
              <a:rPr lang="en-US" sz="1800" dirty="0">
                <a:latin typeface="Josefin Sans" panose="020B0604020202020204" charset="0"/>
              </a:rPr>
              <a:t> </a:t>
            </a:r>
            <a:r>
              <a:rPr lang="en-US" sz="1800" dirty="0" err="1">
                <a:latin typeface="Josefin Sans" panose="020B0604020202020204" charset="0"/>
              </a:rPr>
              <a:t>điệp</a:t>
            </a:r>
            <a:r>
              <a:rPr lang="en-US" sz="1800" dirty="0">
                <a:latin typeface="Josefin Sans" panose="020B0604020202020204" charset="0"/>
              </a:rPr>
              <a:t> </a:t>
            </a:r>
            <a:r>
              <a:rPr lang="en-US" sz="1800" dirty="0" err="1">
                <a:latin typeface="Josefin Sans" panose="020B0604020202020204" charset="0"/>
              </a:rPr>
              <a:t>yêu</a:t>
            </a:r>
            <a:r>
              <a:rPr lang="en-US" sz="1800" dirty="0">
                <a:latin typeface="Josefin Sans" panose="020B0604020202020204" charset="0"/>
              </a:rPr>
              <a:t> </a:t>
            </a:r>
            <a:r>
              <a:rPr lang="en-US" sz="1800" dirty="0" err="1">
                <a:latin typeface="Josefin Sans" panose="020B0604020202020204" charset="0"/>
              </a:rPr>
              <a:t>cầu</a:t>
            </a:r>
            <a:r>
              <a:rPr lang="en-US" sz="1800" dirty="0">
                <a:latin typeface="Josefin Sans" panose="020B0604020202020204" charset="0"/>
              </a:rPr>
              <a:t> </a:t>
            </a:r>
            <a:r>
              <a:rPr lang="en-US" sz="1800" dirty="0" err="1">
                <a:latin typeface="Josefin Sans" panose="020B0604020202020204" charset="0"/>
              </a:rPr>
              <a:t>của</a:t>
            </a:r>
            <a:r>
              <a:rPr lang="en-US" sz="1800" dirty="0">
                <a:latin typeface="Josefin Sans" panose="020B0604020202020204" charset="0"/>
              </a:rPr>
              <a:t> </a:t>
            </a:r>
            <a:r>
              <a:rPr lang="en-US" sz="1800" dirty="0" err="1">
                <a:latin typeface="Josefin Sans" panose="020B0604020202020204" charset="0"/>
              </a:rPr>
              <a:t>khách</a:t>
            </a:r>
            <a:r>
              <a:rPr lang="en-US" sz="1800" dirty="0">
                <a:latin typeface="Josefin Sans" panose="020B0604020202020204" charset="0"/>
              </a:rPr>
              <a:t> </a:t>
            </a:r>
            <a:r>
              <a:rPr lang="en-US" sz="1800" dirty="0" err="1">
                <a:latin typeface="Josefin Sans" panose="020B0604020202020204" charset="0"/>
              </a:rPr>
              <a:t>hàng</a:t>
            </a:r>
            <a:r>
              <a:rPr lang="en-US" sz="1800" dirty="0">
                <a:latin typeface="Josefin Sans" panose="020B0604020202020204" charset="0"/>
              </a:rPr>
              <a:t>.</a:t>
            </a:r>
          </a:p>
          <a:p>
            <a:pPr lvl="8"/>
            <a:r>
              <a:rPr lang="en-US" sz="1800" dirty="0">
                <a:latin typeface="Josefin Sans" panose="020B0604020202020204" charset="0"/>
              </a:rPr>
              <a:t>	- </a:t>
            </a:r>
            <a:r>
              <a:rPr lang="en-US" sz="1800" dirty="0" err="1">
                <a:latin typeface="Josefin Sans" panose="020B0604020202020204" charset="0"/>
              </a:rPr>
              <a:t>Phân</a:t>
            </a:r>
            <a:r>
              <a:rPr lang="en-US" sz="1800" dirty="0">
                <a:latin typeface="Josefin Sans" panose="020B0604020202020204" charset="0"/>
              </a:rPr>
              <a:t> </a:t>
            </a:r>
            <a:r>
              <a:rPr lang="en-US" sz="1800" dirty="0" err="1">
                <a:latin typeface="Josefin Sans" panose="020B0604020202020204" charset="0"/>
              </a:rPr>
              <a:t>tích</a:t>
            </a:r>
            <a:r>
              <a:rPr lang="en-US" sz="1800" dirty="0">
                <a:latin typeface="Josefin Sans" panose="020B0604020202020204" charset="0"/>
              </a:rPr>
              <a:t> </a:t>
            </a:r>
            <a:r>
              <a:rPr lang="en-US" sz="1800" dirty="0" err="1">
                <a:latin typeface="Josefin Sans" panose="020B0604020202020204" charset="0"/>
              </a:rPr>
              <a:t>và</a:t>
            </a:r>
            <a:r>
              <a:rPr lang="en-US" sz="1800" dirty="0">
                <a:latin typeface="Josefin Sans" panose="020B0604020202020204" charset="0"/>
              </a:rPr>
              <a:t> </a:t>
            </a:r>
            <a:r>
              <a:rPr lang="en-US" sz="1800" dirty="0" err="1">
                <a:latin typeface="Josefin Sans" panose="020B0604020202020204" charset="0"/>
              </a:rPr>
              <a:t>xử</a:t>
            </a:r>
            <a:r>
              <a:rPr lang="en-US" sz="1800" dirty="0">
                <a:latin typeface="Josefin Sans" panose="020B0604020202020204" charset="0"/>
              </a:rPr>
              <a:t> </a:t>
            </a:r>
            <a:r>
              <a:rPr lang="en-US" sz="1800" dirty="0" err="1">
                <a:latin typeface="Josefin Sans" panose="020B0604020202020204" charset="0"/>
              </a:rPr>
              <a:t>lý</a:t>
            </a:r>
            <a:r>
              <a:rPr lang="en-US" sz="1800" dirty="0">
                <a:latin typeface="Josefin Sans" panose="020B0604020202020204" charset="0"/>
              </a:rPr>
              <a:t> </a:t>
            </a:r>
            <a:r>
              <a:rPr lang="en-US" sz="1800" dirty="0" err="1">
                <a:latin typeface="Josefin Sans" panose="020B0604020202020204" charset="0"/>
              </a:rPr>
              <a:t>yêu</a:t>
            </a:r>
            <a:r>
              <a:rPr lang="en-US" sz="1800" dirty="0">
                <a:latin typeface="Josefin Sans" panose="020B0604020202020204" charset="0"/>
              </a:rPr>
              <a:t> </a:t>
            </a:r>
            <a:r>
              <a:rPr lang="en-US" sz="1800" dirty="0" err="1">
                <a:latin typeface="Josefin Sans" panose="020B0604020202020204" charset="0"/>
              </a:rPr>
              <a:t>cầu</a:t>
            </a:r>
            <a:r>
              <a:rPr lang="en-US" sz="1800" dirty="0">
                <a:latin typeface="Josefin Sans" panose="020B0604020202020204" charset="0"/>
              </a:rPr>
              <a:t>. </a:t>
            </a:r>
          </a:p>
          <a:p>
            <a:pPr lvl="8"/>
            <a:r>
              <a:rPr lang="en-US" sz="1800" dirty="0">
                <a:latin typeface="Josefin Sans" panose="020B0604020202020204" charset="0"/>
              </a:rPr>
              <a:t>	- </a:t>
            </a:r>
            <a:r>
              <a:rPr lang="en-US" sz="1800" dirty="0" err="1">
                <a:latin typeface="Josefin Sans" panose="020B0604020202020204" charset="0"/>
              </a:rPr>
              <a:t>Gửi</a:t>
            </a:r>
            <a:r>
              <a:rPr lang="en-US" sz="1800" dirty="0">
                <a:latin typeface="Josefin Sans" panose="020B0604020202020204" charset="0"/>
              </a:rPr>
              <a:t> </a:t>
            </a:r>
            <a:r>
              <a:rPr lang="en-US" sz="1800" dirty="0" err="1">
                <a:latin typeface="Josefin Sans" panose="020B0604020202020204" charset="0"/>
              </a:rPr>
              <a:t>thông</a:t>
            </a:r>
            <a:r>
              <a:rPr lang="en-US" sz="1800" dirty="0">
                <a:latin typeface="Josefin Sans" panose="020B0604020202020204" charset="0"/>
              </a:rPr>
              <a:t> </a:t>
            </a:r>
            <a:r>
              <a:rPr lang="en-US" sz="1800" dirty="0" err="1">
                <a:latin typeface="Josefin Sans" panose="020B0604020202020204" charset="0"/>
              </a:rPr>
              <a:t>điệp</a:t>
            </a:r>
            <a:r>
              <a:rPr lang="en-US" sz="1800" dirty="0">
                <a:latin typeface="Josefin Sans" panose="020B0604020202020204" charset="0"/>
              </a:rPr>
              <a:t> </a:t>
            </a:r>
            <a:r>
              <a:rPr lang="en-US" sz="1800" dirty="0" err="1">
                <a:latin typeface="Josefin Sans" panose="020B0604020202020204" charset="0"/>
              </a:rPr>
              <a:t>trả</a:t>
            </a:r>
            <a:r>
              <a:rPr lang="en-US" sz="1800" dirty="0">
                <a:latin typeface="Josefin Sans" panose="020B0604020202020204" charset="0"/>
              </a:rPr>
              <a:t> </a:t>
            </a:r>
            <a:r>
              <a:rPr lang="en-US" sz="1800" dirty="0" err="1">
                <a:latin typeface="Josefin Sans" panose="020B0604020202020204" charset="0"/>
              </a:rPr>
              <a:t>lời</a:t>
            </a:r>
            <a:r>
              <a:rPr lang="en-US" sz="1800" dirty="0">
                <a:latin typeface="Josefin Sans" panose="020B0604020202020204" charset="0"/>
              </a:rPr>
              <a:t> </a:t>
            </a:r>
            <a:r>
              <a:rPr lang="en-US" sz="1800" dirty="0" err="1">
                <a:latin typeface="Josefin Sans" panose="020B0604020202020204" charset="0"/>
              </a:rPr>
              <a:t>cho</a:t>
            </a:r>
            <a:r>
              <a:rPr lang="en-US" sz="1800" dirty="0">
                <a:latin typeface="Josefin Sans" panose="020B0604020202020204" charset="0"/>
              </a:rPr>
              <a:t> </a:t>
            </a:r>
            <a:r>
              <a:rPr lang="en-US" sz="1800" dirty="0" err="1">
                <a:latin typeface="Josefin Sans" panose="020B0604020202020204" charset="0"/>
              </a:rPr>
              <a:t>khách</a:t>
            </a:r>
            <a:r>
              <a:rPr lang="en-US" sz="1800" dirty="0">
                <a:latin typeface="Josefin Sans" panose="020B0604020202020204" charset="0"/>
              </a:rPr>
              <a:t> </a:t>
            </a:r>
            <a:r>
              <a:rPr lang="en-US" sz="1800" dirty="0" err="1">
                <a:latin typeface="Josefin Sans" panose="020B0604020202020204" charset="0"/>
              </a:rPr>
              <a:t>hàng</a:t>
            </a:r>
            <a:r>
              <a:rPr lang="en-US" sz="1800">
                <a:latin typeface="Josefin Sans" panose="020B0604020202020204" charset="0"/>
              </a:rPr>
              <a:t>.</a:t>
            </a:r>
          </a:p>
          <a:p>
            <a:pPr lvl="8"/>
            <a:endParaRPr lang="en-US" sz="1800" dirty="0">
              <a:latin typeface="Josefin Sans" panose="020B0604020202020204" charset="0"/>
            </a:endParaRPr>
          </a:p>
          <a:p>
            <a:pPr marL="285750" lvl="1" indent="-285750">
              <a:buFont typeface="Wingdings" panose="05000000000000000000" pitchFamily="2" charset="2"/>
              <a:buChar char="v"/>
            </a:pPr>
            <a:r>
              <a:rPr lang="vi-VN" dirty="0">
                <a:solidFill>
                  <a:schemeClr val="tx1"/>
                </a:solidFill>
                <a:latin typeface="Josefin Sans" panose="020B0604020202020204" charset="0"/>
              </a:rPr>
              <a:t>Phần 2 sẽ kết thúc khi kênh ảo bị xóa đi. </a:t>
            </a:r>
            <a:endParaRPr lang="en-US" dirty="0">
              <a:solidFill>
                <a:schemeClr val="tx1"/>
              </a:solidFill>
              <a:latin typeface="Josefin Sans" panose="020B0604020202020204" charset="0"/>
            </a:endParaRPr>
          </a:p>
          <a:p>
            <a:pPr marL="285750" lvl="1" indent="-285750">
              <a:buFont typeface="Wingdings" panose="05000000000000000000" pitchFamily="2" charset="2"/>
              <a:buChar char="v"/>
            </a:pPr>
            <a:r>
              <a:rPr lang="vi-VN" dirty="0">
                <a:solidFill>
                  <a:schemeClr val="tx1"/>
                </a:solidFill>
                <a:latin typeface="Josefin Sans" panose="020B0604020202020204" charset="0"/>
              </a:rPr>
              <a:t>Phần 2 được thiết kế là 1 thread (để có thể thực thi song song với phần 1)</a:t>
            </a:r>
            <a:br>
              <a:rPr lang="en-US" dirty="0">
                <a:latin typeface="Josefin Sans" panose="020B0604020202020204" charset="0"/>
              </a:rPr>
            </a:br>
            <a:r>
              <a:rPr lang="en-US" dirty="0">
                <a:latin typeface="Josefin Sans" panose="020B0604020202020204" charset="0"/>
              </a:rPr>
              <a:t>	</a:t>
            </a:r>
          </a:p>
        </p:txBody>
      </p:sp>
    </p:spTree>
    <p:extLst>
      <p:ext uri="{BB962C8B-B14F-4D97-AF65-F5344CB8AC3E}">
        <p14:creationId xmlns:p14="http://schemas.microsoft.com/office/powerpoint/2010/main" val="166145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666" name="Google Shape;2666;p53"/>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Sử dụng PVM vào </a:t>
            </a:r>
            <a:r>
              <a:rPr lang="en"/>
              <a:t>truyền thông</a:t>
            </a:r>
            <a:endParaRPr dirty="0"/>
          </a:p>
        </p:txBody>
      </p:sp>
      <p:pic>
        <p:nvPicPr>
          <p:cNvPr id="131" name="Picture 130">
            <a:extLst>
              <a:ext uri="{FF2B5EF4-FFF2-40B4-BE49-F238E27FC236}">
                <a16:creationId xmlns:a16="http://schemas.microsoft.com/office/drawing/2014/main" id="{F33CEBF4-6E11-42C1-BC95-C331C8865ABA}"/>
              </a:ext>
            </a:extLst>
          </p:cNvPr>
          <p:cNvPicPr>
            <a:picLocks noChangeAspect="1"/>
          </p:cNvPicPr>
          <p:nvPr/>
        </p:nvPicPr>
        <p:blipFill>
          <a:blip r:embed="rId3"/>
          <a:stretch>
            <a:fillRect/>
          </a:stretch>
        </p:blipFill>
        <p:spPr>
          <a:xfrm>
            <a:off x="-5356" y="1148713"/>
            <a:ext cx="5561314" cy="3235717"/>
          </a:xfrm>
          <a:prstGeom prst="rect">
            <a:avLst/>
          </a:prstGeom>
        </p:spPr>
      </p:pic>
      <p:sp>
        <p:nvSpPr>
          <p:cNvPr id="132" name="Google Shape;2975;p54"/>
          <p:cNvSpPr txBox="1">
            <a:spLocks noGrp="1"/>
          </p:cNvSpPr>
          <p:nvPr>
            <p:ph type="subTitle" idx="2"/>
          </p:nvPr>
        </p:nvSpPr>
        <p:spPr>
          <a:xfrm>
            <a:off x="5555958" y="1582393"/>
            <a:ext cx="1578300" cy="118417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t>Các máy tính trao đổi thông tin trong hệ thống PVM</a:t>
            </a:r>
            <a:endParaRPr sz="1700" dirty="0"/>
          </a:p>
        </p:txBody>
      </p:sp>
      <p:sp>
        <p:nvSpPr>
          <p:cNvPr id="133" name="Google Shape;2978;p54"/>
          <p:cNvSpPr/>
          <p:nvPr/>
        </p:nvSpPr>
        <p:spPr>
          <a:xfrm>
            <a:off x="5288058" y="1735056"/>
            <a:ext cx="267900" cy="139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5"/>
        <p:cNvGrpSpPr/>
        <p:nvPr/>
      </p:nvGrpSpPr>
      <p:grpSpPr>
        <a:xfrm>
          <a:off x="0" y="0"/>
          <a:ext cx="0" cy="0"/>
          <a:chOff x="0" y="0"/>
          <a:chExt cx="0" cy="0"/>
        </a:xfrm>
      </p:grpSpPr>
      <p:sp>
        <p:nvSpPr>
          <p:cNvPr id="2716" name="Google Shape;2716;p54"/>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Sử dụng PVM vào truyền thông</a:t>
            </a:r>
            <a:endParaRPr dirty="0"/>
          </a:p>
        </p:txBody>
      </p:sp>
      <p:sp>
        <p:nvSpPr>
          <p:cNvPr id="2978" name="Google Shape;2978;p54"/>
          <p:cNvSpPr/>
          <p:nvPr/>
        </p:nvSpPr>
        <p:spPr>
          <a:xfrm>
            <a:off x="6443323" y="1887456"/>
            <a:ext cx="267900" cy="139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0" name="Picture 269">
            <a:extLst>
              <a:ext uri="{FF2B5EF4-FFF2-40B4-BE49-F238E27FC236}">
                <a16:creationId xmlns:a16="http://schemas.microsoft.com/office/drawing/2014/main" id="{361AB194-8A26-42EA-82D0-0968DA8BB20B}"/>
              </a:ext>
            </a:extLst>
          </p:cNvPr>
          <p:cNvPicPr>
            <a:picLocks noChangeAspect="1"/>
          </p:cNvPicPr>
          <p:nvPr/>
        </p:nvPicPr>
        <p:blipFill>
          <a:blip r:embed="rId3"/>
          <a:stretch>
            <a:fillRect/>
          </a:stretch>
        </p:blipFill>
        <p:spPr>
          <a:xfrm>
            <a:off x="222738" y="1036062"/>
            <a:ext cx="6184237" cy="3746953"/>
          </a:xfrm>
          <a:prstGeom prst="rect">
            <a:avLst/>
          </a:prstGeom>
        </p:spPr>
      </p:pic>
      <p:sp>
        <p:nvSpPr>
          <p:cNvPr id="278" name="Google Shape;2975;p54"/>
          <p:cNvSpPr txBox="1">
            <a:spLocks noGrp="1"/>
          </p:cNvSpPr>
          <p:nvPr>
            <p:ph type="subTitle" idx="2"/>
          </p:nvPr>
        </p:nvSpPr>
        <p:spPr>
          <a:xfrm>
            <a:off x="6711223" y="1725360"/>
            <a:ext cx="1578300" cy="11841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t>Hai tiến trình trao đổi một mảng dữ liệu.</a:t>
            </a:r>
            <a:endParaRPr sz="17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44"/>
          <p:cNvSpPr txBox="1">
            <a:spLocks noGrp="1"/>
          </p:cNvSpPr>
          <p:nvPr>
            <p:ph type="title" idx="3"/>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b="1">
                <a:latin typeface="Lilita One" panose="020B0604020202020204" charset="0"/>
              </a:rPr>
              <a:t>Mô hình dữ liệu song song</a:t>
            </a:r>
            <a:endParaRPr sz="3000" b="1" dirty="0">
              <a:latin typeface="Lilita One" panose="020B0604020202020204" charset="0"/>
            </a:endParaRPr>
          </a:p>
        </p:txBody>
      </p:sp>
      <p:grpSp>
        <p:nvGrpSpPr>
          <p:cNvPr id="2118" name="Google Shape;2118;p44"/>
          <p:cNvGrpSpPr/>
          <p:nvPr/>
        </p:nvGrpSpPr>
        <p:grpSpPr>
          <a:xfrm>
            <a:off x="1370442" y="3664255"/>
            <a:ext cx="431105" cy="598726"/>
            <a:chOff x="1880824" y="3649932"/>
            <a:chExt cx="431105" cy="598726"/>
          </a:xfrm>
        </p:grpSpPr>
        <p:sp>
          <p:nvSpPr>
            <p:cNvPr id="2119" name="Google Shape;2119;p44"/>
            <p:cNvSpPr/>
            <p:nvPr/>
          </p:nvSpPr>
          <p:spPr>
            <a:xfrm>
              <a:off x="1880824" y="3649932"/>
              <a:ext cx="431105" cy="546260"/>
            </a:xfrm>
            <a:custGeom>
              <a:avLst/>
              <a:gdLst/>
              <a:ahLst/>
              <a:cxnLst/>
              <a:rect l="l" t="t" r="r" b="b"/>
              <a:pathLst>
                <a:path w="13451" h="17044" extrusionOk="0">
                  <a:moveTo>
                    <a:pt x="1" y="1"/>
                  </a:moveTo>
                  <a:lnTo>
                    <a:pt x="1" y="17043"/>
                  </a:lnTo>
                  <a:lnTo>
                    <a:pt x="12465" y="17043"/>
                  </a:lnTo>
                  <a:cubicBezTo>
                    <a:pt x="13016" y="17043"/>
                    <a:pt x="13451" y="16609"/>
                    <a:pt x="13451" y="16057"/>
                  </a:cubicBezTo>
                  <a:lnTo>
                    <a:pt x="13451" y="986"/>
                  </a:lnTo>
                  <a:cubicBezTo>
                    <a:pt x="13451" y="435"/>
                    <a:pt x="13016" y="1"/>
                    <a:pt x="12465"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4"/>
            <p:cNvSpPr/>
            <p:nvPr/>
          </p:nvSpPr>
          <p:spPr>
            <a:xfrm>
              <a:off x="2196229" y="3649932"/>
              <a:ext cx="52530" cy="546260"/>
            </a:xfrm>
            <a:custGeom>
              <a:avLst/>
              <a:gdLst/>
              <a:ahLst/>
              <a:cxnLst/>
              <a:rect l="l" t="t" r="r" b="b"/>
              <a:pathLst>
                <a:path w="1639" h="17044" extrusionOk="0">
                  <a:moveTo>
                    <a:pt x="1" y="1"/>
                  </a:moveTo>
                  <a:lnTo>
                    <a:pt x="1" y="17043"/>
                  </a:lnTo>
                  <a:lnTo>
                    <a:pt x="1638" y="17043"/>
                  </a:lnTo>
                  <a:lnTo>
                    <a:pt x="1638"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4"/>
            <p:cNvSpPr/>
            <p:nvPr/>
          </p:nvSpPr>
          <p:spPr>
            <a:xfrm>
              <a:off x="1880824" y="3828803"/>
              <a:ext cx="315436" cy="189063"/>
            </a:xfrm>
            <a:custGeom>
              <a:avLst/>
              <a:gdLst/>
              <a:ahLst/>
              <a:cxnLst/>
              <a:rect l="l" t="t" r="r" b="b"/>
              <a:pathLst>
                <a:path w="9842" h="5899" extrusionOk="0">
                  <a:moveTo>
                    <a:pt x="1" y="0"/>
                  </a:moveTo>
                  <a:lnTo>
                    <a:pt x="1" y="5898"/>
                  </a:lnTo>
                  <a:lnTo>
                    <a:pt x="9842" y="5898"/>
                  </a:lnTo>
                  <a:lnTo>
                    <a:pt x="98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4"/>
            <p:cNvSpPr/>
            <p:nvPr/>
          </p:nvSpPr>
          <p:spPr>
            <a:xfrm>
              <a:off x="2248726" y="3828803"/>
              <a:ext cx="63203" cy="189063"/>
            </a:xfrm>
            <a:custGeom>
              <a:avLst/>
              <a:gdLst/>
              <a:ahLst/>
              <a:cxnLst/>
              <a:rect l="l" t="t" r="r" b="b"/>
              <a:pathLst>
                <a:path w="1972" h="5899" extrusionOk="0">
                  <a:moveTo>
                    <a:pt x="0" y="0"/>
                  </a:moveTo>
                  <a:lnTo>
                    <a:pt x="0" y="5898"/>
                  </a:lnTo>
                  <a:lnTo>
                    <a:pt x="1972" y="5898"/>
                  </a:lnTo>
                  <a:lnTo>
                    <a:pt x="197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4"/>
            <p:cNvSpPr/>
            <p:nvPr/>
          </p:nvSpPr>
          <p:spPr>
            <a:xfrm>
              <a:off x="1923130" y="4196160"/>
              <a:ext cx="63235" cy="52498"/>
            </a:xfrm>
            <a:custGeom>
              <a:avLst/>
              <a:gdLst/>
              <a:ahLst/>
              <a:cxnLst/>
              <a:rect l="l" t="t" r="r" b="b"/>
              <a:pathLst>
                <a:path w="1973" h="1638" extrusionOk="0">
                  <a:moveTo>
                    <a:pt x="0" y="0"/>
                  </a:moveTo>
                  <a:lnTo>
                    <a:pt x="0" y="1638"/>
                  </a:lnTo>
                  <a:lnTo>
                    <a:pt x="986" y="986"/>
                  </a:lnTo>
                  <a:lnTo>
                    <a:pt x="1972" y="1638"/>
                  </a:lnTo>
                  <a:lnTo>
                    <a:pt x="197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4" name="Google Shape;2124;p44"/>
          <p:cNvGrpSpPr/>
          <p:nvPr/>
        </p:nvGrpSpPr>
        <p:grpSpPr>
          <a:xfrm>
            <a:off x="1402325" y="1585722"/>
            <a:ext cx="497450" cy="620559"/>
            <a:chOff x="1881369" y="1406144"/>
            <a:chExt cx="515172" cy="642667"/>
          </a:xfrm>
        </p:grpSpPr>
        <p:sp>
          <p:nvSpPr>
            <p:cNvPr id="2125" name="Google Shape;2125;p44"/>
            <p:cNvSpPr/>
            <p:nvPr/>
          </p:nvSpPr>
          <p:spPr>
            <a:xfrm>
              <a:off x="1935438" y="1460789"/>
              <a:ext cx="413990" cy="544626"/>
            </a:xfrm>
            <a:custGeom>
              <a:avLst/>
              <a:gdLst/>
              <a:ahLst/>
              <a:cxnLst/>
              <a:rect l="l" t="t" r="r" b="b"/>
              <a:pathLst>
                <a:path w="12917" h="16993" extrusionOk="0">
                  <a:moveTo>
                    <a:pt x="1" y="0"/>
                  </a:moveTo>
                  <a:lnTo>
                    <a:pt x="1" y="16993"/>
                  </a:lnTo>
                  <a:lnTo>
                    <a:pt x="12917" y="16993"/>
                  </a:lnTo>
                  <a:lnTo>
                    <a:pt x="12917" y="5096"/>
                  </a:lnTo>
                  <a:lnTo>
                    <a:pt x="782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4"/>
            <p:cNvSpPr/>
            <p:nvPr/>
          </p:nvSpPr>
          <p:spPr>
            <a:xfrm>
              <a:off x="2040401" y="1696389"/>
              <a:ext cx="235664" cy="235664"/>
            </a:xfrm>
            <a:custGeom>
              <a:avLst/>
              <a:gdLst/>
              <a:ahLst/>
              <a:cxnLst/>
              <a:rect l="l" t="t" r="r" b="b"/>
              <a:pathLst>
                <a:path w="7353" h="7353" extrusionOk="0">
                  <a:moveTo>
                    <a:pt x="3677" y="1"/>
                  </a:moveTo>
                  <a:cubicBezTo>
                    <a:pt x="1655" y="1"/>
                    <a:pt x="1" y="1638"/>
                    <a:pt x="1" y="3677"/>
                  </a:cubicBezTo>
                  <a:cubicBezTo>
                    <a:pt x="1" y="5698"/>
                    <a:pt x="1655" y="7353"/>
                    <a:pt x="3677" y="7353"/>
                  </a:cubicBezTo>
                  <a:cubicBezTo>
                    <a:pt x="5715" y="7353"/>
                    <a:pt x="7352" y="5698"/>
                    <a:pt x="7352" y="3677"/>
                  </a:cubicBezTo>
                  <a:cubicBezTo>
                    <a:pt x="7352" y="1638"/>
                    <a:pt x="5715" y="1"/>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4"/>
            <p:cNvSpPr/>
            <p:nvPr/>
          </p:nvSpPr>
          <p:spPr>
            <a:xfrm>
              <a:off x="1986333" y="1684979"/>
              <a:ext cx="300982" cy="257778"/>
            </a:xfrm>
            <a:custGeom>
              <a:avLst/>
              <a:gdLst/>
              <a:ahLst/>
              <a:cxnLst/>
              <a:rect l="l" t="t" r="r" b="b"/>
              <a:pathLst>
                <a:path w="9391" h="8043" extrusionOk="0">
                  <a:moveTo>
                    <a:pt x="5364" y="691"/>
                  </a:moveTo>
                  <a:cubicBezTo>
                    <a:pt x="7218" y="691"/>
                    <a:pt x="8705" y="2178"/>
                    <a:pt x="8705" y="4033"/>
                  </a:cubicBezTo>
                  <a:cubicBezTo>
                    <a:pt x="8705" y="6044"/>
                    <a:pt x="7062" y="7375"/>
                    <a:pt x="5347" y="7375"/>
                  </a:cubicBezTo>
                  <a:cubicBezTo>
                    <a:pt x="4527" y="7375"/>
                    <a:pt x="3689" y="7070"/>
                    <a:pt x="3008" y="6389"/>
                  </a:cubicBezTo>
                  <a:cubicBezTo>
                    <a:pt x="902" y="4283"/>
                    <a:pt x="2389" y="691"/>
                    <a:pt x="5364" y="691"/>
                  </a:cubicBezTo>
                  <a:close/>
                  <a:moveTo>
                    <a:pt x="5347" y="1"/>
                  </a:moveTo>
                  <a:cubicBezTo>
                    <a:pt x="4357" y="1"/>
                    <a:pt x="3346" y="369"/>
                    <a:pt x="2523" y="1192"/>
                  </a:cubicBezTo>
                  <a:cubicBezTo>
                    <a:pt x="0" y="3715"/>
                    <a:pt x="1788" y="8043"/>
                    <a:pt x="5364" y="8043"/>
                  </a:cubicBezTo>
                  <a:cubicBezTo>
                    <a:pt x="7586" y="8043"/>
                    <a:pt x="9390" y="6255"/>
                    <a:pt x="9390" y="4033"/>
                  </a:cubicBezTo>
                  <a:cubicBezTo>
                    <a:pt x="9390" y="1605"/>
                    <a:pt x="7413" y="1"/>
                    <a:pt x="5347"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4"/>
            <p:cNvSpPr/>
            <p:nvPr/>
          </p:nvSpPr>
          <p:spPr>
            <a:xfrm>
              <a:off x="2227926" y="1888176"/>
              <a:ext cx="168615" cy="160635"/>
            </a:xfrm>
            <a:custGeom>
              <a:avLst/>
              <a:gdLst/>
              <a:ahLst/>
              <a:cxnLst/>
              <a:rect l="l" t="t" r="r" b="b"/>
              <a:pathLst>
                <a:path w="5261" h="5012" extrusionOk="0">
                  <a:moveTo>
                    <a:pt x="484" y="0"/>
                  </a:moveTo>
                  <a:cubicBezTo>
                    <a:pt x="224" y="0"/>
                    <a:pt x="0" y="326"/>
                    <a:pt x="232" y="583"/>
                  </a:cubicBezTo>
                  <a:lnTo>
                    <a:pt x="4576" y="4911"/>
                  </a:lnTo>
                  <a:cubicBezTo>
                    <a:pt x="4643" y="4978"/>
                    <a:pt x="4726" y="5011"/>
                    <a:pt x="4810" y="5011"/>
                  </a:cubicBezTo>
                  <a:cubicBezTo>
                    <a:pt x="5110" y="5011"/>
                    <a:pt x="5261" y="4644"/>
                    <a:pt x="5060" y="4426"/>
                  </a:cubicBezTo>
                  <a:lnTo>
                    <a:pt x="716" y="99"/>
                  </a:lnTo>
                  <a:cubicBezTo>
                    <a:pt x="643" y="29"/>
                    <a:pt x="562" y="0"/>
                    <a:pt x="48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4"/>
            <p:cNvSpPr/>
            <p:nvPr/>
          </p:nvSpPr>
          <p:spPr>
            <a:xfrm>
              <a:off x="2080560" y="1765488"/>
              <a:ext cx="94291" cy="21986"/>
            </a:xfrm>
            <a:custGeom>
              <a:avLst/>
              <a:gdLst/>
              <a:ahLst/>
              <a:cxnLst/>
              <a:rect l="l" t="t" r="r" b="b"/>
              <a:pathLst>
                <a:path w="2942" h="686" extrusionOk="0">
                  <a:moveTo>
                    <a:pt x="452" y="0"/>
                  </a:moveTo>
                  <a:cubicBezTo>
                    <a:pt x="1" y="0"/>
                    <a:pt x="1" y="685"/>
                    <a:pt x="452" y="685"/>
                  </a:cubicBezTo>
                  <a:lnTo>
                    <a:pt x="2490" y="685"/>
                  </a:lnTo>
                  <a:cubicBezTo>
                    <a:pt x="2942" y="685"/>
                    <a:pt x="2942" y="0"/>
                    <a:pt x="249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4"/>
            <p:cNvSpPr/>
            <p:nvPr/>
          </p:nvSpPr>
          <p:spPr>
            <a:xfrm>
              <a:off x="2080560" y="1830806"/>
              <a:ext cx="159609" cy="21986"/>
            </a:xfrm>
            <a:custGeom>
              <a:avLst/>
              <a:gdLst/>
              <a:ahLst/>
              <a:cxnLst/>
              <a:rect l="l" t="t" r="r" b="b"/>
              <a:pathLst>
                <a:path w="4980" h="686" extrusionOk="0">
                  <a:moveTo>
                    <a:pt x="452" y="1"/>
                  </a:moveTo>
                  <a:cubicBezTo>
                    <a:pt x="1" y="1"/>
                    <a:pt x="1" y="686"/>
                    <a:pt x="452" y="686"/>
                  </a:cubicBezTo>
                  <a:lnTo>
                    <a:pt x="4529" y="686"/>
                  </a:lnTo>
                  <a:cubicBezTo>
                    <a:pt x="4980" y="686"/>
                    <a:pt x="4980" y="1"/>
                    <a:pt x="4529"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4"/>
            <p:cNvSpPr/>
            <p:nvPr/>
          </p:nvSpPr>
          <p:spPr>
            <a:xfrm>
              <a:off x="1881369" y="1406144"/>
              <a:ext cx="413445" cy="544658"/>
            </a:xfrm>
            <a:custGeom>
              <a:avLst/>
              <a:gdLst/>
              <a:ahLst/>
              <a:cxnLst/>
              <a:rect l="l" t="t" r="r" b="b"/>
              <a:pathLst>
                <a:path w="12900" h="16994" extrusionOk="0">
                  <a:moveTo>
                    <a:pt x="0" y="1"/>
                  </a:moveTo>
                  <a:lnTo>
                    <a:pt x="0" y="16993"/>
                  </a:lnTo>
                  <a:lnTo>
                    <a:pt x="1688" y="16993"/>
                  </a:lnTo>
                  <a:lnTo>
                    <a:pt x="1688" y="1705"/>
                  </a:lnTo>
                  <a:lnTo>
                    <a:pt x="9507" y="1705"/>
                  </a:lnTo>
                  <a:lnTo>
                    <a:pt x="12899" y="5097"/>
                  </a:lnTo>
                  <a:lnTo>
                    <a:pt x="1289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4"/>
            <p:cNvSpPr/>
            <p:nvPr/>
          </p:nvSpPr>
          <p:spPr>
            <a:xfrm>
              <a:off x="2186069" y="1462359"/>
              <a:ext cx="161756" cy="161788"/>
            </a:xfrm>
            <a:custGeom>
              <a:avLst/>
              <a:gdLst/>
              <a:ahLst/>
              <a:cxnLst/>
              <a:rect l="l" t="t" r="r" b="b"/>
              <a:pathLst>
                <a:path w="5047" h="5048" extrusionOk="0">
                  <a:moveTo>
                    <a:pt x="41" y="1"/>
                  </a:moveTo>
                  <a:cubicBezTo>
                    <a:pt x="21" y="1"/>
                    <a:pt x="0" y="19"/>
                    <a:pt x="0" y="51"/>
                  </a:cubicBezTo>
                  <a:lnTo>
                    <a:pt x="0" y="5047"/>
                  </a:lnTo>
                  <a:lnTo>
                    <a:pt x="4996" y="5047"/>
                  </a:lnTo>
                  <a:cubicBezTo>
                    <a:pt x="5030" y="5047"/>
                    <a:pt x="5046" y="4997"/>
                    <a:pt x="5030" y="4980"/>
                  </a:cubicBezTo>
                  <a:lnTo>
                    <a:pt x="67" y="18"/>
                  </a:lnTo>
                  <a:cubicBezTo>
                    <a:pt x="61" y="6"/>
                    <a:pt x="51" y="1"/>
                    <a:pt x="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44"/>
          <p:cNvSpPr txBox="1">
            <a:spLocks noGrp="1"/>
          </p:cNvSpPr>
          <p:nvPr>
            <p:ph type="subTitle" idx="2"/>
          </p:nvPr>
        </p:nvSpPr>
        <p:spPr>
          <a:xfrm>
            <a:off x="2104522" y="1663709"/>
            <a:ext cx="6355328" cy="447935"/>
          </a:xfrm>
          <a:prstGeom prst="rect">
            <a:avLst/>
          </a:prstGeom>
        </p:spPr>
        <p:txBody>
          <a:bodyPr spcFirstLastPara="1" wrap="square" lIns="91425" tIns="91425" rIns="91425" bIns="91425" anchor="ctr" anchorCtr="0">
            <a:noAutofit/>
          </a:bodyPr>
          <a:lstStyle/>
          <a:p>
            <a:pPr marL="0" indent="0" algn="just"/>
            <a:r>
              <a:rPr lang="en-US" sz="2000" i="1" dirty="0" err="1"/>
              <a:t>Các</a:t>
            </a:r>
            <a:r>
              <a:rPr lang="en-US" sz="2000" i="1" dirty="0"/>
              <a:t> </a:t>
            </a:r>
            <a:r>
              <a:rPr lang="en-US" sz="2000" i="1" dirty="0" err="1"/>
              <a:t>công</a:t>
            </a:r>
            <a:r>
              <a:rPr lang="en-US" sz="2000" i="1" dirty="0"/>
              <a:t> </a:t>
            </a:r>
            <a:r>
              <a:rPr lang="en-US" sz="2000" i="1" dirty="0" err="1"/>
              <a:t>việc</a:t>
            </a:r>
            <a:r>
              <a:rPr lang="en-US" sz="2000" i="1" dirty="0"/>
              <a:t> song </a:t>
            </a:r>
            <a:r>
              <a:rPr lang="en-US" sz="2000" i="1" dirty="0" err="1"/>
              <a:t>song</a:t>
            </a:r>
            <a:r>
              <a:rPr lang="en-US" sz="2000" i="1" dirty="0"/>
              <a:t> </a:t>
            </a:r>
            <a:r>
              <a:rPr lang="en-US" sz="2000" i="1" dirty="0" err="1"/>
              <a:t>tập</a:t>
            </a:r>
            <a:r>
              <a:rPr lang="en-US" sz="2000" i="1" dirty="0"/>
              <a:t> </a:t>
            </a:r>
            <a:r>
              <a:rPr lang="en-US" sz="2000" i="1" dirty="0" err="1"/>
              <a:t>trung</a:t>
            </a:r>
            <a:r>
              <a:rPr lang="en-US" sz="2000" i="1" dirty="0"/>
              <a:t> </a:t>
            </a:r>
            <a:r>
              <a:rPr lang="en-US" sz="2000" i="1" dirty="0" err="1"/>
              <a:t>vào</a:t>
            </a:r>
            <a:r>
              <a:rPr lang="en-US" sz="2000" i="1" dirty="0"/>
              <a:t> </a:t>
            </a:r>
            <a:r>
              <a:rPr lang="en-US" sz="2000" i="1" dirty="0" err="1"/>
              <a:t>việc</a:t>
            </a:r>
            <a:r>
              <a:rPr lang="en-US" sz="2000" i="1" dirty="0"/>
              <a:t> </a:t>
            </a:r>
            <a:r>
              <a:rPr lang="en-US" sz="2000" i="1" dirty="0" err="1"/>
              <a:t>thực</a:t>
            </a:r>
            <a:r>
              <a:rPr lang="en-US" sz="2000" i="1" dirty="0"/>
              <a:t> </a:t>
            </a:r>
            <a:r>
              <a:rPr lang="en-US" sz="2000" i="1" dirty="0" err="1"/>
              <a:t>hiện</a:t>
            </a:r>
            <a:r>
              <a:rPr lang="en-US" sz="2000" i="1" dirty="0"/>
              <a:t> </a:t>
            </a:r>
            <a:r>
              <a:rPr lang="en-US" sz="2000" i="1" dirty="0" err="1"/>
              <a:t>các</a:t>
            </a:r>
            <a:r>
              <a:rPr lang="en-US" sz="2000" i="1" dirty="0"/>
              <a:t> </a:t>
            </a:r>
            <a:r>
              <a:rPr lang="en-US" sz="2000" i="1" dirty="0" err="1"/>
              <a:t>tác</a:t>
            </a:r>
            <a:r>
              <a:rPr lang="en-US" sz="2000" i="1" dirty="0"/>
              <a:t> </a:t>
            </a:r>
            <a:r>
              <a:rPr lang="en-US" sz="2000" i="1" dirty="0" err="1"/>
              <a:t>vụ</a:t>
            </a:r>
            <a:r>
              <a:rPr lang="en-US" sz="2000" i="1" dirty="0"/>
              <a:t> </a:t>
            </a:r>
            <a:r>
              <a:rPr lang="en-US" sz="2000" i="1" dirty="0" err="1"/>
              <a:t>trên</a:t>
            </a:r>
            <a:r>
              <a:rPr lang="en-US" sz="2000" i="1" dirty="0"/>
              <a:t> </a:t>
            </a:r>
            <a:r>
              <a:rPr lang="en-US" sz="2000" i="1" dirty="0" err="1"/>
              <a:t>một</a:t>
            </a:r>
            <a:r>
              <a:rPr lang="en-US" sz="2000" i="1" dirty="0"/>
              <a:t> </a:t>
            </a:r>
            <a:r>
              <a:rPr lang="en-US" sz="2000" i="1" dirty="0" err="1"/>
              <a:t>tập</a:t>
            </a:r>
            <a:r>
              <a:rPr lang="en-US" sz="2000" i="1" dirty="0"/>
              <a:t> </a:t>
            </a:r>
            <a:r>
              <a:rPr lang="en-US" sz="2000" i="1" dirty="0" err="1"/>
              <a:t>dữ</a:t>
            </a:r>
            <a:r>
              <a:rPr lang="en-US" sz="2000" i="1" dirty="0"/>
              <a:t> </a:t>
            </a:r>
            <a:r>
              <a:rPr lang="en-US" sz="2000" i="1" dirty="0" err="1"/>
              <a:t>liệu</a:t>
            </a:r>
            <a:r>
              <a:rPr lang="en-US" sz="2000" i="1" dirty="0"/>
              <a:t>.</a:t>
            </a:r>
          </a:p>
        </p:txBody>
      </p:sp>
      <p:sp>
        <p:nvSpPr>
          <p:cNvPr id="2135" name="Google Shape;2135;p44"/>
          <p:cNvSpPr txBox="1">
            <a:spLocks noGrp="1"/>
          </p:cNvSpPr>
          <p:nvPr>
            <p:ph type="title"/>
          </p:nvPr>
        </p:nvSpPr>
        <p:spPr>
          <a:xfrm>
            <a:off x="340650" y="1637090"/>
            <a:ext cx="758700" cy="452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2138" name="Google Shape;2138;p44"/>
          <p:cNvSpPr txBox="1">
            <a:spLocks noGrp="1"/>
          </p:cNvSpPr>
          <p:nvPr>
            <p:ph type="title" idx="6"/>
          </p:nvPr>
        </p:nvSpPr>
        <p:spPr>
          <a:xfrm>
            <a:off x="340650" y="2729585"/>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2141" name="Google Shape;2141;p44"/>
          <p:cNvSpPr txBox="1">
            <a:spLocks noGrp="1"/>
          </p:cNvSpPr>
          <p:nvPr>
            <p:ph type="title" idx="9"/>
          </p:nvPr>
        </p:nvSpPr>
        <p:spPr>
          <a:xfrm>
            <a:off x="340650" y="3775217"/>
            <a:ext cx="758700" cy="50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142" name="Google Shape;2142;p44"/>
          <p:cNvGrpSpPr/>
          <p:nvPr/>
        </p:nvGrpSpPr>
        <p:grpSpPr>
          <a:xfrm>
            <a:off x="1355287" y="2627059"/>
            <a:ext cx="497448" cy="606226"/>
            <a:chOff x="1847621" y="2498055"/>
            <a:chExt cx="497448" cy="606226"/>
          </a:xfrm>
        </p:grpSpPr>
        <p:sp>
          <p:nvSpPr>
            <p:cNvPr id="2143" name="Google Shape;2143;p44"/>
            <p:cNvSpPr/>
            <p:nvPr/>
          </p:nvSpPr>
          <p:spPr>
            <a:xfrm>
              <a:off x="2043094" y="2498055"/>
              <a:ext cx="92144" cy="51440"/>
            </a:xfrm>
            <a:custGeom>
              <a:avLst/>
              <a:gdLst/>
              <a:ahLst/>
              <a:cxnLst/>
              <a:rect l="l" t="t" r="r" b="b"/>
              <a:pathLst>
                <a:path w="2875" h="1605" extrusionOk="0">
                  <a:moveTo>
                    <a:pt x="0" y="1"/>
                  </a:moveTo>
                  <a:lnTo>
                    <a:pt x="0" y="1605"/>
                  </a:lnTo>
                  <a:lnTo>
                    <a:pt x="2874" y="1605"/>
                  </a:lnTo>
                  <a:lnTo>
                    <a:pt x="2874"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4"/>
            <p:cNvSpPr/>
            <p:nvPr/>
          </p:nvSpPr>
          <p:spPr>
            <a:xfrm>
              <a:off x="1847621" y="2518407"/>
              <a:ext cx="483058" cy="575714"/>
            </a:xfrm>
            <a:custGeom>
              <a:avLst/>
              <a:gdLst/>
              <a:ahLst/>
              <a:cxnLst/>
              <a:rect l="l" t="t" r="r" b="b"/>
              <a:pathLst>
                <a:path w="15072" h="17963" extrusionOk="0">
                  <a:moveTo>
                    <a:pt x="1" y="0"/>
                  </a:moveTo>
                  <a:lnTo>
                    <a:pt x="1" y="17962"/>
                  </a:lnTo>
                  <a:lnTo>
                    <a:pt x="15072" y="17962"/>
                  </a:lnTo>
                  <a:lnTo>
                    <a:pt x="15072" y="0"/>
                  </a:lnTo>
                  <a:lnTo>
                    <a:pt x="8973" y="0"/>
                  </a:lnTo>
                  <a:lnTo>
                    <a:pt x="8973" y="970"/>
                  </a:lnTo>
                  <a:lnTo>
                    <a:pt x="6099" y="970"/>
                  </a:lnTo>
                  <a:lnTo>
                    <a:pt x="609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4"/>
            <p:cNvSpPr/>
            <p:nvPr/>
          </p:nvSpPr>
          <p:spPr>
            <a:xfrm>
              <a:off x="1878677" y="2549463"/>
              <a:ext cx="420945" cy="513601"/>
            </a:xfrm>
            <a:custGeom>
              <a:avLst/>
              <a:gdLst/>
              <a:ahLst/>
              <a:cxnLst/>
              <a:rect l="l" t="t" r="r" b="b"/>
              <a:pathLst>
                <a:path w="13134" h="16025" extrusionOk="0">
                  <a:moveTo>
                    <a:pt x="1" y="1"/>
                  </a:moveTo>
                  <a:lnTo>
                    <a:pt x="1" y="16024"/>
                  </a:lnTo>
                  <a:lnTo>
                    <a:pt x="13134" y="16024"/>
                  </a:lnTo>
                  <a:lnTo>
                    <a:pt x="13134" y="1"/>
                  </a:lnTo>
                  <a:lnTo>
                    <a:pt x="10243" y="1"/>
                  </a:lnTo>
                  <a:lnTo>
                    <a:pt x="10243" y="953"/>
                  </a:lnTo>
                  <a:lnTo>
                    <a:pt x="2875" y="953"/>
                  </a:lnTo>
                  <a:lnTo>
                    <a:pt x="287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4"/>
            <p:cNvSpPr/>
            <p:nvPr/>
          </p:nvSpPr>
          <p:spPr>
            <a:xfrm>
              <a:off x="1936527" y="2652280"/>
              <a:ext cx="119963" cy="20384"/>
            </a:xfrm>
            <a:custGeom>
              <a:avLst/>
              <a:gdLst/>
              <a:ahLst/>
              <a:cxnLst/>
              <a:rect l="l" t="t" r="r" b="b"/>
              <a:pathLst>
                <a:path w="3743" h="636" extrusionOk="0">
                  <a:moveTo>
                    <a:pt x="435" y="1"/>
                  </a:moveTo>
                  <a:cubicBezTo>
                    <a:pt x="0" y="1"/>
                    <a:pt x="0" y="636"/>
                    <a:pt x="435" y="636"/>
                  </a:cubicBezTo>
                  <a:lnTo>
                    <a:pt x="3325" y="636"/>
                  </a:lnTo>
                  <a:cubicBezTo>
                    <a:pt x="3743" y="636"/>
                    <a:pt x="3743" y="1"/>
                    <a:pt x="332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4"/>
            <p:cNvSpPr/>
            <p:nvPr/>
          </p:nvSpPr>
          <p:spPr>
            <a:xfrm>
              <a:off x="1936527" y="2734200"/>
              <a:ext cx="78747" cy="20929"/>
            </a:xfrm>
            <a:custGeom>
              <a:avLst/>
              <a:gdLst/>
              <a:ahLst/>
              <a:cxnLst/>
              <a:rect l="l" t="t" r="r" b="b"/>
              <a:pathLst>
                <a:path w="2457" h="653" extrusionOk="0">
                  <a:moveTo>
                    <a:pt x="435" y="1"/>
                  </a:moveTo>
                  <a:cubicBezTo>
                    <a:pt x="0" y="1"/>
                    <a:pt x="0" y="653"/>
                    <a:pt x="435" y="653"/>
                  </a:cubicBezTo>
                  <a:lnTo>
                    <a:pt x="2039" y="653"/>
                  </a:lnTo>
                  <a:cubicBezTo>
                    <a:pt x="2456" y="653"/>
                    <a:pt x="2456" y="1"/>
                    <a:pt x="20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4"/>
            <p:cNvSpPr/>
            <p:nvPr/>
          </p:nvSpPr>
          <p:spPr>
            <a:xfrm>
              <a:off x="2090752" y="2734200"/>
              <a:ext cx="99099" cy="20929"/>
            </a:xfrm>
            <a:custGeom>
              <a:avLst/>
              <a:gdLst/>
              <a:ahLst/>
              <a:cxnLst/>
              <a:rect l="l" t="t" r="r" b="b"/>
              <a:pathLst>
                <a:path w="3092" h="653" extrusionOk="0">
                  <a:moveTo>
                    <a:pt x="435" y="1"/>
                  </a:moveTo>
                  <a:cubicBezTo>
                    <a:pt x="0" y="1"/>
                    <a:pt x="0" y="653"/>
                    <a:pt x="435" y="653"/>
                  </a:cubicBezTo>
                  <a:lnTo>
                    <a:pt x="2674" y="653"/>
                  </a:lnTo>
                  <a:cubicBezTo>
                    <a:pt x="3091" y="653"/>
                    <a:pt x="3091" y="1"/>
                    <a:pt x="267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4"/>
            <p:cNvSpPr/>
            <p:nvPr/>
          </p:nvSpPr>
          <p:spPr>
            <a:xfrm>
              <a:off x="2042549" y="2734264"/>
              <a:ext cx="25095" cy="20865"/>
            </a:xfrm>
            <a:custGeom>
              <a:avLst/>
              <a:gdLst/>
              <a:ahLst/>
              <a:cxnLst/>
              <a:rect l="l" t="t" r="r" b="b"/>
              <a:pathLst>
                <a:path w="783" h="651" extrusionOk="0">
                  <a:moveTo>
                    <a:pt x="323" y="0"/>
                  </a:moveTo>
                  <a:cubicBezTo>
                    <a:pt x="249" y="0"/>
                    <a:pt x="171" y="29"/>
                    <a:pt x="101" y="99"/>
                  </a:cubicBezTo>
                  <a:cubicBezTo>
                    <a:pt x="34" y="149"/>
                    <a:pt x="0" y="233"/>
                    <a:pt x="17" y="316"/>
                  </a:cubicBezTo>
                  <a:cubicBezTo>
                    <a:pt x="0" y="500"/>
                    <a:pt x="151" y="651"/>
                    <a:pt x="335" y="651"/>
                  </a:cubicBezTo>
                  <a:cubicBezTo>
                    <a:pt x="418" y="651"/>
                    <a:pt x="502" y="617"/>
                    <a:pt x="552" y="550"/>
                  </a:cubicBezTo>
                  <a:cubicBezTo>
                    <a:pt x="783" y="320"/>
                    <a:pt x="571" y="0"/>
                    <a:pt x="3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4"/>
            <p:cNvSpPr/>
            <p:nvPr/>
          </p:nvSpPr>
          <p:spPr>
            <a:xfrm>
              <a:off x="2217670" y="2734616"/>
              <a:ext cx="21441" cy="20352"/>
            </a:xfrm>
            <a:custGeom>
              <a:avLst/>
              <a:gdLst/>
              <a:ahLst/>
              <a:cxnLst/>
              <a:rect l="l" t="t" r="r" b="b"/>
              <a:pathLst>
                <a:path w="669" h="635" extrusionOk="0">
                  <a:moveTo>
                    <a:pt x="316" y="1"/>
                  </a:moveTo>
                  <a:cubicBezTo>
                    <a:pt x="234" y="1"/>
                    <a:pt x="151" y="30"/>
                    <a:pt x="84" y="88"/>
                  </a:cubicBezTo>
                  <a:cubicBezTo>
                    <a:pt x="34" y="138"/>
                    <a:pt x="0" y="222"/>
                    <a:pt x="0" y="305"/>
                  </a:cubicBezTo>
                  <a:cubicBezTo>
                    <a:pt x="0" y="508"/>
                    <a:pt x="152" y="635"/>
                    <a:pt x="312" y="635"/>
                  </a:cubicBezTo>
                  <a:cubicBezTo>
                    <a:pt x="390" y="635"/>
                    <a:pt x="469" y="605"/>
                    <a:pt x="535" y="539"/>
                  </a:cubicBezTo>
                  <a:cubicBezTo>
                    <a:pt x="669" y="422"/>
                    <a:pt x="669" y="205"/>
                    <a:pt x="535" y="88"/>
                  </a:cubicBezTo>
                  <a:cubicBezTo>
                    <a:pt x="476" y="30"/>
                    <a:pt x="397" y="1"/>
                    <a:pt x="31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4"/>
            <p:cNvSpPr/>
            <p:nvPr/>
          </p:nvSpPr>
          <p:spPr>
            <a:xfrm>
              <a:off x="1987936" y="2816696"/>
              <a:ext cx="99643" cy="20384"/>
            </a:xfrm>
            <a:custGeom>
              <a:avLst/>
              <a:gdLst/>
              <a:ahLst/>
              <a:cxnLst/>
              <a:rect l="l" t="t" r="r" b="b"/>
              <a:pathLst>
                <a:path w="3109" h="636" extrusionOk="0">
                  <a:moveTo>
                    <a:pt x="435" y="0"/>
                  </a:moveTo>
                  <a:cubicBezTo>
                    <a:pt x="0" y="0"/>
                    <a:pt x="0" y="635"/>
                    <a:pt x="435" y="635"/>
                  </a:cubicBezTo>
                  <a:lnTo>
                    <a:pt x="2674" y="635"/>
                  </a:lnTo>
                  <a:cubicBezTo>
                    <a:pt x="3108" y="635"/>
                    <a:pt x="3108" y="0"/>
                    <a:pt x="26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4"/>
            <p:cNvSpPr/>
            <p:nvPr/>
          </p:nvSpPr>
          <p:spPr>
            <a:xfrm>
              <a:off x="1935886" y="2816408"/>
              <a:ext cx="29005" cy="20865"/>
            </a:xfrm>
            <a:custGeom>
              <a:avLst/>
              <a:gdLst/>
              <a:ahLst/>
              <a:cxnLst/>
              <a:rect l="l" t="t" r="r" b="b"/>
              <a:pathLst>
                <a:path w="905" h="651" extrusionOk="0">
                  <a:moveTo>
                    <a:pt x="439" y="1"/>
                  </a:moveTo>
                  <a:cubicBezTo>
                    <a:pt x="366" y="1"/>
                    <a:pt x="289" y="28"/>
                    <a:pt x="221" y="93"/>
                  </a:cubicBezTo>
                  <a:cubicBezTo>
                    <a:pt x="0" y="326"/>
                    <a:pt x="213" y="651"/>
                    <a:pt x="460" y="651"/>
                  </a:cubicBezTo>
                  <a:cubicBezTo>
                    <a:pt x="531" y="651"/>
                    <a:pt x="605" y="624"/>
                    <a:pt x="672" y="560"/>
                  </a:cubicBezTo>
                  <a:cubicBezTo>
                    <a:pt x="904" y="315"/>
                    <a:pt x="688" y="1"/>
                    <a:pt x="43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4"/>
            <p:cNvSpPr/>
            <p:nvPr/>
          </p:nvSpPr>
          <p:spPr>
            <a:xfrm>
              <a:off x="1914605" y="2909545"/>
              <a:ext cx="88714" cy="89516"/>
            </a:xfrm>
            <a:custGeom>
              <a:avLst/>
              <a:gdLst/>
              <a:ahLst/>
              <a:cxnLst/>
              <a:rect l="l" t="t" r="r" b="b"/>
              <a:pathLst>
                <a:path w="2768" h="2793" extrusionOk="0">
                  <a:moveTo>
                    <a:pt x="2282" y="1"/>
                  </a:moveTo>
                  <a:cubicBezTo>
                    <a:pt x="2231" y="1"/>
                    <a:pt x="2176" y="14"/>
                    <a:pt x="2121" y="44"/>
                  </a:cubicBezTo>
                  <a:cubicBezTo>
                    <a:pt x="1419" y="395"/>
                    <a:pt x="1185" y="1096"/>
                    <a:pt x="1102" y="1832"/>
                  </a:cubicBezTo>
                  <a:cubicBezTo>
                    <a:pt x="968" y="1715"/>
                    <a:pt x="835" y="1598"/>
                    <a:pt x="701" y="1497"/>
                  </a:cubicBezTo>
                  <a:cubicBezTo>
                    <a:pt x="633" y="1440"/>
                    <a:pt x="558" y="1416"/>
                    <a:pt x="486" y="1416"/>
                  </a:cubicBezTo>
                  <a:cubicBezTo>
                    <a:pt x="225" y="1416"/>
                    <a:pt x="1" y="1739"/>
                    <a:pt x="250" y="1949"/>
                  </a:cubicBezTo>
                  <a:lnTo>
                    <a:pt x="1152" y="2700"/>
                  </a:lnTo>
                  <a:cubicBezTo>
                    <a:pt x="1216" y="2764"/>
                    <a:pt x="1292" y="2792"/>
                    <a:pt x="1368" y="2792"/>
                  </a:cubicBezTo>
                  <a:cubicBezTo>
                    <a:pt x="1532" y="2792"/>
                    <a:pt x="1692" y="2661"/>
                    <a:pt x="1703" y="2467"/>
                  </a:cubicBezTo>
                  <a:cubicBezTo>
                    <a:pt x="1720" y="1781"/>
                    <a:pt x="1754" y="946"/>
                    <a:pt x="2455" y="595"/>
                  </a:cubicBezTo>
                  <a:cubicBezTo>
                    <a:pt x="2768" y="425"/>
                    <a:pt x="2573" y="1"/>
                    <a:pt x="228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4"/>
            <p:cNvSpPr/>
            <p:nvPr/>
          </p:nvSpPr>
          <p:spPr>
            <a:xfrm>
              <a:off x="1988705" y="2947492"/>
              <a:ext cx="94163" cy="35672"/>
            </a:xfrm>
            <a:custGeom>
              <a:avLst/>
              <a:gdLst/>
              <a:ahLst/>
              <a:cxnLst/>
              <a:rect l="l" t="t" r="r" b="b"/>
              <a:pathLst>
                <a:path w="2938" h="1113" extrusionOk="0">
                  <a:moveTo>
                    <a:pt x="432" y="0"/>
                  </a:moveTo>
                  <a:cubicBezTo>
                    <a:pt x="221" y="0"/>
                    <a:pt x="0" y="233"/>
                    <a:pt x="127" y="497"/>
                  </a:cubicBezTo>
                  <a:cubicBezTo>
                    <a:pt x="314" y="884"/>
                    <a:pt x="707" y="1113"/>
                    <a:pt x="1116" y="1113"/>
                  </a:cubicBezTo>
                  <a:cubicBezTo>
                    <a:pt x="1255" y="1113"/>
                    <a:pt x="1395" y="1087"/>
                    <a:pt x="1530" y="1032"/>
                  </a:cubicBezTo>
                  <a:cubicBezTo>
                    <a:pt x="1624" y="992"/>
                    <a:pt x="1965" y="747"/>
                    <a:pt x="2148" y="747"/>
                  </a:cubicBezTo>
                  <a:cubicBezTo>
                    <a:pt x="2193" y="747"/>
                    <a:pt x="2229" y="762"/>
                    <a:pt x="2249" y="798"/>
                  </a:cubicBezTo>
                  <a:cubicBezTo>
                    <a:pt x="2312" y="913"/>
                    <a:pt x="2409" y="961"/>
                    <a:pt x="2507" y="961"/>
                  </a:cubicBezTo>
                  <a:cubicBezTo>
                    <a:pt x="2721" y="961"/>
                    <a:pt x="2938" y="733"/>
                    <a:pt x="2800" y="481"/>
                  </a:cubicBezTo>
                  <a:cubicBezTo>
                    <a:pt x="2668" y="243"/>
                    <a:pt x="2420" y="99"/>
                    <a:pt x="2157" y="99"/>
                  </a:cubicBezTo>
                  <a:cubicBezTo>
                    <a:pt x="2088" y="99"/>
                    <a:pt x="2018" y="109"/>
                    <a:pt x="1948" y="130"/>
                  </a:cubicBezTo>
                  <a:cubicBezTo>
                    <a:pt x="1669" y="216"/>
                    <a:pt x="1355" y="460"/>
                    <a:pt x="1083" y="460"/>
                  </a:cubicBezTo>
                  <a:cubicBezTo>
                    <a:pt x="931" y="460"/>
                    <a:pt x="792" y="384"/>
                    <a:pt x="678" y="163"/>
                  </a:cubicBezTo>
                  <a:cubicBezTo>
                    <a:pt x="621" y="48"/>
                    <a:pt x="527" y="0"/>
                    <a:pt x="43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4"/>
            <p:cNvSpPr/>
            <p:nvPr/>
          </p:nvSpPr>
          <p:spPr>
            <a:xfrm>
              <a:off x="2111104" y="2877784"/>
              <a:ext cx="233965" cy="226497"/>
            </a:xfrm>
            <a:custGeom>
              <a:avLst/>
              <a:gdLst/>
              <a:ahLst/>
              <a:cxnLst/>
              <a:rect l="l" t="t" r="r" b="b"/>
              <a:pathLst>
                <a:path w="7300" h="7067" extrusionOk="0">
                  <a:moveTo>
                    <a:pt x="6839" y="0"/>
                  </a:moveTo>
                  <a:cubicBezTo>
                    <a:pt x="6764" y="0"/>
                    <a:pt x="6686" y="29"/>
                    <a:pt x="6617" y="99"/>
                  </a:cubicBezTo>
                  <a:lnTo>
                    <a:pt x="201" y="6515"/>
                  </a:lnTo>
                  <a:cubicBezTo>
                    <a:pt x="0" y="6716"/>
                    <a:pt x="151" y="7067"/>
                    <a:pt x="435" y="7067"/>
                  </a:cubicBezTo>
                  <a:cubicBezTo>
                    <a:pt x="518" y="7067"/>
                    <a:pt x="602" y="7033"/>
                    <a:pt x="669" y="6966"/>
                  </a:cubicBezTo>
                  <a:lnTo>
                    <a:pt x="7068" y="567"/>
                  </a:lnTo>
                  <a:cubicBezTo>
                    <a:pt x="7299" y="323"/>
                    <a:pt x="7086" y="0"/>
                    <a:pt x="6839"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4"/>
            <p:cNvSpPr/>
            <p:nvPr/>
          </p:nvSpPr>
          <p:spPr>
            <a:xfrm>
              <a:off x="1970789" y="2518407"/>
              <a:ext cx="236208" cy="61600"/>
            </a:xfrm>
            <a:custGeom>
              <a:avLst/>
              <a:gdLst/>
              <a:ahLst/>
              <a:cxnLst/>
              <a:rect l="l" t="t" r="r" b="b"/>
              <a:pathLst>
                <a:path w="7370" h="1922" extrusionOk="0">
                  <a:moveTo>
                    <a:pt x="1" y="0"/>
                  </a:moveTo>
                  <a:lnTo>
                    <a:pt x="1" y="1922"/>
                  </a:lnTo>
                  <a:lnTo>
                    <a:pt x="7369" y="1922"/>
                  </a:lnTo>
                  <a:lnTo>
                    <a:pt x="7369" y="0"/>
                  </a:lnTo>
                  <a:lnTo>
                    <a:pt x="5130" y="0"/>
                  </a:lnTo>
                  <a:lnTo>
                    <a:pt x="5130" y="970"/>
                  </a:lnTo>
                  <a:lnTo>
                    <a:pt x="2256" y="970"/>
                  </a:lnTo>
                  <a:lnTo>
                    <a:pt x="225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2134;p44"/>
          <p:cNvSpPr txBox="1">
            <a:spLocks noGrp="1"/>
          </p:cNvSpPr>
          <p:nvPr>
            <p:ph type="subTitle" idx="2"/>
          </p:nvPr>
        </p:nvSpPr>
        <p:spPr>
          <a:xfrm>
            <a:off x="2130262" y="2680130"/>
            <a:ext cx="6355328" cy="447935"/>
          </a:xfrm>
          <a:prstGeom prst="rect">
            <a:avLst/>
          </a:prstGeom>
        </p:spPr>
        <p:txBody>
          <a:bodyPr spcFirstLastPara="1" wrap="square" lIns="91425" tIns="91425" rIns="91425" bIns="91425" anchor="ctr" anchorCtr="0">
            <a:noAutofit/>
          </a:bodyPr>
          <a:lstStyle/>
          <a:p>
            <a:pPr marL="0" indent="0" algn="just"/>
            <a:r>
              <a:rPr lang="en-US" sz="2000" i="1" dirty="0" err="1"/>
              <a:t>Tập</a:t>
            </a:r>
            <a:r>
              <a:rPr lang="en-US" sz="2000" i="1" dirty="0"/>
              <a:t> </a:t>
            </a:r>
            <a:r>
              <a:rPr lang="en-US" sz="2000" i="1" dirty="0" err="1"/>
              <a:t>dữ</a:t>
            </a:r>
            <a:r>
              <a:rPr lang="en-US" sz="2000" i="1" dirty="0"/>
              <a:t> </a:t>
            </a:r>
            <a:r>
              <a:rPr lang="en-US" sz="2000" i="1" dirty="0" err="1"/>
              <a:t>liệu</a:t>
            </a:r>
            <a:r>
              <a:rPr lang="en-US" sz="2000" i="1" dirty="0"/>
              <a:t> </a:t>
            </a:r>
            <a:r>
              <a:rPr lang="en-US" sz="2000" i="1" dirty="0" err="1"/>
              <a:t>thường</a:t>
            </a:r>
            <a:r>
              <a:rPr lang="en-US" sz="2000" i="1" dirty="0"/>
              <a:t> </a:t>
            </a:r>
            <a:r>
              <a:rPr lang="en-US" sz="2000" i="1" dirty="0" err="1"/>
              <a:t>được</a:t>
            </a:r>
            <a:r>
              <a:rPr lang="en-US" sz="2000" i="1" dirty="0"/>
              <a:t> </a:t>
            </a:r>
            <a:r>
              <a:rPr lang="en-US" sz="2000" i="1" dirty="0" err="1"/>
              <a:t>tổ</a:t>
            </a:r>
            <a:r>
              <a:rPr lang="en-US" sz="2000" i="1" dirty="0"/>
              <a:t> </a:t>
            </a:r>
            <a:r>
              <a:rPr lang="en-US" sz="2000" i="1" dirty="0" err="1"/>
              <a:t>chức</a:t>
            </a:r>
            <a:r>
              <a:rPr lang="en-US" sz="2000" i="1" dirty="0"/>
              <a:t> </a:t>
            </a:r>
            <a:r>
              <a:rPr lang="en-US" sz="2000" i="1" dirty="0" err="1"/>
              <a:t>thành</a:t>
            </a:r>
            <a:r>
              <a:rPr lang="en-US" sz="2000" i="1" dirty="0"/>
              <a:t> </a:t>
            </a:r>
            <a:r>
              <a:rPr lang="en-US" sz="2000" i="1" dirty="0" err="1"/>
              <a:t>một</a:t>
            </a:r>
            <a:r>
              <a:rPr lang="en-US" sz="2000" i="1" dirty="0"/>
              <a:t> </a:t>
            </a:r>
            <a:r>
              <a:rPr lang="en-US" sz="2000" i="1" dirty="0" err="1"/>
              <a:t>cấu</a:t>
            </a:r>
            <a:r>
              <a:rPr lang="en-US" sz="2000" i="1" dirty="0"/>
              <a:t> </a:t>
            </a:r>
            <a:r>
              <a:rPr lang="en-US" sz="2000" i="1" dirty="0" err="1"/>
              <a:t>trúc</a:t>
            </a:r>
            <a:r>
              <a:rPr lang="en-US" sz="2000" i="1" dirty="0"/>
              <a:t> </a:t>
            </a:r>
            <a:r>
              <a:rPr lang="en-US" sz="2000" i="1" dirty="0" err="1"/>
              <a:t>thông</a:t>
            </a:r>
            <a:r>
              <a:rPr lang="en-US" sz="2000" i="1" dirty="0"/>
              <a:t> </a:t>
            </a:r>
            <a:r>
              <a:rPr lang="en-US" sz="2000" i="1" dirty="0" err="1"/>
              <a:t>dụng</a:t>
            </a:r>
            <a:r>
              <a:rPr lang="en-US" sz="2000" i="1" dirty="0"/>
              <a:t> </a:t>
            </a:r>
            <a:r>
              <a:rPr lang="en-US" sz="2000" i="1" dirty="0" err="1"/>
              <a:t>như</a:t>
            </a:r>
            <a:r>
              <a:rPr lang="en-US" sz="2000" i="1" dirty="0"/>
              <a:t> </a:t>
            </a:r>
            <a:r>
              <a:rPr lang="en-US" sz="2000" i="1" dirty="0" err="1"/>
              <a:t>mảng</a:t>
            </a:r>
            <a:r>
              <a:rPr lang="en-US" sz="2000" i="1" dirty="0"/>
              <a:t> hay ma </a:t>
            </a:r>
            <a:r>
              <a:rPr lang="en-US" sz="2000" i="1" dirty="0" err="1"/>
              <a:t>trận</a:t>
            </a:r>
            <a:r>
              <a:rPr lang="en-US" sz="2000" i="1" dirty="0"/>
              <a:t>.</a:t>
            </a:r>
          </a:p>
        </p:txBody>
      </p:sp>
      <p:sp>
        <p:nvSpPr>
          <p:cNvPr id="156" name="Google Shape;2134;p44"/>
          <p:cNvSpPr txBox="1">
            <a:spLocks noGrp="1"/>
          </p:cNvSpPr>
          <p:nvPr>
            <p:ph type="subTitle" idx="2"/>
          </p:nvPr>
        </p:nvSpPr>
        <p:spPr>
          <a:xfrm>
            <a:off x="2130262" y="3713417"/>
            <a:ext cx="6355328" cy="447935"/>
          </a:xfrm>
          <a:prstGeom prst="rect">
            <a:avLst/>
          </a:prstGeom>
        </p:spPr>
        <p:txBody>
          <a:bodyPr spcFirstLastPara="1" wrap="square" lIns="91425" tIns="91425" rIns="91425" bIns="91425" anchor="ctr" anchorCtr="0">
            <a:noAutofit/>
          </a:bodyPr>
          <a:lstStyle/>
          <a:p>
            <a:pPr marL="0" indent="0" algn="just"/>
            <a:r>
              <a:rPr lang="en-US" sz="2000" dirty="0" err="1"/>
              <a:t>Các</a:t>
            </a:r>
            <a:r>
              <a:rPr lang="en-US" sz="2000" dirty="0"/>
              <a:t> </a:t>
            </a:r>
            <a:r>
              <a:rPr lang="en-US" sz="2000" dirty="0" err="1"/>
              <a:t>tác</a:t>
            </a:r>
            <a:r>
              <a:rPr lang="en-US" sz="2000" dirty="0"/>
              <a:t> </a:t>
            </a:r>
            <a:r>
              <a:rPr lang="en-US" sz="2000" dirty="0" err="1"/>
              <a:t>nhiệm</a:t>
            </a:r>
            <a:r>
              <a:rPr lang="en-US" sz="2000" dirty="0"/>
              <a:t> </a:t>
            </a:r>
            <a:r>
              <a:rPr lang="en-US" sz="2000" dirty="0" err="1"/>
              <a:t>thực</a:t>
            </a:r>
            <a:r>
              <a:rPr lang="en-US" sz="2000" dirty="0"/>
              <a:t> </a:t>
            </a:r>
            <a:r>
              <a:rPr lang="en-US" sz="2000" dirty="0" err="1"/>
              <a:t>hiện</a:t>
            </a:r>
            <a:r>
              <a:rPr lang="en-US" sz="2000" dirty="0"/>
              <a:t> </a:t>
            </a:r>
            <a:r>
              <a:rPr lang="en-US" sz="2000" dirty="0" err="1"/>
              <a:t>cùng</a:t>
            </a:r>
            <a:r>
              <a:rPr lang="en-US" sz="2000" dirty="0"/>
              <a:t> </a:t>
            </a:r>
            <a:r>
              <a:rPr lang="en-US" sz="2000" dirty="0" err="1"/>
              <a:t>một</a:t>
            </a:r>
            <a:r>
              <a:rPr lang="en-US" sz="2000" dirty="0"/>
              <a:t> </a:t>
            </a:r>
            <a:r>
              <a:rPr lang="en-US" sz="2000" dirty="0" err="1"/>
              <a:t>tác</a:t>
            </a:r>
            <a:r>
              <a:rPr lang="en-US" sz="2000" dirty="0"/>
              <a:t> </a:t>
            </a:r>
            <a:r>
              <a:rPr lang="en-US" sz="2000" dirty="0" err="1"/>
              <a:t>vụ</a:t>
            </a:r>
            <a:r>
              <a:rPr lang="en-US" sz="2000" dirty="0"/>
              <a:t> </a:t>
            </a:r>
            <a:r>
              <a:rPr lang="en-US" sz="2000" dirty="0" err="1"/>
              <a:t>trên</a:t>
            </a:r>
            <a:r>
              <a:rPr lang="en-US" sz="2000" dirty="0"/>
              <a:t> </a:t>
            </a:r>
            <a:r>
              <a:rPr lang="en-US" sz="2000" dirty="0" err="1"/>
              <a:t>phân</a:t>
            </a:r>
            <a:r>
              <a:rPr lang="en-US" sz="2000" dirty="0"/>
              <a:t> </a:t>
            </a:r>
            <a:r>
              <a:rPr lang="en-US" sz="2000" dirty="0" err="1"/>
              <a:t>vùng</a:t>
            </a:r>
            <a:r>
              <a:rPr lang="en-US" sz="2000" dirty="0"/>
              <a:t> </a:t>
            </a:r>
            <a:r>
              <a:rPr lang="en-US" sz="2000" dirty="0" err="1"/>
              <a:t>làm</a:t>
            </a:r>
            <a:r>
              <a:rPr lang="en-US" sz="2000" dirty="0"/>
              <a:t> </a:t>
            </a:r>
            <a:r>
              <a:rPr lang="en-US" sz="2000" dirty="0" err="1"/>
              <a:t>việc</a:t>
            </a:r>
            <a:r>
              <a:rPr lang="en-US" sz="2000" dirty="0"/>
              <a:t> </a:t>
            </a:r>
            <a:r>
              <a:rPr lang="en-US" sz="2000" dirty="0" err="1"/>
              <a:t>của</a:t>
            </a:r>
            <a:r>
              <a:rPr lang="en-US" sz="2000" dirty="0"/>
              <a:t> </a:t>
            </a:r>
            <a:r>
              <a:rPr lang="en-US" sz="2000" dirty="0" err="1"/>
              <a:t>chúng</a:t>
            </a:r>
            <a:r>
              <a:rPr lang="en-US" sz="2000" dirty="0"/>
              <a:t> </a:t>
            </a:r>
            <a:r>
              <a:rPr lang="en-US" sz="2000" dirty="0" err="1"/>
              <a:t>và</a:t>
            </a:r>
            <a:r>
              <a:rPr lang="en-US" sz="2000" dirty="0"/>
              <a:t> </a:t>
            </a:r>
            <a:r>
              <a:rPr lang="en-US" sz="2000" dirty="0" err="1"/>
              <a:t>phân</a:t>
            </a:r>
            <a:r>
              <a:rPr lang="en-US" sz="2000" dirty="0"/>
              <a:t> </a:t>
            </a:r>
            <a:r>
              <a:rPr lang="en-US" sz="2000" dirty="0" err="1"/>
              <a:t>vùng</a:t>
            </a:r>
            <a:r>
              <a:rPr lang="en-US" sz="2000" dirty="0"/>
              <a:t> </a:t>
            </a:r>
            <a:r>
              <a:rPr lang="en-US" sz="2000" dirty="0" err="1"/>
              <a:t>khác</a:t>
            </a:r>
            <a:r>
              <a:rPr lang="en-US" sz="2000" dirty="0"/>
              <a:t> </a:t>
            </a:r>
            <a:r>
              <a:rPr lang="en-US" sz="2000" dirty="0" err="1"/>
              <a:t>của</a:t>
            </a:r>
            <a:r>
              <a:rPr lang="en-US" sz="2000" dirty="0"/>
              <a:t> </a:t>
            </a:r>
            <a:r>
              <a:rPr lang="en-US" sz="2000" dirty="0" err="1"/>
              <a:t>cùng</a:t>
            </a:r>
            <a:r>
              <a:rPr lang="en-US" sz="2000" dirty="0"/>
              <a:t> </a:t>
            </a:r>
            <a:r>
              <a:rPr lang="en-US" sz="2000" dirty="0" err="1"/>
              <a:t>một</a:t>
            </a:r>
            <a:r>
              <a:rPr lang="en-US" sz="2000" dirty="0"/>
              <a:t> </a:t>
            </a:r>
            <a:r>
              <a:rPr lang="en-US" sz="2000" dirty="0" err="1"/>
              <a:t>cấu</a:t>
            </a:r>
            <a:r>
              <a:rPr lang="en-US" sz="2000" dirty="0"/>
              <a:t> </a:t>
            </a:r>
            <a:r>
              <a:rPr lang="en-US" sz="2000" dirty="0" err="1"/>
              <a:t>trúc</a:t>
            </a:r>
            <a:r>
              <a:rPr lang="en-US" sz="2000" dirty="0"/>
              <a:t> </a:t>
            </a:r>
            <a:r>
              <a:rPr lang="en-US" sz="2000" dirty="0" err="1"/>
              <a:t>dữ</a:t>
            </a:r>
            <a:r>
              <a:rPr lang="en-US" sz="2000" dirty="0"/>
              <a:t> </a:t>
            </a:r>
            <a:r>
              <a:rPr lang="en-US" sz="2000" dirty="0" err="1"/>
              <a:t>liệu</a:t>
            </a:r>
            <a:r>
              <a:rPr lang="en-US" sz="2000" dirty="0"/>
              <a:t>.</a:t>
            </a:r>
          </a:p>
        </p:txBody>
      </p:sp>
    </p:spTree>
    <p:extLst>
      <p:ext uri="{BB962C8B-B14F-4D97-AF65-F5344CB8AC3E}">
        <p14:creationId xmlns:p14="http://schemas.microsoft.com/office/powerpoint/2010/main" val="407140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1172308" y="187569"/>
            <a:ext cx="5228492" cy="4511119"/>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2580;p51"/>
          <p:cNvSpPr txBox="1">
            <a:spLocks noGrp="1"/>
          </p:cNvSpPr>
          <p:nvPr>
            <p:ph type="title"/>
          </p:nvPr>
        </p:nvSpPr>
        <p:spPr>
          <a:xfrm>
            <a:off x="6490966" y="1275231"/>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Nhân 2 ma trận</a:t>
            </a:r>
            <a:endParaRPr dirty="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617" y="470290"/>
            <a:ext cx="4979952" cy="3855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235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86862" y="1767600"/>
            <a:ext cx="3296713"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Phép nhân 2 ma trận</a:t>
            </a:r>
            <a:endParaRPr dirty="0"/>
          </a:p>
        </p:txBody>
      </p:sp>
      <p:pic>
        <p:nvPicPr>
          <p:cNvPr id="2" name="Picture 1"/>
          <p:cNvPicPr>
            <a:picLocks noChangeAspect="1"/>
          </p:cNvPicPr>
          <p:nvPr/>
        </p:nvPicPr>
        <p:blipFill>
          <a:blip r:embed="rId3"/>
          <a:stretch>
            <a:fillRect/>
          </a:stretch>
        </p:blipFill>
        <p:spPr>
          <a:xfrm>
            <a:off x="4167167" y="679938"/>
            <a:ext cx="4378956" cy="3282462"/>
          </a:xfrm>
          <a:prstGeom prst="rect">
            <a:avLst/>
          </a:prstGeom>
        </p:spPr>
      </p:pic>
    </p:spTree>
    <p:extLst>
      <p:ext uri="{BB962C8B-B14F-4D97-AF65-F5344CB8AC3E}">
        <p14:creationId xmlns:p14="http://schemas.microsoft.com/office/powerpoint/2010/main" val="367493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1172308" y="187569"/>
            <a:ext cx="5228492" cy="4511119"/>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2580;p51"/>
          <p:cNvSpPr txBox="1">
            <a:spLocks noGrp="1"/>
          </p:cNvSpPr>
          <p:nvPr>
            <p:ph type="title"/>
          </p:nvPr>
        </p:nvSpPr>
        <p:spPr>
          <a:xfrm>
            <a:off x="6490966" y="1275231"/>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Nhân 2 ma trận song song</a:t>
            </a:r>
            <a:endParaRPr dirty="0"/>
          </a:p>
        </p:txBody>
      </p:sp>
      <p:pic>
        <p:nvPicPr>
          <p:cNvPr id="2" name="Picture 1"/>
          <p:cNvPicPr>
            <a:picLocks noChangeAspect="1"/>
          </p:cNvPicPr>
          <p:nvPr/>
        </p:nvPicPr>
        <p:blipFill>
          <a:blip r:embed="rId3"/>
          <a:stretch>
            <a:fillRect/>
          </a:stretch>
        </p:blipFill>
        <p:spPr>
          <a:xfrm>
            <a:off x="1349331" y="389074"/>
            <a:ext cx="4976753" cy="4049959"/>
          </a:xfrm>
          <a:prstGeom prst="rect">
            <a:avLst/>
          </a:prstGeom>
        </p:spPr>
      </p:pic>
    </p:spTree>
    <p:extLst>
      <p:ext uri="{BB962C8B-B14F-4D97-AF65-F5344CB8AC3E}">
        <p14:creationId xmlns:p14="http://schemas.microsoft.com/office/powerpoint/2010/main" val="77984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41"/>
          <p:cNvSpPr txBox="1">
            <a:spLocks noGrp="1"/>
          </p:cNvSpPr>
          <p:nvPr>
            <p:ph type="title"/>
          </p:nvPr>
        </p:nvSpPr>
        <p:spPr>
          <a:xfrm>
            <a:off x="3240558" y="3282354"/>
            <a:ext cx="3380400" cy="8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Dữ liệu song song</a:t>
            </a:r>
            <a:endParaRPr sz="3000" dirty="0"/>
          </a:p>
        </p:txBody>
      </p:sp>
      <p:sp>
        <p:nvSpPr>
          <p:cNvPr id="1820" name="Google Shape;1820;p41"/>
          <p:cNvSpPr txBox="1">
            <a:spLocks noGrp="1"/>
          </p:cNvSpPr>
          <p:nvPr>
            <p:ph type="subTitle" idx="1"/>
          </p:nvPr>
        </p:nvSpPr>
        <p:spPr>
          <a:xfrm>
            <a:off x="2735366" y="2423925"/>
            <a:ext cx="5107373" cy="945900"/>
          </a:xfrm>
          <a:prstGeom prst="rect">
            <a:avLst/>
          </a:prstGeom>
        </p:spPr>
        <p:txBody>
          <a:bodyPr spcFirstLastPara="1" wrap="square" lIns="91425" tIns="91425" rIns="91425" bIns="91425" anchor="b" anchorCtr="0">
            <a:noAutofit/>
          </a:bodyPr>
          <a:lstStyle/>
          <a:p>
            <a:pPr marL="0" indent="0" algn="l"/>
            <a:r>
              <a:rPr lang="en-US" sz="2000" dirty="0">
                <a:latin typeface="Josefin Sans" panose="020B0604020202020204" charset="0"/>
                <a:cs typeface="Arial" pitchFamily="34" charset="0"/>
              </a:rPr>
              <a:t>- G</a:t>
            </a:r>
            <a:r>
              <a:rPr lang="vi-VN" sz="2000" dirty="0">
                <a:latin typeface="Josefin Sans" panose="020B0604020202020204" charset="0"/>
                <a:cs typeface="Arial" pitchFamily="34" charset="0"/>
              </a:rPr>
              <a:t>iả sử một hệ thống khiêm tốn hơn với </a:t>
            </a:r>
            <a:r>
              <a:rPr lang="en-US" sz="2000" dirty="0" err="1">
                <a:latin typeface="Josefin Sans" panose="020B0604020202020204" charset="0"/>
                <a:cs typeface="Arial" pitchFamily="34" charset="0"/>
              </a:rPr>
              <a:t>hai</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đơn</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vị</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xử</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lý</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trung</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tâm</a:t>
            </a:r>
            <a:r>
              <a:rPr lang="vi-VN" sz="2000" dirty="0">
                <a:latin typeface="Josefin Sans" panose="020B0604020202020204" charset="0"/>
                <a:cs typeface="Arial" pitchFamily="34" charset="0"/>
              </a:rPr>
              <a:t> (CPU) </a:t>
            </a:r>
            <a:r>
              <a:rPr lang="vi-VN" sz="2000" dirty="0">
                <a:solidFill>
                  <a:srgbClr val="FF0000"/>
                </a:solidFill>
                <a:latin typeface="Josefin Sans" panose="020B0604020202020204" charset="0"/>
                <a:cs typeface="Arial" pitchFamily="34" charset="0"/>
              </a:rPr>
              <a:t>A</a:t>
            </a:r>
            <a:r>
              <a:rPr lang="vi-VN" sz="2000" dirty="0">
                <a:latin typeface="Josefin Sans" panose="020B0604020202020204" charset="0"/>
                <a:cs typeface="Arial" pitchFamily="34" charset="0"/>
              </a:rPr>
              <a:t> và </a:t>
            </a:r>
            <a:r>
              <a:rPr lang="vi-VN" sz="2000" dirty="0">
                <a:solidFill>
                  <a:srgbClr val="FF0000"/>
                </a:solidFill>
                <a:latin typeface="Josefin Sans" panose="020B0604020202020204" charset="0"/>
                <a:cs typeface="Arial" pitchFamily="34" charset="0"/>
              </a:rPr>
              <a:t>B</a:t>
            </a:r>
            <a:r>
              <a:rPr lang="en-US" sz="2000" dirty="0">
                <a:latin typeface="Josefin Sans" panose="020B0604020202020204" charset="0"/>
                <a:cs typeface="Arial" pitchFamily="34" charset="0"/>
              </a:rPr>
              <a:t>.</a:t>
            </a:r>
            <a:r>
              <a:rPr lang="vi-VN" sz="2000" dirty="0">
                <a:latin typeface="Josefin Sans" panose="020B0604020202020204" charset="0"/>
                <a:cs typeface="Arial" pitchFamily="34" charset="0"/>
              </a:rPr>
              <a:t> </a:t>
            </a:r>
            <a:endParaRPr lang="en-US" sz="2000" dirty="0">
              <a:latin typeface="Josefin Sans" panose="020B0604020202020204" charset="0"/>
              <a:cs typeface="Arial" pitchFamily="34" charset="0"/>
            </a:endParaRPr>
          </a:p>
          <a:p>
            <a:pPr marL="457200" lvl="4" indent="0" algn="l">
              <a:lnSpc>
                <a:spcPct val="150000"/>
              </a:lnSpc>
            </a:pPr>
            <a:r>
              <a:rPr lang="en-US" sz="1800" dirty="0">
                <a:solidFill>
                  <a:schemeClr val="bg2"/>
                </a:solidFill>
                <a:latin typeface="Josefin Sans" panose="020B0604020202020204" charset="0"/>
                <a:cs typeface="Arial" pitchFamily="34" charset="0"/>
              </a:rPr>
              <a:t>*</a:t>
            </a:r>
            <a:r>
              <a:rPr lang="en-US" sz="1800" dirty="0">
                <a:solidFill>
                  <a:srgbClr val="FF0000"/>
                </a:solidFill>
                <a:latin typeface="Josefin Sans" panose="020B0604020202020204" charset="0"/>
                <a:cs typeface="Arial" pitchFamily="34" charset="0"/>
              </a:rPr>
              <a:t> </a:t>
            </a:r>
            <a:r>
              <a:rPr lang="vi-VN" sz="1800" dirty="0">
                <a:solidFill>
                  <a:srgbClr val="FF0000"/>
                </a:solidFill>
                <a:latin typeface="Josefin Sans" panose="020B0604020202020204" charset="0"/>
                <a:cs typeface="Arial" pitchFamily="34" charset="0"/>
              </a:rPr>
              <a:t>CPU A</a:t>
            </a:r>
            <a:r>
              <a:rPr lang="en-US" sz="1800" dirty="0">
                <a:solidFill>
                  <a:srgbClr val="FF0000"/>
                </a:solidFill>
                <a:latin typeface="Josefin Sans" panose="020B0604020202020204" charset="0"/>
                <a:cs typeface="Arial" pitchFamily="34" charset="0"/>
              </a:rPr>
              <a:t>:</a:t>
            </a:r>
            <a:r>
              <a:rPr lang="vi-VN" sz="1800" dirty="0">
                <a:latin typeface="Josefin Sans" panose="020B0604020202020204" charset="0"/>
                <a:cs typeface="Arial" pitchFamily="34" charset="0"/>
              </a:rPr>
              <a:t> có thể thêm tất cả các phần tử từ nửa trên của các mảng</a:t>
            </a:r>
            <a:r>
              <a:rPr lang="en-US" sz="1800" dirty="0">
                <a:latin typeface="Josefin Sans" panose="020B0604020202020204" charset="0"/>
                <a:cs typeface="Arial" pitchFamily="34" charset="0"/>
              </a:rPr>
              <a:t>.</a:t>
            </a:r>
            <a:r>
              <a:rPr lang="vi-VN" sz="1800" dirty="0">
                <a:latin typeface="Josefin Sans" panose="020B0604020202020204" charset="0"/>
                <a:cs typeface="Arial" pitchFamily="34" charset="0"/>
              </a:rPr>
              <a:t> </a:t>
            </a:r>
            <a:endParaRPr lang="en-US" sz="1800" dirty="0">
              <a:latin typeface="Josefin Sans" panose="020B0604020202020204" charset="0"/>
              <a:cs typeface="Arial" pitchFamily="34" charset="0"/>
            </a:endParaRPr>
          </a:p>
          <a:p>
            <a:pPr marL="457200" lvl="4" indent="0" algn="l">
              <a:lnSpc>
                <a:spcPct val="150000"/>
              </a:lnSpc>
            </a:pPr>
            <a:r>
              <a:rPr lang="en-US" sz="1800" dirty="0">
                <a:solidFill>
                  <a:schemeClr val="bg2"/>
                </a:solidFill>
                <a:latin typeface="Josefin Sans" panose="020B0604020202020204" charset="0"/>
                <a:cs typeface="Arial" pitchFamily="34" charset="0"/>
              </a:rPr>
              <a:t>*</a:t>
            </a:r>
            <a:r>
              <a:rPr lang="en-US" sz="1800" dirty="0">
                <a:solidFill>
                  <a:srgbClr val="FF0000"/>
                </a:solidFill>
                <a:latin typeface="Josefin Sans" panose="020B0604020202020204" charset="0"/>
                <a:cs typeface="Arial" pitchFamily="34" charset="0"/>
              </a:rPr>
              <a:t> </a:t>
            </a:r>
            <a:r>
              <a:rPr lang="vi-VN" sz="1800" dirty="0">
                <a:solidFill>
                  <a:srgbClr val="FF0000"/>
                </a:solidFill>
                <a:latin typeface="Josefin Sans" panose="020B0604020202020204" charset="0"/>
                <a:cs typeface="Arial" pitchFamily="34" charset="0"/>
              </a:rPr>
              <a:t>CPU B</a:t>
            </a:r>
            <a:r>
              <a:rPr lang="en-US" sz="1800" dirty="0">
                <a:solidFill>
                  <a:srgbClr val="FF0000"/>
                </a:solidFill>
                <a:latin typeface="Josefin Sans" panose="020B0604020202020204" charset="0"/>
                <a:cs typeface="Arial" pitchFamily="34" charset="0"/>
              </a:rPr>
              <a:t>:</a:t>
            </a:r>
            <a:r>
              <a:rPr lang="vi-VN" sz="1800" dirty="0">
                <a:latin typeface="Josefin Sans" panose="020B0604020202020204" charset="0"/>
                <a:cs typeface="Arial" pitchFamily="34" charset="0"/>
              </a:rPr>
              <a:t> có thể thêm tất cả các phần tử từ nửa dưới của các mảng.</a:t>
            </a:r>
            <a:endParaRPr lang="en-US" sz="2000" dirty="0">
              <a:latin typeface="Josefin Sans" panose="020B0604020202020204" charset="0"/>
              <a:cs typeface="Arial" pitchFamily="34" charset="0"/>
            </a:endParaRPr>
          </a:p>
          <a:p>
            <a:pPr marL="0" indent="0" algn="l"/>
            <a:r>
              <a:rPr lang="en-US" sz="2000" dirty="0">
                <a:latin typeface="Josefin Sans" panose="020B0604020202020204" charset="0"/>
              </a:rPr>
              <a:t>- </a:t>
            </a:r>
            <a:r>
              <a:rPr lang="en-US" sz="2000" dirty="0">
                <a:latin typeface="Josefin Sans" panose="020B0604020202020204" charset="0"/>
                <a:cs typeface="Arial" pitchFamily="34" charset="0"/>
              </a:rPr>
              <a:t>H</a:t>
            </a:r>
            <a:r>
              <a:rPr lang="vi-VN" sz="2000" dirty="0">
                <a:latin typeface="Josefin Sans" panose="020B0604020202020204" charset="0"/>
                <a:cs typeface="Arial" pitchFamily="34" charset="0"/>
              </a:rPr>
              <a:t>ai bộ xử lý hoạt động song song</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nên</a:t>
            </a:r>
            <a:r>
              <a:rPr lang="vi-VN" sz="2000" dirty="0">
                <a:latin typeface="Josefin Sans" panose="020B0604020202020204" charset="0"/>
                <a:cs typeface="Arial" pitchFamily="34" charset="0"/>
              </a:rPr>
              <a:t> </a:t>
            </a:r>
            <a:r>
              <a:rPr lang="en-US" sz="2000" dirty="0">
                <a:latin typeface="Josefin Sans" panose="020B0604020202020204" charset="0"/>
                <a:cs typeface="Arial" pitchFamily="34" charset="0"/>
              </a:rPr>
              <a:t>   </a:t>
            </a:r>
            <a:r>
              <a:rPr lang="vi-VN" sz="2000" dirty="0">
                <a:latin typeface="Josefin Sans" panose="020B0604020202020204" charset="0"/>
                <a:cs typeface="Arial" pitchFamily="34" charset="0"/>
              </a:rPr>
              <a:t>công việc thực hiện</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nhanh</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gấp</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đôi</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tuần</a:t>
            </a:r>
            <a:r>
              <a:rPr lang="en-US" sz="2000" dirty="0">
                <a:latin typeface="Josefin Sans" panose="020B0604020202020204" charset="0"/>
                <a:cs typeface="Arial" pitchFamily="34" charset="0"/>
              </a:rPr>
              <a:t> </a:t>
            </a:r>
            <a:r>
              <a:rPr lang="en-US" sz="2000" dirty="0" err="1">
                <a:latin typeface="Josefin Sans" panose="020B0604020202020204" charset="0"/>
                <a:cs typeface="Arial" pitchFamily="34" charset="0"/>
              </a:rPr>
              <a:t>tự</a:t>
            </a:r>
            <a:r>
              <a:rPr lang="en-US" sz="2000" dirty="0">
                <a:latin typeface="Josefin Sans" panose="020B0604020202020204" charset="0"/>
              </a:rPr>
              <a:t>.</a:t>
            </a:r>
          </a:p>
        </p:txBody>
      </p:sp>
      <p:grpSp>
        <p:nvGrpSpPr>
          <p:cNvPr id="105" name="Google Shape;3542;p60"/>
          <p:cNvGrpSpPr/>
          <p:nvPr/>
        </p:nvGrpSpPr>
        <p:grpSpPr>
          <a:xfrm>
            <a:off x="105507" y="2473570"/>
            <a:ext cx="2121878" cy="2211470"/>
            <a:chOff x="6822224" y="990087"/>
            <a:chExt cx="1472665" cy="1619967"/>
          </a:xfrm>
        </p:grpSpPr>
        <p:sp>
          <p:nvSpPr>
            <p:cNvPr id="106" name="Google Shape;3543;p60"/>
            <p:cNvSpPr/>
            <p:nvPr/>
          </p:nvSpPr>
          <p:spPr>
            <a:xfrm>
              <a:off x="7824684" y="2209461"/>
              <a:ext cx="26281" cy="388799"/>
            </a:xfrm>
            <a:custGeom>
              <a:avLst/>
              <a:gdLst/>
              <a:ahLst/>
              <a:cxnLst/>
              <a:rect l="l" t="t" r="r" b="b"/>
              <a:pathLst>
                <a:path w="820" h="12131" extrusionOk="0">
                  <a:moveTo>
                    <a:pt x="819" y="0"/>
                  </a:moveTo>
                  <a:lnTo>
                    <a:pt x="34" y="33"/>
                  </a:lnTo>
                  <a:lnTo>
                    <a:pt x="1" y="12130"/>
                  </a:lnTo>
                  <a:lnTo>
                    <a:pt x="535" y="12130"/>
                  </a:lnTo>
                  <a:lnTo>
                    <a:pt x="8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44;p60"/>
            <p:cNvSpPr/>
            <p:nvPr/>
          </p:nvSpPr>
          <p:spPr>
            <a:xfrm>
              <a:off x="7913046" y="2205166"/>
              <a:ext cx="102304" cy="393093"/>
            </a:xfrm>
            <a:custGeom>
              <a:avLst/>
              <a:gdLst/>
              <a:ahLst/>
              <a:cxnLst/>
              <a:rect l="l" t="t" r="r" b="b"/>
              <a:pathLst>
                <a:path w="3192" h="12265" extrusionOk="0">
                  <a:moveTo>
                    <a:pt x="1" y="0"/>
                  </a:moveTo>
                  <a:lnTo>
                    <a:pt x="2607" y="12264"/>
                  </a:lnTo>
                  <a:lnTo>
                    <a:pt x="3192" y="12264"/>
                  </a:lnTo>
                  <a:lnTo>
                    <a:pt x="10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45;p60"/>
            <p:cNvSpPr/>
            <p:nvPr/>
          </p:nvSpPr>
          <p:spPr>
            <a:xfrm>
              <a:off x="7645300" y="2207827"/>
              <a:ext cx="111406" cy="390433"/>
            </a:xfrm>
            <a:custGeom>
              <a:avLst/>
              <a:gdLst/>
              <a:ahLst/>
              <a:cxnLst/>
              <a:rect l="l" t="t" r="r" b="b"/>
              <a:pathLst>
                <a:path w="3476" h="12182" extrusionOk="0">
                  <a:moveTo>
                    <a:pt x="2607" y="1"/>
                  </a:moveTo>
                  <a:lnTo>
                    <a:pt x="0" y="12181"/>
                  </a:lnTo>
                  <a:lnTo>
                    <a:pt x="602" y="12181"/>
                  </a:lnTo>
                  <a:lnTo>
                    <a:pt x="3476" y="51"/>
                  </a:lnTo>
                  <a:lnTo>
                    <a:pt x="260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46;p60"/>
            <p:cNvSpPr/>
            <p:nvPr/>
          </p:nvSpPr>
          <p:spPr>
            <a:xfrm>
              <a:off x="7564598" y="1811977"/>
              <a:ext cx="532863" cy="414214"/>
            </a:xfrm>
            <a:custGeom>
              <a:avLst/>
              <a:gdLst/>
              <a:ahLst/>
              <a:cxnLst/>
              <a:rect l="l" t="t" r="r" b="b"/>
              <a:pathLst>
                <a:path w="16626" h="12924" extrusionOk="0">
                  <a:moveTo>
                    <a:pt x="13347" y="0"/>
                  </a:moveTo>
                  <a:cubicBezTo>
                    <a:pt x="9009" y="0"/>
                    <a:pt x="9253" y="5961"/>
                    <a:pt x="8199" y="8726"/>
                  </a:cubicBezTo>
                  <a:cubicBezTo>
                    <a:pt x="7319" y="11038"/>
                    <a:pt x="4931" y="11242"/>
                    <a:pt x="3817" y="11242"/>
                  </a:cubicBezTo>
                  <a:cubicBezTo>
                    <a:pt x="3578" y="11242"/>
                    <a:pt x="3398" y="11232"/>
                    <a:pt x="3304" y="11232"/>
                  </a:cubicBezTo>
                  <a:cubicBezTo>
                    <a:pt x="3256" y="11232"/>
                    <a:pt x="3189" y="11232"/>
                    <a:pt x="3109" y="11232"/>
                  </a:cubicBezTo>
                  <a:cubicBezTo>
                    <a:pt x="2288" y="11232"/>
                    <a:pt x="0" y="11274"/>
                    <a:pt x="898" y="12202"/>
                  </a:cubicBezTo>
                  <a:cubicBezTo>
                    <a:pt x="1350" y="12677"/>
                    <a:pt x="4136" y="12924"/>
                    <a:pt x="7096" y="12924"/>
                  </a:cubicBezTo>
                  <a:cubicBezTo>
                    <a:pt x="10477" y="12924"/>
                    <a:pt x="14084" y="12602"/>
                    <a:pt x="14699" y="11934"/>
                  </a:cubicBezTo>
                  <a:cubicBezTo>
                    <a:pt x="15852" y="10698"/>
                    <a:pt x="16036" y="7039"/>
                    <a:pt x="16353" y="3430"/>
                  </a:cubicBezTo>
                  <a:cubicBezTo>
                    <a:pt x="16626" y="154"/>
                    <a:pt x="14091" y="3"/>
                    <a:pt x="13620" y="3"/>
                  </a:cubicBezTo>
                  <a:cubicBezTo>
                    <a:pt x="13573" y="3"/>
                    <a:pt x="13546" y="4"/>
                    <a:pt x="13546" y="4"/>
                  </a:cubicBezTo>
                  <a:cubicBezTo>
                    <a:pt x="13479" y="2"/>
                    <a:pt x="13413" y="0"/>
                    <a:pt x="13347"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47;p60"/>
            <p:cNvSpPr/>
            <p:nvPr/>
          </p:nvSpPr>
          <p:spPr>
            <a:xfrm>
              <a:off x="7583187" y="1812105"/>
              <a:ext cx="508217" cy="414535"/>
            </a:xfrm>
            <a:custGeom>
              <a:avLst/>
              <a:gdLst/>
              <a:ahLst/>
              <a:cxnLst/>
              <a:rect l="l" t="t" r="r" b="b"/>
              <a:pathLst>
                <a:path w="15857" h="12934" extrusionOk="0">
                  <a:moveTo>
                    <a:pt x="13166" y="0"/>
                  </a:moveTo>
                  <a:cubicBezTo>
                    <a:pt x="13167" y="0"/>
                    <a:pt x="15539" y="485"/>
                    <a:pt x="15322" y="2974"/>
                  </a:cubicBezTo>
                  <a:cubicBezTo>
                    <a:pt x="15105" y="5481"/>
                    <a:pt x="14470" y="9842"/>
                    <a:pt x="13317" y="10961"/>
                  </a:cubicBezTo>
                  <a:cubicBezTo>
                    <a:pt x="12375" y="11862"/>
                    <a:pt x="9166" y="12195"/>
                    <a:pt x="6685" y="12195"/>
                  </a:cubicBezTo>
                  <a:cubicBezTo>
                    <a:pt x="6130" y="12195"/>
                    <a:pt x="5612" y="12178"/>
                    <a:pt x="5163" y="12147"/>
                  </a:cubicBezTo>
                  <a:cubicBezTo>
                    <a:pt x="3592" y="12081"/>
                    <a:pt x="2039" y="11830"/>
                    <a:pt x="518" y="11429"/>
                  </a:cubicBezTo>
                  <a:cubicBezTo>
                    <a:pt x="518" y="11429"/>
                    <a:pt x="0" y="11763"/>
                    <a:pt x="150" y="11980"/>
                  </a:cubicBezTo>
                  <a:cubicBezTo>
                    <a:pt x="304" y="12180"/>
                    <a:pt x="1493" y="12933"/>
                    <a:pt x="6942" y="12933"/>
                  </a:cubicBezTo>
                  <a:cubicBezTo>
                    <a:pt x="7409" y="12933"/>
                    <a:pt x="7907" y="12928"/>
                    <a:pt x="8438" y="12916"/>
                  </a:cubicBezTo>
                  <a:cubicBezTo>
                    <a:pt x="15171" y="12782"/>
                    <a:pt x="14704" y="11780"/>
                    <a:pt x="14988" y="10694"/>
                  </a:cubicBezTo>
                  <a:cubicBezTo>
                    <a:pt x="15272" y="9608"/>
                    <a:pt x="15857" y="3827"/>
                    <a:pt x="15773" y="2557"/>
                  </a:cubicBezTo>
                  <a:cubicBezTo>
                    <a:pt x="15689" y="1270"/>
                    <a:pt x="15055" y="218"/>
                    <a:pt x="1316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48;p60"/>
            <p:cNvSpPr/>
            <p:nvPr/>
          </p:nvSpPr>
          <p:spPr>
            <a:xfrm>
              <a:off x="7941955" y="1957228"/>
              <a:ext cx="19871" cy="16826"/>
            </a:xfrm>
            <a:custGeom>
              <a:avLst/>
              <a:gdLst/>
              <a:ahLst/>
              <a:cxnLst/>
              <a:rect l="l" t="t" r="r" b="b"/>
              <a:pathLst>
                <a:path w="620" h="525" extrusionOk="0">
                  <a:moveTo>
                    <a:pt x="268" y="0"/>
                  </a:moveTo>
                  <a:cubicBezTo>
                    <a:pt x="118" y="17"/>
                    <a:pt x="1" y="167"/>
                    <a:pt x="18" y="318"/>
                  </a:cubicBezTo>
                  <a:cubicBezTo>
                    <a:pt x="48" y="448"/>
                    <a:pt x="163" y="525"/>
                    <a:pt x="278" y="525"/>
                  </a:cubicBezTo>
                  <a:cubicBezTo>
                    <a:pt x="355" y="525"/>
                    <a:pt x="432" y="491"/>
                    <a:pt x="485" y="418"/>
                  </a:cubicBezTo>
                  <a:cubicBezTo>
                    <a:pt x="619" y="251"/>
                    <a:pt x="485" y="0"/>
                    <a:pt x="2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49;p60"/>
            <p:cNvSpPr/>
            <p:nvPr/>
          </p:nvSpPr>
          <p:spPr>
            <a:xfrm>
              <a:off x="7943045" y="1920819"/>
              <a:ext cx="24646" cy="98554"/>
            </a:xfrm>
            <a:custGeom>
              <a:avLst/>
              <a:gdLst/>
              <a:ahLst/>
              <a:cxnLst/>
              <a:rect l="l" t="t" r="r" b="b"/>
              <a:pathLst>
                <a:path w="769" h="3075" extrusionOk="0">
                  <a:moveTo>
                    <a:pt x="151" y="0"/>
                  </a:moveTo>
                  <a:cubicBezTo>
                    <a:pt x="151" y="0"/>
                    <a:pt x="117" y="34"/>
                    <a:pt x="84" y="117"/>
                  </a:cubicBezTo>
                  <a:cubicBezTo>
                    <a:pt x="34" y="234"/>
                    <a:pt x="17" y="351"/>
                    <a:pt x="0" y="485"/>
                  </a:cubicBezTo>
                  <a:cubicBezTo>
                    <a:pt x="0" y="669"/>
                    <a:pt x="34" y="852"/>
                    <a:pt x="101" y="1019"/>
                  </a:cubicBezTo>
                  <a:cubicBezTo>
                    <a:pt x="151" y="1120"/>
                    <a:pt x="217" y="1220"/>
                    <a:pt x="284" y="1303"/>
                  </a:cubicBezTo>
                  <a:cubicBezTo>
                    <a:pt x="368" y="1387"/>
                    <a:pt x="451" y="1454"/>
                    <a:pt x="435" y="1554"/>
                  </a:cubicBezTo>
                  <a:cubicBezTo>
                    <a:pt x="385" y="1654"/>
                    <a:pt x="351" y="1755"/>
                    <a:pt x="301" y="1855"/>
                  </a:cubicBezTo>
                  <a:cubicBezTo>
                    <a:pt x="268" y="1972"/>
                    <a:pt x="251" y="2089"/>
                    <a:pt x="268" y="2189"/>
                  </a:cubicBezTo>
                  <a:cubicBezTo>
                    <a:pt x="268" y="2373"/>
                    <a:pt x="318" y="2557"/>
                    <a:pt x="418" y="2724"/>
                  </a:cubicBezTo>
                  <a:cubicBezTo>
                    <a:pt x="485" y="2824"/>
                    <a:pt x="568" y="2924"/>
                    <a:pt x="652" y="3008"/>
                  </a:cubicBezTo>
                  <a:cubicBezTo>
                    <a:pt x="735" y="3058"/>
                    <a:pt x="769" y="3075"/>
                    <a:pt x="769" y="3075"/>
                  </a:cubicBezTo>
                  <a:cubicBezTo>
                    <a:pt x="652" y="2958"/>
                    <a:pt x="552" y="2841"/>
                    <a:pt x="468" y="2690"/>
                  </a:cubicBezTo>
                  <a:cubicBezTo>
                    <a:pt x="385" y="2540"/>
                    <a:pt x="351" y="2373"/>
                    <a:pt x="351" y="2189"/>
                  </a:cubicBezTo>
                  <a:cubicBezTo>
                    <a:pt x="334" y="2089"/>
                    <a:pt x="351" y="1988"/>
                    <a:pt x="385" y="1888"/>
                  </a:cubicBezTo>
                  <a:cubicBezTo>
                    <a:pt x="435" y="1788"/>
                    <a:pt x="485" y="1671"/>
                    <a:pt x="518" y="1571"/>
                  </a:cubicBezTo>
                  <a:cubicBezTo>
                    <a:pt x="535" y="1504"/>
                    <a:pt x="518" y="1420"/>
                    <a:pt x="468" y="1370"/>
                  </a:cubicBezTo>
                  <a:cubicBezTo>
                    <a:pt x="435" y="1320"/>
                    <a:pt x="401" y="1287"/>
                    <a:pt x="351" y="1237"/>
                  </a:cubicBezTo>
                  <a:cubicBezTo>
                    <a:pt x="284" y="1170"/>
                    <a:pt x="234" y="1086"/>
                    <a:pt x="184" y="986"/>
                  </a:cubicBezTo>
                  <a:cubicBezTo>
                    <a:pt x="101" y="836"/>
                    <a:pt x="67" y="652"/>
                    <a:pt x="67" y="485"/>
                  </a:cubicBezTo>
                  <a:cubicBezTo>
                    <a:pt x="84" y="318"/>
                    <a:pt x="101" y="151"/>
                    <a:pt x="1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50;p60"/>
            <p:cNvSpPr/>
            <p:nvPr/>
          </p:nvSpPr>
          <p:spPr>
            <a:xfrm>
              <a:off x="7923751" y="1954023"/>
              <a:ext cx="31088" cy="24102"/>
            </a:xfrm>
            <a:custGeom>
              <a:avLst/>
              <a:gdLst/>
              <a:ahLst/>
              <a:cxnLst/>
              <a:rect l="l" t="t" r="r" b="b"/>
              <a:pathLst>
                <a:path w="970" h="752" extrusionOk="0">
                  <a:moveTo>
                    <a:pt x="51" y="0"/>
                  </a:moveTo>
                  <a:cubicBezTo>
                    <a:pt x="34" y="0"/>
                    <a:pt x="1" y="67"/>
                    <a:pt x="17" y="201"/>
                  </a:cubicBezTo>
                  <a:cubicBezTo>
                    <a:pt x="51" y="368"/>
                    <a:pt x="151" y="518"/>
                    <a:pt x="302" y="618"/>
                  </a:cubicBezTo>
                  <a:cubicBezTo>
                    <a:pt x="435" y="702"/>
                    <a:pt x="602" y="752"/>
                    <a:pt x="769" y="752"/>
                  </a:cubicBezTo>
                  <a:cubicBezTo>
                    <a:pt x="886" y="752"/>
                    <a:pt x="970" y="735"/>
                    <a:pt x="970" y="719"/>
                  </a:cubicBezTo>
                  <a:cubicBezTo>
                    <a:pt x="970" y="702"/>
                    <a:pt x="886" y="702"/>
                    <a:pt x="769" y="685"/>
                  </a:cubicBezTo>
                  <a:cubicBezTo>
                    <a:pt x="619" y="668"/>
                    <a:pt x="469" y="618"/>
                    <a:pt x="352" y="535"/>
                  </a:cubicBezTo>
                  <a:cubicBezTo>
                    <a:pt x="218" y="451"/>
                    <a:pt x="134" y="334"/>
                    <a:pt x="84" y="184"/>
                  </a:cubicBezTo>
                  <a:cubicBezTo>
                    <a:pt x="51" y="84"/>
                    <a:pt x="68" y="0"/>
                    <a:pt x="5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51;p60"/>
            <p:cNvSpPr/>
            <p:nvPr/>
          </p:nvSpPr>
          <p:spPr>
            <a:xfrm>
              <a:off x="8148133" y="2031648"/>
              <a:ext cx="38043" cy="569817"/>
            </a:xfrm>
            <a:custGeom>
              <a:avLst/>
              <a:gdLst/>
              <a:ahLst/>
              <a:cxnLst/>
              <a:rect l="l" t="t" r="r" b="b"/>
              <a:pathLst>
                <a:path w="1187" h="17779" extrusionOk="0">
                  <a:moveTo>
                    <a:pt x="452" y="1"/>
                  </a:moveTo>
                  <a:lnTo>
                    <a:pt x="1" y="18"/>
                  </a:lnTo>
                  <a:lnTo>
                    <a:pt x="719" y="17779"/>
                  </a:lnTo>
                  <a:lnTo>
                    <a:pt x="1187" y="17779"/>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552;p60"/>
            <p:cNvSpPr/>
            <p:nvPr/>
          </p:nvSpPr>
          <p:spPr>
            <a:xfrm>
              <a:off x="7344351" y="2032193"/>
              <a:ext cx="42851" cy="570875"/>
            </a:xfrm>
            <a:custGeom>
              <a:avLst/>
              <a:gdLst/>
              <a:ahLst/>
              <a:cxnLst/>
              <a:rect l="l" t="t" r="r" b="b"/>
              <a:pathLst>
                <a:path w="1337" h="17812" extrusionOk="0">
                  <a:moveTo>
                    <a:pt x="869" y="1"/>
                  </a:moveTo>
                  <a:lnTo>
                    <a:pt x="0" y="17795"/>
                  </a:lnTo>
                  <a:lnTo>
                    <a:pt x="451" y="17812"/>
                  </a:lnTo>
                  <a:lnTo>
                    <a:pt x="1337" y="34"/>
                  </a:lnTo>
                  <a:lnTo>
                    <a:pt x="8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553;p60"/>
            <p:cNvSpPr/>
            <p:nvPr/>
          </p:nvSpPr>
          <p:spPr>
            <a:xfrm>
              <a:off x="7482486" y="2039692"/>
              <a:ext cx="42338" cy="567125"/>
            </a:xfrm>
            <a:custGeom>
              <a:avLst/>
              <a:gdLst/>
              <a:ahLst/>
              <a:cxnLst/>
              <a:rect l="l" t="t" r="r" b="b"/>
              <a:pathLst>
                <a:path w="1321" h="17695" extrusionOk="0">
                  <a:moveTo>
                    <a:pt x="853" y="0"/>
                  </a:moveTo>
                  <a:lnTo>
                    <a:pt x="1" y="17661"/>
                  </a:lnTo>
                  <a:lnTo>
                    <a:pt x="469" y="17695"/>
                  </a:lnTo>
                  <a:lnTo>
                    <a:pt x="1321" y="34"/>
                  </a:lnTo>
                  <a:lnTo>
                    <a:pt x="85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554;p60"/>
            <p:cNvSpPr/>
            <p:nvPr/>
          </p:nvSpPr>
          <p:spPr>
            <a:xfrm>
              <a:off x="8240789" y="2032193"/>
              <a:ext cx="38588" cy="569272"/>
            </a:xfrm>
            <a:custGeom>
              <a:avLst/>
              <a:gdLst/>
              <a:ahLst/>
              <a:cxnLst/>
              <a:rect l="l" t="t" r="r" b="b"/>
              <a:pathLst>
                <a:path w="1204" h="17762" extrusionOk="0">
                  <a:moveTo>
                    <a:pt x="468" y="1"/>
                  </a:moveTo>
                  <a:lnTo>
                    <a:pt x="0" y="17"/>
                  </a:lnTo>
                  <a:lnTo>
                    <a:pt x="735" y="17762"/>
                  </a:lnTo>
                  <a:lnTo>
                    <a:pt x="1203" y="17762"/>
                  </a:lnTo>
                  <a:lnTo>
                    <a:pt x="4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55;p60"/>
            <p:cNvSpPr/>
            <p:nvPr/>
          </p:nvSpPr>
          <p:spPr>
            <a:xfrm>
              <a:off x="7318647" y="2025238"/>
              <a:ext cx="976243" cy="29486"/>
            </a:xfrm>
            <a:custGeom>
              <a:avLst/>
              <a:gdLst/>
              <a:ahLst/>
              <a:cxnLst/>
              <a:rect l="l" t="t" r="r" b="b"/>
              <a:pathLst>
                <a:path w="30460" h="920" extrusionOk="0">
                  <a:moveTo>
                    <a:pt x="0" y="0"/>
                  </a:moveTo>
                  <a:lnTo>
                    <a:pt x="0" y="919"/>
                  </a:lnTo>
                  <a:lnTo>
                    <a:pt x="30460" y="919"/>
                  </a:lnTo>
                  <a:lnTo>
                    <a:pt x="3046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56;p60"/>
            <p:cNvSpPr/>
            <p:nvPr/>
          </p:nvSpPr>
          <p:spPr>
            <a:xfrm>
              <a:off x="7394124" y="1837809"/>
              <a:ext cx="385626" cy="184255"/>
            </a:xfrm>
            <a:custGeom>
              <a:avLst/>
              <a:gdLst/>
              <a:ahLst/>
              <a:cxnLst/>
              <a:rect l="l" t="t" r="r" b="b"/>
              <a:pathLst>
                <a:path w="12032" h="5749" extrusionOk="0">
                  <a:moveTo>
                    <a:pt x="1" y="0"/>
                  </a:moveTo>
                  <a:lnTo>
                    <a:pt x="2173" y="5748"/>
                  </a:lnTo>
                  <a:lnTo>
                    <a:pt x="12031" y="5748"/>
                  </a:lnTo>
                  <a:lnTo>
                    <a:pt x="11948" y="5447"/>
                  </a:lnTo>
                  <a:lnTo>
                    <a:pt x="7971" y="5347"/>
                  </a:lnTo>
                  <a:lnTo>
                    <a:pt x="61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57;p60"/>
            <p:cNvSpPr/>
            <p:nvPr/>
          </p:nvSpPr>
          <p:spPr>
            <a:xfrm>
              <a:off x="7507678" y="1919024"/>
              <a:ext cx="28941" cy="27659"/>
            </a:xfrm>
            <a:custGeom>
              <a:avLst/>
              <a:gdLst/>
              <a:ahLst/>
              <a:cxnLst/>
              <a:rect l="l" t="t" r="r" b="b"/>
              <a:pathLst>
                <a:path w="903" h="863" extrusionOk="0">
                  <a:moveTo>
                    <a:pt x="401" y="1"/>
                  </a:moveTo>
                  <a:cubicBezTo>
                    <a:pt x="379" y="1"/>
                    <a:pt x="357" y="3"/>
                    <a:pt x="334" y="6"/>
                  </a:cubicBezTo>
                  <a:cubicBezTo>
                    <a:pt x="117" y="73"/>
                    <a:pt x="0" y="307"/>
                    <a:pt x="84" y="507"/>
                  </a:cubicBezTo>
                  <a:cubicBezTo>
                    <a:pt x="129" y="719"/>
                    <a:pt x="312" y="863"/>
                    <a:pt x="508" y="863"/>
                  </a:cubicBezTo>
                  <a:cubicBezTo>
                    <a:pt x="528" y="863"/>
                    <a:pt x="548" y="861"/>
                    <a:pt x="568" y="858"/>
                  </a:cubicBezTo>
                  <a:cubicBezTo>
                    <a:pt x="785" y="775"/>
                    <a:pt x="902" y="541"/>
                    <a:pt x="819" y="340"/>
                  </a:cubicBezTo>
                  <a:cubicBezTo>
                    <a:pt x="774" y="130"/>
                    <a:pt x="594" y="1"/>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558;p60"/>
            <p:cNvSpPr/>
            <p:nvPr/>
          </p:nvSpPr>
          <p:spPr>
            <a:xfrm>
              <a:off x="7838081" y="1141106"/>
              <a:ext cx="111406" cy="153199"/>
            </a:xfrm>
            <a:custGeom>
              <a:avLst/>
              <a:gdLst/>
              <a:ahLst/>
              <a:cxnLst/>
              <a:rect l="l" t="t" r="r" b="b"/>
              <a:pathLst>
                <a:path w="3476" h="4780" extrusionOk="0">
                  <a:moveTo>
                    <a:pt x="0" y="1"/>
                  </a:moveTo>
                  <a:lnTo>
                    <a:pt x="0" y="4779"/>
                  </a:lnTo>
                  <a:lnTo>
                    <a:pt x="3476" y="4779"/>
                  </a:lnTo>
                  <a:lnTo>
                    <a:pt x="347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59;p60"/>
            <p:cNvSpPr/>
            <p:nvPr/>
          </p:nvSpPr>
          <p:spPr>
            <a:xfrm>
              <a:off x="7896444" y="1178060"/>
              <a:ext cx="35928" cy="1090"/>
            </a:xfrm>
            <a:custGeom>
              <a:avLst/>
              <a:gdLst/>
              <a:ahLst/>
              <a:cxnLst/>
              <a:rect l="l" t="t" r="r" b="b"/>
              <a:pathLst>
                <a:path w="1121" h="34" extrusionOk="0">
                  <a:moveTo>
                    <a:pt x="552" y="0"/>
                  </a:moveTo>
                  <a:cubicBezTo>
                    <a:pt x="251" y="0"/>
                    <a:pt x="1" y="17"/>
                    <a:pt x="1" y="17"/>
                  </a:cubicBezTo>
                  <a:cubicBezTo>
                    <a:pt x="1" y="17"/>
                    <a:pt x="251" y="34"/>
                    <a:pt x="552" y="34"/>
                  </a:cubicBezTo>
                  <a:cubicBezTo>
                    <a:pt x="869" y="34"/>
                    <a:pt x="1120" y="17"/>
                    <a:pt x="1120" y="17"/>
                  </a:cubicBezTo>
                  <a:cubicBezTo>
                    <a:pt x="1120" y="17"/>
                    <a:pt x="869"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60;p60"/>
            <p:cNvSpPr/>
            <p:nvPr/>
          </p:nvSpPr>
          <p:spPr>
            <a:xfrm>
              <a:off x="7896444"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61;p60"/>
            <p:cNvSpPr/>
            <p:nvPr/>
          </p:nvSpPr>
          <p:spPr>
            <a:xfrm>
              <a:off x="7853593"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62;p60"/>
            <p:cNvSpPr/>
            <p:nvPr/>
          </p:nvSpPr>
          <p:spPr>
            <a:xfrm>
              <a:off x="7853593" y="1212450"/>
              <a:ext cx="27371" cy="865"/>
            </a:xfrm>
            <a:custGeom>
              <a:avLst/>
              <a:gdLst/>
              <a:ahLst/>
              <a:cxnLst/>
              <a:rect l="l" t="t" r="r" b="b"/>
              <a:pathLst>
                <a:path w="854" h="27" extrusionOk="0">
                  <a:moveTo>
                    <a:pt x="427" y="1"/>
                  </a:moveTo>
                  <a:cubicBezTo>
                    <a:pt x="285" y="1"/>
                    <a:pt x="143" y="5"/>
                    <a:pt x="1" y="14"/>
                  </a:cubicBezTo>
                  <a:cubicBezTo>
                    <a:pt x="143" y="22"/>
                    <a:pt x="285" y="26"/>
                    <a:pt x="427" y="26"/>
                  </a:cubicBezTo>
                  <a:cubicBezTo>
                    <a:pt x="569" y="26"/>
                    <a:pt x="711" y="22"/>
                    <a:pt x="853" y="14"/>
                  </a:cubicBezTo>
                  <a:cubicBezTo>
                    <a:pt x="711" y="5"/>
                    <a:pt x="569" y="1"/>
                    <a:pt x="4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63;p60"/>
            <p:cNvSpPr/>
            <p:nvPr/>
          </p:nvSpPr>
          <p:spPr>
            <a:xfrm>
              <a:off x="7853593"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64;p60"/>
            <p:cNvSpPr/>
            <p:nvPr/>
          </p:nvSpPr>
          <p:spPr>
            <a:xfrm>
              <a:off x="7853593" y="1236039"/>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65;p60"/>
            <p:cNvSpPr/>
            <p:nvPr/>
          </p:nvSpPr>
          <p:spPr>
            <a:xfrm>
              <a:off x="7853593"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66;p60"/>
            <p:cNvSpPr/>
            <p:nvPr/>
          </p:nvSpPr>
          <p:spPr>
            <a:xfrm>
              <a:off x="7853593" y="1257993"/>
              <a:ext cx="27371" cy="833"/>
            </a:xfrm>
            <a:custGeom>
              <a:avLst/>
              <a:gdLst/>
              <a:ahLst/>
              <a:cxnLst/>
              <a:rect l="l" t="t" r="r" b="b"/>
              <a:pathLst>
                <a:path w="854" h="26" extrusionOk="0">
                  <a:moveTo>
                    <a:pt x="427" y="0"/>
                  </a:moveTo>
                  <a:cubicBezTo>
                    <a:pt x="285" y="0"/>
                    <a:pt x="143" y="4"/>
                    <a:pt x="1" y="13"/>
                  </a:cubicBezTo>
                  <a:cubicBezTo>
                    <a:pt x="143" y="21"/>
                    <a:pt x="285" y="25"/>
                    <a:pt x="427" y="25"/>
                  </a:cubicBezTo>
                  <a:cubicBezTo>
                    <a:pt x="569" y="25"/>
                    <a:pt x="711" y="21"/>
                    <a:pt x="853" y="13"/>
                  </a:cubicBezTo>
                  <a:cubicBezTo>
                    <a:pt x="711" y="4"/>
                    <a:pt x="569" y="0"/>
                    <a:pt x="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67;p60"/>
            <p:cNvSpPr/>
            <p:nvPr/>
          </p:nvSpPr>
          <p:spPr>
            <a:xfrm>
              <a:off x="7896444" y="1213411"/>
              <a:ext cx="40736" cy="545"/>
            </a:xfrm>
            <a:custGeom>
              <a:avLst/>
              <a:gdLst/>
              <a:ahLst/>
              <a:cxnLst/>
              <a:rect l="l" t="t" r="r" b="b"/>
              <a:pathLst>
                <a:path w="1271" h="17" extrusionOk="0">
                  <a:moveTo>
                    <a:pt x="1" y="0"/>
                  </a:moveTo>
                  <a:cubicBezTo>
                    <a:pt x="1" y="17"/>
                    <a:pt x="285" y="17"/>
                    <a:pt x="636" y="17"/>
                  </a:cubicBezTo>
                  <a:cubicBezTo>
                    <a:pt x="986" y="17"/>
                    <a:pt x="1270" y="17"/>
                    <a:pt x="12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568;p60"/>
            <p:cNvSpPr/>
            <p:nvPr/>
          </p:nvSpPr>
          <p:spPr>
            <a:xfrm>
              <a:off x="7896444"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69;p60"/>
            <p:cNvSpPr/>
            <p:nvPr/>
          </p:nvSpPr>
          <p:spPr>
            <a:xfrm>
              <a:off x="7896444" y="1242865"/>
              <a:ext cx="40736" cy="1090"/>
            </a:xfrm>
            <a:custGeom>
              <a:avLst/>
              <a:gdLst/>
              <a:ahLst/>
              <a:cxnLst/>
              <a:rect l="l" t="t" r="r" b="b"/>
              <a:pathLst>
                <a:path w="1271" h="34" extrusionOk="0">
                  <a:moveTo>
                    <a:pt x="636" y="0"/>
                  </a:moveTo>
                  <a:cubicBezTo>
                    <a:pt x="285" y="0"/>
                    <a:pt x="1" y="17"/>
                    <a:pt x="1" y="17"/>
                  </a:cubicBezTo>
                  <a:cubicBezTo>
                    <a:pt x="1" y="17"/>
                    <a:pt x="285" y="34"/>
                    <a:pt x="636" y="34"/>
                  </a:cubicBezTo>
                  <a:cubicBezTo>
                    <a:pt x="986" y="34"/>
                    <a:pt x="1270" y="17"/>
                    <a:pt x="1270" y="17"/>
                  </a:cubicBezTo>
                  <a:cubicBezTo>
                    <a:pt x="1270" y="17"/>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70;p60"/>
            <p:cNvSpPr/>
            <p:nvPr/>
          </p:nvSpPr>
          <p:spPr>
            <a:xfrm>
              <a:off x="7896444" y="1257865"/>
              <a:ext cx="40736" cy="1090"/>
            </a:xfrm>
            <a:custGeom>
              <a:avLst/>
              <a:gdLst/>
              <a:ahLst/>
              <a:cxnLst/>
              <a:rect l="l" t="t" r="r" b="b"/>
              <a:pathLst>
                <a:path w="1271" h="34" extrusionOk="0">
                  <a:moveTo>
                    <a:pt x="636" y="0"/>
                  </a:moveTo>
                  <a:cubicBezTo>
                    <a:pt x="285" y="0"/>
                    <a:pt x="1" y="0"/>
                    <a:pt x="1" y="17"/>
                  </a:cubicBezTo>
                  <a:cubicBezTo>
                    <a:pt x="1" y="17"/>
                    <a:pt x="285" y="33"/>
                    <a:pt x="636" y="33"/>
                  </a:cubicBezTo>
                  <a:cubicBezTo>
                    <a:pt x="986" y="33"/>
                    <a:pt x="1270" y="17"/>
                    <a:pt x="1270" y="17"/>
                  </a:cubicBezTo>
                  <a:cubicBezTo>
                    <a:pt x="1270" y="0"/>
                    <a:pt x="986" y="0"/>
                    <a:pt x="6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71;p60"/>
            <p:cNvSpPr/>
            <p:nvPr/>
          </p:nvSpPr>
          <p:spPr>
            <a:xfrm>
              <a:off x="7894297" y="1273377"/>
              <a:ext cx="40736" cy="1090"/>
            </a:xfrm>
            <a:custGeom>
              <a:avLst/>
              <a:gdLst/>
              <a:ahLst/>
              <a:cxnLst/>
              <a:rect l="l" t="t" r="r" b="b"/>
              <a:pathLst>
                <a:path w="1271" h="34" extrusionOk="0">
                  <a:moveTo>
                    <a:pt x="636" y="1"/>
                  </a:moveTo>
                  <a:cubicBezTo>
                    <a:pt x="285" y="1"/>
                    <a:pt x="1" y="17"/>
                    <a:pt x="1" y="17"/>
                  </a:cubicBezTo>
                  <a:cubicBezTo>
                    <a:pt x="1" y="17"/>
                    <a:pt x="285" y="34"/>
                    <a:pt x="636" y="34"/>
                  </a:cubicBezTo>
                  <a:cubicBezTo>
                    <a:pt x="987" y="34"/>
                    <a:pt x="1271" y="17"/>
                    <a:pt x="1271" y="17"/>
                  </a:cubicBezTo>
                  <a:cubicBezTo>
                    <a:pt x="1271" y="17"/>
                    <a:pt x="987" y="1"/>
                    <a:pt x="6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572;p60"/>
            <p:cNvSpPr/>
            <p:nvPr/>
          </p:nvSpPr>
          <p:spPr>
            <a:xfrm>
              <a:off x="7854138" y="1164150"/>
              <a:ext cx="29486" cy="29999"/>
            </a:xfrm>
            <a:custGeom>
              <a:avLst/>
              <a:gdLst/>
              <a:ahLst/>
              <a:cxnLst/>
              <a:rect l="l" t="t" r="r" b="b"/>
              <a:pathLst>
                <a:path w="920" h="936" extrusionOk="0">
                  <a:moveTo>
                    <a:pt x="17" y="0"/>
                  </a:moveTo>
                  <a:lnTo>
                    <a:pt x="1" y="17"/>
                  </a:lnTo>
                  <a:lnTo>
                    <a:pt x="1" y="251"/>
                  </a:lnTo>
                  <a:lnTo>
                    <a:pt x="1" y="485"/>
                  </a:lnTo>
                  <a:cubicBezTo>
                    <a:pt x="1" y="635"/>
                    <a:pt x="1" y="785"/>
                    <a:pt x="1" y="919"/>
                  </a:cubicBezTo>
                  <a:lnTo>
                    <a:pt x="1" y="936"/>
                  </a:lnTo>
                  <a:lnTo>
                    <a:pt x="17" y="936"/>
                  </a:lnTo>
                  <a:lnTo>
                    <a:pt x="669" y="919"/>
                  </a:lnTo>
                  <a:lnTo>
                    <a:pt x="17" y="902"/>
                  </a:lnTo>
                  <a:cubicBezTo>
                    <a:pt x="17" y="773"/>
                    <a:pt x="17" y="629"/>
                    <a:pt x="17" y="485"/>
                  </a:cubicBezTo>
                  <a:lnTo>
                    <a:pt x="17" y="251"/>
                  </a:lnTo>
                  <a:lnTo>
                    <a:pt x="17" y="33"/>
                  </a:lnTo>
                  <a:lnTo>
                    <a:pt x="903" y="17"/>
                  </a:lnTo>
                  <a:lnTo>
                    <a:pt x="903" y="17"/>
                  </a:lnTo>
                  <a:cubicBezTo>
                    <a:pt x="903" y="268"/>
                    <a:pt x="903" y="501"/>
                    <a:pt x="903" y="668"/>
                  </a:cubicBezTo>
                  <a:cubicBezTo>
                    <a:pt x="920" y="735"/>
                    <a:pt x="920" y="802"/>
                    <a:pt x="920" y="852"/>
                  </a:cubicBezTo>
                  <a:cubicBezTo>
                    <a:pt x="920" y="802"/>
                    <a:pt x="920" y="752"/>
                    <a:pt x="920" y="668"/>
                  </a:cubicBezTo>
                  <a:cubicBezTo>
                    <a:pt x="920" y="501"/>
                    <a:pt x="920" y="267"/>
                    <a:pt x="920" y="17"/>
                  </a:cubicBezTo>
                  <a:lnTo>
                    <a:pt x="9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73;p60"/>
            <p:cNvSpPr/>
            <p:nvPr/>
          </p:nvSpPr>
          <p:spPr>
            <a:xfrm>
              <a:off x="7854683" y="1173253"/>
              <a:ext cx="28941" cy="13397"/>
            </a:xfrm>
            <a:custGeom>
              <a:avLst/>
              <a:gdLst/>
              <a:ahLst/>
              <a:cxnLst/>
              <a:rect l="l" t="t" r="r" b="b"/>
              <a:pathLst>
                <a:path w="903" h="418" extrusionOk="0">
                  <a:moveTo>
                    <a:pt x="853" y="100"/>
                  </a:moveTo>
                  <a:cubicBezTo>
                    <a:pt x="869" y="117"/>
                    <a:pt x="886" y="134"/>
                    <a:pt x="903" y="134"/>
                  </a:cubicBezTo>
                  <a:cubicBezTo>
                    <a:pt x="886" y="117"/>
                    <a:pt x="869" y="117"/>
                    <a:pt x="853" y="100"/>
                  </a:cubicBezTo>
                  <a:close/>
                  <a:moveTo>
                    <a:pt x="736" y="0"/>
                  </a:moveTo>
                  <a:lnTo>
                    <a:pt x="719" y="17"/>
                  </a:lnTo>
                  <a:lnTo>
                    <a:pt x="451" y="284"/>
                  </a:lnTo>
                  <a:lnTo>
                    <a:pt x="284" y="167"/>
                  </a:lnTo>
                  <a:lnTo>
                    <a:pt x="268" y="150"/>
                  </a:lnTo>
                  <a:lnTo>
                    <a:pt x="268" y="167"/>
                  </a:lnTo>
                  <a:lnTo>
                    <a:pt x="67" y="334"/>
                  </a:lnTo>
                  <a:cubicBezTo>
                    <a:pt x="34" y="368"/>
                    <a:pt x="17" y="384"/>
                    <a:pt x="0" y="418"/>
                  </a:cubicBezTo>
                  <a:cubicBezTo>
                    <a:pt x="17" y="401"/>
                    <a:pt x="50" y="368"/>
                    <a:pt x="84" y="351"/>
                  </a:cubicBezTo>
                  <a:lnTo>
                    <a:pt x="277" y="190"/>
                  </a:lnTo>
                  <a:lnTo>
                    <a:pt x="277" y="190"/>
                  </a:lnTo>
                  <a:lnTo>
                    <a:pt x="435" y="301"/>
                  </a:lnTo>
                  <a:lnTo>
                    <a:pt x="468" y="301"/>
                  </a:lnTo>
                  <a:lnTo>
                    <a:pt x="736"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74;p60"/>
            <p:cNvSpPr/>
            <p:nvPr/>
          </p:nvSpPr>
          <p:spPr>
            <a:xfrm>
              <a:off x="7863785" y="1167548"/>
              <a:ext cx="9134" cy="7692"/>
            </a:xfrm>
            <a:custGeom>
              <a:avLst/>
              <a:gdLst/>
              <a:ahLst/>
              <a:cxnLst/>
              <a:rect l="l" t="t" r="r" b="b"/>
              <a:pathLst>
                <a:path w="285" h="240" extrusionOk="0">
                  <a:moveTo>
                    <a:pt x="164" y="0"/>
                  </a:moveTo>
                  <a:cubicBezTo>
                    <a:pt x="148" y="0"/>
                    <a:pt x="131" y="4"/>
                    <a:pt x="117" y="11"/>
                  </a:cubicBezTo>
                  <a:cubicBezTo>
                    <a:pt x="0" y="44"/>
                    <a:pt x="0" y="195"/>
                    <a:pt x="117" y="228"/>
                  </a:cubicBezTo>
                  <a:cubicBezTo>
                    <a:pt x="131" y="235"/>
                    <a:pt x="145" y="239"/>
                    <a:pt x="159" y="239"/>
                  </a:cubicBezTo>
                  <a:cubicBezTo>
                    <a:pt x="178" y="239"/>
                    <a:pt x="198" y="231"/>
                    <a:pt x="218" y="211"/>
                  </a:cubicBezTo>
                  <a:cubicBezTo>
                    <a:pt x="284" y="161"/>
                    <a:pt x="268" y="111"/>
                    <a:pt x="268" y="111"/>
                  </a:cubicBezTo>
                  <a:lnTo>
                    <a:pt x="268" y="111"/>
                  </a:lnTo>
                  <a:cubicBezTo>
                    <a:pt x="251" y="145"/>
                    <a:pt x="234" y="178"/>
                    <a:pt x="218" y="195"/>
                  </a:cubicBezTo>
                  <a:cubicBezTo>
                    <a:pt x="194" y="207"/>
                    <a:pt x="170" y="218"/>
                    <a:pt x="147" y="218"/>
                  </a:cubicBezTo>
                  <a:cubicBezTo>
                    <a:pt x="137" y="218"/>
                    <a:pt x="127" y="216"/>
                    <a:pt x="117" y="211"/>
                  </a:cubicBezTo>
                  <a:cubicBezTo>
                    <a:pt x="34" y="178"/>
                    <a:pt x="34" y="61"/>
                    <a:pt x="117" y="28"/>
                  </a:cubicBezTo>
                  <a:cubicBezTo>
                    <a:pt x="131" y="21"/>
                    <a:pt x="145" y="17"/>
                    <a:pt x="159" y="17"/>
                  </a:cubicBezTo>
                  <a:cubicBezTo>
                    <a:pt x="178" y="17"/>
                    <a:pt x="198" y="25"/>
                    <a:pt x="218" y="44"/>
                  </a:cubicBezTo>
                  <a:cubicBezTo>
                    <a:pt x="234" y="61"/>
                    <a:pt x="251" y="95"/>
                    <a:pt x="268" y="111"/>
                  </a:cubicBezTo>
                  <a:cubicBezTo>
                    <a:pt x="268" y="78"/>
                    <a:pt x="251" y="44"/>
                    <a:pt x="218" y="28"/>
                  </a:cubicBezTo>
                  <a:cubicBezTo>
                    <a:pt x="208" y="8"/>
                    <a:pt x="187"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75;p60"/>
            <p:cNvSpPr/>
            <p:nvPr/>
          </p:nvSpPr>
          <p:spPr>
            <a:xfrm>
              <a:off x="6994653" y="1147548"/>
              <a:ext cx="111406" cy="153712"/>
            </a:xfrm>
            <a:custGeom>
              <a:avLst/>
              <a:gdLst/>
              <a:ahLst/>
              <a:cxnLst/>
              <a:rect l="l" t="t" r="r" b="b"/>
              <a:pathLst>
                <a:path w="3476" h="4796" extrusionOk="0">
                  <a:moveTo>
                    <a:pt x="0" y="0"/>
                  </a:moveTo>
                  <a:lnTo>
                    <a:pt x="0" y="4795"/>
                  </a:lnTo>
                  <a:lnTo>
                    <a:pt x="3476" y="4795"/>
                  </a:lnTo>
                  <a:lnTo>
                    <a:pt x="347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76;p60"/>
            <p:cNvSpPr/>
            <p:nvPr/>
          </p:nvSpPr>
          <p:spPr>
            <a:xfrm>
              <a:off x="7053016" y="1178060"/>
              <a:ext cx="35383" cy="1090"/>
            </a:xfrm>
            <a:custGeom>
              <a:avLst/>
              <a:gdLst/>
              <a:ahLst/>
              <a:cxnLst/>
              <a:rect l="l" t="t" r="r" b="b"/>
              <a:pathLst>
                <a:path w="1104" h="34" extrusionOk="0">
                  <a:moveTo>
                    <a:pt x="552" y="0"/>
                  </a:moveTo>
                  <a:cubicBezTo>
                    <a:pt x="235" y="0"/>
                    <a:pt x="1" y="17"/>
                    <a:pt x="1" y="17"/>
                  </a:cubicBezTo>
                  <a:cubicBezTo>
                    <a:pt x="1" y="17"/>
                    <a:pt x="235" y="34"/>
                    <a:pt x="552" y="34"/>
                  </a:cubicBezTo>
                  <a:cubicBezTo>
                    <a:pt x="853" y="34"/>
                    <a:pt x="1103" y="17"/>
                    <a:pt x="1103" y="17"/>
                  </a:cubicBezTo>
                  <a:cubicBezTo>
                    <a:pt x="1103" y="17"/>
                    <a:pt x="853" y="0"/>
                    <a:pt x="5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77;p60"/>
            <p:cNvSpPr/>
            <p:nvPr/>
          </p:nvSpPr>
          <p:spPr>
            <a:xfrm>
              <a:off x="7053016" y="1198540"/>
              <a:ext cx="17692" cy="833"/>
            </a:xfrm>
            <a:custGeom>
              <a:avLst/>
              <a:gdLst/>
              <a:ahLst/>
              <a:cxnLst/>
              <a:rect l="l" t="t" r="r" b="b"/>
              <a:pathLst>
                <a:path w="552" h="26" extrusionOk="0">
                  <a:moveTo>
                    <a:pt x="276" y="1"/>
                  </a:moveTo>
                  <a:cubicBezTo>
                    <a:pt x="184" y="1"/>
                    <a:pt x="93" y="5"/>
                    <a:pt x="1" y="13"/>
                  </a:cubicBezTo>
                  <a:cubicBezTo>
                    <a:pt x="93" y="21"/>
                    <a:pt x="184" y="26"/>
                    <a:pt x="276" y="26"/>
                  </a:cubicBezTo>
                  <a:cubicBezTo>
                    <a:pt x="368" y="26"/>
                    <a:pt x="460" y="21"/>
                    <a:pt x="552" y="13"/>
                  </a:cubicBezTo>
                  <a:cubicBezTo>
                    <a:pt x="460" y="5"/>
                    <a:pt x="368"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78;p60"/>
            <p:cNvSpPr/>
            <p:nvPr/>
          </p:nvSpPr>
          <p:spPr>
            <a:xfrm>
              <a:off x="7010165" y="1203892"/>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79;p60"/>
            <p:cNvSpPr/>
            <p:nvPr/>
          </p:nvSpPr>
          <p:spPr>
            <a:xfrm>
              <a:off x="7010165" y="1212450"/>
              <a:ext cx="26826" cy="865"/>
            </a:xfrm>
            <a:custGeom>
              <a:avLst/>
              <a:gdLst/>
              <a:ahLst/>
              <a:cxnLst/>
              <a:rect l="l" t="t" r="r" b="b"/>
              <a:pathLst>
                <a:path w="837" h="27" extrusionOk="0">
                  <a:moveTo>
                    <a:pt x="412" y="1"/>
                  </a:moveTo>
                  <a:cubicBezTo>
                    <a:pt x="272" y="1"/>
                    <a:pt x="135" y="5"/>
                    <a:pt x="1" y="14"/>
                  </a:cubicBezTo>
                  <a:cubicBezTo>
                    <a:pt x="135" y="22"/>
                    <a:pt x="272" y="26"/>
                    <a:pt x="412" y="26"/>
                  </a:cubicBezTo>
                  <a:cubicBezTo>
                    <a:pt x="552" y="26"/>
                    <a:pt x="694" y="22"/>
                    <a:pt x="836" y="14"/>
                  </a:cubicBezTo>
                  <a:cubicBezTo>
                    <a:pt x="694" y="5"/>
                    <a:pt x="552" y="1"/>
                    <a:pt x="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80;p60"/>
            <p:cNvSpPr/>
            <p:nvPr/>
          </p:nvSpPr>
          <p:spPr>
            <a:xfrm>
              <a:off x="7010165" y="1227449"/>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81;p60"/>
            <p:cNvSpPr/>
            <p:nvPr/>
          </p:nvSpPr>
          <p:spPr>
            <a:xfrm>
              <a:off x="7010165" y="1236039"/>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82;p60"/>
            <p:cNvSpPr/>
            <p:nvPr/>
          </p:nvSpPr>
          <p:spPr>
            <a:xfrm>
              <a:off x="7010165" y="1249403"/>
              <a:ext cx="17724" cy="833"/>
            </a:xfrm>
            <a:custGeom>
              <a:avLst/>
              <a:gdLst/>
              <a:ahLst/>
              <a:cxnLst/>
              <a:rect l="l" t="t" r="r" b="b"/>
              <a:pathLst>
                <a:path w="553" h="26" extrusionOk="0">
                  <a:moveTo>
                    <a:pt x="277" y="1"/>
                  </a:moveTo>
                  <a:cubicBezTo>
                    <a:pt x="185" y="1"/>
                    <a:pt x="93" y="5"/>
                    <a:pt x="1" y="13"/>
                  </a:cubicBezTo>
                  <a:cubicBezTo>
                    <a:pt x="93" y="22"/>
                    <a:pt x="185" y="26"/>
                    <a:pt x="277" y="26"/>
                  </a:cubicBezTo>
                  <a:cubicBezTo>
                    <a:pt x="369" y="26"/>
                    <a:pt x="460" y="22"/>
                    <a:pt x="552" y="13"/>
                  </a:cubicBezTo>
                  <a:cubicBezTo>
                    <a:pt x="460" y="5"/>
                    <a:pt x="369" y="1"/>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83;p60"/>
            <p:cNvSpPr/>
            <p:nvPr/>
          </p:nvSpPr>
          <p:spPr>
            <a:xfrm>
              <a:off x="7010165" y="1257993"/>
              <a:ext cx="26826" cy="833"/>
            </a:xfrm>
            <a:custGeom>
              <a:avLst/>
              <a:gdLst/>
              <a:ahLst/>
              <a:cxnLst/>
              <a:rect l="l" t="t" r="r" b="b"/>
              <a:pathLst>
                <a:path w="837" h="26" extrusionOk="0">
                  <a:moveTo>
                    <a:pt x="412" y="0"/>
                  </a:moveTo>
                  <a:cubicBezTo>
                    <a:pt x="272" y="0"/>
                    <a:pt x="135" y="4"/>
                    <a:pt x="1" y="13"/>
                  </a:cubicBezTo>
                  <a:cubicBezTo>
                    <a:pt x="135" y="21"/>
                    <a:pt x="272" y="25"/>
                    <a:pt x="412" y="25"/>
                  </a:cubicBezTo>
                  <a:cubicBezTo>
                    <a:pt x="552" y="25"/>
                    <a:pt x="694" y="21"/>
                    <a:pt x="836" y="13"/>
                  </a:cubicBezTo>
                  <a:cubicBezTo>
                    <a:pt x="694" y="4"/>
                    <a:pt x="552"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84;p60"/>
            <p:cNvSpPr/>
            <p:nvPr/>
          </p:nvSpPr>
          <p:spPr>
            <a:xfrm>
              <a:off x="7053016" y="1213411"/>
              <a:ext cx="40191" cy="545"/>
            </a:xfrm>
            <a:custGeom>
              <a:avLst/>
              <a:gdLst/>
              <a:ahLst/>
              <a:cxnLst/>
              <a:rect l="l" t="t" r="r" b="b"/>
              <a:pathLst>
                <a:path w="1254" h="17" extrusionOk="0">
                  <a:moveTo>
                    <a:pt x="1" y="0"/>
                  </a:moveTo>
                  <a:cubicBezTo>
                    <a:pt x="1" y="17"/>
                    <a:pt x="285" y="17"/>
                    <a:pt x="619" y="17"/>
                  </a:cubicBezTo>
                  <a:cubicBezTo>
                    <a:pt x="970" y="17"/>
                    <a:pt x="1254" y="17"/>
                    <a:pt x="12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85;p60"/>
            <p:cNvSpPr/>
            <p:nvPr/>
          </p:nvSpPr>
          <p:spPr>
            <a:xfrm>
              <a:off x="7053016" y="1227994"/>
              <a:ext cx="16089" cy="833"/>
            </a:xfrm>
            <a:custGeom>
              <a:avLst/>
              <a:gdLst/>
              <a:ahLst/>
              <a:cxnLst/>
              <a:rect l="l" t="t" r="r" b="b"/>
              <a:pathLst>
                <a:path w="502" h="26" extrusionOk="0">
                  <a:moveTo>
                    <a:pt x="251" y="1"/>
                  </a:moveTo>
                  <a:cubicBezTo>
                    <a:pt x="168" y="1"/>
                    <a:pt x="84" y="5"/>
                    <a:pt x="1" y="13"/>
                  </a:cubicBezTo>
                  <a:cubicBezTo>
                    <a:pt x="84" y="21"/>
                    <a:pt x="168" y="26"/>
                    <a:pt x="251" y="26"/>
                  </a:cubicBezTo>
                  <a:cubicBezTo>
                    <a:pt x="335" y="26"/>
                    <a:pt x="418" y="21"/>
                    <a:pt x="502" y="13"/>
                  </a:cubicBezTo>
                  <a:cubicBezTo>
                    <a:pt x="418" y="5"/>
                    <a:pt x="335"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86;p60"/>
            <p:cNvSpPr/>
            <p:nvPr/>
          </p:nvSpPr>
          <p:spPr>
            <a:xfrm>
              <a:off x="7053016" y="1242865"/>
              <a:ext cx="40191" cy="1090"/>
            </a:xfrm>
            <a:custGeom>
              <a:avLst/>
              <a:gdLst/>
              <a:ahLst/>
              <a:cxnLst/>
              <a:rect l="l" t="t" r="r" b="b"/>
              <a:pathLst>
                <a:path w="1254" h="34" extrusionOk="0">
                  <a:moveTo>
                    <a:pt x="619" y="0"/>
                  </a:moveTo>
                  <a:cubicBezTo>
                    <a:pt x="268" y="0"/>
                    <a:pt x="1" y="17"/>
                    <a:pt x="1" y="17"/>
                  </a:cubicBezTo>
                  <a:cubicBezTo>
                    <a:pt x="1" y="17"/>
                    <a:pt x="285" y="34"/>
                    <a:pt x="619" y="34"/>
                  </a:cubicBezTo>
                  <a:cubicBezTo>
                    <a:pt x="970" y="34"/>
                    <a:pt x="1254" y="17"/>
                    <a:pt x="1254" y="17"/>
                  </a:cubicBezTo>
                  <a:cubicBezTo>
                    <a:pt x="1254" y="17"/>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87;p60"/>
            <p:cNvSpPr/>
            <p:nvPr/>
          </p:nvSpPr>
          <p:spPr>
            <a:xfrm>
              <a:off x="7053016" y="1257865"/>
              <a:ext cx="40191" cy="1090"/>
            </a:xfrm>
            <a:custGeom>
              <a:avLst/>
              <a:gdLst/>
              <a:ahLst/>
              <a:cxnLst/>
              <a:rect l="l" t="t" r="r" b="b"/>
              <a:pathLst>
                <a:path w="1254" h="34" extrusionOk="0">
                  <a:moveTo>
                    <a:pt x="619" y="0"/>
                  </a:moveTo>
                  <a:cubicBezTo>
                    <a:pt x="285" y="0"/>
                    <a:pt x="1" y="0"/>
                    <a:pt x="1" y="17"/>
                  </a:cubicBezTo>
                  <a:cubicBezTo>
                    <a:pt x="1" y="17"/>
                    <a:pt x="285" y="33"/>
                    <a:pt x="619" y="33"/>
                  </a:cubicBezTo>
                  <a:cubicBezTo>
                    <a:pt x="970" y="33"/>
                    <a:pt x="1254" y="17"/>
                    <a:pt x="1254" y="17"/>
                  </a:cubicBezTo>
                  <a:cubicBezTo>
                    <a:pt x="1254" y="0"/>
                    <a:pt x="970" y="0"/>
                    <a:pt x="6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88;p60"/>
            <p:cNvSpPr/>
            <p:nvPr/>
          </p:nvSpPr>
          <p:spPr>
            <a:xfrm>
              <a:off x="7050869" y="1273377"/>
              <a:ext cx="40191" cy="1090"/>
            </a:xfrm>
            <a:custGeom>
              <a:avLst/>
              <a:gdLst/>
              <a:ahLst/>
              <a:cxnLst/>
              <a:rect l="l" t="t" r="r" b="b"/>
              <a:pathLst>
                <a:path w="1254" h="34" extrusionOk="0">
                  <a:moveTo>
                    <a:pt x="619" y="1"/>
                  </a:moveTo>
                  <a:cubicBezTo>
                    <a:pt x="285" y="1"/>
                    <a:pt x="1" y="17"/>
                    <a:pt x="1" y="17"/>
                  </a:cubicBezTo>
                  <a:cubicBezTo>
                    <a:pt x="1" y="17"/>
                    <a:pt x="285" y="34"/>
                    <a:pt x="619" y="34"/>
                  </a:cubicBezTo>
                  <a:cubicBezTo>
                    <a:pt x="970" y="34"/>
                    <a:pt x="1254" y="17"/>
                    <a:pt x="1254" y="17"/>
                  </a:cubicBezTo>
                  <a:cubicBezTo>
                    <a:pt x="1254" y="17"/>
                    <a:pt x="970" y="1"/>
                    <a:pt x="6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89;p60"/>
            <p:cNvSpPr/>
            <p:nvPr/>
          </p:nvSpPr>
          <p:spPr>
            <a:xfrm>
              <a:off x="7010165" y="1164150"/>
              <a:ext cx="30031" cy="29999"/>
            </a:xfrm>
            <a:custGeom>
              <a:avLst/>
              <a:gdLst/>
              <a:ahLst/>
              <a:cxnLst/>
              <a:rect l="l" t="t" r="r" b="b"/>
              <a:pathLst>
                <a:path w="937" h="936" extrusionOk="0">
                  <a:moveTo>
                    <a:pt x="18" y="0"/>
                  </a:moveTo>
                  <a:lnTo>
                    <a:pt x="1" y="17"/>
                  </a:lnTo>
                  <a:lnTo>
                    <a:pt x="1" y="134"/>
                  </a:lnTo>
                  <a:lnTo>
                    <a:pt x="1" y="251"/>
                  </a:lnTo>
                  <a:lnTo>
                    <a:pt x="1" y="485"/>
                  </a:lnTo>
                  <a:cubicBezTo>
                    <a:pt x="1" y="635"/>
                    <a:pt x="1" y="785"/>
                    <a:pt x="1" y="919"/>
                  </a:cubicBezTo>
                  <a:lnTo>
                    <a:pt x="1" y="936"/>
                  </a:lnTo>
                  <a:lnTo>
                    <a:pt x="18" y="936"/>
                  </a:lnTo>
                  <a:lnTo>
                    <a:pt x="686" y="919"/>
                  </a:lnTo>
                  <a:lnTo>
                    <a:pt x="669" y="919"/>
                  </a:lnTo>
                  <a:lnTo>
                    <a:pt x="34" y="903"/>
                  </a:lnTo>
                  <a:lnTo>
                    <a:pt x="34" y="903"/>
                  </a:lnTo>
                  <a:cubicBezTo>
                    <a:pt x="34" y="773"/>
                    <a:pt x="34" y="629"/>
                    <a:pt x="34" y="485"/>
                  </a:cubicBezTo>
                  <a:lnTo>
                    <a:pt x="34" y="251"/>
                  </a:lnTo>
                  <a:lnTo>
                    <a:pt x="34" y="134"/>
                  </a:lnTo>
                  <a:lnTo>
                    <a:pt x="34" y="33"/>
                  </a:lnTo>
                  <a:lnTo>
                    <a:pt x="34" y="33"/>
                  </a:lnTo>
                  <a:lnTo>
                    <a:pt x="920" y="17"/>
                  </a:lnTo>
                  <a:cubicBezTo>
                    <a:pt x="920" y="267"/>
                    <a:pt x="920" y="501"/>
                    <a:pt x="920" y="668"/>
                  </a:cubicBezTo>
                  <a:cubicBezTo>
                    <a:pt x="920" y="735"/>
                    <a:pt x="920" y="802"/>
                    <a:pt x="920" y="852"/>
                  </a:cubicBezTo>
                  <a:cubicBezTo>
                    <a:pt x="920" y="802"/>
                    <a:pt x="937" y="752"/>
                    <a:pt x="937" y="668"/>
                  </a:cubicBezTo>
                  <a:cubicBezTo>
                    <a:pt x="937" y="501"/>
                    <a:pt x="937" y="267"/>
                    <a:pt x="937" y="17"/>
                  </a:cubicBezTo>
                  <a:lnTo>
                    <a:pt x="9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90;p60"/>
            <p:cNvSpPr/>
            <p:nvPr/>
          </p:nvSpPr>
          <p:spPr>
            <a:xfrm>
              <a:off x="7010710" y="1173253"/>
              <a:ext cx="28941" cy="13397"/>
            </a:xfrm>
            <a:custGeom>
              <a:avLst/>
              <a:gdLst/>
              <a:ahLst/>
              <a:cxnLst/>
              <a:rect l="l" t="t" r="r" b="b"/>
              <a:pathLst>
                <a:path w="903" h="418" extrusionOk="0">
                  <a:moveTo>
                    <a:pt x="736" y="0"/>
                  </a:moveTo>
                  <a:lnTo>
                    <a:pt x="736" y="17"/>
                  </a:lnTo>
                  <a:lnTo>
                    <a:pt x="459" y="278"/>
                  </a:lnTo>
                  <a:lnTo>
                    <a:pt x="285" y="167"/>
                  </a:lnTo>
                  <a:lnTo>
                    <a:pt x="285" y="150"/>
                  </a:lnTo>
                  <a:lnTo>
                    <a:pt x="268" y="167"/>
                  </a:lnTo>
                  <a:lnTo>
                    <a:pt x="67" y="334"/>
                  </a:lnTo>
                  <a:cubicBezTo>
                    <a:pt x="51" y="368"/>
                    <a:pt x="17" y="384"/>
                    <a:pt x="1" y="418"/>
                  </a:cubicBezTo>
                  <a:cubicBezTo>
                    <a:pt x="34" y="401"/>
                    <a:pt x="51" y="368"/>
                    <a:pt x="84" y="351"/>
                  </a:cubicBezTo>
                  <a:lnTo>
                    <a:pt x="277" y="190"/>
                  </a:lnTo>
                  <a:lnTo>
                    <a:pt x="277" y="190"/>
                  </a:lnTo>
                  <a:lnTo>
                    <a:pt x="452" y="301"/>
                  </a:lnTo>
                  <a:lnTo>
                    <a:pt x="468" y="301"/>
                  </a:lnTo>
                  <a:lnTo>
                    <a:pt x="746" y="24"/>
                  </a:lnTo>
                  <a:lnTo>
                    <a:pt x="853" y="100"/>
                  </a:lnTo>
                  <a:cubicBezTo>
                    <a:pt x="869" y="117"/>
                    <a:pt x="886" y="134"/>
                    <a:pt x="903" y="134"/>
                  </a:cubicBezTo>
                  <a:cubicBezTo>
                    <a:pt x="903" y="117"/>
                    <a:pt x="886" y="117"/>
                    <a:pt x="869" y="100"/>
                  </a:cubicBezTo>
                  <a:lnTo>
                    <a:pt x="753" y="17"/>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91;p60"/>
            <p:cNvSpPr/>
            <p:nvPr/>
          </p:nvSpPr>
          <p:spPr>
            <a:xfrm>
              <a:off x="7019812" y="1167548"/>
              <a:ext cx="8910" cy="7692"/>
            </a:xfrm>
            <a:custGeom>
              <a:avLst/>
              <a:gdLst/>
              <a:ahLst/>
              <a:cxnLst/>
              <a:rect l="l" t="t" r="r" b="b"/>
              <a:pathLst>
                <a:path w="278" h="240" extrusionOk="0">
                  <a:moveTo>
                    <a:pt x="168" y="17"/>
                  </a:moveTo>
                  <a:cubicBezTo>
                    <a:pt x="187" y="17"/>
                    <a:pt x="208" y="25"/>
                    <a:pt x="218" y="44"/>
                  </a:cubicBezTo>
                  <a:cubicBezTo>
                    <a:pt x="251" y="61"/>
                    <a:pt x="268" y="95"/>
                    <a:pt x="268" y="111"/>
                  </a:cubicBezTo>
                  <a:cubicBezTo>
                    <a:pt x="268" y="111"/>
                    <a:pt x="268" y="111"/>
                    <a:pt x="268" y="111"/>
                  </a:cubicBezTo>
                  <a:lnTo>
                    <a:pt x="268" y="111"/>
                  </a:lnTo>
                  <a:cubicBezTo>
                    <a:pt x="268" y="145"/>
                    <a:pt x="251" y="178"/>
                    <a:pt x="218" y="195"/>
                  </a:cubicBezTo>
                  <a:cubicBezTo>
                    <a:pt x="206" y="207"/>
                    <a:pt x="178" y="218"/>
                    <a:pt x="156" y="218"/>
                  </a:cubicBezTo>
                  <a:cubicBezTo>
                    <a:pt x="147" y="218"/>
                    <a:pt x="139" y="216"/>
                    <a:pt x="134" y="211"/>
                  </a:cubicBezTo>
                  <a:cubicBezTo>
                    <a:pt x="34" y="178"/>
                    <a:pt x="34" y="61"/>
                    <a:pt x="134" y="28"/>
                  </a:cubicBezTo>
                  <a:cubicBezTo>
                    <a:pt x="141" y="21"/>
                    <a:pt x="154" y="17"/>
                    <a:pt x="168" y="17"/>
                  </a:cubicBezTo>
                  <a:close/>
                  <a:moveTo>
                    <a:pt x="165" y="0"/>
                  </a:moveTo>
                  <a:cubicBezTo>
                    <a:pt x="148" y="0"/>
                    <a:pt x="131" y="4"/>
                    <a:pt x="118" y="11"/>
                  </a:cubicBezTo>
                  <a:cubicBezTo>
                    <a:pt x="1" y="44"/>
                    <a:pt x="1" y="195"/>
                    <a:pt x="118" y="228"/>
                  </a:cubicBezTo>
                  <a:cubicBezTo>
                    <a:pt x="131" y="235"/>
                    <a:pt x="148" y="239"/>
                    <a:pt x="165" y="239"/>
                  </a:cubicBezTo>
                  <a:cubicBezTo>
                    <a:pt x="190" y="239"/>
                    <a:pt x="215" y="231"/>
                    <a:pt x="235" y="211"/>
                  </a:cubicBezTo>
                  <a:cubicBezTo>
                    <a:pt x="277" y="169"/>
                    <a:pt x="272" y="126"/>
                    <a:pt x="269" y="114"/>
                  </a:cubicBezTo>
                  <a:lnTo>
                    <a:pt x="269" y="114"/>
                  </a:lnTo>
                  <a:cubicBezTo>
                    <a:pt x="272" y="113"/>
                    <a:pt x="277" y="70"/>
                    <a:pt x="235" y="28"/>
                  </a:cubicBezTo>
                  <a:cubicBezTo>
                    <a:pt x="215" y="8"/>
                    <a:pt x="190"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92;p60"/>
            <p:cNvSpPr/>
            <p:nvPr/>
          </p:nvSpPr>
          <p:spPr>
            <a:xfrm>
              <a:off x="7364670"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593;p60"/>
            <p:cNvSpPr/>
            <p:nvPr/>
          </p:nvSpPr>
          <p:spPr>
            <a:xfrm>
              <a:off x="7364670"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94;p60"/>
            <p:cNvSpPr/>
            <p:nvPr/>
          </p:nvSpPr>
          <p:spPr>
            <a:xfrm>
              <a:off x="7594405" y="1155561"/>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95;p60"/>
            <p:cNvSpPr/>
            <p:nvPr/>
          </p:nvSpPr>
          <p:spPr>
            <a:xfrm>
              <a:off x="7364670" y="1318375"/>
              <a:ext cx="11282" cy="11250"/>
            </a:xfrm>
            <a:custGeom>
              <a:avLst/>
              <a:gdLst/>
              <a:ahLst/>
              <a:cxnLst/>
              <a:rect l="l" t="t" r="r" b="b"/>
              <a:pathLst>
                <a:path w="352" h="351" extrusionOk="0">
                  <a:moveTo>
                    <a:pt x="1" y="0"/>
                  </a:moveTo>
                  <a:lnTo>
                    <a:pt x="1" y="351"/>
                  </a:lnTo>
                  <a:lnTo>
                    <a:pt x="352" y="351"/>
                  </a:lnTo>
                  <a:lnTo>
                    <a:pt x="35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96;p60"/>
            <p:cNvSpPr/>
            <p:nvPr/>
          </p:nvSpPr>
          <p:spPr>
            <a:xfrm>
              <a:off x="7477134"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97;p60"/>
            <p:cNvSpPr/>
            <p:nvPr/>
          </p:nvSpPr>
          <p:spPr>
            <a:xfrm>
              <a:off x="7477134"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98;p60"/>
            <p:cNvSpPr/>
            <p:nvPr/>
          </p:nvSpPr>
          <p:spPr>
            <a:xfrm>
              <a:off x="7594405" y="990087"/>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99;p60"/>
            <p:cNvSpPr/>
            <p:nvPr/>
          </p:nvSpPr>
          <p:spPr>
            <a:xfrm>
              <a:off x="7594405" y="1321035"/>
              <a:ext cx="11282" cy="11282"/>
            </a:xfrm>
            <a:custGeom>
              <a:avLst/>
              <a:gdLst/>
              <a:ahLst/>
              <a:cxnLst/>
              <a:rect l="l" t="t" r="r" b="b"/>
              <a:pathLst>
                <a:path w="352" h="352" extrusionOk="0">
                  <a:moveTo>
                    <a:pt x="1" y="1"/>
                  </a:moveTo>
                  <a:lnTo>
                    <a:pt x="1" y="352"/>
                  </a:lnTo>
                  <a:lnTo>
                    <a:pt x="352" y="352"/>
                  </a:lnTo>
                  <a:lnTo>
                    <a:pt x="35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600;p60"/>
            <p:cNvSpPr/>
            <p:nvPr/>
          </p:nvSpPr>
          <p:spPr>
            <a:xfrm>
              <a:off x="7370055" y="992779"/>
              <a:ext cx="231882" cy="332583"/>
            </a:xfrm>
            <a:custGeom>
              <a:avLst/>
              <a:gdLst/>
              <a:ahLst/>
              <a:cxnLst/>
              <a:rect l="l" t="t" r="r" b="b"/>
              <a:pathLst>
                <a:path w="7235" h="10377" extrusionOk="0">
                  <a:moveTo>
                    <a:pt x="0" y="0"/>
                  </a:moveTo>
                  <a:lnTo>
                    <a:pt x="0" y="34"/>
                  </a:lnTo>
                  <a:cubicBezTo>
                    <a:pt x="0" y="3910"/>
                    <a:pt x="0" y="7486"/>
                    <a:pt x="17" y="10360"/>
                  </a:cubicBezTo>
                  <a:lnTo>
                    <a:pt x="17" y="10376"/>
                  </a:lnTo>
                  <a:lnTo>
                    <a:pt x="34" y="10376"/>
                  </a:lnTo>
                  <a:lnTo>
                    <a:pt x="5263" y="10360"/>
                  </a:lnTo>
                  <a:lnTo>
                    <a:pt x="7201" y="10360"/>
                  </a:lnTo>
                  <a:cubicBezTo>
                    <a:pt x="7201" y="10360"/>
                    <a:pt x="7168" y="10343"/>
                    <a:pt x="7085" y="10343"/>
                  </a:cubicBezTo>
                  <a:lnTo>
                    <a:pt x="5247" y="10343"/>
                  </a:lnTo>
                  <a:lnTo>
                    <a:pt x="67" y="10326"/>
                  </a:lnTo>
                  <a:lnTo>
                    <a:pt x="67" y="10326"/>
                  </a:lnTo>
                  <a:cubicBezTo>
                    <a:pt x="67" y="7466"/>
                    <a:pt x="67" y="3916"/>
                    <a:pt x="67" y="67"/>
                  </a:cubicBezTo>
                  <a:lnTo>
                    <a:pt x="7185" y="67"/>
                  </a:lnTo>
                  <a:cubicBezTo>
                    <a:pt x="7185" y="3094"/>
                    <a:pt x="7185" y="5654"/>
                    <a:pt x="7185" y="7469"/>
                  </a:cubicBezTo>
                  <a:cubicBezTo>
                    <a:pt x="7201" y="8371"/>
                    <a:pt x="7201" y="9090"/>
                    <a:pt x="7201" y="9591"/>
                  </a:cubicBezTo>
                  <a:cubicBezTo>
                    <a:pt x="7201" y="9842"/>
                    <a:pt x="7201" y="10025"/>
                    <a:pt x="7201" y="10159"/>
                  </a:cubicBezTo>
                  <a:cubicBezTo>
                    <a:pt x="7201" y="10226"/>
                    <a:pt x="7201" y="10276"/>
                    <a:pt x="7201" y="10309"/>
                  </a:cubicBezTo>
                  <a:cubicBezTo>
                    <a:pt x="7201" y="10326"/>
                    <a:pt x="7201" y="10360"/>
                    <a:pt x="7201" y="10360"/>
                  </a:cubicBezTo>
                  <a:cubicBezTo>
                    <a:pt x="7201" y="10360"/>
                    <a:pt x="7201" y="10343"/>
                    <a:pt x="7218" y="10309"/>
                  </a:cubicBezTo>
                  <a:cubicBezTo>
                    <a:pt x="7218" y="10276"/>
                    <a:pt x="7218" y="10226"/>
                    <a:pt x="7218" y="10159"/>
                  </a:cubicBezTo>
                  <a:cubicBezTo>
                    <a:pt x="7218" y="10025"/>
                    <a:pt x="7218" y="9842"/>
                    <a:pt x="7218" y="9608"/>
                  </a:cubicBezTo>
                  <a:cubicBezTo>
                    <a:pt x="7218" y="9106"/>
                    <a:pt x="7218" y="8388"/>
                    <a:pt x="7218" y="7486"/>
                  </a:cubicBezTo>
                  <a:cubicBezTo>
                    <a:pt x="7218" y="5664"/>
                    <a:pt x="7235" y="3075"/>
                    <a:pt x="7235" y="34"/>
                  </a:cubicBezTo>
                  <a:lnTo>
                    <a:pt x="723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601;p60"/>
            <p:cNvSpPr/>
            <p:nvPr/>
          </p:nvSpPr>
          <p:spPr>
            <a:xfrm>
              <a:off x="7380215" y="1008836"/>
              <a:ext cx="211562" cy="304187"/>
            </a:xfrm>
            <a:custGeom>
              <a:avLst/>
              <a:gdLst/>
              <a:ahLst/>
              <a:cxnLst/>
              <a:rect l="l" t="t" r="r" b="b"/>
              <a:pathLst>
                <a:path w="6601" h="9491" extrusionOk="0">
                  <a:moveTo>
                    <a:pt x="1" y="1"/>
                  </a:moveTo>
                  <a:lnTo>
                    <a:pt x="1" y="9491"/>
                  </a:lnTo>
                  <a:lnTo>
                    <a:pt x="6600" y="9491"/>
                  </a:lnTo>
                  <a:lnTo>
                    <a:pt x="66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602;p60"/>
            <p:cNvSpPr/>
            <p:nvPr/>
          </p:nvSpPr>
          <p:spPr>
            <a:xfrm>
              <a:off x="7473929" y="1100275"/>
              <a:ext cx="36441" cy="2436"/>
            </a:xfrm>
            <a:custGeom>
              <a:avLst/>
              <a:gdLst/>
              <a:ahLst/>
              <a:cxnLst/>
              <a:rect l="l" t="t" r="r" b="b"/>
              <a:pathLst>
                <a:path w="1137" h="76" extrusionOk="0">
                  <a:moveTo>
                    <a:pt x="575" y="1"/>
                  </a:moveTo>
                  <a:cubicBezTo>
                    <a:pt x="385" y="1"/>
                    <a:pt x="193" y="13"/>
                    <a:pt x="1" y="38"/>
                  </a:cubicBezTo>
                  <a:cubicBezTo>
                    <a:pt x="193" y="63"/>
                    <a:pt x="385" y="76"/>
                    <a:pt x="575" y="76"/>
                  </a:cubicBezTo>
                  <a:cubicBezTo>
                    <a:pt x="765" y="76"/>
                    <a:pt x="953" y="63"/>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603;p60"/>
            <p:cNvSpPr/>
            <p:nvPr/>
          </p:nvSpPr>
          <p:spPr>
            <a:xfrm>
              <a:off x="7402714" y="1104954"/>
              <a:ext cx="51440" cy="2051"/>
            </a:xfrm>
            <a:custGeom>
              <a:avLst/>
              <a:gdLst/>
              <a:ahLst/>
              <a:cxnLst/>
              <a:rect l="l" t="t" r="r" b="b"/>
              <a:pathLst>
                <a:path w="1605" h="64" extrusionOk="0">
                  <a:moveTo>
                    <a:pt x="802" y="1"/>
                  </a:moveTo>
                  <a:cubicBezTo>
                    <a:pt x="535" y="1"/>
                    <a:pt x="268" y="9"/>
                    <a:pt x="0" y="26"/>
                  </a:cubicBezTo>
                  <a:cubicBezTo>
                    <a:pt x="268" y="51"/>
                    <a:pt x="535" y="63"/>
                    <a:pt x="802" y="63"/>
                  </a:cubicBezTo>
                  <a:cubicBezTo>
                    <a:pt x="1070" y="63"/>
                    <a:pt x="1337" y="51"/>
                    <a:pt x="1604" y="26"/>
                  </a:cubicBezTo>
                  <a:cubicBezTo>
                    <a:pt x="1337" y="9"/>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604;p60"/>
            <p:cNvSpPr/>
            <p:nvPr/>
          </p:nvSpPr>
          <p:spPr>
            <a:xfrm>
              <a:off x="7402714" y="1118351"/>
              <a:ext cx="51440" cy="2051"/>
            </a:xfrm>
            <a:custGeom>
              <a:avLst/>
              <a:gdLst/>
              <a:ahLst/>
              <a:cxnLst/>
              <a:rect l="l" t="t" r="r" b="b"/>
              <a:pathLst>
                <a:path w="1605" h="64" extrusionOk="0">
                  <a:moveTo>
                    <a:pt x="802" y="0"/>
                  </a:moveTo>
                  <a:cubicBezTo>
                    <a:pt x="535" y="0"/>
                    <a:pt x="268" y="9"/>
                    <a:pt x="0" y="26"/>
                  </a:cubicBezTo>
                  <a:cubicBezTo>
                    <a:pt x="268" y="51"/>
                    <a:pt x="535" y="63"/>
                    <a:pt x="802" y="63"/>
                  </a:cubicBezTo>
                  <a:cubicBezTo>
                    <a:pt x="1070" y="63"/>
                    <a:pt x="1337" y="51"/>
                    <a:pt x="1604" y="26"/>
                  </a:cubicBezTo>
                  <a:cubicBezTo>
                    <a:pt x="1337" y="9"/>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605;p60"/>
            <p:cNvSpPr/>
            <p:nvPr/>
          </p:nvSpPr>
          <p:spPr>
            <a:xfrm>
              <a:off x="7402714" y="1131876"/>
              <a:ext cx="51440" cy="2019"/>
            </a:xfrm>
            <a:custGeom>
              <a:avLst/>
              <a:gdLst/>
              <a:ahLst/>
              <a:cxnLst/>
              <a:rect l="l" t="t" r="r" b="b"/>
              <a:pathLst>
                <a:path w="1605" h="63" extrusionOk="0">
                  <a:moveTo>
                    <a:pt x="802" y="0"/>
                  </a:moveTo>
                  <a:cubicBezTo>
                    <a:pt x="535" y="0"/>
                    <a:pt x="268" y="13"/>
                    <a:pt x="0" y="38"/>
                  </a:cubicBezTo>
                  <a:cubicBezTo>
                    <a:pt x="268" y="55"/>
                    <a:pt x="535" y="63"/>
                    <a:pt x="802" y="63"/>
                  </a:cubicBezTo>
                  <a:cubicBezTo>
                    <a:pt x="1070" y="63"/>
                    <a:pt x="1337" y="55"/>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606;p60"/>
            <p:cNvSpPr/>
            <p:nvPr/>
          </p:nvSpPr>
          <p:spPr>
            <a:xfrm>
              <a:off x="7402714" y="1145273"/>
              <a:ext cx="51440" cy="2019"/>
            </a:xfrm>
            <a:custGeom>
              <a:avLst/>
              <a:gdLst/>
              <a:ahLst/>
              <a:cxnLst/>
              <a:rect l="l" t="t" r="r" b="b"/>
              <a:pathLst>
                <a:path w="1605" h="63" extrusionOk="0">
                  <a:moveTo>
                    <a:pt x="802" y="0"/>
                  </a:moveTo>
                  <a:cubicBezTo>
                    <a:pt x="535" y="0"/>
                    <a:pt x="268" y="13"/>
                    <a:pt x="0" y="38"/>
                  </a:cubicBezTo>
                  <a:cubicBezTo>
                    <a:pt x="268" y="54"/>
                    <a:pt x="535" y="63"/>
                    <a:pt x="802" y="63"/>
                  </a:cubicBezTo>
                  <a:cubicBezTo>
                    <a:pt x="1070" y="63"/>
                    <a:pt x="1337" y="54"/>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607;p60"/>
            <p:cNvSpPr/>
            <p:nvPr/>
          </p:nvSpPr>
          <p:spPr>
            <a:xfrm>
              <a:off x="7402714" y="1158638"/>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608;p60"/>
            <p:cNvSpPr/>
            <p:nvPr/>
          </p:nvSpPr>
          <p:spPr>
            <a:xfrm>
              <a:off x="7402714" y="1182739"/>
              <a:ext cx="51440" cy="2051"/>
            </a:xfrm>
            <a:custGeom>
              <a:avLst/>
              <a:gdLst/>
              <a:ahLst/>
              <a:cxnLst/>
              <a:rect l="l" t="t" r="r" b="b"/>
              <a:pathLst>
                <a:path w="1605" h="64" extrusionOk="0">
                  <a:moveTo>
                    <a:pt x="802" y="1"/>
                  </a:moveTo>
                  <a:cubicBezTo>
                    <a:pt x="535" y="1"/>
                    <a:pt x="268" y="13"/>
                    <a:pt x="0" y="38"/>
                  </a:cubicBezTo>
                  <a:cubicBezTo>
                    <a:pt x="268" y="55"/>
                    <a:pt x="535" y="63"/>
                    <a:pt x="802" y="63"/>
                  </a:cubicBezTo>
                  <a:cubicBezTo>
                    <a:pt x="1070" y="63"/>
                    <a:pt x="1337" y="55"/>
                    <a:pt x="1604" y="38"/>
                  </a:cubicBezTo>
                  <a:cubicBezTo>
                    <a:pt x="1337" y="13"/>
                    <a:pt x="1070" y="1"/>
                    <a:pt x="8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609;p60"/>
            <p:cNvSpPr/>
            <p:nvPr/>
          </p:nvSpPr>
          <p:spPr>
            <a:xfrm>
              <a:off x="7402714" y="1196136"/>
              <a:ext cx="51440" cy="2436"/>
            </a:xfrm>
            <a:custGeom>
              <a:avLst/>
              <a:gdLst/>
              <a:ahLst/>
              <a:cxnLst/>
              <a:rect l="l" t="t" r="r" b="b"/>
              <a:pathLst>
                <a:path w="1605" h="76" extrusionOk="0">
                  <a:moveTo>
                    <a:pt x="802" y="0"/>
                  </a:moveTo>
                  <a:cubicBezTo>
                    <a:pt x="535" y="0"/>
                    <a:pt x="268" y="13"/>
                    <a:pt x="0" y="38"/>
                  </a:cubicBezTo>
                  <a:cubicBezTo>
                    <a:pt x="268" y="63"/>
                    <a:pt x="535" y="76"/>
                    <a:pt x="802" y="76"/>
                  </a:cubicBezTo>
                  <a:cubicBezTo>
                    <a:pt x="1070" y="76"/>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610;p60"/>
            <p:cNvSpPr/>
            <p:nvPr/>
          </p:nvSpPr>
          <p:spPr>
            <a:xfrm>
              <a:off x="7402714" y="1209533"/>
              <a:ext cx="51440" cy="2436"/>
            </a:xfrm>
            <a:custGeom>
              <a:avLst/>
              <a:gdLst/>
              <a:ahLst/>
              <a:cxnLst/>
              <a:rect l="l" t="t" r="r" b="b"/>
              <a:pathLst>
                <a:path w="1605" h="76" extrusionOk="0">
                  <a:moveTo>
                    <a:pt x="802" y="0"/>
                  </a:moveTo>
                  <a:cubicBezTo>
                    <a:pt x="535" y="0"/>
                    <a:pt x="268" y="13"/>
                    <a:pt x="0" y="38"/>
                  </a:cubicBezTo>
                  <a:cubicBezTo>
                    <a:pt x="268" y="63"/>
                    <a:pt x="535" y="75"/>
                    <a:pt x="802" y="75"/>
                  </a:cubicBezTo>
                  <a:cubicBezTo>
                    <a:pt x="1070" y="75"/>
                    <a:pt x="1337" y="63"/>
                    <a:pt x="1604" y="38"/>
                  </a:cubicBezTo>
                  <a:cubicBezTo>
                    <a:pt x="1337" y="13"/>
                    <a:pt x="1070" y="0"/>
                    <a:pt x="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611;p60"/>
            <p:cNvSpPr/>
            <p:nvPr/>
          </p:nvSpPr>
          <p:spPr>
            <a:xfrm>
              <a:off x="7402714" y="1223315"/>
              <a:ext cx="28396" cy="2019"/>
            </a:xfrm>
            <a:custGeom>
              <a:avLst/>
              <a:gdLst/>
              <a:ahLst/>
              <a:cxnLst/>
              <a:rect l="l" t="t" r="r" b="b"/>
              <a:pathLst>
                <a:path w="886" h="63" extrusionOk="0">
                  <a:moveTo>
                    <a:pt x="449" y="0"/>
                  </a:moveTo>
                  <a:cubicBezTo>
                    <a:pt x="301" y="0"/>
                    <a:pt x="151" y="9"/>
                    <a:pt x="0" y="25"/>
                  </a:cubicBezTo>
                  <a:cubicBezTo>
                    <a:pt x="151" y="50"/>
                    <a:pt x="301" y="63"/>
                    <a:pt x="449" y="63"/>
                  </a:cubicBezTo>
                  <a:cubicBezTo>
                    <a:pt x="598" y="63"/>
                    <a:pt x="744" y="50"/>
                    <a:pt x="886" y="25"/>
                  </a:cubicBezTo>
                  <a:cubicBezTo>
                    <a:pt x="744" y="9"/>
                    <a:pt x="598" y="0"/>
                    <a:pt x="4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612;p60"/>
            <p:cNvSpPr/>
            <p:nvPr/>
          </p:nvSpPr>
          <p:spPr>
            <a:xfrm>
              <a:off x="7473929" y="1122229"/>
              <a:ext cx="82497" cy="2051"/>
            </a:xfrm>
            <a:custGeom>
              <a:avLst/>
              <a:gdLst/>
              <a:ahLst/>
              <a:cxnLst/>
              <a:rect l="l" t="t" r="r" b="b"/>
              <a:pathLst>
                <a:path w="2574" h="64" extrusionOk="0">
                  <a:moveTo>
                    <a:pt x="1293" y="1"/>
                  </a:moveTo>
                  <a:cubicBezTo>
                    <a:pt x="865" y="1"/>
                    <a:pt x="435" y="13"/>
                    <a:pt x="1" y="38"/>
                  </a:cubicBezTo>
                  <a:cubicBezTo>
                    <a:pt x="435" y="55"/>
                    <a:pt x="865" y="63"/>
                    <a:pt x="1293" y="63"/>
                  </a:cubicBezTo>
                  <a:cubicBezTo>
                    <a:pt x="1722" y="63"/>
                    <a:pt x="2148" y="55"/>
                    <a:pt x="2574" y="38"/>
                  </a:cubicBezTo>
                  <a:cubicBezTo>
                    <a:pt x="2148" y="13"/>
                    <a:pt x="1722" y="1"/>
                    <a:pt x="12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613;p60"/>
            <p:cNvSpPr/>
            <p:nvPr/>
          </p:nvSpPr>
          <p:spPr>
            <a:xfrm>
              <a:off x="7474987" y="1135498"/>
              <a:ext cx="82529" cy="2019"/>
            </a:xfrm>
            <a:custGeom>
              <a:avLst/>
              <a:gdLst/>
              <a:ahLst/>
              <a:cxnLst/>
              <a:rect l="l" t="t" r="r" b="b"/>
              <a:pathLst>
                <a:path w="2575" h="63" extrusionOk="0">
                  <a:moveTo>
                    <a:pt x="1294" y="0"/>
                  </a:moveTo>
                  <a:cubicBezTo>
                    <a:pt x="866" y="0"/>
                    <a:pt x="435" y="8"/>
                    <a:pt x="1" y="25"/>
                  </a:cubicBezTo>
                  <a:cubicBezTo>
                    <a:pt x="435" y="50"/>
                    <a:pt x="866" y="63"/>
                    <a:pt x="1294" y="63"/>
                  </a:cubicBezTo>
                  <a:cubicBezTo>
                    <a:pt x="1722" y="63"/>
                    <a:pt x="2148" y="50"/>
                    <a:pt x="2574" y="25"/>
                  </a:cubicBezTo>
                  <a:cubicBezTo>
                    <a:pt x="2148" y="8"/>
                    <a:pt x="1722" y="0"/>
                    <a:pt x="12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614;p60"/>
            <p:cNvSpPr/>
            <p:nvPr/>
          </p:nvSpPr>
          <p:spPr>
            <a:xfrm>
              <a:off x="7473929" y="1165080"/>
              <a:ext cx="36441" cy="2436"/>
            </a:xfrm>
            <a:custGeom>
              <a:avLst/>
              <a:gdLst/>
              <a:ahLst/>
              <a:cxnLst/>
              <a:rect l="l" t="t" r="r" b="b"/>
              <a:pathLst>
                <a:path w="1137" h="76" extrusionOk="0">
                  <a:moveTo>
                    <a:pt x="575" y="0"/>
                  </a:moveTo>
                  <a:cubicBezTo>
                    <a:pt x="385" y="0"/>
                    <a:pt x="193" y="13"/>
                    <a:pt x="1" y="38"/>
                  </a:cubicBezTo>
                  <a:cubicBezTo>
                    <a:pt x="193" y="63"/>
                    <a:pt x="385" y="75"/>
                    <a:pt x="575" y="75"/>
                  </a:cubicBezTo>
                  <a:cubicBezTo>
                    <a:pt x="765" y="75"/>
                    <a:pt x="953" y="63"/>
                    <a:pt x="1137" y="38"/>
                  </a:cubicBezTo>
                  <a:cubicBezTo>
                    <a:pt x="953" y="13"/>
                    <a:pt x="76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615;p60"/>
            <p:cNvSpPr/>
            <p:nvPr/>
          </p:nvSpPr>
          <p:spPr>
            <a:xfrm>
              <a:off x="7473929" y="1187034"/>
              <a:ext cx="82497" cy="2019"/>
            </a:xfrm>
            <a:custGeom>
              <a:avLst/>
              <a:gdLst/>
              <a:ahLst/>
              <a:cxnLst/>
              <a:rect l="l" t="t" r="r" b="b"/>
              <a:pathLst>
                <a:path w="2574" h="63" extrusionOk="0">
                  <a:moveTo>
                    <a:pt x="1293" y="0"/>
                  </a:moveTo>
                  <a:cubicBezTo>
                    <a:pt x="865" y="0"/>
                    <a:pt x="435" y="13"/>
                    <a:pt x="1" y="38"/>
                  </a:cubicBezTo>
                  <a:cubicBezTo>
                    <a:pt x="435" y="55"/>
                    <a:pt x="865" y="63"/>
                    <a:pt x="1293" y="63"/>
                  </a:cubicBezTo>
                  <a:cubicBezTo>
                    <a:pt x="1722" y="63"/>
                    <a:pt x="2148" y="55"/>
                    <a:pt x="2574" y="38"/>
                  </a:cubicBezTo>
                  <a:cubicBezTo>
                    <a:pt x="2148" y="13"/>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616;p60"/>
            <p:cNvSpPr/>
            <p:nvPr/>
          </p:nvSpPr>
          <p:spPr>
            <a:xfrm>
              <a:off x="7474987" y="1200271"/>
              <a:ext cx="82529" cy="2051"/>
            </a:xfrm>
            <a:custGeom>
              <a:avLst/>
              <a:gdLst/>
              <a:ahLst/>
              <a:cxnLst/>
              <a:rect l="l" t="t" r="r" b="b"/>
              <a:pathLst>
                <a:path w="2575" h="64" extrusionOk="0">
                  <a:moveTo>
                    <a:pt x="1294" y="1"/>
                  </a:moveTo>
                  <a:cubicBezTo>
                    <a:pt x="866" y="1"/>
                    <a:pt x="435" y="9"/>
                    <a:pt x="1" y="26"/>
                  </a:cubicBezTo>
                  <a:cubicBezTo>
                    <a:pt x="435" y="51"/>
                    <a:pt x="866" y="64"/>
                    <a:pt x="1294" y="64"/>
                  </a:cubicBezTo>
                  <a:cubicBezTo>
                    <a:pt x="1722" y="64"/>
                    <a:pt x="2148" y="51"/>
                    <a:pt x="2574" y="26"/>
                  </a:cubicBezTo>
                  <a:cubicBezTo>
                    <a:pt x="2148" y="9"/>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617;p60"/>
            <p:cNvSpPr/>
            <p:nvPr/>
          </p:nvSpPr>
          <p:spPr>
            <a:xfrm>
              <a:off x="7473929" y="1232545"/>
              <a:ext cx="36441" cy="2051"/>
            </a:xfrm>
            <a:custGeom>
              <a:avLst/>
              <a:gdLst/>
              <a:ahLst/>
              <a:cxnLst/>
              <a:rect l="l" t="t" r="r" b="b"/>
              <a:pathLst>
                <a:path w="1137" h="64" extrusionOk="0">
                  <a:moveTo>
                    <a:pt x="575" y="1"/>
                  </a:moveTo>
                  <a:cubicBezTo>
                    <a:pt x="385" y="1"/>
                    <a:pt x="193" y="13"/>
                    <a:pt x="1" y="38"/>
                  </a:cubicBezTo>
                  <a:cubicBezTo>
                    <a:pt x="193" y="55"/>
                    <a:pt x="385" y="63"/>
                    <a:pt x="575" y="63"/>
                  </a:cubicBezTo>
                  <a:cubicBezTo>
                    <a:pt x="765" y="63"/>
                    <a:pt x="953" y="55"/>
                    <a:pt x="1137" y="38"/>
                  </a:cubicBezTo>
                  <a:cubicBezTo>
                    <a:pt x="953" y="13"/>
                    <a:pt x="765"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618;p60"/>
            <p:cNvSpPr/>
            <p:nvPr/>
          </p:nvSpPr>
          <p:spPr>
            <a:xfrm>
              <a:off x="7473929" y="1254371"/>
              <a:ext cx="82497" cy="2051"/>
            </a:xfrm>
            <a:custGeom>
              <a:avLst/>
              <a:gdLst/>
              <a:ahLst/>
              <a:cxnLst/>
              <a:rect l="l" t="t" r="r" b="b"/>
              <a:pathLst>
                <a:path w="2574" h="64" extrusionOk="0">
                  <a:moveTo>
                    <a:pt x="1293" y="0"/>
                  </a:moveTo>
                  <a:cubicBezTo>
                    <a:pt x="865" y="0"/>
                    <a:pt x="435" y="9"/>
                    <a:pt x="1" y="25"/>
                  </a:cubicBezTo>
                  <a:cubicBezTo>
                    <a:pt x="435" y="51"/>
                    <a:pt x="865" y="63"/>
                    <a:pt x="1293" y="63"/>
                  </a:cubicBezTo>
                  <a:cubicBezTo>
                    <a:pt x="1722" y="63"/>
                    <a:pt x="2148" y="51"/>
                    <a:pt x="2574" y="25"/>
                  </a:cubicBezTo>
                  <a:cubicBezTo>
                    <a:pt x="2148" y="9"/>
                    <a:pt x="1722" y="0"/>
                    <a:pt x="1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619;p60"/>
            <p:cNvSpPr/>
            <p:nvPr/>
          </p:nvSpPr>
          <p:spPr>
            <a:xfrm>
              <a:off x="7474987" y="1267351"/>
              <a:ext cx="82529" cy="2051"/>
            </a:xfrm>
            <a:custGeom>
              <a:avLst/>
              <a:gdLst/>
              <a:ahLst/>
              <a:cxnLst/>
              <a:rect l="l" t="t" r="r" b="b"/>
              <a:pathLst>
                <a:path w="2575" h="64" extrusionOk="0">
                  <a:moveTo>
                    <a:pt x="1294" y="1"/>
                  </a:moveTo>
                  <a:cubicBezTo>
                    <a:pt x="866" y="1"/>
                    <a:pt x="435" y="13"/>
                    <a:pt x="1" y="38"/>
                  </a:cubicBezTo>
                  <a:cubicBezTo>
                    <a:pt x="435" y="55"/>
                    <a:pt x="866" y="63"/>
                    <a:pt x="1294" y="63"/>
                  </a:cubicBezTo>
                  <a:cubicBezTo>
                    <a:pt x="1722" y="63"/>
                    <a:pt x="2148" y="55"/>
                    <a:pt x="2574" y="38"/>
                  </a:cubicBezTo>
                  <a:cubicBezTo>
                    <a:pt x="2148" y="13"/>
                    <a:pt x="1722" y="1"/>
                    <a:pt x="1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620;p60"/>
            <p:cNvSpPr/>
            <p:nvPr/>
          </p:nvSpPr>
          <p:spPr>
            <a:xfrm>
              <a:off x="7400054" y="1030694"/>
              <a:ext cx="56761" cy="56344"/>
            </a:xfrm>
            <a:custGeom>
              <a:avLst/>
              <a:gdLst/>
              <a:ahLst/>
              <a:cxnLst/>
              <a:rect l="l" t="t" r="r" b="b"/>
              <a:pathLst>
                <a:path w="1771" h="1758" extrusionOk="0">
                  <a:moveTo>
                    <a:pt x="36" y="1"/>
                  </a:moveTo>
                  <a:cubicBezTo>
                    <a:pt x="36" y="1"/>
                    <a:pt x="35" y="2"/>
                    <a:pt x="33" y="4"/>
                  </a:cubicBezTo>
                  <a:lnTo>
                    <a:pt x="33" y="4"/>
                  </a:lnTo>
                  <a:cubicBezTo>
                    <a:pt x="35" y="2"/>
                    <a:pt x="36" y="1"/>
                    <a:pt x="36" y="1"/>
                  </a:cubicBezTo>
                  <a:close/>
                  <a:moveTo>
                    <a:pt x="33" y="4"/>
                  </a:moveTo>
                  <a:cubicBezTo>
                    <a:pt x="25" y="12"/>
                    <a:pt x="0" y="40"/>
                    <a:pt x="9" y="40"/>
                  </a:cubicBezTo>
                  <a:cubicBezTo>
                    <a:pt x="10" y="40"/>
                    <a:pt x="13" y="39"/>
                    <a:pt x="16" y="37"/>
                  </a:cubicBezTo>
                  <a:lnTo>
                    <a:pt x="16" y="254"/>
                  </a:lnTo>
                  <a:lnTo>
                    <a:pt x="16" y="488"/>
                  </a:lnTo>
                  <a:lnTo>
                    <a:pt x="16" y="923"/>
                  </a:lnTo>
                  <a:cubicBezTo>
                    <a:pt x="16" y="1207"/>
                    <a:pt x="16" y="1474"/>
                    <a:pt x="16" y="1725"/>
                  </a:cubicBezTo>
                  <a:lnTo>
                    <a:pt x="16" y="1758"/>
                  </a:lnTo>
                  <a:lnTo>
                    <a:pt x="33" y="1758"/>
                  </a:lnTo>
                  <a:lnTo>
                    <a:pt x="1270" y="1741"/>
                  </a:lnTo>
                  <a:lnTo>
                    <a:pt x="1620" y="1741"/>
                  </a:lnTo>
                  <a:cubicBezTo>
                    <a:pt x="1654" y="1741"/>
                    <a:pt x="1704" y="1725"/>
                    <a:pt x="1737" y="1725"/>
                  </a:cubicBezTo>
                  <a:lnTo>
                    <a:pt x="1604" y="1725"/>
                  </a:lnTo>
                  <a:lnTo>
                    <a:pt x="1253" y="1708"/>
                  </a:lnTo>
                  <a:lnTo>
                    <a:pt x="67" y="1692"/>
                  </a:lnTo>
                  <a:lnTo>
                    <a:pt x="67" y="1692"/>
                  </a:lnTo>
                  <a:cubicBezTo>
                    <a:pt x="67" y="1451"/>
                    <a:pt x="67" y="1194"/>
                    <a:pt x="67" y="923"/>
                  </a:cubicBezTo>
                  <a:lnTo>
                    <a:pt x="67" y="488"/>
                  </a:lnTo>
                  <a:lnTo>
                    <a:pt x="67" y="254"/>
                  </a:lnTo>
                  <a:lnTo>
                    <a:pt x="67" y="70"/>
                  </a:lnTo>
                  <a:lnTo>
                    <a:pt x="67" y="70"/>
                  </a:lnTo>
                  <a:lnTo>
                    <a:pt x="1704" y="54"/>
                  </a:lnTo>
                  <a:lnTo>
                    <a:pt x="1704" y="54"/>
                  </a:lnTo>
                  <a:cubicBezTo>
                    <a:pt x="1704" y="548"/>
                    <a:pt x="1721" y="959"/>
                    <a:pt x="1721" y="1257"/>
                  </a:cubicBezTo>
                  <a:cubicBezTo>
                    <a:pt x="1721" y="1390"/>
                    <a:pt x="1721" y="1507"/>
                    <a:pt x="1721" y="1608"/>
                  </a:cubicBezTo>
                  <a:cubicBezTo>
                    <a:pt x="1721" y="1641"/>
                    <a:pt x="1737" y="1691"/>
                    <a:pt x="1737" y="1725"/>
                  </a:cubicBezTo>
                  <a:cubicBezTo>
                    <a:pt x="1737" y="1691"/>
                    <a:pt x="1737" y="1658"/>
                    <a:pt x="1737" y="1608"/>
                  </a:cubicBezTo>
                  <a:cubicBezTo>
                    <a:pt x="1737" y="1524"/>
                    <a:pt x="1754" y="1407"/>
                    <a:pt x="1754" y="1273"/>
                  </a:cubicBezTo>
                  <a:cubicBezTo>
                    <a:pt x="1754" y="956"/>
                    <a:pt x="1754" y="538"/>
                    <a:pt x="1771" y="37"/>
                  </a:cubicBezTo>
                  <a:lnTo>
                    <a:pt x="1771" y="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621;p60"/>
            <p:cNvSpPr/>
            <p:nvPr/>
          </p:nvSpPr>
          <p:spPr>
            <a:xfrm>
              <a:off x="7480884" y="1053834"/>
              <a:ext cx="86791" cy="2147"/>
            </a:xfrm>
            <a:custGeom>
              <a:avLst/>
              <a:gdLst/>
              <a:ahLst/>
              <a:cxnLst/>
              <a:rect l="l" t="t" r="r" b="b"/>
              <a:pathLst>
                <a:path w="2708" h="67" extrusionOk="0">
                  <a:moveTo>
                    <a:pt x="1354" y="0"/>
                  </a:moveTo>
                  <a:cubicBezTo>
                    <a:pt x="602" y="0"/>
                    <a:pt x="1" y="17"/>
                    <a:pt x="1" y="33"/>
                  </a:cubicBezTo>
                  <a:cubicBezTo>
                    <a:pt x="1" y="50"/>
                    <a:pt x="602" y="67"/>
                    <a:pt x="1354" y="67"/>
                  </a:cubicBezTo>
                  <a:cubicBezTo>
                    <a:pt x="2106" y="67"/>
                    <a:pt x="2708" y="50"/>
                    <a:pt x="2708" y="33"/>
                  </a:cubicBezTo>
                  <a:cubicBezTo>
                    <a:pt x="2708" y="17"/>
                    <a:pt x="2106" y="0"/>
                    <a:pt x="13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622;p60"/>
            <p:cNvSpPr/>
            <p:nvPr/>
          </p:nvSpPr>
          <p:spPr>
            <a:xfrm>
              <a:off x="7481429" y="1066398"/>
              <a:ext cx="43941" cy="2051"/>
            </a:xfrm>
            <a:custGeom>
              <a:avLst/>
              <a:gdLst/>
              <a:ahLst/>
              <a:cxnLst/>
              <a:rect l="l" t="t" r="r" b="b"/>
              <a:pathLst>
                <a:path w="1371" h="64" extrusionOk="0">
                  <a:moveTo>
                    <a:pt x="686" y="1"/>
                  </a:moveTo>
                  <a:cubicBezTo>
                    <a:pt x="456" y="1"/>
                    <a:pt x="226" y="9"/>
                    <a:pt x="0" y="26"/>
                  </a:cubicBezTo>
                  <a:cubicBezTo>
                    <a:pt x="226" y="51"/>
                    <a:pt x="456" y="63"/>
                    <a:pt x="686" y="63"/>
                  </a:cubicBezTo>
                  <a:cubicBezTo>
                    <a:pt x="915" y="63"/>
                    <a:pt x="1145" y="51"/>
                    <a:pt x="1371" y="26"/>
                  </a:cubicBezTo>
                  <a:cubicBezTo>
                    <a:pt x="1145" y="9"/>
                    <a:pt x="915" y="1"/>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623;p60"/>
            <p:cNvSpPr/>
            <p:nvPr/>
          </p:nvSpPr>
          <p:spPr>
            <a:xfrm>
              <a:off x="7406976" y="1071494"/>
              <a:ext cx="47178" cy="14487"/>
            </a:xfrm>
            <a:custGeom>
              <a:avLst/>
              <a:gdLst/>
              <a:ahLst/>
              <a:cxnLst/>
              <a:rect l="l" t="t" r="r" b="b"/>
              <a:pathLst>
                <a:path w="1472" h="452" extrusionOk="0">
                  <a:moveTo>
                    <a:pt x="736" y="0"/>
                  </a:moveTo>
                  <a:cubicBezTo>
                    <a:pt x="519" y="0"/>
                    <a:pt x="302" y="84"/>
                    <a:pt x="151" y="234"/>
                  </a:cubicBezTo>
                  <a:cubicBezTo>
                    <a:pt x="101" y="285"/>
                    <a:pt x="68" y="335"/>
                    <a:pt x="34" y="385"/>
                  </a:cubicBezTo>
                  <a:cubicBezTo>
                    <a:pt x="18" y="401"/>
                    <a:pt x="1" y="435"/>
                    <a:pt x="1" y="452"/>
                  </a:cubicBezTo>
                  <a:cubicBezTo>
                    <a:pt x="51" y="385"/>
                    <a:pt x="101" y="318"/>
                    <a:pt x="168" y="251"/>
                  </a:cubicBezTo>
                  <a:cubicBezTo>
                    <a:pt x="306" y="129"/>
                    <a:pt x="485" y="48"/>
                    <a:pt x="681" y="48"/>
                  </a:cubicBezTo>
                  <a:cubicBezTo>
                    <a:pt x="699" y="48"/>
                    <a:pt x="718" y="49"/>
                    <a:pt x="736" y="51"/>
                  </a:cubicBezTo>
                  <a:cubicBezTo>
                    <a:pt x="937" y="51"/>
                    <a:pt x="1137" y="134"/>
                    <a:pt x="1288" y="268"/>
                  </a:cubicBezTo>
                  <a:cubicBezTo>
                    <a:pt x="1350" y="315"/>
                    <a:pt x="1412" y="376"/>
                    <a:pt x="1461" y="438"/>
                  </a:cubicBezTo>
                  <a:lnTo>
                    <a:pt x="1461" y="438"/>
                  </a:lnTo>
                  <a:cubicBezTo>
                    <a:pt x="1453" y="425"/>
                    <a:pt x="1450" y="409"/>
                    <a:pt x="1438" y="385"/>
                  </a:cubicBezTo>
                  <a:cubicBezTo>
                    <a:pt x="1404" y="335"/>
                    <a:pt x="1354" y="285"/>
                    <a:pt x="1304" y="251"/>
                  </a:cubicBezTo>
                  <a:cubicBezTo>
                    <a:pt x="1154" y="101"/>
                    <a:pt x="953" y="17"/>
                    <a:pt x="736" y="0"/>
                  </a:cubicBezTo>
                  <a:close/>
                  <a:moveTo>
                    <a:pt x="1461" y="438"/>
                  </a:moveTo>
                  <a:cubicBezTo>
                    <a:pt x="1464" y="443"/>
                    <a:pt x="1467" y="447"/>
                    <a:pt x="1471" y="452"/>
                  </a:cubicBezTo>
                  <a:cubicBezTo>
                    <a:pt x="1468" y="447"/>
                    <a:pt x="1465" y="443"/>
                    <a:pt x="1461" y="43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624;p60"/>
            <p:cNvSpPr/>
            <p:nvPr/>
          </p:nvSpPr>
          <p:spPr>
            <a:xfrm>
              <a:off x="7415566" y="1040309"/>
              <a:ext cx="26281" cy="29422"/>
            </a:xfrm>
            <a:custGeom>
              <a:avLst/>
              <a:gdLst/>
              <a:ahLst/>
              <a:cxnLst/>
              <a:rect l="l" t="t" r="r" b="b"/>
              <a:pathLst>
                <a:path w="820" h="918" extrusionOk="0">
                  <a:moveTo>
                    <a:pt x="412" y="17"/>
                  </a:moveTo>
                  <a:cubicBezTo>
                    <a:pt x="485" y="17"/>
                    <a:pt x="563" y="49"/>
                    <a:pt x="619" y="105"/>
                  </a:cubicBezTo>
                  <a:cubicBezTo>
                    <a:pt x="735" y="188"/>
                    <a:pt x="786" y="322"/>
                    <a:pt x="786" y="472"/>
                  </a:cubicBezTo>
                  <a:cubicBezTo>
                    <a:pt x="786" y="556"/>
                    <a:pt x="769" y="639"/>
                    <a:pt x="735" y="706"/>
                  </a:cubicBezTo>
                  <a:cubicBezTo>
                    <a:pt x="685" y="790"/>
                    <a:pt x="619" y="840"/>
                    <a:pt x="535" y="873"/>
                  </a:cubicBezTo>
                  <a:cubicBezTo>
                    <a:pt x="507" y="879"/>
                    <a:pt x="478" y="882"/>
                    <a:pt x="449" y="882"/>
                  </a:cubicBezTo>
                  <a:cubicBezTo>
                    <a:pt x="309" y="882"/>
                    <a:pt x="170" y="814"/>
                    <a:pt x="101" y="689"/>
                  </a:cubicBezTo>
                  <a:cubicBezTo>
                    <a:pt x="34" y="556"/>
                    <a:pt x="17" y="422"/>
                    <a:pt x="67" y="288"/>
                  </a:cubicBezTo>
                  <a:cubicBezTo>
                    <a:pt x="84" y="188"/>
                    <a:pt x="134" y="105"/>
                    <a:pt x="218" y="54"/>
                  </a:cubicBezTo>
                  <a:cubicBezTo>
                    <a:pt x="243" y="42"/>
                    <a:pt x="264" y="34"/>
                    <a:pt x="280" y="28"/>
                  </a:cubicBezTo>
                  <a:lnTo>
                    <a:pt x="280" y="28"/>
                  </a:lnTo>
                  <a:cubicBezTo>
                    <a:pt x="310" y="21"/>
                    <a:pt x="343" y="21"/>
                    <a:pt x="368" y="21"/>
                  </a:cubicBezTo>
                  <a:cubicBezTo>
                    <a:pt x="382" y="18"/>
                    <a:pt x="397" y="17"/>
                    <a:pt x="412" y="17"/>
                  </a:cubicBezTo>
                  <a:close/>
                  <a:moveTo>
                    <a:pt x="412" y="0"/>
                  </a:moveTo>
                  <a:cubicBezTo>
                    <a:pt x="392" y="0"/>
                    <a:pt x="372" y="1"/>
                    <a:pt x="351" y="4"/>
                  </a:cubicBezTo>
                  <a:cubicBezTo>
                    <a:pt x="340" y="4"/>
                    <a:pt x="328" y="6"/>
                    <a:pt x="316" y="10"/>
                  </a:cubicBezTo>
                  <a:lnTo>
                    <a:pt x="316" y="10"/>
                  </a:lnTo>
                  <a:cubicBezTo>
                    <a:pt x="317" y="8"/>
                    <a:pt x="318" y="6"/>
                    <a:pt x="318" y="4"/>
                  </a:cubicBezTo>
                  <a:lnTo>
                    <a:pt x="318" y="4"/>
                  </a:lnTo>
                  <a:cubicBezTo>
                    <a:pt x="284" y="21"/>
                    <a:pt x="251" y="21"/>
                    <a:pt x="218" y="38"/>
                  </a:cubicBezTo>
                  <a:cubicBezTo>
                    <a:pt x="134" y="88"/>
                    <a:pt x="67" y="171"/>
                    <a:pt x="34" y="272"/>
                  </a:cubicBezTo>
                  <a:cubicBezTo>
                    <a:pt x="17" y="339"/>
                    <a:pt x="0" y="405"/>
                    <a:pt x="0" y="472"/>
                  </a:cubicBezTo>
                  <a:cubicBezTo>
                    <a:pt x="0" y="556"/>
                    <a:pt x="17" y="639"/>
                    <a:pt x="67" y="706"/>
                  </a:cubicBezTo>
                  <a:cubicBezTo>
                    <a:pt x="117" y="790"/>
                    <a:pt x="184" y="840"/>
                    <a:pt x="268" y="890"/>
                  </a:cubicBezTo>
                  <a:cubicBezTo>
                    <a:pt x="317" y="909"/>
                    <a:pt x="371" y="918"/>
                    <a:pt x="428" y="918"/>
                  </a:cubicBezTo>
                  <a:cubicBezTo>
                    <a:pt x="469" y="918"/>
                    <a:pt x="510" y="914"/>
                    <a:pt x="552" y="907"/>
                  </a:cubicBezTo>
                  <a:cubicBezTo>
                    <a:pt x="635" y="873"/>
                    <a:pt x="719" y="823"/>
                    <a:pt x="769" y="723"/>
                  </a:cubicBezTo>
                  <a:cubicBezTo>
                    <a:pt x="802" y="656"/>
                    <a:pt x="819" y="556"/>
                    <a:pt x="819" y="472"/>
                  </a:cubicBezTo>
                  <a:cubicBezTo>
                    <a:pt x="819" y="322"/>
                    <a:pt x="752" y="171"/>
                    <a:pt x="635" y="71"/>
                  </a:cubicBezTo>
                  <a:cubicBezTo>
                    <a:pt x="580" y="30"/>
                    <a:pt x="503" y="0"/>
                    <a:pt x="4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625;p60"/>
            <p:cNvSpPr/>
            <p:nvPr/>
          </p:nvSpPr>
          <p:spPr>
            <a:xfrm>
              <a:off x="7434315" y="1051687"/>
              <a:ext cx="1763" cy="929"/>
            </a:xfrm>
            <a:custGeom>
              <a:avLst/>
              <a:gdLst/>
              <a:ahLst/>
              <a:cxnLst/>
              <a:rect l="l" t="t" r="r" b="b"/>
              <a:pathLst>
                <a:path w="55" h="29" extrusionOk="0">
                  <a:moveTo>
                    <a:pt x="17" y="0"/>
                  </a:moveTo>
                  <a:cubicBezTo>
                    <a:pt x="17" y="0"/>
                    <a:pt x="0" y="17"/>
                    <a:pt x="0" y="17"/>
                  </a:cubicBezTo>
                  <a:cubicBezTo>
                    <a:pt x="0" y="25"/>
                    <a:pt x="4" y="28"/>
                    <a:pt x="10" y="28"/>
                  </a:cubicBezTo>
                  <a:cubicBezTo>
                    <a:pt x="26" y="28"/>
                    <a:pt x="5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626;p60"/>
            <p:cNvSpPr/>
            <p:nvPr/>
          </p:nvSpPr>
          <p:spPr>
            <a:xfrm>
              <a:off x="7421976" y="1053289"/>
              <a:ext cx="1891" cy="1154"/>
            </a:xfrm>
            <a:custGeom>
              <a:avLst/>
              <a:gdLst/>
              <a:ahLst/>
              <a:cxnLst/>
              <a:rect l="l" t="t" r="r" b="b"/>
              <a:pathLst>
                <a:path w="59" h="36" extrusionOk="0">
                  <a:moveTo>
                    <a:pt x="34" y="0"/>
                  </a:moveTo>
                  <a:cubicBezTo>
                    <a:pt x="18" y="0"/>
                    <a:pt x="1" y="17"/>
                    <a:pt x="1" y="17"/>
                  </a:cubicBezTo>
                  <a:cubicBezTo>
                    <a:pt x="1" y="31"/>
                    <a:pt x="6" y="36"/>
                    <a:pt x="12" y="36"/>
                  </a:cubicBezTo>
                  <a:cubicBezTo>
                    <a:pt x="30" y="36"/>
                    <a:pt x="5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627;p60"/>
            <p:cNvSpPr/>
            <p:nvPr/>
          </p:nvSpPr>
          <p:spPr>
            <a:xfrm>
              <a:off x="7416624" y="1042585"/>
              <a:ext cx="18781" cy="8045"/>
            </a:xfrm>
            <a:custGeom>
              <a:avLst/>
              <a:gdLst/>
              <a:ahLst/>
              <a:cxnLst/>
              <a:rect l="l" t="t" r="r" b="b"/>
              <a:pathLst>
                <a:path w="586" h="251" extrusionOk="0">
                  <a:moveTo>
                    <a:pt x="569" y="0"/>
                  </a:moveTo>
                  <a:cubicBezTo>
                    <a:pt x="569" y="0"/>
                    <a:pt x="552" y="34"/>
                    <a:pt x="519" y="84"/>
                  </a:cubicBezTo>
                  <a:cubicBezTo>
                    <a:pt x="469" y="134"/>
                    <a:pt x="402" y="184"/>
                    <a:pt x="335" y="201"/>
                  </a:cubicBezTo>
                  <a:cubicBezTo>
                    <a:pt x="251" y="217"/>
                    <a:pt x="168" y="217"/>
                    <a:pt x="101" y="217"/>
                  </a:cubicBezTo>
                  <a:cubicBezTo>
                    <a:pt x="68" y="217"/>
                    <a:pt x="34" y="217"/>
                    <a:pt x="1" y="234"/>
                  </a:cubicBezTo>
                  <a:cubicBezTo>
                    <a:pt x="34" y="234"/>
                    <a:pt x="68" y="251"/>
                    <a:pt x="101" y="251"/>
                  </a:cubicBezTo>
                  <a:cubicBezTo>
                    <a:pt x="185" y="251"/>
                    <a:pt x="251" y="251"/>
                    <a:pt x="335" y="234"/>
                  </a:cubicBezTo>
                  <a:cubicBezTo>
                    <a:pt x="418" y="217"/>
                    <a:pt x="502" y="167"/>
                    <a:pt x="552" y="100"/>
                  </a:cubicBezTo>
                  <a:cubicBezTo>
                    <a:pt x="586" y="34"/>
                    <a:pt x="586" y="0"/>
                    <a:pt x="5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628;p60"/>
            <p:cNvSpPr/>
            <p:nvPr/>
          </p:nvSpPr>
          <p:spPr>
            <a:xfrm>
              <a:off x="7412874" y="1055437"/>
              <a:ext cx="3782" cy="4551"/>
            </a:xfrm>
            <a:custGeom>
              <a:avLst/>
              <a:gdLst/>
              <a:ahLst/>
              <a:cxnLst/>
              <a:rect l="l" t="t" r="r" b="b"/>
              <a:pathLst>
                <a:path w="118" h="142" extrusionOk="0">
                  <a:moveTo>
                    <a:pt x="68" y="0"/>
                  </a:moveTo>
                  <a:cubicBezTo>
                    <a:pt x="51" y="0"/>
                    <a:pt x="34" y="0"/>
                    <a:pt x="17" y="17"/>
                  </a:cubicBezTo>
                  <a:cubicBezTo>
                    <a:pt x="1" y="34"/>
                    <a:pt x="1" y="50"/>
                    <a:pt x="1" y="67"/>
                  </a:cubicBezTo>
                  <a:cubicBezTo>
                    <a:pt x="17" y="117"/>
                    <a:pt x="34" y="134"/>
                    <a:pt x="68" y="134"/>
                  </a:cubicBezTo>
                  <a:cubicBezTo>
                    <a:pt x="79" y="139"/>
                    <a:pt x="88" y="141"/>
                    <a:pt x="95" y="141"/>
                  </a:cubicBezTo>
                  <a:cubicBezTo>
                    <a:pt x="110" y="141"/>
                    <a:pt x="118" y="134"/>
                    <a:pt x="118" y="134"/>
                  </a:cubicBezTo>
                  <a:cubicBezTo>
                    <a:pt x="118" y="117"/>
                    <a:pt x="51" y="117"/>
                    <a:pt x="51" y="67"/>
                  </a:cubicBezTo>
                  <a:cubicBezTo>
                    <a:pt x="34" y="50"/>
                    <a:pt x="51" y="34"/>
                    <a:pt x="68" y="34"/>
                  </a:cubicBezTo>
                  <a:cubicBezTo>
                    <a:pt x="84" y="17"/>
                    <a:pt x="101" y="17"/>
                    <a:pt x="101" y="17"/>
                  </a:cubicBezTo>
                  <a:cubicBezTo>
                    <a:pt x="101"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629;p60"/>
            <p:cNvSpPr/>
            <p:nvPr/>
          </p:nvSpPr>
          <p:spPr>
            <a:xfrm>
              <a:off x="7440725" y="1054347"/>
              <a:ext cx="3782" cy="4199"/>
            </a:xfrm>
            <a:custGeom>
              <a:avLst/>
              <a:gdLst/>
              <a:ahLst/>
              <a:cxnLst/>
              <a:rect l="l" t="t" r="r" b="b"/>
              <a:pathLst>
                <a:path w="118" h="131" extrusionOk="0">
                  <a:moveTo>
                    <a:pt x="34" y="1"/>
                  </a:moveTo>
                  <a:cubicBezTo>
                    <a:pt x="17" y="1"/>
                    <a:pt x="1" y="1"/>
                    <a:pt x="1" y="17"/>
                  </a:cubicBezTo>
                  <a:cubicBezTo>
                    <a:pt x="1" y="17"/>
                    <a:pt x="51" y="17"/>
                    <a:pt x="51" y="68"/>
                  </a:cubicBezTo>
                  <a:cubicBezTo>
                    <a:pt x="67" y="101"/>
                    <a:pt x="34" y="118"/>
                    <a:pt x="34" y="118"/>
                  </a:cubicBezTo>
                  <a:cubicBezTo>
                    <a:pt x="34" y="126"/>
                    <a:pt x="38" y="130"/>
                    <a:pt x="44" y="130"/>
                  </a:cubicBezTo>
                  <a:cubicBezTo>
                    <a:pt x="51" y="130"/>
                    <a:pt x="59" y="126"/>
                    <a:pt x="67" y="118"/>
                  </a:cubicBezTo>
                  <a:cubicBezTo>
                    <a:pt x="118" y="84"/>
                    <a:pt x="10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630;p60"/>
            <p:cNvSpPr/>
            <p:nvPr/>
          </p:nvSpPr>
          <p:spPr>
            <a:xfrm>
              <a:off x="7425726" y="1059699"/>
              <a:ext cx="8621" cy="3333"/>
            </a:xfrm>
            <a:custGeom>
              <a:avLst/>
              <a:gdLst/>
              <a:ahLst/>
              <a:cxnLst/>
              <a:rect l="l" t="t" r="r" b="b"/>
              <a:pathLst>
                <a:path w="269" h="104" extrusionOk="0">
                  <a:moveTo>
                    <a:pt x="268" y="1"/>
                  </a:moveTo>
                  <a:cubicBezTo>
                    <a:pt x="251" y="1"/>
                    <a:pt x="218" y="68"/>
                    <a:pt x="134" y="68"/>
                  </a:cubicBezTo>
                  <a:cubicBezTo>
                    <a:pt x="63" y="68"/>
                    <a:pt x="16" y="31"/>
                    <a:pt x="4" y="31"/>
                  </a:cubicBezTo>
                  <a:cubicBezTo>
                    <a:pt x="2" y="31"/>
                    <a:pt x="1" y="32"/>
                    <a:pt x="1" y="34"/>
                  </a:cubicBezTo>
                  <a:cubicBezTo>
                    <a:pt x="1" y="34"/>
                    <a:pt x="1" y="51"/>
                    <a:pt x="17" y="68"/>
                  </a:cubicBezTo>
                  <a:cubicBezTo>
                    <a:pt x="49" y="91"/>
                    <a:pt x="87" y="103"/>
                    <a:pt x="124" y="103"/>
                  </a:cubicBezTo>
                  <a:cubicBezTo>
                    <a:pt x="167" y="103"/>
                    <a:pt x="208" y="87"/>
                    <a:pt x="235" y="51"/>
                  </a:cubicBezTo>
                  <a:cubicBezTo>
                    <a:pt x="268" y="34"/>
                    <a:pt x="268" y="18"/>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631;p60"/>
            <p:cNvSpPr/>
            <p:nvPr/>
          </p:nvSpPr>
          <p:spPr>
            <a:xfrm>
              <a:off x="7428963" y="1051142"/>
              <a:ext cx="4295" cy="8077"/>
            </a:xfrm>
            <a:custGeom>
              <a:avLst/>
              <a:gdLst/>
              <a:ahLst/>
              <a:cxnLst/>
              <a:rect l="l" t="t" r="r" b="b"/>
              <a:pathLst>
                <a:path w="134" h="252" extrusionOk="0">
                  <a:moveTo>
                    <a:pt x="17" y="1"/>
                  </a:moveTo>
                  <a:cubicBezTo>
                    <a:pt x="17" y="1"/>
                    <a:pt x="17" y="17"/>
                    <a:pt x="0" y="51"/>
                  </a:cubicBezTo>
                  <a:cubicBezTo>
                    <a:pt x="0" y="101"/>
                    <a:pt x="17" y="151"/>
                    <a:pt x="33" y="168"/>
                  </a:cubicBezTo>
                  <a:cubicBezTo>
                    <a:pt x="43" y="177"/>
                    <a:pt x="58" y="187"/>
                    <a:pt x="72" y="193"/>
                  </a:cubicBezTo>
                  <a:lnTo>
                    <a:pt x="72" y="193"/>
                  </a:lnTo>
                  <a:cubicBezTo>
                    <a:pt x="55" y="224"/>
                    <a:pt x="33" y="238"/>
                    <a:pt x="33" y="251"/>
                  </a:cubicBezTo>
                  <a:cubicBezTo>
                    <a:pt x="33" y="251"/>
                    <a:pt x="100" y="251"/>
                    <a:pt x="117" y="184"/>
                  </a:cubicBezTo>
                  <a:lnTo>
                    <a:pt x="134" y="151"/>
                  </a:lnTo>
                  <a:lnTo>
                    <a:pt x="67" y="151"/>
                  </a:lnTo>
                  <a:cubicBezTo>
                    <a:pt x="50" y="117"/>
                    <a:pt x="33" y="84"/>
                    <a:pt x="33" y="51"/>
                  </a:cubicBezTo>
                  <a:cubicBezTo>
                    <a:pt x="33" y="34"/>
                    <a:pt x="33" y="17"/>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632;p60"/>
            <p:cNvSpPr/>
            <p:nvPr/>
          </p:nvSpPr>
          <p:spPr>
            <a:xfrm>
              <a:off x="7426271" y="1068802"/>
              <a:ext cx="1635" cy="3782"/>
            </a:xfrm>
            <a:custGeom>
              <a:avLst/>
              <a:gdLst/>
              <a:ahLst/>
              <a:cxnLst/>
              <a:rect l="l" t="t" r="r" b="b"/>
              <a:pathLst>
                <a:path w="51" h="118" extrusionOk="0">
                  <a:moveTo>
                    <a:pt x="17" y="1"/>
                  </a:moveTo>
                  <a:cubicBezTo>
                    <a:pt x="0" y="1"/>
                    <a:pt x="0" y="34"/>
                    <a:pt x="0" y="68"/>
                  </a:cubicBezTo>
                  <a:cubicBezTo>
                    <a:pt x="0" y="84"/>
                    <a:pt x="17" y="118"/>
                    <a:pt x="17" y="118"/>
                  </a:cubicBezTo>
                  <a:cubicBezTo>
                    <a:pt x="34" y="118"/>
                    <a:pt x="51" y="84"/>
                    <a:pt x="34" y="51"/>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633;p60"/>
            <p:cNvSpPr/>
            <p:nvPr/>
          </p:nvSpPr>
          <p:spPr>
            <a:xfrm>
              <a:off x="7432168" y="1068289"/>
              <a:ext cx="1635" cy="3782"/>
            </a:xfrm>
            <a:custGeom>
              <a:avLst/>
              <a:gdLst/>
              <a:ahLst/>
              <a:cxnLst/>
              <a:rect l="l" t="t" r="r" b="b"/>
              <a:pathLst>
                <a:path w="51" h="118" extrusionOk="0">
                  <a:moveTo>
                    <a:pt x="34" y="0"/>
                  </a:moveTo>
                  <a:cubicBezTo>
                    <a:pt x="17" y="17"/>
                    <a:pt x="0" y="34"/>
                    <a:pt x="17" y="67"/>
                  </a:cubicBezTo>
                  <a:cubicBezTo>
                    <a:pt x="17" y="100"/>
                    <a:pt x="17" y="117"/>
                    <a:pt x="34" y="117"/>
                  </a:cubicBezTo>
                  <a:cubicBezTo>
                    <a:pt x="50" y="117"/>
                    <a:pt x="50" y="84"/>
                    <a:pt x="50" y="67"/>
                  </a:cubicBezTo>
                  <a:cubicBezTo>
                    <a:pt x="50"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634;p60"/>
            <p:cNvSpPr/>
            <p:nvPr/>
          </p:nvSpPr>
          <p:spPr>
            <a:xfrm>
              <a:off x="7654402" y="1105242"/>
              <a:ext cx="134963" cy="194928"/>
            </a:xfrm>
            <a:custGeom>
              <a:avLst/>
              <a:gdLst/>
              <a:ahLst/>
              <a:cxnLst/>
              <a:rect l="l" t="t" r="r" b="b"/>
              <a:pathLst>
                <a:path w="4211" h="6082" extrusionOk="0">
                  <a:moveTo>
                    <a:pt x="0" y="0"/>
                  </a:moveTo>
                  <a:lnTo>
                    <a:pt x="0" y="6082"/>
                  </a:lnTo>
                  <a:lnTo>
                    <a:pt x="4211" y="6082"/>
                  </a:lnTo>
                  <a:lnTo>
                    <a:pt x="4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635;p60"/>
            <p:cNvSpPr/>
            <p:nvPr/>
          </p:nvSpPr>
          <p:spPr>
            <a:xfrm>
              <a:off x="7713823" y="1164407"/>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636;p60"/>
            <p:cNvSpPr/>
            <p:nvPr/>
          </p:nvSpPr>
          <p:spPr>
            <a:xfrm>
              <a:off x="7667255" y="1169214"/>
              <a:ext cx="33236" cy="1635"/>
            </a:xfrm>
            <a:custGeom>
              <a:avLst/>
              <a:gdLst/>
              <a:ahLst/>
              <a:cxnLst/>
              <a:rect l="l" t="t" r="r" b="b"/>
              <a:pathLst>
                <a:path w="1037" h="51" extrusionOk="0">
                  <a:moveTo>
                    <a:pt x="518" y="1"/>
                  </a:moveTo>
                  <a:cubicBezTo>
                    <a:pt x="347" y="1"/>
                    <a:pt x="176" y="9"/>
                    <a:pt x="0" y="26"/>
                  </a:cubicBezTo>
                  <a:cubicBezTo>
                    <a:pt x="176" y="43"/>
                    <a:pt x="347" y="51"/>
                    <a:pt x="518" y="51"/>
                  </a:cubicBezTo>
                  <a:cubicBezTo>
                    <a:pt x="690" y="51"/>
                    <a:pt x="861" y="43"/>
                    <a:pt x="1036" y="26"/>
                  </a:cubicBezTo>
                  <a:cubicBezTo>
                    <a:pt x="861" y="9"/>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637;p60"/>
            <p:cNvSpPr/>
            <p:nvPr/>
          </p:nvSpPr>
          <p:spPr>
            <a:xfrm>
              <a:off x="7667255" y="1177804"/>
              <a:ext cx="33236" cy="1635"/>
            </a:xfrm>
            <a:custGeom>
              <a:avLst/>
              <a:gdLst/>
              <a:ahLst/>
              <a:cxnLst/>
              <a:rect l="l" t="t" r="r" b="b"/>
              <a:pathLst>
                <a:path w="1037" h="51" extrusionOk="0">
                  <a:moveTo>
                    <a:pt x="518" y="0"/>
                  </a:moveTo>
                  <a:cubicBezTo>
                    <a:pt x="347" y="0"/>
                    <a:pt x="176" y="8"/>
                    <a:pt x="0" y="25"/>
                  </a:cubicBezTo>
                  <a:cubicBezTo>
                    <a:pt x="176" y="42"/>
                    <a:pt x="347" y="50"/>
                    <a:pt x="518" y="50"/>
                  </a:cubicBezTo>
                  <a:cubicBezTo>
                    <a:pt x="690" y="50"/>
                    <a:pt x="861" y="42"/>
                    <a:pt x="1036" y="25"/>
                  </a:cubicBezTo>
                  <a:cubicBezTo>
                    <a:pt x="861" y="8"/>
                    <a:pt x="690" y="0"/>
                    <a:pt x="5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638;p60"/>
            <p:cNvSpPr/>
            <p:nvPr/>
          </p:nvSpPr>
          <p:spPr>
            <a:xfrm>
              <a:off x="7667255" y="1186746"/>
              <a:ext cx="33236" cy="1250"/>
            </a:xfrm>
            <a:custGeom>
              <a:avLst/>
              <a:gdLst/>
              <a:ahLst/>
              <a:cxnLst/>
              <a:rect l="l" t="t" r="r" b="b"/>
              <a:pathLst>
                <a:path w="1037" h="39" extrusionOk="0">
                  <a:moveTo>
                    <a:pt x="518" y="1"/>
                  </a:moveTo>
                  <a:cubicBezTo>
                    <a:pt x="347" y="1"/>
                    <a:pt x="176" y="5"/>
                    <a:pt x="0" y="13"/>
                  </a:cubicBezTo>
                  <a:cubicBezTo>
                    <a:pt x="176" y="30"/>
                    <a:pt x="347" y="39"/>
                    <a:pt x="518" y="39"/>
                  </a:cubicBezTo>
                  <a:cubicBezTo>
                    <a:pt x="690" y="39"/>
                    <a:pt x="861" y="30"/>
                    <a:pt x="1036" y="13"/>
                  </a:cubicBezTo>
                  <a:cubicBezTo>
                    <a:pt x="861" y="5"/>
                    <a:pt x="690" y="1"/>
                    <a:pt x="5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639;p60"/>
            <p:cNvSpPr/>
            <p:nvPr/>
          </p:nvSpPr>
          <p:spPr>
            <a:xfrm>
              <a:off x="7667255" y="1195335"/>
              <a:ext cx="18781" cy="1218"/>
            </a:xfrm>
            <a:custGeom>
              <a:avLst/>
              <a:gdLst/>
              <a:ahLst/>
              <a:cxnLst/>
              <a:rect l="l" t="t" r="r" b="b"/>
              <a:pathLst>
                <a:path w="586" h="38" extrusionOk="0">
                  <a:moveTo>
                    <a:pt x="293" y="0"/>
                  </a:moveTo>
                  <a:cubicBezTo>
                    <a:pt x="197" y="0"/>
                    <a:pt x="101" y="4"/>
                    <a:pt x="0" y="13"/>
                  </a:cubicBezTo>
                  <a:cubicBezTo>
                    <a:pt x="101" y="30"/>
                    <a:pt x="197" y="38"/>
                    <a:pt x="293" y="38"/>
                  </a:cubicBezTo>
                  <a:cubicBezTo>
                    <a:pt x="389" y="38"/>
                    <a:pt x="485" y="30"/>
                    <a:pt x="585" y="13"/>
                  </a:cubicBezTo>
                  <a:cubicBezTo>
                    <a:pt x="485" y="4"/>
                    <a:pt x="389"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640;p60"/>
            <p:cNvSpPr/>
            <p:nvPr/>
          </p:nvSpPr>
          <p:spPr>
            <a:xfrm>
              <a:off x="7713823" y="1178605"/>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641;p60"/>
            <p:cNvSpPr/>
            <p:nvPr/>
          </p:nvSpPr>
          <p:spPr>
            <a:xfrm>
              <a:off x="7714913" y="1186617"/>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642;p60"/>
            <p:cNvSpPr/>
            <p:nvPr/>
          </p:nvSpPr>
          <p:spPr>
            <a:xfrm>
              <a:off x="7713823" y="1206040"/>
              <a:ext cx="23621" cy="1250"/>
            </a:xfrm>
            <a:custGeom>
              <a:avLst/>
              <a:gdLst/>
              <a:ahLst/>
              <a:cxnLst/>
              <a:rect l="l" t="t" r="r" b="b"/>
              <a:pathLst>
                <a:path w="737" h="39" extrusionOk="0">
                  <a:moveTo>
                    <a:pt x="369" y="0"/>
                  </a:moveTo>
                  <a:cubicBezTo>
                    <a:pt x="247" y="0"/>
                    <a:pt x="126" y="5"/>
                    <a:pt x="1" y="13"/>
                  </a:cubicBezTo>
                  <a:cubicBezTo>
                    <a:pt x="126" y="30"/>
                    <a:pt x="247" y="38"/>
                    <a:pt x="369" y="38"/>
                  </a:cubicBezTo>
                  <a:cubicBezTo>
                    <a:pt x="490" y="38"/>
                    <a:pt x="611" y="30"/>
                    <a:pt x="736" y="13"/>
                  </a:cubicBezTo>
                  <a:cubicBezTo>
                    <a:pt x="611" y="5"/>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643;p60"/>
            <p:cNvSpPr/>
            <p:nvPr/>
          </p:nvSpPr>
          <p:spPr>
            <a:xfrm>
              <a:off x="7713823" y="1219821"/>
              <a:ext cx="53075" cy="1635"/>
            </a:xfrm>
            <a:custGeom>
              <a:avLst/>
              <a:gdLst/>
              <a:ahLst/>
              <a:cxnLst/>
              <a:rect l="l" t="t" r="r" b="b"/>
              <a:pathLst>
                <a:path w="1656" h="51" extrusionOk="0">
                  <a:moveTo>
                    <a:pt x="820" y="1"/>
                  </a:moveTo>
                  <a:cubicBezTo>
                    <a:pt x="369" y="1"/>
                    <a:pt x="1" y="17"/>
                    <a:pt x="1" y="17"/>
                  </a:cubicBezTo>
                  <a:cubicBezTo>
                    <a:pt x="1" y="34"/>
                    <a:pt x="369" y="51"/>
                    <a:pt x="820" y="51"/>
                  </a:cubicBezTo>
                  <a:cubicBezTo>
                    <a:pt x="1288" y="51"/>
                    <a:pt x="1655" y="34"/>
                    <a:pt x="1655" y="17"/>
                  </a:cubicBezTo>
                  <a:cubicBezTo>
                    <a:pt x="1655" y="17"/>
                    <a:pt x="1288"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644;p60"/>
            <p:cNvSpPr/>
            <p:nvPr/>
          </p:nvSpPr>
          <p:spPr>
            <a:xfrm>
              <a:off x="7714913" y="1228411"/>
              <a:ext cx="52498" cy="1090"/>
            </a:xfrm>
            <a:custGeom>
              <a:avLst/>
              <a:gdLst/>
              <a:ahLst/>
              <a:cxnLst/>
              <a:rect l="l" t="t" r="r" b="b"/>
              <a:pathLst>
                <a:path w="1638" h="34" extrusionOk="0">
                  <a:moveTo>
                    <a:pt x="819" y="0"/>
                  </a:moveTo>
                  <a:cubicBezTo>
                    <a:pt x="368" y="0"/>
                    <a:pt x="0" y="0"/>
                    <a:pt x="0" y="17"/>
                  </a:cubicBezTo>
                  <a:cubicBezTo>
                    <a:pt x="0" y="33"/>
                    <a:pt x="368" y="33"/>
                    <a:pt x="819" y="33"/>
                  </a:cubicBezTo>
                  <a:cubicBezTo>
                    <a:pt x="1270" y="33"/>
                    <a:pt x="1638" y="33"/>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645;p60"/>
            <p:cNvSpPr/>
            <p:nvPr/>
          </p:nvSpPr>
          <p:spPr>
            <a:xfrm>
              <a:off x="7713823" y="1249019"/>
              <a:ext cx="23621" cy="1218"/>
            </a:xfrm>
            <a:custGeom>
              <a:avLst/>
              <a:gdLst/>
              <a:ahLst/>
              <a:cxnLst/>
              <a:rect l="l" t="t" r="r" b="b"/>
              <a:pathLst>
                <a:path w="737" h="38" extrusionOk="0">
                  <a:moveTo>
                    <a:pt x="369" y="0"/>
                  </a:moveTo>
                  <a:cubicBezTo>
                    <a:pt x="247" y="0"/>
                    <a:pt x="126" y="9"/>
                    <a:pt x="1" y="25"/>
                  </a:cubicBezTo>
                  <a:cubicBezTo>
                    <a:pt x="126" y="34"/>
                    <a:pt x="247" y="38"/>
                    <a:pt x="369" y="38"/>
                  </a:cubicBezTo>
                  <a:cubicBezTo>
                    <a:pt x="490" y="38"/>
                    <a:pt x="611" y="34"/>
                    <a:pt x="736" y="25"/>
                  </a:cubicBezTo>
                  <a:cubicBezTo>
                    <a:pt x="611" y="9"/>
                    <a:pt x="490" y="0"/>
                    <a:pt x="3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646;p60"/>
            <p:cNvSpPr/>
            <p:nvPr/>
          </p:nvSpPr>
          <p:spPr>
            <a:xfrm>
              <a:off x="7713823" y="1263217"/>
              <a:ext cx="53075" cy="1090"/>
            </a:xfrm>
            <a:custGeom>
              <a:avLst/>
              <a:gdLst/>
              <a:ahLst/>
              <a:cxnLst/>
              <a:rect l="l" t="t" r="r" b="b"/>
              <a:pathLst>
                <a:path w="1656" h="34" extrusionOk="0">
                  <a:moveTo>
                    <a:pt x="820" y="0"/>
                  </a:moveTo>
                  <a:cubicBezTo>
                    <a:pt x="369" y="0"/>
                    <a:pt x="1" y="0"/>
                    <a:pt x="1" y="17"/>
                  </a:cubicBezTo>
                  <a:cubicBezTo>
                    <a:pt x="1" y="34"/>
                    <a:pt x="369" y="34"/>
                    <a:pt x="820" y="34"/>
                  </a:cubicBezTo>
                  <a:cubicBezTo>
                    <a:pt x="1288" y="34"/>
                    <a:pt x="1655" y="34"/>
                    <a:pt x="1655" y="17"/>
                  </a:cubicBezTo>
                  <a:cubicBezTo>
                    <a:pt x="1655" y="0"/>
                    <a:pt x="1288"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647;p60"/>
            <p:cNvSpPr/>
            <p:nvPr/>
          </p:nvSpPr>
          <p:spPr>
            <a:xfrm>
              <a:off x="7714913" y="1271229"/>
              <a:ext cx="52498" cy="1635"/>
            </a:xfrm>
            <a:custGeom>
              <a:avLst/>
              <a:gdLst/>
              <a:ahLst/>
              <a:cxnLst/>
              <a:rect l="l" t="t" r="r" b="b"/>
              <a:pathLst>
                <a:path w="1638" h="51" extrusionOk="0">
                  <a:moveTo>
                    <a:pt x="819" y="1"/>
                  </a:moveTo>
                  <a:cubicBezTo>
                    <a:pt x="368" y="1"/>
                    <a:pt x="0" y="17"/>
                    <a:pt x="0" y="34"/>
                  </a:cubicBezTo>
                  <a:cubicBezTo>
                    <a:pt x="0" y="34"/>
                    <a:pt x="368" y="51"/>
                    <a:pt x="819" y="51"/>
                  </a:cubicBezTo>
                  <a:cubicBezTo>
                    <a:pt x="1270" y="51"/>
                    <a:pt x="1638" y="34"/>
                    <a:pt x="1638" y="34"/>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648;p60"/>
            <p:cNvSpPr/>
            <p:nvPr/>
          </p:nvSpPr>
          <p:spPr>
            <a:xfrm>
              <a:off x="771811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54" y="34"/>
                    <a:pt x="1738" y="34"/>
                    <a:pt x="1738" y="17"/>
                  </a:cubicBezTo>
                  <a:cubicBezTo>
                    <a:pt x="1738" y="1"/>
                    <a:pt x="1354"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649;p60"/>
            <p:cNvSpPr/>
            <p:nvPr/>
          </p:nvSpPr>
          <p:spPr>
            <a:xfrm>
              <a:off x="7718663" y="1150465"/>
              <a:ext cx="27884" cy="1667"/>
            </a:xfrm>
            <a:custGeom>
              <a:avLst/>
              <a:gdLst/>
              <a:ahLst/>
              <a:cxnLst/>
              <a:rect l="l" t="t" r="r" b="b"/>
              <a:pathLst>
                <a:path w="870" h="52" extrusionOk="0">
                  <a:moveTo>
                    <a:pt x="441" y="1"/>
                  </a:moveTo>
                  <a:cubicBezTo>
                    <a:pt x="297" y="1"/>
                    <a:pt x="151" y="9"/>
                    <a:pt x="0" y="26"/>
                  </a:cubicBezTo>
                  <a:cubicBezTo>
                    <a:pt x="151" y="43"/>
                    <a:pt x="297" y="51"/>
                    <a:pt x="441" y="51"/>
                  </a:cubicBezTo>
                  <a:cubicBezTo>
                    <a:pt x="585" y="51"/>
                    <a:pt x="727" y="43"/>
                    <a:pt x="869" y="26"/>
                  </a:cubicBezTo>
                  <a:cubicBezTo>
                    <a:pt x="727" y="9"/>
                    <a:pt x="585" y="1"/>
                    <a:pt x="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650;p60"/>
            <p:cNvSpPr/>
            <p:nvPr/>
          </p:nvSpPr>
          <p:spPr>
            <a:xfrm>
              <a:off x="7667799" y="1119697"/>
              <a:ext cx="35896" cy="35896"/>
            </a:xfrm>
            <a:custGeom>
              <a:avLst/>
              <a:gdLst/>
              <a:ahLst/>
              <a:cxnLst/>
              <a:rect l="l" t="t" r="r" b="b"/>
              <a:pathLst>
                <a:path w="1120" h="1120" extrusionOk="0">
                  <a:moveTo>
                    <a:pt x="38" y="14"/>
                  </a:moveTo>
                  <a:cubicBezTo>
                    <a:pt x="39" y="14"/>
                    <a:pt x="37" y="18"/>
                    <a:pt x="33" y="24"/>
                  </a:cubicBezTo>
                  <a:lnTo>
                    <a:pt x="33" y="24"/>
                  </a:lnTo>
                  <a:lnTo>
                    <a:pt x="33" y="17"/>
                  </a:lnTo>
                  <a:cubicBezTo>
                    <a:pt x="36" y="15"/>
                    <a:pt x="37" y="14"/>
                    <a:pt x="38" y="14"/>
                  </a:cubicBezTo>
                  <a:close/>
                  <a:moveTo>
                    <a:pt x="17" y="0"/>
                  </a:moveTo>
                  <a:cubicBezTo>
                    <a:pt x="17" y="0"/>
                    <a:pt x="6" y="11"/>
                    <a:pt x="0" y="17"/>
                  </a:cubicBezTo>
                  <a:lnTo>
                    <a:pt x="0" y="17"/>
                  </a:lnTo>
                  <a:lnTo>
                    <a:pt x="0" y="167"/>
                  </a:lnTo>
                  <a:lnTo>
                    <a:pt x="0" y="318"/>
                  </a:lnTo>
                  <a:lnTo>
                    <a:pt x="0" y="602"/>
                  </a:lnTo>
                  <a:cubicBezTo>
                    <a:pt x="0" y="786"/>
                    <a:pt x="0" y="953"/>
                    <a:pt x="0" y="1103"/>
                  </a:cubicBezTo>
                  <a:lnTo>
                    <a:pt x="0" y="1120"/>
                  </a:lnTo>
                  <a:lnTo>
                    <a:pt x="1036" y="1120"/>
                  </a:lnTo>
                  <a:cubicBezTo>
                    <a:pt x="1053" y="1120"/>
                    <a:pt x="1086" y="1120"/>
                    <a:pt x="1103" y="1103"/>
                  </a:cubicBezTo>
                  <a:lnTo>
                    <a:pt x="802" y="1103"/>
                  </a:lnTo>
                  <a:lnTo>
                    <a:pt x="33" y="1087"/>
                  </a:lnTo>
                  <a:lnTo>
                    <a:pt x="33" y="1087"/>
                  </a:lnTo>
                  <a:cubicBezTo>
                    <a:pt x="33" y="941"/>
                    <a:pt x="33" y="779"/>
                    <a:pt x="33" y="602"/>
                  </a:cubicBezTo>
                  <a:lnTo>
                    <a:pt x="33" y="318"/>
                  </a:lnTo>
                  <a:lnTo>
                    <a:pt x="33" y="167"/>
                  </a:lnTo>
                  <a:lnTo>
                    <a:pt x="33" y="50"/>
                  </a:lnTo>
                  <a:lnTo>
                    <a:pt x="33" y="50"/>
                  </a:lnTo>
                  <a:lnTo>
                    <a:pt x="1086" y="34"/>
                  </a:lnTo>
                  <a:lnTo>
                    <a:pt x="1086" y="34"/>
                  </a:lnTo>
                  <a:cubicBezTo>
                    <a:pt x="1086" y="344"/>
                    <a:pt x="1086" y="605"/>
                    <a:pt x="1103" y="802"/>
                  </a:cubicBezTo>
                  <a:cubicBezTo>
                    <a:pt x="1103" y="886"/>
                    <a:pt x="1103" y="969"/>
                    <a:pt x="1103" y="1036"/>
                  </a:cubicBezTo>
                  <a:cubicBezTo>
                    <a:pt x="1103" y="969"/>
                    <a:pt x="1103" y="902"/>
                    <a:pt x="1120" y="819"/>
                  </a:cubicBezTo>
                  <a:cubicBezTo>
                    <a:pt x="1120" y="618"/>
                    <a:pt x="1120" y="334"/>
                    <a:pt x="1120" y="17"/>
                  </a:cubicBezTo>
                  <a:lnTo>
                    <a:pt x="11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651;p60"/>
            <p:cNvSpPr/>
            <p:nvPr/>
          </p:nvSpPr>
          <p:spPr>
            <a:xfrm>
              <a:off x="7676902" y="1127197"/>
              <a:ext cx="17147" cy="19102"/>
            </a:xfrm>
            <a:custGeom>
              <a:avLst/>
              <a:gdLst/>
              <a:ahLst/>
              <a:cxnLst/>
              <a:rect l="l" t="t" r="r" b="b"/>
              <a:pathLst>
                <a:path w="535" h="596" extrusionOk="0">
                  <a:moveTo>
                    <a:pt x="234" y="17"/>
                  </a:moveTo>
                  <a:cubicBezTo>
                    <a:pt x="301" y="17"/>
                    <a:pt x="351" y="34"/>
                    <a:pt x="401" y="67"/>
                  </a:cubicBezTo>
                  <a:cubicBezTo>
                    <a:pt x="468" y="134"/>
                    <a:pt x="501" y="217"/>
                    <a:pt x="501" y="318"/>
                  </a:cubicBezTo>
                  <a:cubicBezTo>
                    <a:pt x="518" y="418"/>
                    <a:pt x="451" y="535"/>
                    <a:pt x="351" y="568"/>
                  </a:cubicBezTo>
                  <a:cubicBezTo>
                    <a:pt x="332" y="571"/>
                    <a:pt x="313" y="572"/>
                    <a:pt x="294" y="572"/>
                  </a:cubicBezTo>
                  <a:cubicBezTo>
                    <a:pt x="198" y="572"/>
                    <a:pt x="109" y="535"/>
                    <a:pt x="67" y="451"/>
                  </a:cubicBezTo>
                  <a:cubicBezTo>
                    <a:pt x="17" y="368"/>
                    <a:pt x="17" y="267"/>
                    <a:pt x="50" y="184"/>
                  </a:cubicBezTo>
                  <a:cubicBezTo>
                    <a:pt x="67" y="134"/>
                    <a:pt x="100" y="84"/>
                    <a:pt x="150" y="50"/>
                  </a:cubicBezTo>
                  <a:cubicBezTo>
                    <a:pt x="158" y="43"/>
                    <a:pt x="165" y="38"/>
                    <a:pt x="171" y="33"/>
                  </a:cubicBezTo>
                  <a:lnTo>
                    <a:pt x="171" y="33"/>
                  </a:lnTo>
                  <a:cubicBezTo>
                    <a:pt x="189" y="31"/>
                    <a:pt x="219" y="17"/>
                    <a:pt x="234" y="17"/>
                  </a:cubicBezTo>
                  <a:close/>
                  <a:moveTo>
                    <a:pt x="234" y="0"/>
                  </a:moveTo>
                  <a:cubicBezTo>
                    <a:pt x="222" y="12"/>
                    <a:pt x="202" y="15"/>
                    <a:pt x="185" y="22"/>
                  </a:cubicBezTo>
                  <a:lnTo>
                    <a:pt x="185" y="22"/>
                  </a:lnTo>
                  <a:cubicBezTo>
                    <a:pt x="171" y="27"/>
                    <a:pt x="161" y="34"/>
                    <a:pt x="150" y="34"/>
                  </a:cubicBezTo>
                  <a:cubicBezTo>
                    <a:pt x="84" y="67"/>
                    <a:pt x="50" y="117"/>
                    <a:pt x="34" y="184"/>
                  </a:cubicBezTo>
                  <a:cubicBezTo>
                    <a:pt x="17" y="217"/>
                    <a:pt x="17" y="267"/>
                    <a:pt x="17" y="318"/>
                  </a:cubicBezTo>
                  <a:cubicBezTo>
                    <a:pt x="0" y="368"/>
                    <a:pt x="17" y="418"/>
                    <a:pt x="50" y="468"/>
                  </a:cubicBezTo>
                  <a:cubicBezTo>
                    <a:pt x="103" y="547"/>
                    <a:pt x="187" y="595"/>
                    <a:pt x="278" y="595"/>
                  </a:cubicBezTo>
                  <a:cubicBezTo>
                    <a:pt x="302" y="595"/>
                    <a:pt x="327" y="592"/>
                    <a:pt x="351" y="585"/>
                  </a:cubicBezTo>
                  <a:cubicBezTo>
                    <a:pt x="418" y="568"/>
                    <a:pt x="468" y="535"/>
                    <a:pt x="501" y="468"/>
                  </a:cubicBezTo>
                  <a:cubicBezTo>
                    <a:pt x="518" y="418"/>
                    <a:pt x="535" y="368"/>
                    <a:pt x="535" y="318"/>
                  </a:cubicBezTo>
                  <a:cubicBezTo>
                    <a:pt x="535" y="217"/>
                    <a:pt x="485" y="117"/>
                    <a:pt x="418" y="50"/>
                  </a:cubicBezTo>
                  <a:cubicBezTo>
                    <a:pt x="368" y="17"/>
                    <a:pt x="301"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652;p60"/>
            <p:cNvSpPr/>
            <p:nvPr/>
          </p:nvSpPr>
          <p:spPr>
            <a:xfrm>
              <a:off x="7692959" y="1135754"/>
              <a:ext cx="3237" cy="3654"/>
            </a:xfrm>
            <a:custGeom>
              <a:avLst/>
              <a:gdLst/>
              <a:ahLst/>
              <a:cxnLst/>
              <a:rect l="l" t="t" r="r" b="b"/>
              <a:pathLst>
                <a:path w="101" h="114" extrusionOk="0">
                  <a:moveTo>
                    <a:pt x="0" y="0"/>
                  </a:moveTo>
                  <a:cubicBezTo>
                    <a:pt x="0" y="0"/>
                    <a:pt x="50" y="17"/>
                    <a:pt x="50" y="51"/>
                  </a:cubicBezTo>
                  <a:cubicBezTo>
                    <a:pt x="50" y="84"/>
                    <a:pt x="17" y="101"/>
                    <a:pt x="17" y="101"/>
                  </a:cubicBezTo>
                  <a:cubicBezTo>
                    <a:pt x="17" y="109"/>
                    <a:pt x="17" y="113"/>
                    <a:pt x="19" y="113"/>
                  </a:cubicBezTo>
                  <a:cubicBezTo>
                    <a:pt x="21" y="113"/>
                    <a:pt x="25" y="109"/>
                    <a:pt x="34" y="101"/>
                  </a:cubicBezTo>
                  <a:cubicBezTo>
                    <a:pt x="101" y="84"/>
                    <a:pt x="84"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653;p60"/>
            <p:cNvSpPr/>
            <p:nvPr/>
          </p:nvSpPr>
          <p:spPr>
            <a:xfrm>
              <a:off x="7675267" y="1137132"/>
              <a:ext cx="3269" cy="3461"/>
            </a:xfrm>
            <a:custGeom>
              <a:avLst/>
              <a:gdLst/>
              <a:ahLst/>
              <a:cxnLst/>
              <a:rect l="l" t="t" r="r" b="b"/>
              <a:pathLst>
                <a:path w="102" h="108" extrusionOk="0">
                  <a:moveTo>
                    <a:pt x="55" y="0"/>
                  </a:moveTo>
                  <a:cubicBezTo>
                    <a:pt x="53" y="0"/>
                    <a:pt x="51" y="2"/>
                    <a:pt x="51" y="8"/>
                  </a:cubicBezTo>
                  <a:cubicBezTo>
                    <a:pt x="1" y="41"/>
                    <a:pt x="18" y="108"/>
                    <a:pt x="85" y="108"/>
                  </a:cubicBezTo>
                  <a:lnTo>
                    <a:pt x="101" y="108"/>
                  </a:lnTo>
                  <a:cubicBezTo>
                    <a:pt x="101" y="91"/>
                    <a:pt x="51" y="108"/>
                    <a:pt x="51" y="58"/>
                  </a:cubicBezTo>
                  <a:cubicBezTo>
                    <a:pt x="34" y="24"/>
                    <a:pt x="68" y="8"/>
                    <a:pt x="68" y="8"/>
                  </a:cubicBezTo>
                  <a:cubicBezTo>
                    <a:pt x="68" y="8"/>
                    <a:pt x="60"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654;p60"/>
            <p:cNvSpPr/>
            <p:nvPr/>
          </p:nvSpPr>
          <p:spPr>
            <a:xfrm>
              <a:off x="7682767" y="1139504"/>
              <a:ext cx="7019" cy="2788"/>
            </a:xfrm>
            <a:custGeom>
              <a:avLst/>
              <a:gdLst/>
              <a:ahLst/>
              <a:cxnLst/>
              <a:rect l="l" t="t" r="r" b="b"/>
              <a:pathLst>
                <a:path w="219" h="87" extrusionOk="0">
                  <a:moveTo>
                    <a:pt x="218" y="0"/>
                  </a:moveTo>
                  <a:lnTo>
                    <a:pt x="218" y="0"/>
                  </a:lnTo>
                  <a:cubicBezTo>
                    <a:pt x="201" y="0"/>
                    <a:pt x="168" y="51"/>
                    <a:pt x="118" y="51"/>
                  </a:cubicBezTo>
                  <a:cubicBezTo>
                    <a:pt x="68" y="51"/>
                    <a:pt x="34" y="51"/>
                    <a:pt x="1" y="34"/>
                  </a:cubicBezTo>
                  <a:lnTo>
                    <a:pt x="1" y="34"/>
                  </a:lnTo>
                  <a:cubicBezTo>
                    <a:pt x="1" y="34"/>
                    <a:pt x="27" y="87"/>
                    <a:pt x="92" y="87"/>
                  </a:cubicBezTo>
                  <a:cubicBezTo>
                    <a:pt x="100" y="87"/>
                    <a:pt x="109" y="86"/>
                    <a:pt x="118" y="84"/>
                  </a:cubicBezTo>
                  <a:cubicBezTo>
                    <a:pt x="201" y="67"/>
                    <a:pt x="218" y="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655;p60"/>
            <p:cNvSpPr/>
            <p:nvPr/>
          </p:nvSpPr>
          <p:spPr>
            <a:xfrm>
              <a:off x="7678504" y="1129312"/>
              <a:ext cx="12884" cy="3782"/>
            </a:xfrm>
            <a:custGeom>
              <a:avLst/>
              <a:gdLst/>
              <a:ahLst/>
              <a:cxnLst/>
              <a:rect l="l" t="t" r="r" b="b"/>
              <a:pathLst>
                <a:path w="402" h="118" extrusionOk="0">
                  <a:moveTo>
                    <a:pt x="217" y="1"/>
                  </a:moveTo>
                  <a:lnTo>
                    <a:pt x="201" y="18"/>
                  </a:lnTo>
                  <a:lnTo>
                    <a:pt x="201" y="34"/>
                  </a:lnTo>
                  <a:cubicBezTo>
                    <a:pt x="134" y="68"/>
                    <a:pt x="67" y="101"/>
                    <a:pt x="0" y="101"/>
                  </a:cubicBezTo>
                  <a:cubicBezTo>
                    <a:pt x="0" y="101"/>
                    <a:pt x="34" y="118"/>
                    <a:pt x="67" y="118"/>
                  </a:cubicBezTo>
                  <a:cubicBezTo>
                    <a:pt x="113" y="102"/>
                    <a:pt x="160" y="87"/>
                    <a:pt x="206" y="58"/>
                  </a:cubicBezTo>
                  <a:lnTo>
                    <a:pt x="206" y="58"/>
                  </a:lnTo>
                  <a:cubicBezTo>
                    <a:pt x="217" y="82"/>
                    <a:pt x="242" y="101"/>
                    <a:pt x="268" y="101"/>
                  </a:cubicBezTo>
                  <a:lnTo>
                    <a:pt x="334" y="101"/>
                  </a:lnTo>
                  <a:cubicBezTo>
                    <a:pt x="368" y="85"/>
                    <a:pt x="401" y="68"/>
                    <a:pt x="401" y="68"/>
                  </a:cubicBezTo>
                  <a:cubicBezTo>
                    <a:pt x="385" y="68"/>
                    <a:pt x="368" y="68"/>
                    <a:pt x="334" y="85"/>
                  </a:cubicBezTo>
                  <a:lnTo>
                    <a:pt x="268" y="85"/>
                  </a:lnTo>
                  <a:cubicBezTo>
                    <a:pt x="251" y="68"/>
                    <a:pt x="234" y="51"/>
                    <a:pt x="217" y="34"/>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656;p60"/>
            <p:cNvSpPr/>
            <p:nvPr/>
          </p:nvSpPr>
          <p:spPr>
            <a:xfrm>
              <a:off x="7673152" y="1148061"/>
              <a:ext cx="25736" cy="7532"/>
            </a:xfrm>
            <a:custGeom>
              <a:avLst/>
              <a:gdLst/>
              <a:ahLst/>
              <a:cxnLst/>
              <a:rect l="l" t="t" r="r" b="b"/>
              <a:pathLst>
                <a:path w="803" h="235" extrusionOk="0">
                  <a:moveTo>
                    <a:pt x="384" y="1"/>
                  </a:moveTo>
                  <a:cubicBezTo>
                    <a:pt x="284" y="1"/>
                    <a:pt x="167" y="51"/>
                    <a:pt x="84" y="118"/>
                  </a:cubicBezTo>
                  <a:cubicBezTo>
                    <a:pt x="50" y="151"/>
                    <a:pt x="34" y="168"/>
                    <a:pt x="17" y="201"/>
                  </a:cubicBezTo>
                  <a:cubicBezTo>
                    <a:pt x="0" y="218"/>
                    <a:pt x="0" y="235"/>
                    <a:pt x="0" y="235"/>
                  </a:cubicBezTo>
                  <a:cubicBezTo>
                    <a:pt x="34" y="201"/>
                    <a:pt x="50" y="168"/>
                    <a:pt x="84" y="134"/>
                  </a:cubicBezTo>
                  <a:cubicBezTo>
                    <a:pt x="184" y="68"/>
                    <a:pt x="284" y="34"/>
                    <a:pt x="401" y="34"/>
                  </a:cubicBezTo>
                  <a:cubicBezTo>
                    <a:pt x="418" y="31"/>
                    <a:pt x="436" y="30"/>
                    <a:pt x="454" y="30"/>
                  </a:cubicBezTo>
                  <a:cubicBezTo>
                    <a:pt x="541" y="30"/>
                    <a:pt x="633" y="62"/>
                    <a:pt x="702" y="118"/>
                  </a:cubicBezTo>
                  <a:cubicBezTo>
                    <a:pt x="735" y="151"/>
                    <a:pt x="769" y="185"/>
                    <a:pt x="785" y="218"/>
                  </a:cubicBezTo>
                  <a:cubicBezTo>
                    <a:pt x="802" y="218"/>
                    <a:pt x="785" y="218"/>
                    <a:pt x="769" y="185"/>
                  </a:cubicBezTo>
                  <a:cubicBezTo>
                    <a:pt x="752" y="168"/>
                    <a:pt x="735" y="134"/>
                    <a:pt x="719" y="118"/>
                  </a:cubicBezTo>
                  <a:cubicBezTo>
                    <a:pt x="618" y="34"/>
                    <a:pt x="501" y="1"/>
                    <a:pt x="3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657;p60"/>
            <p:cNvSpPr/>
            <p:nvPr/>
          </p:nvSpPr>
          <p:spPr>
            <a:xfrm>
              <a:off x="7684914" y="1134696"/>
              <a:ext cx="2179" cy="4519"/>
            </a:xfrm>
            <a:custGeom>
              <a:avLst/>
              <a:gdLst/>
              <a:ahLst/>
              <a:cxnLst/>
              <a:rect l="l" t="t" r="r" b="b"/>
              <a:pathLst>
                <a:path w="68" h="141" extrusionOk="0">
                  <a:moveTo>
                    <a:pt x="17" y="0"/>
                  </a:moveTo>
                  <a:lnTo>
                    <a:pt x="17" y="0"/>
                  </a:lnTo>
                  <a:cubicBezTo>
                    <a:pt x="1" y="0"/>
                    <a:pt x="1" y="50"/>
                    <a:pt x="34" y="84"/>
                  </a:cubicBezTo>
                  <a:cubicBezTo>
                    <a:pt x="34" y="100"/>
                    <a:pt x="34" y="116"/>
                    <a:pt x="49" y="117"/>
                  </a:cubicBezTo>
                  <a:lnTo>
                    <a:pt x="49" y="117"/>
                  </a:lnTo>
                  <a:cubicBezTo>
                    <a:pt x="45" y="134"/>
                    <a:pt x="34" y="134"/>
                    <a:pt x="34" y="134"/>
                  </a:cubicBezTo>
                  <a:cubicBezTo>
                    <a:pt x="34" y="139"/>
                    <a:pt x="36" y="141"/>
                    <a:pt x="38" y="141"/>
                  </a:cubicBezTo>
                  <a:cubicBezTo>
                    <a:pt x="44" y="141"/>
                    <a:pt x="56" y="129"/>
                    <a:pt x="68" y="117"/>
                  </a:cubicBezTo>
                  <a:lnTo>
                    <a:pt x="68" y="100"/>
                  </a:lnTo>
                  <a:cubicBezTo>
                    <a:pt x="68" y="100"/>
                    <a:pt x="51" y="84"/>
                    <a:pt x="51" y="67"/>
                  </a:cubicBezTo>
                  <a:cubicBezTo>
                    <a:pt x="34" y="33"/>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658;p60"/>
            <p:cNvSpPr/>
            <p:nvPr/>
          </p:nvSpPr>
          <p:spPr>
            <a:xfrm>
              <a:off x="7688119" y="1135209"/>
              <a:ext cx="2724" cy="1122"/>
            </a:xfrm>
            <a:custGeom>
              <a:avLst/>
              <a:gdLst/>
              <a:ahLst/>
              <a:cxnLst/>
              <a:rect l="l" t="t" r="r" b="b"/>
              <a:pathLst>
                <a:path w="85" h="35" extrusionOk="0">
                  <a:moveTo>
                    <a:pt x="34" y="1"/>
                  </a:moveTo>
                  <a:cubicBezTo>
                    <a:pt x="1" y="1"/>
                    <a:pt x="1" y="34"/>
                    <a:pt x="18" y="34"/>
                  </a:cubicBezTo>
                  <a:cubicBezTo>
                    <a:pt x="18" y="34"/>
                    <a:pt x="34" y="34"/>
                    <a:pt x="51" y="17"/>
                  </a:cubicBezTo>
                  <a:cubicBezTo>
                    <a:pt x="51" y="17"/>
                    <a:pt x="68" y="34"/>
                    <a:pt x="85" y="34"/>
                  </a:cubicBezTo>
                  <a:cubicBezTo>
                    <a:pt x="85" y="17"/>
                    <a:pt x="68"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659;p60"/>
            <p:cNvSpPr/>
            <p:nvPr/>
          </p:nvSpPr>
          <p:spPr>
            <a:xfrm>
              <a:off x="7680107" y="1136299"/>
              <a:ext cx="2692" cy="545"/>
            </a:xfrm>
            <a:custGeom>
              <a:avLst/>
              <a:gdLst/>
              <a:ahLst/>
              <a:cxnLst/>
              <a:rect l="l" t="t" r="r" b="b"/>
              <a:pathLst>
                <a:path w="84" h="17" extrusionOk="0">
                  <a:moveTo>
                    <a:pt x="34" y="0"/>
                  </a:moveTo>
                  <a:cubicBezTo>
                    <a:pt x="17" y="0"/>
                    <a:pt x="0" y="17"/>
                    <a:pt x="0" y="17"/>
                  </a:cubicBezTo>
                  <a:lnTo>
                    <a:pt x="67" y="17"/>
                  </a:lnTo>
                  <a:cubicBezTo>
                    <a:pt x="84" y="17"/>
                    <a:pt x="67"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660;p60"/>
            <p:cNvSpPr/>
            <p:nvPr/>
          </p:nvSpPr>
          <p:spPr>
            <a:xfrm>
              <a:off x="7672607" y="1126844"/>
              <a:ext cx="12339" cy="24166"/>
            </a:xfrm>
            <a:custGeom>
              <a:avLst/>
              <a:gdLst/>
              <a:ahLst/>
              <a:cxnLst/>
              <a:rect l="l" t="t" r="r" b="b"/>
              <a:pathLst>
                <a:path w="385" h="754" extrusionOk="0">
                  <a:moveTo>
                    <a:pt x="286" y="0"/>
                  </a:moveTo>
                  <a:cubicBezTo>
                    <a:pt x="262" y="0"/>
                    <a:pt x="238" y="4"/>
                    <a:pt x="218" y="11"/>
                  </a:cubicBezTo>
                  <a:cubicBezTo>
                    <a:pt x="168" y="45"/>
                    <a:pt x="117" y="95"/>
                    <a:pt x="101" y="145"/>
                  </a:cubicBezTo>
                  <a:cubicBezTo>
                    <a:pt x="84" y="178"/>
                    <a:pt x="67" y="212"/>
                    <a:pt x="67" y="262"/>
                  </a:cubicBezTo>
                  <a:cubicBezTo>
                    <a:pt x="67" y="295"/>
                    <a:pt x="84" y="329"/>
                    <a:pt x="67" y="362"/>
                  </a:cubicBezTo>
                  <a:cubicBezTo>
                    <a:pt x="67" y="395"/>
                    <a:pt x="34" y="429"/>
                    <a:pt x="17" y="462"/>
                  </a:cubicBezTo>
                  <a:cubicBezTo>
                    <a:pt x="0" y="496"/>
                    <a:pt x="0" y="546"/>
                    <a:pt x="34" y="579"/>
                  </a:cubicBezTo>
                  <a:cubicBezTo>
                    <a:pt x="34" y="579"/>
                    <a:pt x="34" y="596"/>
                    <a:pt x="34" y="613"/>
                  </a:cubicBezTo>
                  <a:cubicBezTo>
                    <a:pt x="17" y="629"/>
                    <a:pt x="17" y="646"/>
                    <a:pt x="17" y="663"/>
                  </a:cubicBezTo>
                  <a:cubicBezTo>
                    <a:pt x="34" y="696"/>
                    <a:pt x="51" y="713"/>
                    <a:pt x="84" y="730"/>
                  </a:cubicBezTo>
                  <a:cubicBezTo>
                    <a:pt x="67" y="713"/>
                    <a:pt x="51" y="679"/>
                    <a:pt x="51" y="663"/>
                  </a:cubicBezTo>
                  <a:cubicBezTo>
                    <a:pt x="51" y="646"/>
                    <a:pt x="51" y="629"/>
                    <a:pt x="51" y="613"/>
                  </a:cubicBezTo>
                  <a:cubicBezTo>
                    <a:pt x="67" y="596"/>
                    <a:pt x="67" y="579"/>
                    <a:pt x="51" y="563"/>
                  </a:cubicBezTo>
                  <a:cubicBezTo>
                    <a:pt x="34" y="529"/>
                    <a:pt x="17" y="496"/>
                    <a:pt x="34" y="479"/>
                  </a:cubicBezTo>
                  <a:cubicBezTo>
                    <a:pt x="51" y="446"/>
                    <a:pt x="84" y="429"/>
                    <a:pt x="101" y="379"/>
                  </a:cubicBezTo>
                  <a:cubicBezTo>
                    <a:pt x="101" y="329"/>
                    <a:pt x="101" y="295"/>
                    <a:pt x="101" y="262"/>
                  </a:cubicBezTo>
                  <a:cubicBezTo>
                    <a:pt x="101" y="228"/>
                    <a:pt x="101" y="195"/>
                    <a:pt x="117" y="162"/>
                  </a:cubicBezTo>
                  <a:cubicBezTo>
                    <a:pt x="134" y="95"/>
                    <a:pt x="168" y="61"/>
                    <a:pt x="234" y="28"/>
                  </a:cubicBezTo>
                  <a:cubicBezTo>
                    <a:pt x="259" y="19"/>
                    <a:pt x="284" y="15"/>
                    <a:pt x="310" y="15"/>
                  </a:cubicBezTo>
                  <a:cubicBezTo>
                    <a:pt x="335" y="15"/>
                    <a:pt x="360" y="19"/>
                    <a:pt x="385" y="28"/>
                  </a:cubicBezTo>
                  <a:cubicBezTo>
                    <a:pt x="355" y="8"/>
                    <a:pt x="320" y="0"/>
                    <a:pt x="286" y="0"/>
                  </a:cubicBezTo>
                  <a:close/>
                  <a:moveTo>
                    <a:pt x="234" y="713"/>
                  </a:moveTo>
                  <a:cubicBezTo>
                    <a:pt x="218" y="713"/>
                    <a:pt x="201" y="713"/>
                    <a:pt x="201" y="730"/>
                  </a:cubicBezTo>
                  <a:cubicBezTo>
                    <a:pt x="218" y="730"/>
                    <a:pt x="218" y="713"/>
                    <a:pt x="234" y="713"/>
                  </a:cubicBezTo>
                  <a:close/>
                  <a:moveTo>
                    <a:pt x="84" y="730"/>
                  </a:moveTo>
                  <a:lnTo>
                    <a:pt x="84" y="730"/>
                  </a:lnTo>
                  <a:cubicBezTo>
                    <a:pt x="96" y="741"/>
                    <a:pt x="108" y="753"/>
                    <a:pt x="125" y="753"/>
                  </a:cubicBezTo>
                  <a:cubicBezTo>
                    <a:pt x="133" y="753"/>
                    <a:pt x="141" y="751"/>
                    <a:pt x="151" y="746"/>
                  </a:cubicBezTo>
                  <a:cubicBezTo>
                    <a:pt x="168" y="746"/>
                    <a:pt x="184" y="746"/>
                    <a:pt x="201" y="730"/>
                  </a:cubicBezTo>
                  <a:lnTo>
                    <a:pt x="201" y="730"/>
                  </a:lnTo>
                  <a:cubicBezTo>
                    <a:pt x="184" y="738"/>
                    <a:pt x="163" y="742"/>
                    <a:pt x="142" y="742"/>
                  </a:cubicBezTo>
                  <a:cubicBezTo>
                    <a:pt x="122" y="742"/>
                    <a:pt x="101" y="738"/>
                    <a:pt x="84" y="73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661;p60"/>
            <p:cNvSpPr/>
            <p:nvPr/>
          </p:nvSpPr>
          <p:spPr>
            <a:xfrm>
              <a:off x="7684401" y="1126780"/>
              <a:ext cx="14487" cy="24230"/>
            </a:xfrm>
            <a:custGeom>
              <a:avLst/>
              <a:gdLst/>
              <a:ahLst/>
              <a:cxnLst/>
              <a:rect l="l" t="t" r="r" b="b"/>
              <a:pathLst>
                <a:path w="452" h="756" extrusionOk="0">
                  <a:moveTo>
                    <a:pt x="77" y="1"/>
                  </a:moveTo>
                  <a:cubicBezTo>
                    <a:pt x="50" y="1"/>
                    <a:pt x="25" y="5"/>
                    <a:pt x="0" y="13"/>
                  </a:cubicBezTo>
                  <a:cubicBezTo>
                    <a:pt x="50" y="13"/>
                    <a:pt x="100" y="13"/>
                    <a:pt x="150" y="30"/>
                  </a:cubicBezTo>
                  <a:cubicBezTo>
                    <a:pt x="217" y="30"/>
                    <a:pt x="251" y="80"/>
                    <a:pt x="284" y="130"/>
                  </a:cubicBezTo>
                  <a:cubicBezTo>
                    <a:pt x="301" y="197"/>
                    <a:pt x="317" y="264"/>
                    <a:pt x="351" y="331"/>
                  </a:cubicBezTo>
                  <a:cubicBezTo>
                    <a:pt x="368" y="364"/>
                    <a:pt x="401" y="397"/>
                    <a:pt x="418" y="414"/>
                  </a:cubicBezTo>
                  <a:cubicBezTo>
                    <a:pt x="434" y="448"/>
                    <a:pt x="434" y="481"/>
                    <a:pt x="418" y="514"/>
                  </a:cubicBezTo>
                  <a:cubicBezTo>
                    <a:pt x="418" y="531"/>
                    <a:pt x="418" y="548"/>
                    <a:pt x="401" y="548"/>
                  </a:cubicBezTo>
                  <a:cubicBezTo>
                    <a:pt x="401" y="565"/>
                    <a:pt x="401" y="581"/>
                    <a:pt x="401" y="598"/>
                  </a:cubicBezTo>
                  <a:cubicBezTo>
                    <a:pt x="401" y="631"/>
                    <a:pt x="401" y="648"/>
                    <a:pt x="401" y="681"/>
                  </a:cubicBezTo>
                  <a:cubicBezTo>
                    <a:pt x="401" y="715"/>
                    <a:pt x="368" y="748"/>
                    <a:pt x="334" y="748"/>
                  </a:cubicBezTo>
                  <a:cubicBezTo>
                    <a:pt x="317" y="748"/>
                    <a:pt x="301" y="732"/>
                    <a:pt x="284" y="732"/>
                  </a:cubicBezTo>
                  <a:cubicBezTo>
                    <a:pt x="301" y="748"/>
                    <a:pt x="301" y="748"/>
                    <a:pt x="317" y="748"/>
                  </a:cubicBezTo>
                  <a:cubicBezTo>
                    <a:pt x="323" y="754"/>
                    <a:pt x="330" y="756"/>
                    <a:pt x="339" y="756"/>
                  </a:cubicBezTo>
                  <a:cubicBezTo>
                    <a:pt x="355" y="756"/>
                    <a:pt x="373" y="748"/>
                    <a:pt x="384" y="748"/>
                  </a:cubicBezTo>
                  <a:cubicBezTo>
                    <a:pt x="401" y="732"/>
                    <a:pt x="418" y="715"/>
                    <a:pt x="418" y="681"/>
                  </a:cubicBezTo>
                  <a:cubicBezTo>
                    <a:pt x="434" y="665"/>
                    <a:pt x="434" y="631"/>
                    <a:pt x="418" y="598"/>
                  </a:cubicBezTo>
                  <a:cubicBezTo>
                    <a:pt x="418" y="581"/>
                    <a:pt x="434" y="548"/>
                    <a:pt x="451" y="514"/>
                  </a:cubicBezTo>
                  <a:cubicBezTo>
                    <a:pt x="451" y="481"/>
                    <a:pt x="451" y="448"/>
                    <a:pt x="434" y="414"/>
                  </a:cubicBezTo>
                  <a:cubicBezTo>
                    <a:pt x="418" y="381"/>
                    <a:pt x="384" y="347"/>
                    <a:pt x="368" y="314"/>
                  </a:cubicBezTo>
                  <a:cubicBezTo>
                    <a:pt x="334" y="264"/>
                    <a:pt x="334" y="180"/>
                    <a:pt x="301" y="113"/>
                  </a:cubicBezTo>
                  <a:cubicBezTo>
                    <a:pt x="284" y="63"/>
                    <a:pt x="217" y="13"/>
                    <a:pt x="167" y="13"/>
                  </a:cubicBezTo>
                  <a:cubicBezTo>
                    <a:pt x="134" y="5"/>
                    <a:pt x="104" y="1"/>
                    <a:pt x="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662;p60"/>
            <p:cNvSpPr/>
            <p:nvPr/>
          </p:nvSpPr>
          <p:spPr>
            <a:xfrm>
              <a:off x="7682254" y="1145401"/>
              <a:ext cx="1090" cy="3782"/>
            </a:xfrm>
            <a:custGeom>
              <a:avLst/>
              <a:gdLst/>
              <a:ahLst/>
              <a:cxnLst/>
              <a:rect l="l" t="t" r="r" b="b"/>
              <a:pathLst>
                <a:path w="34" h="118" extrusionOk="0">
                  <a:moveTo>
                    <a:pt x="17" y="0"/>
                  </a:moveTo>
                  <a:cubicBezTo>
                    <a:pt x="17" y="0"/>
                    <a:pt x="0" y="17"/>
                    <a:pt x="17" y="50"/>
                  </a:cubicBezTo>
                  <a:cubicBezTo>
                    <a:pt x="17" y="84"/>
                    <a:pt x="17" y="117"/>
                    <a:pt x="34" y="117"/>
                  </a:cubicBezTo>
                  <a:cubicBezTo>
                    <a:pt x="34" y="117"/>
                    <a:pt x="34" y="84"/>
                    <a:pt x="34" y="50"/>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663;p60"/>
            <p:cNvSpPr/>
            <p:nvPr/>
          </p:nvSpPr>
          <p:spPr>
            <a:xfrm>
              <a:off x="7688664" y="1144856"/>
              <a:ext cx="1635" cy="3782"/>
            </a:xfrm>
            <a:custGeom>
              <a:avLst/>
              <a:gdLst/>
              <a:ahLst/>
              <a:cxnLst/>
              <a:rect l="l" t="t" r="r" b="b"/>
              <a:pathLst>
                <a:path w="51" h="118" extrusionOk="0">
                  <a:moveTo>
                    <a:pt x="34" y="1"/>
                  </a:moveTo>
                  <a:cubicBezTo>
                    <a:pt x="34" y="1"/>
                    <a:pt x="17" y="34"/>
                    <a:pt x="17" y="67"/>
                  </a:cubicBezTo>
                  <a:cubicBezTo>
                    <a:pt x="1" y="101"/>
                    <a:pt x="17" y="117"/>
                    <a:pt x="17" y="117"/>
                  </a:cubicBezTo>
                  <a:cubicBezTo>
                    <a:pt x="17" y="117"/>
                    <a:pt x="34" y="101"/>
                    <a:pt x="34" y="67"/>
                  </a:cubicBezTo>
                  <a:cubicBezTo>
                    <a:pt x="51" y="34"/>
                    <a:pt x="34"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664;p60"/>
            <p:cNvSpPr/>
            <p:nvPr/>
          </p:nvSpPr>
          <p:spPr>
            <a:xfrm>
              <a:off x="7162788" y="1105242"/>
              <a:ext cx="135539" cy="194928"/>
            </a:xfrm>
            <a:custGeom>
              <a:avLst/>
              <a:gdLst/>
              <a:ahLst/>
              <a:cxnLst/>
              <a:rect l="l" t="t" r="r" b="b"/>
              <a:pathLst>
                <a:path w="4229" h="6082" extrusionOk="0">
                  <a:moveTo>
                    <a:pt x="1" y="0"/>
                  </a:moveTo>
                  <a:lnTo>
                    <a:pt x="1" y="6082"/>
                  </a:lnTo>
                  <a:lnTo>
                    <a:pt x="4228" y="6082"/>
                  </a:lnTo>
                  <a:lnTo>
                    <a:pt x="422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665;p60"/>
            <p:cNvSpPr/>
            <p:nvPr/>
          </p:nvSpPr>
          <p:spPr>
            <a:xfrm>
              <a:off x="7222785" y="1164407"/>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666;p60"/>
            <p:cNvSpPr/>
            <p:nvPr/>
          </p:nvSpPr>
          <p:spPr>
            <a:xfrm>
              <a:off x="7176184" y="1169214"/>
              <a:ext cx="32691" cy="1635"/>
            </a:xfrm>
            <a:custGeom>
              <a:avLst/>
              <a:gdLst/>
              <a:ahLst/>
              <a:cxnLst/>
              <a:rect l="l" t="t" r="r" b="b"/>
              <a:pathLst>
                <a:path w="1020" h="51" extrusionOk="0">
                  <a:moveTo>
                    <a:pt x="510" y="1"/>
                  </a:moveTo>
                  <a:cubicBezTo>
                    <a:pt x="339" y="1"/>
                    <a:pt x="168" y="9"/>
                    <a:pt x="1" y="26"/>
                  </a:cubicBezTo>
                  <a:cubicBezTo>
                    <a:pt x="168" y="43"/>
                    <a:pt x="339" y="51"/>
                    <a:pt x="510" y="51"/>
                  </a:cubicBezTo>
                  <a:cubicBezTo>
                    <a:pt x="681" y="51"/>
                    <a:pt x="853" y="43"/>
                    <a:pt x="1020" y="26"/>
                  </a:cubicBezTo>
                  <a:cubicBezTo>
                    <a:pt x="853" y="9"/>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667;p60"/>
            <p:cNvSpPr/>
            <p:nvPr/>
          </p:nvSpPr>
          <p:spPr>
            <a:xfrm>
              <a:off x="7176184" y="1177804"/>
              <a:ext cx="32691" cy="1635"/>
            </a:xfrm>
            <a:custGeom>
              <a:avLst/>
              <a:gdLst/>
              <a:ahLst/>
              <a:cxnLst/>
              <a:rect l="l" t="t" r="r" b="b"/>
              <a:pathLst>
                <a:path w="1020" h="51" extrusionOk="0">
                  <a:moveTo>
                    <a:pt x="510" y="0"/>
                  </a:moveTo>
                  <a:cubicBezTo>
                    <a:pt x="339" y="0"/>
                    <a:pt x="168" y="8"/>
                    <a:pt x="1" y="25"/>
                  </a:cubicBezTo>
                  <a:cubicBezTo>
                    <a:pt x="168" y="42"/>
                    <a:pt x="339" y="50"/>
                    <a:pt x="510" y="50"/>
                  </a:cubicBezTo>
                  <a:cubicBezTo>
                    <a:pt x="681" y="50"/>
                    <a:pt x="853" y="42"/>
                    <a:pt x="1020" y="25"/>
                  </a:cubicBezTo>
                  <a:cubicBezTo>
                    <a:pt x="853" y="8"/>
                    <a:pt x="681" y="0"/>
                    <a:pt x="5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668;p60"/>
            <p:cNvSpPr/>
            <p:nvPr/>
          </p:nvSpPr>
          <p:spPr>
            <a:xfrm>
              <a:off x="7176184" y="1186746"/>
              <a:ext cx="32691" cy="1250"/>
            </a:xfrm>
            <a:custGeom>
              <a:avLst/>
              <a:gdLst/>
              <a:ahLst/>
              <a:cxnLst/>
              <a:rect l="l" t="t" r="r" b="b"/>
              <a:pathLst>
                <a:path w="1020" h="39" extrusionOk="0">
                  <a:moveTo>
                    <a:pt x="510" y="1"/>
                  </a:moveTo>
                  <a:cubicBezTo>
                    <a:pt x="339" y="1"/>
                    <a:pt x="168" y="5"/>
                    <a:pt x="1" y="13"/>
                  </a:cubicBezTo>
                  <a:cubicBezTo>
                    <a:pt x="168" y="30"/>
                    <a:pt x="339" y="39"/>
                    <a:pt x="510" y="39"/>
                  </a:cubicBezTo>
                  <a:cubicBezTo>
                    <a:pt x="681" y="39"/>
                    <a:pt x="853" y="30"/>
                    <a:pt x="1020" y="13"/>
                  </a:cubicBezTo>
                  <a:cubicBezTo>
                    <a:pt x="853" y="5"/>
                    <a:pt x="681" y="1"/>
                    <a:pt x="5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69;p60"/>
            <p:cNvSpPr/>
            <p:nvPr/>
          </p:nvSpPr>
          <p:spPr>
            <a:xfrm>
              <a:off x="7176184" y="1195335"/>
              <a:ext cx="18236" cy="1218"/>
            </a:xfrm>
            <a:custGeom>
              <a:avLst/>
              <a:gdLst/>
              <a:ahLst/>
              <a:cxnLst/>
              <a:rect l="l" t="t" r="r" b="b"/>
              <a:pathLst>
                <a:path w="569" h="38" extrusionOk="0">
                  <a:moveTo>
                    <a:pt x="278" y="0"/>
                  </a:moveTo>
                  <a:cubicBezTo>
                    <a:pt x="184" y="0"/>
                    <a:pt x="92" y="4"/>
                    <a:pt x="1" y="13"/>
                  </a:cubicBezTo>
                  <a:cubicBezTo>
                    <a:pt x="92" y="30"/>
                    <a:pt x="184" y="38"/>
                    <a:pt x="278" y="38"/>
                  </a:cubicBezTo>
                  <a:cubicBezTo>
                    <a:pt x="372" y="38"/>
                    <a:pt x="468" y="30"/>
                    <a:pt x="569" y="13"/>
                  </a:cubicBezTo>
                  <a:cubicBezTo>
                    <a:pt x="468" y="4"/>
                    <a:pt x="372" y="0"/>
                    <a:pt x="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70;p60"/>
            <p:cNvSpPr/>
            <p:nvPr/>
          </p:nvSpPr>
          <p:spPr>
            <a:xfrm>
              <a:off x="7222785" y="1178605"/>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71;p60"/>
            <p:cNvSpPr/>
            <p:nvPr/>
          </p:nvSpPr>
          <p:spPr>
            <a:xfrm>
              <a:off x="7223298" y="1186617"/>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72;p60"/>
            <p:cNvSpPr/>
            <p:nvPr/>
          </p:nvSpPr>
          <p:spPr>
            <a:xfrm>
              <a:off x="7222785" y="1206040"/>
              <a:ext cx="23044" cy="1250"/>
            </a:xfrm>
            <a:custGeom>
              <a:avLst/>
              <a:gdLst/>
              <a:ahLst/>
              <a:cxnLst/>
              <a:rect l="l" t="t" r="r" b="b"/>
              <a:pathLst>
                <a:path w="719" h="39" extrusionOk="0">
                  <a:moveTo>
                    <a:pt x="359" y="0"/>
                  </a:moveTo>
                  <a:cubicBezTo>
                    <a:pt x="238" y="0"/>
                    <a:pt x="117" y="5"/>
                    <a:pt x="0" y="13"/>
                  </a:cubicBezTo>
                  <a:cubicBezTo>
                    <a:pt x="117" y="30"/>
                    <a:pt x="238" y="38"/>
                    <a:pt x="359" y="38"/>
                  </a:cubicBezTo>
                  <a:cubicBezTo>
                    <a:pt x="481" y="38"/>
                    <a:pt x="602" y="30"/>
                    <a:pt x="719" y="13"/>
                  </a:cubicBezTo>
                  <a:cubicBezTo>
                    <a:pt x="602" y="5"/>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73;p60"/>
            <p:cNvSpPr/>
            <p:nvPr/>
          </p:nvSpPr>
          <p:spPr>
            <a:xfrm>
              <a:off x="7222785" y="1219821"/>
              <a:ext cx="52498" cy="1635"/>
            </a:xfrm>
            <a:custGeom>
              <a:avLst/>
              <a:gdLst/>
              <a:ahLst/>
              <a:cxnLst/>
              <a:rect l="l" t="t" r="r" b="b"/>
              <a:pathLst>
                <a:path w="1638" h="51" extrusionOk="0">
                  <a:moveTo>
                    <a:pt x="819" y="1"/>
                  </a:moveTo>
                  <a:cubicBezTo>
                    <a:pt x="368" y="1"/>
                    <a:pt x="0" y="17"/>
                    <a:pt x="0" y="17"/>
                  </a:cubicBezTo>
                  <a:cubicBezTo>
                    <a:pt x="0" y="34"/>
                    <a:pt x="368" y="51"/>
                    <a:pt x="819" y="51"/>
                  </a:cubicBezTo>
                  <a:cubicBezTo>
                    <a:pt x="1270" y="51"/>
                    <a:pt x="1638" y="34"/>
                    <a:pt x="1638" y="17"/>
                  </a:cubicBezTo>
                  <a:cubicBezTo>
                    <a:pt x="1638" y="17"/>
                    <a:pt x="1270"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74;p60"/>
            <p:cNvSpPr/>
            <p:nvPr/>
          </p:nvSpPr>
          <p:spPr>
            <a:xfrm>
              <a:off x="7223298" y="1228411"/>
              <a:ext cx="53075" cy="1090"/>
            </a:xfrm>
            <a:custGeom>
              <a:avLst/>
              <a:gdLst/>
              <a:ahLst/>
              <a:cxnLst/>
              <a:rect l="l" t="t" r="r" b="b"/>
              <a:pathLst>
                <a:path w="1656" h="34" extrusionOk="0">
                  <a:moveTo>
                    <a:pt x="820" y="0"/>
                  </a:moveTo>
                  <a:cubicBezTo>
                    <a:pt x="369" y="0"/>
                    <a:pt x="1" y="0"/>
                    <a:pt x="1" y="17"/>
                  </a:cubicBezTo>
                  <a:cubicBezTo>
                    <a:pt x="1" y="33"/>
                    <a:pt x="369" y="33"/>
                    <a:pt x="820" y="33"/>
                  </a:cubicBezTo>
                  <a:cubicBezTo>
                    <a:pt x="1271" y="33"/>
                    <a:pt x="1655" y="33"/>
                    <a:pt x="1655" y="17"/>
                  </a:cubicBezTo>
                  <a:cubicBezTo>
                    <a:pt x="1655" y="0"/>
                    <a:pt x="1271" y="0"/>
                    <a:pt x="8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75;p60"/>
            <p:cNvSpPr/>
            <p:nvPr/>
          </p:nvSpPr>
          <p:spPr>
            <a:xfrm>
              <a:off x="7222785" y="1249019"/>
              <a:ext cx="23044" cy="1218"/>
            </a:xfrm>
            <a:custGeom>
              <a:avLst/>
              <a:gdLst/>
              <a:ahLst/>
              <a:cxnLst/>
              <a:rect l="l" t="t" r="r" b="b"/>
              <a:pathLst>
                <a:path w="719" h="38" extrusionOk="0">
                  <a:moveTo>
                    <a:pt x="359" y="0"/>
                  </a:moveTo>
                  <a:cubicBezTo>
                    <a:pt x="238" y="0"/>
                    <a:pt x="117" y="9"/>
                    <a:pt x="0" y="25"/>
                  </a:cubicBezTo>
                  <a:cubicBezTo>
                    <a:pt x="117" y="34"/>
                    <a:pt x="238" y="38"/>
                    <a:pt x="359" y="38"/>
                  </a:cubicBezTo>
                  <a:cubicBezTo>
                    <a:pt x="481" y="38"/>
                    <a:pt x="602" y="34"/>
                    <a:pt x="719" y="25"/>
                  </a:cubicBezTo>
                  <a:cubicBezTo>
                    <a:pt x="602" y="9"/>
                    <a:pt x="481" y="0"/>
                    <a:pt x="3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76;p60"/>
            <p:cNvSpPr/>
            <p:nvPr/>
          </p:nvSpPr>
          <p:spPr>
            <a:xfrm>
              <a:off x="7222785" y="1263217"/>
              <a:ext cx="52498" cy="1090"/>
            </a:xfrm>
            <a:custGeom>
              <a:avLst/>
              <a:gdLst/>
              <a:ahLst/>
              <a:cxnLst/>
              <a:rect l="l" t="t" r="r" b="b"/>
              <a:pathLst>
                <a:path w="1638" h="34" extrusionOk="0">
                  <a:moveTo>
                    <a:pt x="819" y="0"/>
                  </a:moveTo>
                  <a:cubicBezTo>
                    <a:pt x="368" y="0"/>
                    <a:pt x="0" y="0"/>
                    <a:pt x="0" y="17"/>
                  </a:cubicBezTo>
                  <a:cubicBezTo>
                    <a:pt x="0" y="34"/>
                    <a:pt x="368" y="34"/>
                    <a:pt x="819" y="34"/>
                  </a:cubicBezTo>
                  <a:cubicBezTo>
                    <a:pt x="1270" y="34"/>
                    <a:pt x="1638" y="34"/>
                    <a:pt x="1638" y="17"/>
                  </a:cubicBezTo>
                  <a:cubicBezTo>
                    <a:pt x="1638" y="0"/>
                    <a:pt x="1270" y="0"/>
                    <a:pt x="8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77;p60"/>
            <p:cNvSpPr/>
            <p:nvPr/>
          </p:nvSpPr>
          <p:spPr>
            <a:xfrm>
              <a:off x="7223298" y="1271229"/>
              <a:ext cx="53075" cy="1635"/>
            </a:xfrm>
            <a:custGeom>
              <a:avLst/>
              <a:gdLst/>
              <a:ahLst/>
              <a:cxnLst/>
              <a:rect l="l" t="t" r="r" b="b"/>
              <a:pathLst>
                <a:path w="1656" h="51" extrusionOk="0">
                  <a:moveTo>
                    <a:pt x="820" y="1"/>
                  </a:moveTo>
                  <a:cubicBezTo>
                    <a:pt x="369" y="1"/>
                    <a:pt x="1" y="17"/>
                    <a:pt x="1" y="34"/>
                  </a:cubicBezTo>
                  <a:cubicBezTo>
                    <a:pt x="1" y="34"/>
                    <a:pt x="369" y="51"/>
                    <a:pt x="820" y="51"/>
                  </a:cubicBezTo>
                  <a:cubicBezTo>
                    <a:pt x="1271" y="51"/>
                    <a:pt x="1655" y="34"/>
                    <a:pt x="1655" y="34"/>
                  </a:cubicBezTo>
                  <a:cubicBezTo>
                    <a:pt x="1655" y="17"/>
                    <a:pt x="1271" y="1"/>
                    <a:pt x="8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78;p60"/>
            <p:cNvSpPr/>
            <p:nvPr/>
          </p:nvSpPr>
          <p:spPr>
            <a:xfrm>
              <a:off x="7227048" y="1142709"/>
              <a:ext cx="55735" cy="1122"/>
            </a:xfrm>
            <a:custGeom>
              <a:avLst/>
              <a:gdLst/>
              <a:ahLst/>
              <a:cxnLst/>
              <a:rect l="l" t="t" r="r" b="b"/>
              <a:pathLst>
                <a:path w="1739" h="35" extrusionOk="0">
                  <a:moveTo>
                    <a:pt x="870" y="1"/>
                  </a:moveTo>
                  <a:cubicBezTo>
                    <a:pt x="385" y="1"/>
                    <a:pt x="1" y="1"/>
                    <a:pt x="1" y="17"/>
                  </a:cubicBezTo>
                  <a:cubicBezTo>
                    <a:pt x="1" y="34"/>
                    <a:pt x="385" y="34"/>
                    <a:pt x="870" y="34"/>
                  </a:cubicBezTo>
                  <a:cubicBezTo>
                    <a:pt x="1338" y="34"/>
                    <a:pt x="1739" y="34"/>
                    <a:pt x="1739" y="17"/>
                  </a:cubicBezTo>
                  <a:cubicBezTo>
                    <a:pt x="1739" y="1"/>
                    <a:pt x="1338" y="1"/>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679;p60"/>
            <p:cNvSpPr/>
            <p:nvPr/>
          </p:nvSpPr>
          <p:spPr>
            <a:xfrm>
              <a:off x="7227593" y="1150465"/>
              <a:ext cx="27884" cy="1667"/>
            </a:xfrm>
            <a:custGeom>
              <a:avLst/>
              <a:gdLst/>
              <a:ahLst/>
              <a:cxnLst/>
              <a:rect l="l" t="t" r="r" b="b"/>
              <a:pathLst>
                <a:path w="870" h="52" extrusionOk="0">
                  <a:moveTo>
                    <a:pt x="429" y="1"/>
                  </a:moveTo>
                  <a:cubicBezTo>
                    <a:pt x="285" y="1"/>
                    <a:pt x="143" y="9"/>
                    <a:pt x="1" y="26"/>
                  </a:cubicBezTo>
                  <a:cubicBezTo>
                    <a:pt x="143" y="43"/>
                    <a:pt x="285" y="51"/>
                    <a:pt x="429" y="51"/>
                  </a:cubicBezTo>
                  <a:cubicBezTo>
                    <a:pt x="573" y="51"/>
                    <a:pt x="719" y="43"/>
                    <a:pt x="869" y="26"/>
                  </a:cubicBezTo>
                  <a:cubicBezTo>
                    <a:pt x="719" y="9"/>
                    <a:pt x="573" y="1"/>
                    <a:pt x="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680;p60"/>
            <p:cNvSpPr/>
            <p:nvPr/>
          </p:nvSpPr>
          <p:spPr>
            <a:xfrm>
              <a:off x="7175511" y="1119697"/>
              <a:ext cx="36056" cy="35896"/>
            </a:xfrm>
            <a:custGeom>
              <a:avLst/>
              <a:gdLst/>
              <a:ahLst/>
              <a:cxnLst/>
              <a:rect l="l" t="t" r="r" b="b"/>
              <a:pathLst>
                <a:path w="1125" h="1120" extrusionOk="0">
                  <a:moveTo>
                    <a:pt x="22" y="0"/>
                  </a:moveTo>
                  <a:cubicBezTo>
                    <a:pt x="33" y="0"/>
                    <a:pt x="13" y="16"/>
                    <a:pt x="5" y="20"/>
                  </a:cubicBezTo>
                  <a:lnTo>
                    <a:pt x="5" y="20"/>
                  </a:lnTo>
                  <a:lnTo>
                    <a:pt x="5" y="17"/>
                  </a:lnTo>
                  <a:cubicBezTo>
                    <a:pt x="2" y="20"/>
                    <a:pt x="1" y="22"/>
                    <a:pt x="2" y="22"/>
                  </a:cubicBezTo>
                  <a:cubicBezTo>
                    <a:pt x="2" y="22"/>
                    <a:pt x="3" y="21"/>
                    <a:pt x="5" y="20"/>
                  </a:cubicBezTo>
                  <a:lnTo>
                    <a:pt x="5" y="20"/>
                  </a:lnTo>
                  <a:lnTo>
                    <a:pt x="5" y="167"/>
                  </a:lnTo>
                  <a:lnTo>
                    <a:pt x="5" y="318"/>
                  </a:lnTo>
                  <a:lnTo>
                    <a:pt x="5" y="585"/>
                  </a:lnTo>
                  <a:cubicBezTo>
                    <a:pt x="5" y="769"/>
                    <a:pt x="5" y="953"/>
                    <a:pt x="5" y="1103"/>
                  </a:cubicBezTo>
                  <a:lnTo>
                    <a:pt x="5" y="1120"/>
                  </a:lnTo>
                  <a:lnTo>
                    <a:pt x="824" y="1120"/>
                  </a:lnTo>
                  <a:lnTo>
                    <a:pt x="1041" y="1103"/>
                  </a:lnTo>
                  <a:lnTo>
                    <a:pt x="807" y="1103"/>
                  </a:lnTo>
                  <a:lnTo>
                    <a:pt x="38" y="1087"/>
                  </a:lnTo>
                  <a:lnTo>
                    <a:pt x="38" y="1087"/>
                  </a:lnTo>
                  <a:cubicBezTo>
                    <a:pt x="38" y="939"/>
                    <a:pt x="38" y="762"/>
                    <a:pt x="38" y="585"/>
                  </a:cubicBezTo>
                  <a:lnTo>
                    <a:pt x="38" y="318"/>
                  </a:lnTo>
                  <a:lnTo>
                    <a:pt x="38" y="167"/>
                  </a:lnTo>
                  <a:lnTo>
                    <a:pt x="38" y="34"/>
                  </a:lnTo>
                  <a:lnTo>
                    <a:pt x="1091" y="34"/>
                  </a:lnTo>
                  <a:cubicBezTo>
                    <a:pt x="1092" y="344"/>
                    <a:pt x="1108" y="605"/>
                    <a:pt x="1108" y="802"/>
                  </a:cubicBezTo>
                  <a:cubicBezTo>
                    <a:pt x="1108" y="886"/>
                    <a:pt x="1108" y="953"/>
                    <a:pt x="1108" y="1019"/>
                  </a:cubicBezTo>
                  <a:cubicBezTo>
                    <a:pt x="1108" y="1053"/>
                    <a:pt x="1108" y="1070"/>
                    <a:pt x="1108" y="1103"/>
                  </a:cubicBezTo>
                  <a:cubicBezTo>
                    <a:pt x="1108" y="1086"/>
                    <a:pt x="1124" y="1053"/>
                    <a:pt x="1124" y="1036"/>
                  </a:cubicBezTo>
                  <a:cubicBezTo>
                    <a:pt x="1124" y="969"/>
                    <a:pt x="1124" y="902"/>
                    <a:pt x="1124" y="802"/>
                  </a:cubicBezTo>
                  <a:cubicBezTo>
                    <a:pt x="1124" y="602"/>
                    <a:pt x="1124" y="334"/>
                    <a:pt x="1124" y="17"/>
                  </a:cubicBezTo>
                  <a:lnTo>
                    <a:pt x="1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681;p60"/>
            <p:cNvSpPr/>
            <p:nvPr/>
          </p:nvSpPr>
          <p:spPr>
            <a:xfrm>
              <a:off x="7185287" y="1127036"/>
              <a:ext cx="16634" cy="19262"/>
            </a:xfrm>
            <a:custGeom>
              <a:avLst/>
              <a:gdLst/>
              <a:ahLst/>
              <a:cxnLst/>
              <a:rect l="l" t="t" r="r" b="b"/>
              <a:pathLst>
                <a:path w="519" h="601" extrusionOk="0">
                  <a:moveTo>
                    <a:pt x="255" y="1"/>
                  </a:moveTo>
                  <a:cubicBezTo>
                    <a:pt x="242" y="1"/>
                    <a:pt x="230" y="2"/>
                    <a:pt x="218" y="5"/>
                  </a:cubicBezTo>
                  <a:cubicBezTo>
                    <a:pt x="207" y="5"/>
                    <a:pt x="196" y="12"/>
                    <a:pt x="185" y="22"/>
                  </a:cubicBezTo>
                  <a:lnTo>
                    <a:pt x="185" y="22"/>
                  </a:lnTo>
                  <a:cubicBezTo>
                    <a:pt x="162" y="22"/>
                    <a:pt x="148" y="25"/>
                    <a:pt x="134" y="39"/>
                  </a:cubicBezTo>
                  <a:cubicBezTo>
                    <a:pt x="152" y="30"/>
                    <a:pt x="171" y="25"/>
                    <a:pt x="183" y="23"/>
                  </a:cubicBezTo>
                  <a:lnTo>
                    <a:pt x="183" y="23"/>
                  </a:lnTo>
                  <a:cubicBezTo>
                    <a:pt x="178" y="28"/>
                    <a:pt x="173" y="33"/>
                    <a:pt x="168" y="39"/>
                  </a:cubicBezTo>
                  <a:cubicBezTo>
                    <a:pt x="184" y="22"/>
                    <a:pt x="201" y="22"/>
                    <a:pt x="218" y="22"/>
                  </a:cubicBezTo>
                  <a:cubicBezTo>
                    <a:pt x="230" y="19"/>
                    <a:pt x="242" y="17"/>
                    <a:pt x="255" y="17"/>
                  </a:cubicBezTo>
                  <a:cubicBezTo>
                    <a:pt x="309" y="17"/>
                    <a:pt x="361" y="45"/>
                    <a:pt x="402" y="72"/>
                  </a:cubicBezTo>
                  <a:cubicBezTo>
                    <a:pt x="468" y="139"/>
                    <a:pt x="502" y="222"/>
                    <a:pt x="502" y="306"/>
                  </a:cubicBezTo>
                  <a:cubicBezTo>
                    <a:pt x="502" y="423"/>
                    <a:pt x="435" y="523"/>
                    <a:pt x="335" y="557"/>
                  </a:cubicBezTo>
                  <a:cubicBezTo>
                    <a:pt x="313" y="564"/>
                    <a:pt x="291" y="567"/>
                    <a:pt x="269" y="567"/>
                  </a:cubicBezTo>
                  <a:cubicBezTo>
                    <a:pt x="187" y="567"/>
                    <a:pt x="103" y="522"/>
                    <a:pt x="51" y="456"/>
                  </a:cubicBezTo>
                  <a:cubicBezTo>
                    <a:pt x="17" y="373"/>
                    <a:pt x="1" y="272"/>
                    <a:pt x="34" y="189"/>
                  </a:cubicBezTo>
                  <a:cubicBezTo>
                    <a:pt x="51" y="122"/>
                    <a:pt x="84" y="72"/>
                    <a:pt x="134" y="39"/>
                  </a:cubicBezTo>
                  <a:lnTo>
                    <a:pt x="134" y="39"/>
                  </a:lnTo>
                  <a:cubicBezTo>
                    <a:pt x="84" y="72"/>
                    <a:pt x="34" y="122"/>
                    <a:pt x="17" y="189"/>
                  </a:cubicBezTo>
                  <a:cubicBezTo>
                    <a:pt x="1" y="222"/>
                    <a:pt x="1" y="272"/>
                    <a:pt x="1" y="306"/>
                  </a:cubicBezTo>
                  <a:cubicBezTo>
                    <a:pt x="1" y="356"/>
                    <a:pt x="17" y="423"/>
                    <a:pt x="34" y="456"/>
                  </a:cubicBezTo>
                  <a:cubicBezTo>
                    <a:pt x="87" y="549"/>
                    <a:pt x="172" y="600"/>
                    <a:pt x="272" y="600"/>
                  </a:cubicBezTo>
                  <a:cubicBezTo>
                    <a:pt x="298" y="600"/>
                    <a:pt x="324" y="597"/>
                    <a:pt x="352" y="590"/>
                  </a:cubicBezTo>
                  <a:cubicBezTo>
                    <a:pt x="402" y="573"/>
                    <a:pt x="452" y="523"/>
                    <a:pt x="485" y="473"/>
                  </a:cubicBezTo>
                  <a:cubicBezTo>
                    <a:pt x="502" y="423"/>
                    <a:pt x="519" y="373"/>
                    <a:pt x="519" y="306"/>
                  </a:cubicBezTo>
                  <a:cubicBezTo>
                    <a:pt x="519" y="206"/>
                    <a:pt x="485" y="122"/>
                    <a:pt x="402" y="55"/>
                  </a:cubicBezTo>
                  <a:cubicBezTo>
                    <a:pt x="361" y="28"/>
                    <a:pt x="309" y="1"/>
                    <a:pt x="2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682;p60"/>
            <p:cNvSpPr/>
            <p:nvPr/>
          </p:nvSpPr>
          <p:spPr>
            <a:xfrm>
              <a:off x="7200831" y="1135209"/>
              <a:ext cx="3237" cy="3782"/>
            </a:xfrm>
            <a:custGeom>
              <a:avLst/>
              <a:gdLst/>
              <a:ahLst/>
              <a:cxnLst/>
              <a:rect l="l" t="t" r="r" b="b"/>
              <a:pathLst>
                <a:path w="101" h="118" extrusionOk="0">
                  <a:moveTo>
                    <a:pt x="34" y="1"/>
                  </a:moveTo>
                  <a:cubicBezTo>
                    <a:pt x="17" y="1"/>
                    <a:pt x="0" y="1"/>
                    <a:pt x="0" y="17"/>
                  </a:cubicBezTo>
                  <a:cubicBezTo>
                    <a:pt x="0" y="17"/>
                    <a:pt x="50" y="17"/>
                    <a:pt x="50" y="68"/>
                  </a:cubicBezTo>
                  <a:cubicBezTo>
                    <a:pt x="50" y="101"/>
                    <a:pt x="17" y="118"/>
                    <a:pt x="17" y="118"/>
                  </a:cubicBezTo>
                  <a:lnTo>
                    <a:pt x="50" y="118"/>
                  </a:lnTo>
                  <a:cubicBezTo>
                    <a:pt x="100" y="101"/>
                    <a:pt x="84" y="17"/>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683;p60"/>
            <p:cNvSpPr/>
            <p:nvPr/>
          </p:nvSpPr>
          <p:spPr>
            <a:xfrm>
              <a:off x="7183139" y="1136812"/>
              <a:ext cx="3269" cy="3782"/>
            </a:xfrm>
            <a:custGeom>
              <a:avLst/>
              <a:gdLst/>
              <a:ahLst/>
              <a:cxnLst/>
              <a:rect l="l" t="t" r="r" b="b"/>
              <a:pathLst>
                <a:path w="102" h="118" extrusionOk="0">
                  <a:moveTo>
                    <a:pt x="84" y="1"/>
                  </a:moveTo>
                  <a:cubicBezTo>
                    <a:pt x="68" y="1"/>
                    <a:pt x="68" y="1"/>
                    <a:pt x="51" y="18"/>
                  </a:cubicBezTo>
                  <a:cubicBezTo>
                    <a:pt x="1" y="51"/>
                    <a:pt x="34" y="118"/>
                    <a:pt x="84" y="118"/>
                  </a:cubicBezTo>
                  <a:cubicBezTo>
                    <a:pt x="101" y="118"/>
                    <a:pt x="101" y="118"/>
                    <a:pt x="101" y="101"/>
                  </a:cubicBezTo>
                  <a:cubicBezTo>
                    <a:pt x="101" y="101"/>
                    <a:pt x="68" y="101"/>
                    <a:pt x="51" y="68"/>
                  </a:cubicBezTo>
                  <a:cubicBezTo>
                    <a:pt x="51" y="34"/>
                    <a:pt x="84" y="18"/>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684;p60"/>
            <p:cNvSpPr/>
            <p:nvPr/>
          </p:nvSpPr>
          <p:spPr>
            <a:xfrm>
              <a:off x="7190639" y="1139504"/>
              <a:ext cx="6987" cy="2692"/>
            </a:xfrm>
            <a:custGeom>
              <a:avLst/>
              <a:gdLst/>
              <a:ahLst/>
              <a:cxnLst/>
              <a:rect l="l" t="t" r="r" b="b"/>
              <a:pathLst>
                <a:path w="218" h="84" extrusionOk="0">
                  <a:moveTo>
                    <a:pt x="218" y="0"/>
                  </a:moveTo>
                  <a:lnTo>
                    <a:pt x="218" y="0"/>
                  </a:lnTo>
                  <a:cubicBezTo>
                    <a:pt x="218" y="1"/>
                    <a:pt x="184" y="51"/>
                    <a:pt x="118" y="51"/>
                  </a:cubicBezTo>
                  <a:cubicBezTo>
                    <a:pt x="84" y="51"/>
                    <a:pt x="34" y="34"/>
                    <a:pt x="1" y="17"/>
                  </a:cubicBezTo>
                  <a:lnTo>
                    <a:pt x="1" y="17"/>
                  </a:lnTo>
                  <a:cubicBezTo>
                    <a:pt x="1" y="17"/>
                    <a:pt x="34" y="84"/>
                    <a:pt x="118" y="84"/>
                  </a:cubicBezTo>
                  <a:cubicBezTo>
                    <a:pt x="201" y="67"/>
                    <a:pt x="218" y="1"/>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685;p60"/>
            <p:cNvSpPr/>
            <p:nvPr/>
          </p:nvSpPr>
          <p:spPr>
            <a:xfrm>
              <a:off x="7186376" y="1129312"/>
              <a:ext cx="12884" cy="3493"/>
            </a:xfrm>
            <a:custGeom>
              <a:avLst/>
              <a:gdLst/>
              <a:ahLst/>
              <a:cxnLst/>
              <a:rect l="l" t="t" r="r" b="b"/>
              <a:pathLst>
                <a:path w="402" h="109" extrusionOk="0">
                  <a:moveTo>
                    <a:pt x="217" y="1"/>
                  </a:moveTo>
                  <a:lnTo>
                    <a:pt x="201" y="18"/>
                  </a:lnTo>
                  <a:cubicBezTo>
                    <a:pt x="150" y="68"/>
                    <a:pt x="84" y="101"/>
                    <a:pt x="0" y="101"/>
                  </a:cubicBezTo>
                  <a:cubicBezTo>
                    <a:pt x="0" y="101"/>
                    <a:pt x="15" y="109"/>
                    <a:pt x="35" y="109"/>
                  </a:cubicBezTo>
                  <a:cubicBezTo>
                    <a:pt x="45" y="109"/>
                    <a:pt x="56" y="107"/>
                    <a:pt x="67" y="101"/>
                  </a:cubicBezTo>
                  <a:cubicBezTo>
                    <a:pt x="125" y="101"/>
                    <a:pt x="171" y="88"/>
                    <a:pt x="204" y="52"/>
                  </a:cubicBezTo>
                  <a:lnTo>
                    <a:pt x="204" y="52"/>
                  </a:lnTo>
                  <a:cubicBezTo>
                    <a:pt x="213" y="74"/>
                    <a:pt x="240" y="88"/>
                    <a:pt x="267" y="101"/>
                  </a:cubicBezTo>
                  <a:cubicBezTo>
                    <a:pt x="301" y="101"/>
                    <a:pt x="318" y="101"/>
                    <a:pt x="334" y="85"/>
                  </a:cubicBezTo>
                  <a:cubicBezTo>
                    <a:pt x="384" y="68"/>
                    <a:pt x="401" y="68"/>
                    <a:pt x="401" y="51"/>
                  </a:cubicBezTo>
                  <a:lnTo>
                    <a:pt x="401" y="51"/>
                  </a:lnTo>
                  <a:cubicBezTo>
                    <a:pt x="401" y="51"/>
                    <a:pt x="368" y="68"/>
                    <a:pt x="334" y="68"/>
                  </a:cubicBezTo>
                  <a:cubicBezTo>
                    <a:pt x="326" y="76"/>
                    <a:pt x="318" y="80"/>
                    <a:pt x="307" y="80"/>
                  </a:cubicBezTo>
                  <a:cubicBezTo>
                    <a:pt x="297" y="80"/>
                    <a:pt x="284" y="76"/>
                    <a:pt x="267" y="68"/>
                  </a:cubicBezTo>
                  <a:cubicBezTo>
                    <a:pt x="251" y="68"/>
                    <a:pt x="234" y="51"/>
                    <a:pt x="234" y="18"/>
                  </a:cubicBezTo>
                  <a:lnTo>
                    <a:pt x="2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686;p60"/>
            <p:cNvSpPr/>
            <p:nvPr/>
          </p:nvSpPr>
          <p:spPr>
            <a:xfrm>
              <a:off x="7180992" y="1147965"/>
              <a:ext cx="25736" cy="7628"/>
            </a:xfrm>
            <a:custGeom>
              <a:avLst/>
              <a:gdLst/>
              <a:ahLst/>
              <a:cxnLst/>
              <a:rect l="l" t="t" r="r" b="b"/>
              <a:pathLst>
                <a:path w="803" h="238" extrusionOk="0">
                  <a:moveTo>
                    <a:pt x="448" y="1"/>
                  </a:moveTo>
                  <a:cubicBezTo>
                    <a:pt x="433" y="1"/>
                    <a:pt x="417" y="2"/>
                    <a:pt x="402" y="4"/>
                  </a:cubicBezTo>
                  <a:cubicBezTo>
                    <a:pt x="285" y="4"/>
                    <a:pt x="168" y="37"/>
                    <a:pt x="85" y="121"/>
                  </a:cubicBezTo>
                  <a:cubicBezTo>
                    <a:pt x="51" y="137"/>
                    <a:pt x="34" y="171"/>
                    <a:pt x="18" y="204"/>
                  </a:cubicBezTo>
                  <a:cubicBezTo>
                    <a:pt x="18" y="204"/>
                    <a:pt x="1" y="221"/>
                    <a:pt x="1" y="238"/>
                  </a:cubicBezTo>
                  <a:cubicBezTo>
                    <a:pt x="34" y="204"/>
                    <a:pt x="68" y="171"/>
                    <a:pt x="101" y="137"/>
                  </a:cubicBezTo>
                  <a:cubicBezTo>
                    <a:pt x="185" y="71"/>
                    <a:pt x="285" y="20"/>
                    <a:pt x="402" y="20"/>
                  </a:cubicBezTo>
                  <a:cubicBezTo>
                    <a:pt x="502" y="20"/>
                    <a:pt x="619" y="54"/>
                    <a:pt x="703" y="121"/>
                  </a:cubicBezTo>
                  <a:cubicBezTo>
                    <a:pt x="736" y="154"/>
                    <a:pt x="770" y="188"/>
                    <a:pt x="803" y="221"/>
                  </a:cubicBezTo>
                  <a:cubicBezTo>
                    <a:pt x="803" y="204"/>
                    <a:pt x="786" y="204"/>
                    <a:pt x="786" y="188"/>
                  </a:cubicBezTo>
                  <a:cubicBezTo>
                    <a:pt x="770" y="154"/>
                    <a:pt x="736" y="137"/>
                    <a:pt x="719" y="104"/>
                  </a:cubicBezTo>
                  <a:cubicBezTo>
                    <a:pt x="647" y="46"/>
                    <a:pt x="549" y="1"/>
                    <a:pt x="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687;p60"/>
            <p:cNvSpPr/>
            <p:nvPr/>
          </p:nvSpPr>
          <p:spPr>
            <a:xfrm>
              <a:off x="7192786" y="1134696"/>
              <a:ext cx="2724" cy="4295"/>
            </a:xfrm>
            <a:custGeom>
              <a:avLst/>
              <a:gdLst/>
              <a:ahLst/>
              <a:cxnLst/>
              <a:rect l="l" t="t" r="r" b="b"/>
              <a:pathLst>
                <a:path w="85" h="134" extrusionOk="0">
                  <a:moveTo>
                    <a:pt x="17" y="0"/>
                  </a:moveTo>
                  <a:cubicBezTo>
                    <a:pt x="17" y="0"/>
                    <a:pt x="1" y="33"/>
                    <a:pt x="34" y="84"/>
                  </a:cubicBezTo>
                  <a:cubicBezTo>
                    <a:pt x="34" y="97"/>
                    <a:pt x="45" y="100"/>
                    <a:pt x="49" y="109"/>
                  </a:cubicBezTo>
                  <a:lnTo>
                    <a:pt x="49" y="109"/>
                  </a:lnTo>
                  <a:cubicBezTo>
                    <a:pt x="45" y="123"/>
                    <a:pt x="34" y="134"/>
                    <a:pt x="34" y="134"/>
                  </a:cubicBezTo>
                  <a:cubicBezTo>
                    <a:pt x="34" y="134"/>
                    <a:pt x="51" y="134"/>
                    <a:pt x="84" y="117"/>
                  </a:cubicBezTo>
                  <a:lnTo>
                    <a:pt x="84" y="100"/>
                  </a:lnTo>
                  <a:lnTo>
                    <a:pt x="67" y="100"/>
                  </a:lnTo>
                  <a:cubicBezTo>
                    <a:pt x="67" y="84"/>
                    <a:pt x="67" y="84"/>
                    <a:pt x="51" y="67"/>
                  </a:cubicBezTo>
                  <a:cubicBezTo>
                    <a:pt x="34" y="33"/>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688;p60"/>
            <p:cNvSpPr/>
            <p:nvPr/>
          </p:nvSpPr>
          <p:spPr>
            <a:xfrm>
              <a:off x="7195991" y="1135081"/>
              <a:ext cx="2724" cy="1250"/>
            </a:xfrm>
            <a:custGeom>
              <a:avLst/>
              <a:gdLst/>
              <a:ahLst/>
              <a:cxnLst/>
              <a:rect l="l" t="t" r="r" b="b"/>
              <a:pathLst>
                <a:path w="85" h="39" extrusionOk="0">
                  <a:moveTo>
                    <a:pt x="67" y="0"/>
                  </a:moveTo>
                  <a:cubicBezTo>
                    <a:pt x="63" y="0"/>
                    <a:pt x="58" y="1"/>
                    <a:pt x="51" y="5"/>
                  </a:cubicBezTo>
                  <a:cubicBezTo>
                    <a:pt x="18" y="5"/>
                    <a:pt x="1" y="38"/>
                    <a:pt x="18" y="38"/>
                  </a:cubicBezTo>
                  <a:cubicBezTo>
                    <a:pt x="18" y="38"/>
                    <a:pt x="34" y="21"/>
                    <a:pt x="51" y="21"/>
                  </a:cubicBezTo>
                  <a:lnTo>
                    <a:pt x="84" y="21"/>
                  </a:lnTo>
                  <a:cubicBezTo>
                    <a:pt x="84" y="21"/>
                    <a:pt x="84" y="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689;p60"/>
            <p:cNvSpPr/>
            <p:nvPr/>
          </p:nvSpPr>
          <p:spPr>
            <a:xfrm>
              <a:off x="7187979" y="1135754"/>
              <a:ext cx="2692" cy="1090"/>
            </a:xfrm>
            <a:custGeom>
              <a:avLst/>
              <a:gdLst/>
              <a:ahLst/>
              <a:cxnLst/>
              <a:rect l="l" t="t" r="r" b="b"/>
              <a:pathLst>
                <a:path w="84" h="34" extrusionOk="0">
                  <a:moveTo>
                    <a:pt x="50" y="0"/>
                  </a:moveTo>
                  <a:cubicBezTo>
                    <a:pt x="17" y="0"/>
                    <a:pt x="0" y="17"/>
                    <a:pt x="0" y="34"/>
                  </a:cubicBezTo>
                  <a:lnTo>
                    <a:pt x="84" y="34"/>
                  </a:lnTo>
                  <a:cubicBezTo>
                    <a:pt x="84" y="17"/>
                    <a:pt x="67"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690;p60"/>
            <p:cNvSpPr/>
            <p:nvPr/>
          </p:nvSpPr>
          <p:spPr>
            <a:xfrm>
              <a:off x="7190639" y="1144856"/>
              <a:ext cx="1122" cy="4327"/>
            </a:xfrm>
            <a:custGeom>
              <a:avLst/>
              <a:gdLst/>
              <a:ahLst/>
              <a:cxnLst/>
              <a:rect l="l" t="t" r="r" b="b"/>
              <a:pathLst>
                <a:path w="35" h="135" extrusionOk="0">
                  <a:moveTo>
                    <a:pt x="1" y="1"/>
                  </a:moveTo>
                  <a:cubicBezTo>
                    <a:pt x="1" y="1"/>
                    <a:pt x="1" y="34"/>
                    <a:pt x="1" y="67"/>
                  </a:cubicBezTo>
                  <a:cubicBezTo>
                    <a:pt x="1" y="101"/>
                    <a:pt x="17" y="134"/>
                    <a:pt x="17" y="134"/>
                  </a:cubicBezTo>
                  <a:cubicBezTo>
                    <a:pt x="17" y="117"/>
                    <a:pt x="34" y="101"/>
                    <a:pt x="17" y="67"/>
                  </a:cubicBezTo>
                  <a:cubicBezTo>
                    <a:pt x="17"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691;p60"/>
            <p:cNvSpPr/>
            <p:nvPr/>
          </p:nvSpPr>
          <p:spPr>
            <a:xfrm>
              <a:off x="7197081" y="1144856"/>
              <a:ext cx="1090" cy="3782"/>
            </a:xfrm>
            <a:custGeom>
              <a:avLst/>
              <a:gdLst/>
              <a:ahLst/>
              <a:cxnLst/>
              <a:rect l="l" t="t" r="r" b="b"/>
              <a:pathLst>
                <a:path w="34" h="118" extrusionOk="0">
                  <a:moveTo>
                    <a:pt x="17" y="1"/>
                  </a:moveTo>
                  <a:cubicBezTo>
                    <a:pt x="17" y="1"/>
                    <a:pt x="0" y="17"/>
                    <a:pt x="0" y="51"/>
                  </a:cubicBezTo>
                  <a:cubicBezTo>
                    <a:pt x="0" y="84"/>
                    <a:pt x="0" y="117"/>
                    <a:pt x="0" y="117"/>
                  </a:cubicBezTo>
                  <a:cubicBezTo>
                    <a:pt x="17" y="117"/>
                    <a:pt x="17" y="84"/>
                    <a:pt x="17" y="67"/>
                  </a:cubicBezTo>
                  <a:cubicBezTo>
                    <a:pt x="34" y="3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692;p60"/>
            <p:cNvSpPr/>
            <p:nvPr/>
          </p:nvSpPr>
          <p:spPr>
            <a:xfrm>
              <a:off x="7184742" y="1140562"/>
              <a:ext cx="2179" cy="10769"/>
            </a:xfrm>
            <a:custGeom>
              <a:avLst/>
              <a:gdLst/>
              <a:ahLst/>
              <a:cxnLst/>
              <a:rect l="l" t="t" r="r" b="b"/>
              <a:pathLst>
                <a:path w="68" h="336" extrusionOk="0">
                  <a:moveTo>
                    <a:pt x="18" y="1"/>
                  </a:moveTo>
                  <a:cubicBezTo>
                    <a:pt x="18" y="1"/>
                    <a:pt x="18" y="68"/>
                    <a:pt x="18" y="168"/>
                  </a:cubicBezTo>
                  <a:cubicBezTo>
                    <a:pt x="18" y="251"/>
                    <a:pt x="1" y="335"/>
                    <a:pt x="1" y="335"/>
                  </a:cubicBezTo>
                  <a:cubicBezTo>
                    <a:pt x="51" y="235"/>
                    <a:pt x="68" y="10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693;p60"/>
            <p:cNvSpPr/>
            <p:nvPr/>
          </p:nvSpPr>
          <p:spPr>
            <a:xfrm>
              <a:off x="7201344" y="1138446"/>
              <a:ext cx="2179" cy="12339"/>
            </a:xfrm>
            <a:custGeom>
              <a:avLst/>
              <a:gdLst/>
              <a:ahLst/>
              <a:cxnLst/>
              <a:rect l="l" t="t" r="r" b="b"/>
              <a:pathLst>
                <a:path w="68" h="385" extrusionOk="0">
                  <a:moveTo>
                    <a:pt x="1" y="0"/>
                  </a:moveTo>
                  <a:cubicBezTo>
                    <a:pt x="1" y="134"/>
                    <a:pt x="18" y="251"/>
                    <a:pt x="68" y="384"/>
                  </a:cubicBezTo>
                  <a:cubicBezTo>
                    <a:pt x="51" y="251"/>
                    <a:pt x="34"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694;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695;p60"/>
            <p:cNvSpPr/>
            <p:nvPr/>
          </p:nvSpPr>
          <p:spPr>
            <a:xfrm>
              <a:off x="7351818" y="1408339"/>
              <a:ext cx="265662" cy="151020"/>
            </a:xfrm>
            <a:custGeom>
              <a:avLst/>
              <a:gdLst/>
              <a:ahLst/>
              <a:cxnLst/>
              <a:rect l="l" t="t" r="r" b="b"/>
              <a:pathLst>
                <a:path w="8289" h="4712" extrusionOk="0">
                  <a:moveTo>
                    <a:pt x="285" y="0"/>
                  </a:moveTo>
                  <a:cubicBezTo>
                    <a:pt x="135" y="0"/>
                    <a:pt x="1" y="150"/>
                    <a:pt x="1" y="301"/>
                  </a:cubicBezTo>
                  <a:lnTo>
                    <a:pt x="268" y="4445"/>
                  </a:lnTo>
                  <a:cubicBezTo>
                    <a:pt x="268" y="4595"/>
                    <a:pt x="402" y="4712"/>
                    <a:pt x="536" y="4712"/>
                  </a:cubicBezTo>
                  <a:lnTo>
                    <a:pt x="8004" y="4712"/>
                  </a:lnTo>
                  <a:cubicBezTo>
                    <a:pt x="8155" y="4712"/>
                    <a:pt x="8288" y="4595"/>
                    <a:pt x="8288" y="4428"/>
                  </a:cubicBezTo>
                  <a:lnTo>
                    <a:pt x="8288" y="1203"/>
                  </a:lnTo>
                  <a:cubicBezTo>
                    <a:pt x="8288" y="1053"/>
                    <a:pt x="8155" y="919"/>
                    <a:pt x="8004" y="919"/>
                  </a:cubicBezTo>
                  <a:lnTo>
                    <a:pt x="3410" y="953"/>
                  </a:lnTo>
                  <a:cubicBezTo>
                    <a:pt x="3343" y="953"/>
                    <a:pt x="3276" y="919"/>
                    <a:pt x="3209" y="869"/>
                  </a:cubicBezTo>
                  <a:lnTo>
                    <a:pt x="2424" y="84"/>
                  </a:lnTo>
                  <a:cubicBezTo>
                    <a:pt x="2374" y="34"/>
                    <a:pt x="2290" y="0"/>
                    <a:pt x="2223"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696;p60"/>
            <p:cNvSpPr/>
            <p:nvPr/>
          </p:nvSpPr>
          <p:spPr>
            <a:xfrm>
              <a:off x="7336306" y="1467247"/>
              <a:ext cx="299924" cy="174608"/>
            </a:xfrm>
            <a:custGeom>
              <a:avLst/>
              <a:gdLst/>
              <a:ahLst/>
              <a:cxnLst/>
              <a:rect l="l" t="t" r="r" b="b"/>
              <a:pathLst>
                <a:path w="9358" h="5448" extrusionOk="0">
                  <a:moveTo>
                    <a:pt x="201" y="0"/>
                  </a:moveTo>
                  <a:cubicBezTo>
                    <a:pt x="84" y="0"/>
                    <a:pt x="0" y="100"/>
                    <a:pt x="17" y="201"/>
                  </a:cubicBezTo>
                  <a:lnTo>
                    <a:pt x="652" y="5280"/>
                  </a:lnTo>
                  <a:cubicBezTo>
                    <a:pt x="652" y="5363"/>
                    <a:pt x="736" y="5447"/>
                    <a:pt x="819" y="5447"/>
                  </a:cubicBezTo>
                  <a:lnTo>
                    <a:pt x="8772" y="5447"/>
                  </a:lnTo>
                  <a:cubicBezTo>
                    <a:pt x="8856" y="5447"/>
                    <a:pt x="8940" y="5363"/>
                    <a:pt x="8956" y="5280"/>
                  </a:cubicBezTo>
                  <a:lnTo>
                    <a:pt x="9357" y="184"/>
                  </a:lnTo>
                  <a:cubicBezTo>
                    <a:pt x="9357" y="84"/>
                    <a:pt x="9274" y="0"/>
                    <a:pt x="917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697;p60"/>
            <p:cNvSpPr/>
            <p:nvPr/>
          </p:nvSpPr>
          <p:spPr>
            <a:xfrm>
              <a:off x="7021960" y="1482215"/>
              <a:ext cx="228164" cy="129097"/>
            </a:xfrm>
            <a:custGeom>
              <a:avLst/>
              <a:gdLst/>
              <a:ahLst/>
              <a:cxnLst/>
              <a:rect l="l" t="t" r="r" b="b"/>
              <a:pathLst>
                <a:path w="7119" h="4028" extrusionOk="0">
                  <a:moveTo>
                    <a:pt x="1905" y="1"/>
                  </a:moveTo>
                  <a:lnTo>
                    <a:pt x="251" y="18"/>
                  </a:lnTo>
                  <a:cubicBezTo>
                    <a:pt x="117" y="18"/>
                    <a:pt x="1" y="135"/>
                    <a:pt x="17" y="268"/>
                  </a:cubicBezTo>
                  <a:lnTo>
                    <a:pt x="285" y="3794"/>
                  </a:lnTo>
                  <a:cubicBezTo>
                    <a:pt x="301" y="3927"/>
                    <a:pt x="402" y="4028"/>
                    <a:pt x="518" y="4028"/>
                  </a:cubicBezTo>
                  <a:lnTo>
                    <a:pt x="6884" y="3927"/>
                  </a:lnTo>
                  <a:cubicBezTo>
                    <a:pt x="7018" y="3927"/>
                    <a:pt x="7118" y="3827"/>
                    <a:pt x="7118" y="3693"/>
                  </a:cubicBezTo>
                  <a:lnTo>
                    <a:pt x="7085" y="937"/>
                  </a:lnTo>
                  <a:cubicBezTo>
                    <a:pt x="7068" y="803"/>
                    <a:pt x="6968" y="703"/>
                    <a:pt x="6834" y="703"/>
                  </a:cubicBezTo>
                  <a:lnTo>
                    <a:pt x="2925" y="786"/>
                  </a:lnTo>
                  <a:cubicBezTo>
                    <a:pt x="2858" y="786"/>
                    <a:pt x="2808" y="769"/>
                    <a:pt x="2757" y="719"/>
                  </a:cubicBezTo>
                  <a:lnTo>
                    <a:pt x="2072" y="68"/>
                  </a:lnTo>
                  <a:cubicBezTo>
                    <a:pt x="2022" y="18"/>
                    <a:pt x="1955" y="1"/>
                    <a:pt x="190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698;p60"/>
            <p:cNvSpPr/>
            <p:nvPr/>
          </p:nvSpPr>
          <p:spPr>
            <a:xfrm>
              <a:off x="7025710" y="1491317"/>
              <a:ext cx="224414" cy="136052"/>
            </a:xfrm>
            <a:custGeom>
              <a:avLst/>
              <a:gdLst/>
              <a:ahLst/>
              <a:cxnLst/>
              <a:rect l="l" t="t" r="r" b="b"/>
              <a:pathLst>
                <a:path w="7002" h="4245" extrusionOk="0">
                  <a:moveTo>
                    <a:pt x="6951" y="1"/>
                  </a:moveTo>
                  <a:lnTo>
                    <a:pt x="0" y="101"/>
                  </a:lnTo>
                  <a:lnTo>
                    <a:pt x="67" y="4245"/>
                  </a:lnTo>
                  <a:lnTo>
                    <a:pt x="7001" y="4145"/>
                  </a:lnTo>
                  <a:lnTo>
                    <a:pt x="695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699;p60"/>
            <p:cNvSpPr/>
            <p:nvPr/>
          </p:nvSpPr>
          <p:spPr>
            <a:xfrm>
              <a:off x="7008050" y="1497759"/>
              <a:ext cx="254926" cy="151564"/>
            </a:xfrm>
            <a:custGeom>
              <a:avLst/>
              <a:gdLst/>
              <a:ahLst/>
              <a:cxnLst/>
              <a:rect l="l" t="t" r="r" b="b"/>
              <a:pathLst>
                <a:path w="7954" h="4729" extrusionOk="0">
                  <a:moveTo>
                    <a:pt x="7803" y="0"/>
                  </a:moveTo>
                  <a:lnTo>
                    <a:pt x="167" y="101"/>
                  </a:lnTo>
                  <a:cubicBezTo>
                    <a:pt x="67" y="101"/>
                    <a:pt x="0" y="184"/>
                    <a:pt x="17" y="284"/>
                  </a:cubicBezTo>
                  <a:lnTo>
                    <a:pt x="602" y="4595"/>
                  </a:lnTo>
                  <a:cubicBezTo>
                    <a:pt x="618" y="4679"/>
                    <a:pt x="685" y="4729"/>
                    <a:pt x="752" y="4729"/>
                  </a:cubicBezTo>
                  <a:lnTo>
                    <a:pt x="7519" y="4629"/>
                  </a:lnTo>
                  <a:cubicBezTo>
                    <a:pt x="7602" y="4629"/>
                    <a:pt x="7669" y="4579"/>
                    <a:pt x="7669" y="4495"/>
                  </a:cubicBezTo>
                  <a:lnTo>
                    <a:pt x="7953" y="168"/>
                  </a:lnTo>
                  <a:cubicBezTo>
                    <a:pt x="7953" y="67"/>
                    <a:pt x="7887" y="0"/>
                    <a:pt x="780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700;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701;p60"/>
            <p:cNvSpPr/>
            <p:nvPr/>
          </p:nvSpPr>
          <p:spPr>
            <a:xfrm>
              <a:off x="7744367" y="1472600"/>
              <a:ext cx="222812" cy="126405"/>
            </a:xfrm>
            <a:custGeom>
              <a:avLst/>
              <a:gdLst/>
              <a:ahLst/>
              <a:cxnLst/>
              <a:rect l="l" t="t" r="r" b="b"/>
              <a:pathLst>
                <a:path w="6952" h="3944" extrusionOk="0">
                  <a:moveTo>
                    <a:pt x="1855" y="0"/>
                  </a:moveTo>
                  <a:lnTo>
                    <a:pt x="251" y="17"/>
                  </a:lnTo>
                  <a:cubicBezTo>
                    <a:pt x="117" y="34"/>
                    <a:pt x="0" y="134"/>
                    <a:pt x="17" y="267"/>
                  </a:cubicBezTo>
                  <a:lnTo>
                    <a:pt x="284" y="3726"/>
                  </a:lnTo>
                  <a:cubicBezTo>
                    <a:pt x="284" y="3843"/>
                    <a:pt x="385" y="3943"/>
                    <a:pt x="518" y="3943"/>
                  </a:cubicBezTo>
                  <a:lnTo>
                    <a:pt x="6717" y="3843"/>
                  </a:lnTo>
                  <a:cubicBezTo>
                    <a:pt x="6851" y="3843"/>
                    <a:pt x="6951" y="3743"/>
                    <a:pt x="6951" y="3609"/>
                  </a:cubicBezTo>
                  <a:lnTo>
                    <a:pt x="6918" y="919"/>
                  </a:lnTo>
                  <a:cubicBezTo>
                    <a:pt x="6918" y="802"/>
                    <a:pt x="6801" y="702"/>
                    <a:pt x="6667" y="702"/>
                  </a:cubicBezTo>
                  <a:lnTo>
                    <a:pt x="2858" y="769"/>
                  </a:lnTo>
                  <a:cubicBezTo>
                    <a:pt x="2791" y="769"/>
                    <a:pt x="2741" y="752"/>
                    <a:pt x="2690" y="719"/>
                  </a:cubicBezTo>
                  <a:lnTo>
                    <a:pt x="2022" y="67"/>
                  </a:lnTo>
                  <a:cubicBezTo>
                    <a:pt x="1972" y="17"/>
                    <a:pt x="1922" y="0"/>
                    <a:pt x="1855" y="0"/>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702;p60"/>
            <p:cNvSpPr/>
            <p:nvPr/>
          </p:nvSpPr>
          <p:spPr>
            <a:xfrm>
              <a:off x="7748117" y="1481702"/>
              <a:ext cx="219575" cy="132815"/>
            </a:xfrm>
            <a:custGeom>
              <a:avLst/>
              <a:gdLst/>
              <a:ahLst/>
              <a:cxnLst/>
              <a:rect l="l" t="t" r="r" b="b"/>
              <a:pathLst>
                <a:path w="6851" h="4144" extrusionOk="0">
                  <a:moveTo>
                    <a:pt x="6784" y="0"/>
                  </a:moveTo>
                  <a:lnTo>
                    <a:pt x="0" y="100"/>
                  </a:lnTo>
                  <a:lnTo>
                    <a:pt x="67" y="4144"/>
                  </a:lnTo>
                  <a:lnTo>
                    <a:pt x="6851" y="4060"/>
                  </a:lnTo>
                  <a:lnTo>
                    <a:pt x="67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703;p60"/>
            <p:cNvSpPr/>
            <p:nvPr/>
          </p:nvSpPr>
          <p:spPr>
            <a:xfrm>
              <a:off x="7730425" y="1487567"/>
              <a:ext cx="249605" cy="148392"/>
            </a:xfrm>
            <a:custGeom>
              <a:avLst/>
              <a:gdLst/>
              <a:ahLst/>
              <a:cxnLst/>
              <a:rect l="l" t="t" r="r" b="b"/>
              <a:pathLst>
                <a:path w="7788" h="4630" extrusionOk="0">
                  <a:moveTo>
                    <a:pt x="7637" y="1"/>
                  </a:moveTo>
                  <a:lnTo>
                    <a:pt x="168" y="118"/>
                  </a:lnTo>
                  <a:cubicBezTo>
                    <a:pt x="84" y="118"/>
                    <a:pt x="1" y="201"/>
                    <a:pt x="18" y="285"/>
                  </a:cubicBezTo>
                  <a:lnTo>
                    <a:pt x="602" y="4512"/>
                  </a:lnTo>
                  <a:cubicBezTo>
                    <a:pt x="602" y="4579"/>
                    <a:pt x="669" y="4629"/>
                    <a:pt x="753" y="4629"/>
                  </a:cubicBezTo>
                  <a:lnTo>
                    <a:pt x="7353" y="4546"/>
                  </a:lnTo>
                  <a:cubicBezTo>
                    <a:pt x="7436" y="4546"/>
                    <a:pt x="7503" y="4479"/>
                    <a:pt x="7503" y="4395"/>
                  </a:cubicBezTo>
                  <a:lnTo>
                    <a:pt x="7787" y="168"/>
                  </a:lnTo>
                  <a:cubicBezTo>
                    <a:pt x="7787" y="85"/>
                    <a:pt x="7720" y="1"/>
                    <a:pt x="763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704;p60"/>
            <p:cNvSpPr/>
            <p:nvPr/>
          </p:nvSpPr>
          <p:spPr>
            <a:xfrm>
              <a:off x="7381272" y="1531059"/>
              <a:ext cx="76632" cy="91503"/>
            </a:xfrm>
            <a:custGeom>
              <a:avLst/>
              <a:gdLst/>
              <a:ahLst/>
              <a:cxnLst/>
              <a:rect l="l" t="t" r="r" b="b"/>
              <a:pathLst>
                <a:path w="2391" h="2855" extrusionOk="0">
                  <a:moveTo>
                    <a:pt x="657" y="0"/>
                  </a:moveTo>
                  <a:cubicBezTo>
                    <a:pt x="579" y="0"/>
                    <a:pt x="511" y="81"/>
                    <a:pt x="536" y="181"/>
                  </a:cubicBezTo>
                  <a:cubicBezTo>
                    <a:pt x="569" y="315"/>
                    <a:pt x="569" y="465"/>
                    <a:pt x="552" y="599"/>
                  </a:cubicBezTo>
                  <a:cubicBezTo>
                    <a:pt x="552" y="716"/>
                    <a:pt x="519" y="816"/>
                    <a:pt x="469" y="916"/>
                  </a:cubicBezTo>
                  <a:cubicBezTo>
                    <a:pt x="435" y="1017"/>
                    <a:pt x="402" y="1083"/>
                    <a:pt x="369" y="1150"/>
                  </a:cubicBezTo>
                  <a:lnTo>
                    <a:pt x="1" y="1902"/>
                  </a:lnTo>
                  <a:lnTo>
                    <a:pt x="619" y="2855"/>
                  </a:lnTo>
                  <a:lnTo>
                    <a:pt x="1288" y="2537"/>
                  </a:lnTo>
                  <a:cubicBezTo>
                    <a:pt x="1538" y="2403"/>
                    <a:pt x="1789" y="2253"/>
                    <a:pt x="2023" y="2086"/>
                  </a:cubicBezTo>
                  <a:cubicBezTo>
                    <a:pt x="2140" y="2002"/>
                    <a:pt x="2090" y="1718"/>
                    <a:pt x="2056" y="1518"/>
                  </a:cubicBezTo>
                  <a:cubicBezTo>
                    <a:pt x="2006" y="1317"/>
                    <a:pt x="1822" y="1150"/>
                    <a:pt x="1622" y="1134"/>
                  </a:cubicBezTo>
                  <a:lnTo>
                    <a:pt x="1605" y="1134"/>
                  </a:lnTo>
                  <a:cubicBezTo>
                    <a:pt x="1521" y="1033"/>
                    <a:pt x="2039" y="549"/>
                    <a:pt x="2223" y="398"/>
                  </a:cubicBezTo>
                  <a:cubicBezTo>
                    <a:pt x="2390" y="248"/>
                    <a:pt x="2390" y="98"/>
                    <a:pt x="2273" y="81"/>
                  </a:cubicBezTo>
                  <a:cubicBezTo>
                    <a:pt x="2272" y="81"/>
                    <a:pt x="2270" y="80"/>
                    <a:pt x="2267" y="80"/>
                  </a:cubicBezTo>
                  <a:cubicBezTo>
                    <a:pt x="2153" y="80"/>
                    <a:pt x="1602" y="518"/>
                    <a:pt x="1438" y="666"/>
                  </a:cubicBezTo>
                  <a:cubicBezTo>
                    <a:pt x="1309" y="771"/>
                    <a:pt x="1042" y="1015"/>
                    <a:pt x="915" y="1015"/>
                  </a:cubicBezTo>
                  <a:cubicBezTo>
                    <a:pt x="861" y="1015"/>
                    <a:pt x="833" y="970"/>
                    <a:pt x="853" y="850"/>
                  </a:cubicBezTo>
                  <a:cubicBezTo>
                    <a:pt x="920" y="432"/>
                    <a:pt x="820" y="98"/>
                    <a:pt x="736" y="31"/>
                  </a:cubicBezTo>
                  <a:cubicBezTo>
                    <a:pt x="711" y="10"/>
                    <a:pt x="683" y="0"/>
                    <a:pt x="65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705;p60"/>
            <p:cNvSpPr/>
            <p:nvPr/>
          </p:nvSpPr>
          <p:spPr>
            <a:xfrm>
              <a:off x="7004300" y="1318375"/>
              <a:ext cx="108201" cy="187460"/>
            </a:xfrm>
            <a:custGeom>
              <a:avLst/>
              <a:gdLst/>
              <a:ahLst/>
              <a:cxnLst/>
              <a:rect l="l" t="t" r="r" b="b"/>
              <a:pathLst>
                <a:path w="3376" h="5849" extrusionOk="0">
                  <a:moveTo>
                    <a:pt x="3342" y="0"/>
                  </a:moveTo>
                  <a:lnTo>
                    <a:pt x="17" y="618"/>
                  </a:lnTo>
                  <a:lnTo>
                    <a:pt x="0" y="5748"/>
                  </a:lnTo>
                  <a:lnTo>
                    <a:pt x="2189" y="5848"/>
                  </a:lnTo>
                  <a:lnTo>
                    <a:pt x="2256" y="4612"/>
                  </a:lnTo>
                  <a:cubicBezTo>
                    <a:pt x="2256" y="4612"/>
                    <a:pt x="2322" y="4624"/>
                    <a:pt x="2421" y="4624"/>
                  </a:cubicBezTo>
                  <a:cubicBezTo>
                    <a:pt x="2662" y="4624"/>
                    <a:pt x="3099" y="4549"/>
                    <a:pt x="3242" y="4027"/>
                  </a:cubicBezTo>
                  <a:cubicBezTo>
                    <a:pt x="3375" y="3576"/>
                    <a:pt x="3342" y="0"/>
                    <a:pt x="334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706;p60"/>
            <p:cNvSpPr/>
            <p:nvPr/>
          </p:nvSpPr>
          <p:spPr>
            <a:xfrm>
              <a:off x="6972699" y="1292447"/>
              <a:ext cx="165474" cy="173743"/>
            </a:xfrm>
            <a:custGeom>
              <a:avLst/>
              <a:gdLst/>
              <a:ahLst/>
              <a:cxnLst/>
              <a:rect l="l" t="t" r="r" b="b"/>
              <a:pathLst>
                <a:path w="5163" h="5421" extrusionOk="0">
                  <a:moveTo>
                    <a:pt x="3659" y="1"/>
                  </a:moveTo>
                  <a:cubicBezTo>
                    <a:pt x="3337" y="1"/>
                    <a:pt x="3018" y="113"/>
                    <a:pt x="2791" y="375"/>
                  </a:cubicBezTo>
                  <a:cubicBezTo>
                    <a:pt x="2323" y="926"/>
                    <a:pt x="385" y="291"/>
                    <a:pt x="201" y="2447"/>
                  </a:cubicBezTo>
                  <a:cubicBezTo>
                    <a:pt x="0" y="4602"/>
                    <a:pt x="986" y="5421"/>
                    <a:pt x="986" y="5421"/>
                  </a:cubicBezTo>
                  <a:lnTo>
                    <a:pt x="1454" y="5421"/>
                  </a:lnTo>
                  <a:cubicBezTo>
                    <a:pt x="1888" y="5421"/>
                    <a:pt x="2122" y="5371"/>
                    <a:pt x="2523" y="4919"/>
                  </a:cubicBezTo>
                  <a:cubicBezTo>
                    <a:pt x="2824" y="4552"/>
                    <a:pt x="3091" y="4151"/>
                    <a:pt x="3309" y="3733"/>
                  </a:cubicBezTo>
                  <a:cubicBezTo>
                    <a:pt x="3309" y="3733"/>
                    <a:pt x="2874" y="3666"/>
                    <a:pt x="2924" y="3315"/>
                  </a:cubicBezTo>
                  <a:cubicBezTo>
                    <a:pt x="2975" y="3019"/>
                    <a:pt x="3133" y="2898"/>
                    <a:pt x="3308" y="2898"/>
                  </a:cubicBezTo>
                  <a:cubicBezTo>
                    <a:pt x="3420" y="2898"/>
                    <a:pt x="3539" y="2947"/>
                    <a:pt x="3643" y="3031"/>
                  </a:cubicBezTo>
                  <a:lnTo>
                    <a:pt x="3960" y="2179"/>
                  </a:lnTo>
                  <a:cubicBezTo>
                    <a:pt x="3960" y="2179"/>
                    <a:pt x="4662" y="1611"/>
                    <a:pt x="4812" y="1310"/>
                  </a:cubicBezTo>
                  <a:cubicBezTo>
                    <a:pt x="5162" y="599"/>
                    <a:pt x="4404" y="1"/>
                    <a:pt x="36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707;p60"/>
            <p:cNvSpPr/>
            <p:nvPr/>
          </p:nvSpPr>
          <p:spPr>
            <a:xfrm>
              <a:off x="6982346" y="1318888"/>
              <a:ext cx="144065" cy="109835"/>
            </a:xfrm>
            <a:custGeom>
              <a:avLst/>
              <a:gdLst/>
              <a:ahLst/>
              <a:cxnLst/>
              <a:rect l="l" t="t" r="r" b="b"/>
              <a:pathLst>
                <a:path w="4495" h="3427" extrusionOk="0">
                  <a:moveTo>
                    <a:pt x="4495" y="1"/>
                  </a:moveTo>
                  <a:cubicBezTo>
                    <a:pt x="4495" y="84"/>
                    <a:pt x="4495" y="151"/>
                    <a:pt x="4478" y="235"/>
                  </a:cubicBezTo>
                  <a:cubicBezTo>
                    <a:pt x="4495" y="185"/>
                    <a:pt x="4495" y="118"/>
                    <a:pt x="4495" y="68"/>
                  </a:cubicBezTo>
                  <a:cubicBezTo>
                    <a:pt x="4495" y="18"/>
                    <a:pt x="4495" y="1"/>
                    <a:pt x="4495" y="1"/>
                  </a:cubicBezTo>
                  <a:close/>
                  <a:moveTo>
                    <a:pt x="4478" y="235"/>
                  </a:moveTo>
                  <a:cubicBezTo>
                    <a:pt x="4411" y="435"/>
                    <a:pt x="4277" y="619"/>
                    <a:pt x="4110" y="753"/>
                  </a:cubicBezTo>
                  <a:cubicBezTo>
                    <a:pt x="3843" y="920"/>
                    <a:pt x="3542" y="1037"/>
                    <a:pt x="3225" y="1087"/>
                  </a:cubicBezTo>
                  <a:cubicBezTo>
                    <a:pt x="3041" y="1120"/>
                    <a:pt x="2857" y="1154"/>
                    <a:pt x="2673" y="1204"/>
                  </a:cubicBezTo>
                  <a:cubicBezTo>
                    <a:pt x="2473" y="1237"/>
                    <a:pt x="2272" y="1321"/>
                    <a:pt x="2105" y="1438"/>
                  </a:cubicBezTo>
                  <a:cubicBezTo>
                    <a:pt x="1805" y="1688"/>
                    <a:pt x="1554" y="1989"/>
                    <a:pt x="1370" y="2340"/>
                  </a:cubicBezTo>
                  <a:cubicBezTo>
                    <a:pt x="1220" y="2624"/>
                    <a:pt x="1019" y="2875"/>
                    <a:pt x="802" y="3109"/>
                  </a:cubicBezTo>
                  <a:cubicBezTo>
                    <a:pt x="635" y="3259"/>
                    <a:pt x="451" y="3359"/>
                    <a:pt x="234" y="3409"/>
                  </a:cubicBezTo>
                  <a:cubicBezTo>
                    <a:pt x="451" y="3359"/>
                    <a:pt x="652" y="3259"/>
                    <a:pt x="819" y="3125"/>
                  </a:cubicBezTo>
                  <a:cubicBezTo>
                    <a:pt x="1036" y="2891"/>
                    <a:pt x="1237" y="2641"/>
                    <a:pt x="1387" y="2357"/>
                  </a:cubicBezTo>
                  <a:cubicBezTo>
                    <a:pt x="1571" y="2006"/>
                    <a:pt x="1821" y="1705"/>
                    <a:pt x="2122" y="1454"/>
                  </a:cubicBezTo>
                  <a:cubicBezTo>
                    <a:pt x="2473" y="1271"/>
                    <a:pt x="2841" y="1154"/>
                    <a:pt x="3225" y="1104"/>
                  </a:cubicBezTo>
                  <a:cubicBezTo>
                    <a:pt x="3542" y="1070"/>
                    <a:pt x="3860" y="953"/>
                    <a:pt x="4127" y="769"/>
                  </a:cubicBezTo>
                  <a:cubicBezTo>
                    <a:pt x="4294" y="636"/>
                    <a:pt x="4428" y="452"/>
                    <a:pt x="4478" y="235"/>
                  </a:cubicBezTo>
                  <a:close/>
                  <a:moveTo>
                    <a:pt x="234" y="3409"/>
                  </a:moveTo>
                  <a:cubicBezTo>
                    <a:pt x="190" y="3409"/>
                    <a:pt x="133" y="3422"/>
                    <a:pt x="86" y="3425"/>
                  </a:cubicBezTo>
                  <a:lnTo>
                    <a:pt x="86" y="3425"/>
                  </a:lnTo>
                  <a:cubicBezTo>
                    <a:pt x="139" y="3424"/>
                    <a:pt x="190" y="3420"/>
                    <a:pt x="234" y="3409"/>
                  </a:cubicBezTo>
                  <a:close/>
                  <a:moveTo>
                    <a:pt x="86" y="3425"/>
                  </a:moveTo>
                  <a:lnTo>
                    <a:pt x="86" y="3425"/>
                  </a:lnTo>
                  <a:cubicBezTo>
                    <a:pt x="58" y="3426"/>
                    <a:pt x="29" y="3426"/>
                    <a:pt x="0" y="3426"/>
                  </a:cubicBezTo>
                  <a:lnTo>
                    <a:pt x="67" y="3426"/>
                  </a:lnTo>
                  <a:cubicBezTo>
                    <a:pt x="73" y="3426"/>
                    <a:pt x="79" y="3426"/>
                    <a:pt x="86" y="3425"/>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708;p60"/>
            <p:cNvSpPr/>
            <p:nvPr/>
          </p:nvSpPr>
          <p:spPr>
            <a:xfrm>
              <a:off x="7044972" y="2143054"/>
              <a:ext cx="96983" cy="437547"/>
            </a:xfrm>
            <a:custGeom>
              <a:avLst/>
              <a:gdLst/>
              <a:ahLst/>
              <a:cxnLst/>
              <a:rect l="l" t="t" r="r" b="b"/>
              <a:pathLst>
                <a:path w="3026" h="13652" extrusionOk="0">
                  <a:moveTo>
                    <a:pt x="1" y="0"/>
                  </a:moveTo>
                  <a:lnTo>
                    <a:pt x="903" y="13651"/>
                  </a:lnTo>
                  <a:lnTo>
                    <a:pt x="2975" y="13434"/>
                  </a:lnTo>
                  <a:cubicBezTo>
                    <a:pt x="2975" y="13434"/>
                    <a:pt x="3025" y="117"/>
                    <a:pt x="2925" y="117"/>
                  </a:cubicBezTo>
                  <a:cubicBezTo>
                    <a:pt x="2825" y="117"/>
                    <a:pt x="1" y="0"/>
                    <a:pt x="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709;p60"/>
            <p:cNvSpPr/>
            <p:nvPr/>
          </p:nvSpPr>
          <p:spPr>
            <a:xfrm>
              <a:off x="6831326" y="2140361"/>
              <a:ext cx="162269" cy="442899"/>
            </a:xfrm>
            <a:custGeom>
              <a:avLst/>
              <a:gdLst/>
              <a:ahLst/>
              <a:cxnLst/>
              <a:rect l="l" t="t" r="r" b="b"/>
              <a:pathLst>
                <a:path w="5063" h="13819" extrusionOk="0">
                  <a:moveTo>
                    <a:pt x="2323" y="1"/>
                  </a:moveTo>
                  <a:lnTo>
                    <a:pt x="0" y="13551"/>
                  </a:lnTo>
                  <a:lnTo>
                    <a:pt x="1838" y="13819"/>
                  </a:lnTo>
                  <a:lnTo>
                    <a:pt x="5063" y="636"/>
                  </a:lnTo>
                  <a:lnTo>
                    <a:pt x="232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710;p60"/>
            <p:cNvSpPr/>
            <p:nvPr/>
          </p:nvSpPr>
          <p:spPr>
            <a:xfrm>
              <a:off x="6825974" y="1849572"/>
              <a:ext cx="337390" cy="628725"/>
            </a:xfrm>
            <a:custGeom>
              <a:avLst/>
              <a:gdLst/>
              <a:ahLst/>
              <a:cxnLst/>
              <a:rect l="l" t="t" r="r" b="b"/>
              <a:pathLst>
                <a:path w="10527" h="19617" extrusionOk="0">
                  <a:moveTo>
                    <a:pt x="9925" y="1"/>
                  </a:moveTo>
                  <a:lnTo>
                    <a:pt x="3175" y="569"/>
                  </a:lnTo>
                  <a:lnTo>
                    <a:pt x="0" y="18815"/>
                  </a:lnTo>
                  <a:lnTo>
                    <a:pt x="3693" y="19617"/>
                  </a:lnTo>
                  <a:lnTo>
                    <a:pt x="6483" y="4395"/>
                  </a:lnTo>
                  <a:lnTo>
                    <a:pt x="7118" y="19216"/>
                  </a:lnTo>
                  <a:lnTo>
                    <a:pt x="10527" y="19216"/>
                  </a:lnTo>
                  <a:lnTo>
                    <a:pt x="99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711;p60"/>
            <p:cNvSpPr/>
            <p:nvPr/>
          </p:nvSpPr>
          <p:spPr>
            <a:xfrm>
              <a:off x="6823827" y="1847456"/>
              <a:ext cx="341685" cy="633532"/>
            </a:xfrm>
            <a:custGeom>
              <a:avLst/>
              <a:gdLst/>
              <a:ahLst/>
              <a:cxnLst/>
              <a:rect l="l" t="t" r="r" b="b"/>
              <a:pathLst>
                <a:path w="10661" h="19767" extrusionOk="0">
                  <a:moveTo>
                    <a:pt x="9925" y="134"/>
                  </a:moveTo>
                  <a:lnTo>
                    <a:pt x="10543" y="19215"/>
                  </a:lnTo>
                  <a:lnTo>
                    <a:pt x="7235" y="19215"/>
                  </a:lnTo>
                  <a:lnTo>
                    <a:pt x="6584" y="3910"/>
                  </a:lnTo>
                  <a:lnTo>
                    <a:pt x="3710" y="19616"/>
                  </a:lnTo>
                  <a:lnTo>
                    <a:pt x="134" y="18831"/>
                  </a:lnTo>
                  <a:lnTo>
                    <a:pt x="3292" y="685"/>
                  </a:lnTo>
                  <a:lnTo>
                    <a:pt x="9925" y="134"/>
                  </a:lnTo>
                  <a:close/>
                  <a:moveTo>
                    <a:pt x="10042" y="0"/>
                  </a:moveTo>
                  <a:lnTo>
                    <a:pt x="3242" y="568"/>
                  </a:lnTo>
                  <a:lnTo>
                    <a:pt x="3192" y="568"/>
                  </a:lnTo>
                  <a:lnTo>
                    <a:pt x="0" y="18881"/>
                  </a:lnTo>
                  <a:lnTo>
                    <a:pt x="0" y="18931"/>
                  </a:lnTo>
                  <a:lnTo>
                    <a:pt x="3810" y="19766"/>
                  </a:lnTo>
                  <a:lnTo>
                    <a:pt x="6517" y="5013"/>
                  </a:lnTo>
                  <a:lnTo>
                    <a:pt x="7118" y="19282"/>
                  </a:lnTo>
                  <a:lnTo>
                    <a:pt x="7118" y="19332"/>
                  </a:lnTo>
                  <a:lnTo>
                    <a:pt x="10660" y="19332"/>
                  </a:lnTo>
                  <a:lnTo>
                    <a:pt x="10042" y="67"/>
                  </a:lnTo>
                  <a:lnTo>
                    <a:pt x="100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712;p60"/>
            <p:cNvSpPr/>
            <p:nvPr/>
          </p:nvSpPr>
          <p:spPr>
            <a:xfrm>
              <a:off x="6963052" y="1989887"/>
              <a:ext cx="101791" cy="10224"/>
            </a:xfrm>
            <a:custGeom>
              <a:avLst/>
              <a:gdLst/>
              <a:ahLst/>
              <a:cxnLst/>
              <a:rect l="l" t="t" r="r" b="b"/>
              <a:pathLst>
                <a:path w="3176" h="319" extrusionOk="0">
                  <a:moveTo>
                    <a:pt x="2707" y="1"/>
                  </a:moveTo>
                  <a:cubicBezTo>
                    <a:pt x="2423" y="17"/>
                    <a:pt x="2022" y="17"/>
                    <a:pt x="1571" y="67"/>
                  </a:cubicBezTo>
                  <a:cubicBezTo>
                    <a:pt x="1137" y="118"/>
                    <a:pt x="736" y="168"/>
                    <a:pt x="452" y="218"/>
                  </a:cubicBezTo>
                  <a:cubicBezTo>
                    <a:pt x="318" y="251"/>
                    <a:pt x="201" y="268"/>
                    <a:pt x="118" y="285"/>
                  </a:cubicBezTo>
                  <a:cubicBezTo>
                    <a:pt x="84" y="285"/>
                    <a:pt x="34" y="301"/>
                    <a:pt x="1" y="318"/>
                  </a:cubicBezTo>
                  <a:lnTo>
                    <a:pt x="118" y="318"/>
                  </a:lnTo>
                  <a:lnTo>
                    <a:pt x="468" y="268"/>
                  </a:lnTo>
                  <a:cubicBezTo>
                    <a:pt x="752" y="234"/>
                    <a:pt x="1153" y="168"/>
                    <a:pt x="1588" y="134"/>
                  </a:cubicBezTo>
                  <a:cubicBezTo>
                    <a:pt x="2022" y="84"/>
                    <a:pt x="2423" y="67"/>
                    <a:pt x="2707" y="51"/>
                  </a:cubicBezTo>
                  <a:lnTo>
                    <a:pt x="3058" y="17"/>
                  </a:lnTo>
                  <a:cubicBezTo>
                    <a:pt x="3092" y="17"/>
                    <a:pt x="3142" y="17"/>
                    <a:pt x="31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713;p60"/>
            <p:cNvSpPr/>
            <p:nvPr/>
          </p:nvSpPr>
          <p:spPr>
            <a:xfrm>
              <a:off x="7094265" y="1907422"/>
              <a:ext cx="51953" cy="38588"/>
            </a:xfrm>
            <a:custGeom>
              <a:avLst/>
              <a:gdLst/>
              <a:ahLst/>
              <a:cxnLst/>
              <a:rect l="l" t="t" r="r" b="b"/>
              <a:pathLst>
                <a:path w="1621" h="1204" extrusionOk="0">
                  <a:moveTo>
                    <a:pt x="0" y="0"/>
                  </a:moveTo>
                  <a:cubicBezTo>
                    <a:pt x="0" y="34"/>
                    <a:pt x="0" y="67"/>
                    <a:pt x="0" y="101"/>
                  </a:cubicBezTo>
                  <a:cubicBezTo>
                    <a:pt x="17" y="168"/>
                    <a:pt x="34" y="251"/>
                    <a:pt x="67" y="318"/>
                  </a:cubicBezTo>
                  <a:cubicBezTo>
                    <a:pt x="268" y="836"/>
                    <a:pt x="752" y="1187"/>
                    <a:pt x="1287" y="1203"/>
                  </a:cubicBezTo>
                  <a:cubicBezTo>
                    <a:pt x="1370" y="1203"/>
                    <a:pt x="1454" y="1203"/>
                    <a:pt x="1537" y="1187"/>
                  </a:cubicBezTo>
                  <a:cubicBezTo>
                    <a:pt x="1571" y="1187"/>
                    <a:pt x="1587" y="1187"/>
                    <a:pt x="1621" y="1170"/>
                  </a:cubicBezTo>
                  <a:cubicBezTo>
                    <a:pt x="1621" y="1166"/>
                    <a:pt x="1614" y="1165"/>
                    <a:pt x="1601" y="1165"/>
                  </a:cubicBezTo>
                  <a:cubicBezTo>
                    <a:pt x="1579" y="1165"/>
                    <a:pt x="1537" y="1169"/>
                    <a:pt x="1482" y="1169"/>
                  </a:cubicBezTo>
                  <a:cubicBezTo>
                    <a:pt x="1432" y="1169"/>
                    <a:pt x="1371" y="1166"/>
                    <a:pt x="1303" y="1153"/>
                  </a:cubicBezTo>
                  <a:cubicBezTo>
                    <a:pt x="785" y="1120"/>
                    <a:pt x="318" y="786"/>
                    <a:pt x="117" y="301"/>
                  </a:cubicBezTo>
                  <a:cubicBezTo>
                    <a:pt x="34" y="134"/>
                    <a:pt x="17"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714;p60"/>
            <p:cNvSpPr/>
            <p:nvPr/>
          </p:nvSpPr>
          <p:spPr>
            <a:xfrm>
              <a:off x="7054619" y="2434741"/>
              <a:ext cx="110348" cy="6218"/>
            </a:xfrm>
            <a:custGeom>
              <a:avLst/>
              <a:gdLst/>
              <a:ahLst/>
              <a:cxnLst/>
              <a:rect l="l" t="t" r="r" b="b"/>
              <a:pathLst>
                <a:path w="3443" h="194" extrusionOk="0">
                  <a:moveTo>
                    <a:pt x="75" y="1"/>
                  </a:moveTo>
                  <a:cubicBezTo>
                    <a:pt x="27" y="1"/>
                    <a:pt x="1" y="2"/>
                    <a:pt x="1" y="5"/>
                  </a:cubicBezTo>
                  <a:cubicBezTo>
                    <a:pt x="1" y="22"/>
                    <a:pt x="769" y="72"/>
                    <a:pt x="1722" y="122"/>
                  </a:cubicBezTo>
                  <a:cubicBezTo>
                    <a:pt x="2505" y="164"/>
                    <a:pt x="3165" y="193"/>
                    <a:pt x="3374" y="193"/>
                  </a:cubicBezTo>
                  <a:cubicBezTo>
                    <a:pt x="3419" y="193"/>
                    <a:pt x="3443" y="192"/>
                    <a:pt x="3443" y="189"/>
                  </a:cubicBezTo>
                  <a:cubicBezTo>
                    <a:pt x="3443" y="172"/>
                    <a:pt x="2674" y="106"/>
                    <a:pt x="1722" y="55"/>
                  </a:cubicBezTo>
                  <a:cubicBezTo>
                    <a:pt x="944" y="28"/>
                    <a:pt x="289" y="1"/>
                    <a:pt x="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715;p60"/>
            <p:cNvSpPr/>
            <p:nvPr/>
          </p:nvSpPr>
          <p:spPr>
            <a:xfrm>
              <a:off x="6832929" y="2413491"/>
              <a:ext cx="118361" cy="29999"/>
            </a:xfrm>
            <a:custGeom>
              <a:avLst/>
              <a:gdLst/>
              <a:ahLst/>
              <a:cxnLst/>
              <a:rect l="l" t="t" r="r" b="b"/>
              <a:pathLst>
                <a:path w="3693" h="936" extrusionOk="0">
                  <a:moveTo>
                    <a:pt x="0" y="0"/>
                  </a:moveTo>
                  <a:cubicBezTo>
                    <a:pt x="51" y="17"/>
                    <a:pt x="101" y="33"/>
                    <a:pt x="151" y="50"/>
                  </a:cubicBezTo>
                  <a:lnTo>
                    <a:pt x="552" y="134"/>
                  </a:lnTo>
                  <a:cubicBezTo>
                    <a:pt x="886" y="201"/>
                    <a:pt x="1354" y="301"/>
                    <a:pt x="1855" y="418"/>
                  </a:cubicBezTo>
                  <a:cubicBezTo>
                    <a:pt x="2373" y="551"/>
                    <a:pt x="2824" y="685"/>
                    <a:pt x="3158" y="785"/>
                  </a:cubicBezTo>
                  <a:lnTo>
                    <a:pt x="3559" y="902"/>
                  </a:lnTo>
                  <a:cubicBezTo>
                    <a:pt x="3593" y="919"/>
                    <a:pt x="3643" y="936"/>
                    <a:pt x="3693" y="936"/>
                  </a:cubicBezTo>
                  <a:cubicBezTo>
                    <a:pt x="3660" y="919"/>
                    <a:pt x="3609" y="886"/>
                    <a:pt x="3559" y="886"/>
                  </a:cubicBezTo>
                  <a:cubicBezTo>
                    <a:pt x="3476" y="852"/>
                    <a:pt x="3342" y="802"/>
                    <a:pt x="3175" y="735"/>
                  </a:cubicBezTo>
                  <a:cubicBezTo>
                    <a:pt x="2841" y="635"/>
                    <a:pt x="2390" y="485"/>
                    <a:pt x="1872" y="368"/>
                  </a:cubicBezTo>
                  <a:cubicBezTo>
                    <a:pt x="1370" y="234"/>
                    <a:pt x="886" y="134"/>
                    <a:pt x="552" y="84"/>
                  </a:cubicBezTo>
                  <a:cubicBezTo>
                    <a:pt x="385" y="50"/>
                    <a:pt x="251" y="33"/>
                    <a:pt x="151" y="17"/>
                  </a:cubicBezTo>
                  <a:cubicBezTo>
                    <a:pt x="101" y="17"/>
                    <a:pt x="51" y="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716;p60"/>
            <p:cNvSpPr/>
            <p:nvPr/>
          </p:nvSpPr>
          <p:spPr>
            <a:xfrm>
              <a:off x="6917541" y="1493336"/>
              <a:ext cx="487865" cy="413573"/>
            </a:xfrm>
            <a:custGeom>
              <a:avLst/>
              <a:gdLst/>
              <a:ahLst/>
              <a:cxnLst/>
              <a:rect l="l" t="t" r="r" b="b"/>
              <a:pathLst>
                <a:path w="15222" h="12904" extrusionOk="0">
                  <a:moveTo>
                    <a:pt x="4503" y="1"/>
                  </a:moveTo>
                  <a:cubicBezTo>
                    <a:pt x="3821" y="1"/>
                    <a:pt x="3142" y="35"/>
                    <a:pt x="2473" y="105"/>
                  </a:cubicBezTo>
                  <a:cubicBezTo>
                    <a:pt x="1253" y="239"/>
                    <a:pt x="284" y="1208"/>
                    <a:pt x="184" y="2444"/>
                  </a:cubicBezTo>
                  <a:cubicBezTo>
                    <a:pt x="117" y="3380"/>
                    <a:pt x="167" y="4466"/>
                    <a:pt x="167" y="6304"/>
                  </a:cubicBezTo>
                  <a:lnTo>
                    <a:pt x="0" y="12904"/>
                  </a:lnTo>
                  <a:lnTo>
                    <a:pt x="7202" y="12904"/>
                  </a:lnTo>
                  <a:lnTo>
                    <a:pt x="6934" y="7072"/>
                  </a:lnTo>
                  <a:cubicBezTo>
                    <a:pt x="6884" y="5920"/>
                    <a:pt x="6884" y="5786"/>
                    <a:pt x="6868" y="4733"/>
                  </a:cubicBezTo>
                  <a:lnTo>
                    <a:pt x="6868" y="4733"/>
                  </a:lnTo>
                  <a:cubicBezTo>
                    <a:pt x="6868" y="4734"/>
                    <a:pt x="7937" y="6037"/>
                    <a:pt x="8789" y="6939"/>
                  </a:cubicBezTo>
                  <a:cubicBezTo>
                    <a:pt x="9116" y="7299"/>
                    <a:pt x="9578" y="7495"/>
                    <a:pt x="10051" y="7495"/>
                  </a:cubicBezTo>
                  <a:cubicBezTo>
                    <a:pt x="10302" y="7495"/>
                    <a:pt x="10556" y="7439"/>
                    <a:pt x="10794" y="7323"/>
                  </a:cubicBezTo>
                  <a:lnTo>
                    <a:pt x="15222" y="4232"/>
                  </a:lnTo>
                  <a:lnTo>
                    <a:pt x="14386" y="2110"/>
                  </a:lnTo>
                  <a:lnTo>
                    <a:pt x="10360" y="4583"/>
                  </a:lnTo>
                  <a:cubicBezTo>
                    <a:pt x="10176" y="4466"/>
                    <a:pt x="8605" y="2227"/>
                    <a:pt x="7519" y="1141"/>
                  </a:cubicBezTo>
                  <a:cubicBezTo>
                    <a:pt x="6834" y="439"/>
                    <a:pt x="5898" y="38"/>
                    <a:pt x="4913" y="5"/>
                  </a:cubicBezTo>
                  <a:cubicBezTo>
                    <a:pt x="4776" y="2"/>
                    <a:pt x="4640" y="1"/>
                    <a:pt x="4503"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717;p60"/>
            <p:cNvSpPr/>
            <p:nvPr/>
          </p:nvSpPr>
          <p:spPr>
            <a:xfrm>
              <a:off x="6831134" y="1513816"/>
              <a:ext cx="123393" cy="252490"/>
            </a:xfrm>
            <a:custGeom>
              <a:avLst/>
              <a:gdLst/>
              <a:ahLst/>
              <a:cxnLst/>
              <a:rect l="l" t="t" r="r" b="b"/>
              <a:pathLst>
                <a:path w="3850" h="7878" extrusionOk="0">
                  <a:moveTo>
                    <a:pt x="3849" y="1"/>
                  </a:moveTo>
                  <a:lnTo>
                    <a:pt x="3849" y="1"/>
                  </a:lnTo>
                  <a:cubicBezTo>
                    <a:pt x="3164" y="301"/>
                    <a:pt x="324" y="3944"/>
                    <a:pt x="123" y="6300"/>
                  </a:cubicBezTo>
                  <a:cubicBezTo>
                    <a:pt x="1" y="7744"/>
                    <a:pt x="2266" y="7877"/>
                    <a:pt x="3107" y="7877"/>
                  </a:cubicBezTo>
                  <a:cubicBezTo>
                    <a:pt x="3297" y="7877"/>
                    <a:pt x="3415" y="7870"/>
                    <a:pt x="3415" y="7870"/>
                  </a:cubicBezTo>
                  <a:cubicBezTo>
                    <a:pt x="3415" y="7870"/>
                    <a:pt x="3646" y="752"/>
                    <a:pt x="3534" y="752"/>
                  </a:cubicBezTo>
                  <a:lnTo>
                    <a:pt x="3534" y="752"/>
                  </a:lnTo>
                  <a:cubicBezTo>
                    <a:pt x="3533" y="752"/>
                    <a:pt x="3533" y="752"/>
                    <a:pt x="3532" y="753"/>
                  </a:cubicBezTo>
                  <a:lnTo>
                    <a:pt x="3849"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718;p60"/>
            <p:cNvSpPr/>
            <p:nvPr/>
          </p:nvSpPr>
          <p:spPr>
            <a:xfrm>
              <a:off x="6921291" y="1536315"/>
              <a:ext cx="10737" cy="233516"/>
            </a:xfrm>
            <a:custGeom>
              <a:avLst/>
              <a:gdLst/>
              <a:ahLst/>
              <a:cxnLst/>
              <a:rect l="l" t="t" r="r" b="b"/>
              <a:pathLst>
                <a:path w="335" h="7286" extrusionOk="0">
                  <a:moveTo>
                    <a:pt x="334" y="1"/>
                  </a:moveTo>
                  <a:cubicBezTo>
                    <a:pt x="334" y="51"/>
                    <a:pt x="318" y="117"/>
                    <a:pt x="318" y="201"/>
                  </a:cubicBezTo>
                  <a:cubicBezTo>
                    <a:pt x="334" y="117"/>
                    <a:pt x="334" y="51"/>
                    <a:pt x="334" y="1"/>
                  </a:cubicBezTo>
                  <a:close/>
                  <a:moveTo>
                    <a:pt x="318" y="201"/>
                  </a:moveTo>
                  <a:cubicBezTo>
                    <a:pt x="284" y="401"/>
                    <a:pt x="268" y="669"/>
                    <a:pt x="251" y="1003"/>
                  </a:cubicBezTo>
                  <a:cubicBezTo>
                    <a:pt x="201" y="1671"/>
                    <a:pt x="167" y="2607"/>
                    <a:pt x="134" y="3643"/>
                  </a:cubicBezTo>
                  <a:cubicBezTo>
                    <a:pt x="101" y="4662"/>
                    <a:pt x="84" y="5598"/>
                    <a:pt x="50" y="6266"/>
                  </a:cubicBezTo>
                  <a:cubicBezTo>
                    <a:pt x="34" y="6600"/>
                    <a:pt x="17" y="6868"/>
                    <a:pt x="17" y="7068"/>
                  </a:cubicBezTo>
                  <a:cubicBezTo>
                    <a:pt x="34" y="6884"/>
                    <a:pt x="50" y="6600"/>
                    <a:pt x="67" y="6266"/>
                  </a:cubicBezTo>
                  <a:cubicBezTo>
                    <a:pt x="101" y="5598"/>
                    <a:pt x="134" y="4662"/>
                    <a:pt x="167" y="3643"/>
                  </a:cubicBezTo>
                  <a:cubicBezTo>
                    <a:pt x="201" y="2607"/>
                    <a:pt x="234" y="1671"/>
                    <a:pt x="268" y="1003"/>
                  </a:cubicBezTo>
                  <a:cubicBezTo>
                    <a:pt x="284" y="669"/>
                    <a:pt x="301" y="401"/>
                    <a:pt x="318" y="201"/>
                  </a:cubicBezTo>
                  <a:close/>
                  <a:moveTo>
                    <a:pt x="17" y="7068"/>
                  </a:moveTo>
                  <a:lnTo>
                    <a:pt x="17" y="7068"/>
                  </a:lnTo>
                  <a:cubicBezTo>
                    <a:pt x="0" y="7152"/>
                    <a:pt x="0" y="7219"/>
                    <a:pt x="0" y="7285"/>
                  </a:cubicBezTo>
                  <a:cubicBezTo>
                    <a:pt x="17" y="7219"/>
                    <a:pt x="17" y="7152"/>
                    <a:pt x="17" y="70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719;p60"/>
            <p:cNvSpPr/>
            <p:nvPr/>
          </p:nvSpPr>
          <p:spPr>
            <a:xfrm>
              <a:off x="6898792" y="1682495"/>
              <a:ext cx="24679" cy="26826"/>
            </a:xfrm>
            <a:custGeom>
              <a:avLst/>
              <a:gdLst/>
              <a:ahLst/>
              <a:cxnLst/>
              <a:rect l="l" t="t" r="r" b="b"/>
              <a:pathLst>
                <a:path w="770" h="837" extrusionOk="0">
                  <a:moveTo>
                    <a:pt x="769" y="1"/>
                  </a:moveTo>
                  <a:lnTo>
                    <a:pt x="769" y="1"/>
                  </a:lnTo>
                  <a:cubicBezTo>
                    <a:pt x="719" y="34"/>
                    <a:pt x="686" y="68"/>
                    <a:pt x="652" y="118"/>
                  </a:cubicBezTo>
                  <a:cubicBezTo>
                    <a:pt x="585" y="201"/>
                    <a:pt x="502" y="302"/>
                    <a:pt x="385" y="419"/>
                  </a:cubicBezTo>
                  <a:cubicBezTo>
                    <a:pt x="285" y="536"/>
                    <a:pt x="184" y="636"/>
                    <a:pt x="118" y="719"/>
                  </a:cubicBezTo>
                  <a:cubicBezTo>
                    <a:pt x="67" y="753"/>
                    <a:pt x="34" y="786"/>
                    <a:pt x="1" y="836"/>
                  </a:cubicBezTo>
                  <a:cubicBezTo>
                    <a:pt x="51" y="803"/>
                    <a:pt x="84" y="769"/>
                    <a:pt x="134" y="719"/>
                  </a:cubicBezTo>
                  <a:cubicBezTo>
                    <a:pt x="201" y="653"/>
                    <a:pt x="301" y="552"/>
                    <a:pt x="402" y="435"/>
                  </a:cubicBezTo>
                  <a:cubicBezTo>
                    <a:pt x="519" y="318"/>
                    <a:pt x="602" y="218"/>
                    <a:pt x="669" y="135"/>
                  </a:cubicBezTo>
                  <a:cubicBezTo>
                    <a:pt x="702" y="84"/>
                    <a:pt x="736" y="34"/>
                    <a:pt x="7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720;p60"/>
            <p:cNvSpPr/>
            <p:nvPr/>
          </p:nvSpPr>
          <p:spPr>
            <a:xfrm>
              <a:off x="7244195" y="1640734"/>
              <a:ext cx="5384" cy="22531"/>
            </a:xfrm>
            <a:custGeom>
              <a:avLst/>
              <a:gdLst/>
              <a:ahLst/>
              <a:cxnLst/>
              <a:rect l="l" t="t" r="r" b="b"/>
              <a:pathLst>
                <a:path w="168" h="703" extrusionOk="0">
                  <a:moveTo>
                    <a:pt x="168" y="1"/>
                  </a:moveTo>
                  <a:lnTo>
                    <a:pt x="168" y="1"/>
                  </a:lnTo>
                  <a:cubicBezTo>
                    <a:pt x="151" y="34"/>
                    <a:pt x="134" y="67"/>
                    <a:pt x="134" y="101"/>
                  </a:cubicBezTo>
                  <a:cubicBezTo>
                    <a:pt x="118" y="168"/>
                    <a:pt x="101" y="251"/>
                    <a:pt x="67" y="351"/>
                  </a:cubicBezTo>
                  <a:cubicBezTo>
                    <a:pt x="51" y="435"/>
                    <a:pt x="34" y="535"/>
                    <a:pt x="17" y="602"/>
                  </a:cubicBezTo>
                  <a:cubicBezTo>
                    <a:pt x="17" y="636"/>
                    <a:pt x="1" y="669"/>
                    <a:pt x="1" y="702"/>
                  </a:cubicBezTo>
                  <a:cubicBezTo>
                    <a:pt x="17" y="669"/>
                    <a:pt x="34" y="636"/>
                    <a:pt x="34" y="602"/>
                  </a:cubicBezTo>
                  <a:cubicBezTo>
                    <a:pt x="51" y="535"/>
                    <a:pt x="84" y="452"/>
                    <a:pt x="101" y="351"/>
                  </a:cubicBezTo>
                  <a:cubicBezTo>
                    <a:pt x="118" y="251"/>
                    <a:pt x="134" y="168"/>
                    <a:pt x="151" y="101"/>
                  </a:cubicBezTo>
                  <a:cubicBezTo>
                    <a:pt x="168" y="67"/>
                    <a:pt x="168" y="34"/>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721;p60"/>
            <p:cNvSpPr/>
            <p:nvPr/>
          </p:nvSpPr>
          <p:spPr>
            <a:xfrm>
              <a:off x="7251149" y="1639676"/>
              <a:ext cx="5929" cy="25736"/>
            </a:xfrm>
            <a:custGeom>
              <a:avLst/>
              <a:gdLst/>
              <a:ahLst/>
              <a:cxnLst/>
              <a:rect l="l" t="t" r="r" b="b"/>
              <a:pathLst>
                <a:path w="185" h="803" extrusionOk="0">
                  <a:moveTo>
                    <a:pt x="1" y="0"/>
                  </a:moveTo>
                  <a:lnTo>
                    <a:pt x="1" y="0"/>
                  </a:lnTo>
                  <a:cubicBezTo>
                    <a:pt x="51" y="268"/>
                    <a:pt x="118" y="535"/>
                    <a:pt x="185" y="802"/>
                  </a:cubicBezTo>
                  <a:cubicBezTo>
                    <a:pt x="151" y="518"/>
                    <a:pt x="84" y="2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722;p60"/>
            <p:cNvSpPr/>
            <p:nvPr/>
          </p:nvSpPr>
          <p:spPr>
            <a:xfrm>
              <a:off x="7084618" y="1500964"/>
              <a:ext cx="57337" cy="148904"/>
            </a:xfrm>
            <a:custGeom>
              <a:avLst/>
              <a:gdLst/>
              <a:ahLst/>
              <a:cxnLst/>
              <a:rect l="l" t="t" r="r" b="b"/>
              <a:pathLst>
                <a:path w="1789" h="4646" extrusionOk="0">
                  <a:moveTo>
                    <a:pt x="752" y="1"/>
                  </a:moveTo>
                  <a:cubicBezTo>
                    <a:pt x="752" y="1"/>
                    <a:pt x="736" y="1"/>
                    <a:pt x="702" y="17"/>
                  </a:cubicBezTo>
                  <a:cubicBezTo>
                    <a:pt x="669" y="51"/>
                    <a:pt x="619" y="84"/>
                    <a:pt x="569" y="118"/>
                  </a:cubicBezTo>
                  <a:cubicBezTo>
                    <a:pt x="418" y="235"/>
                    <a:pt x="284" y="385"/>
                    <a:pt x="201" y="569"/>
                  </a:cubicBezTo>
                  <a:cubicBezTo>
                    <a:pt x="84" y="836"/>
                    <a:pt x="17" y="1137"/>
                    <a:pt x="17" y="1421"/>
                  </a:cubicBezTo>
                  <a:cubicBezTo>
                    <a:pt x="0" y="1789"/>
                    <a:pt x="51" y="2156"/>
                    <a:pt x="184" y="2490"/>
                  </a:cubicBezTo>
                  <a:cubicBezTo>
                    <a:pt x="301" y="2824"/>
                    <a:pt x="485" y="3142"/>
                    <a:pt x="702" y="3443"/>
                  </a:cubicBezTo>
                  <a:cubicBezTo>
                    <a:pt x="869" y="3677"/>
                    <a:pt x="1053" y="3894"/>
                    <a:pt x="1254" y="4111"/>
                  </a:cubicBezTo>
                  <a:cubicBezTo>
                    <a:pt x="1437" y="4295"/>
                    <a:pt x="1571" y="4428"/>
                    <a:pt x="1671" y="4529"/>
                  </a:cubicBezTo>
                  <a:lnTo>
                    <a:pt x="1788" y="4646"/>
                  </a:lnTo>
                  <a:lnTo>
                    <a:pt x="1688" y="4529"/>
                  </a:lnTo>
                  <a:cubicBezTo>
                    <a:pt x="1588" y="4428"/>
                    <a:pt x="1437" y="4278"/>
                    <a:pt x="1270" y="4094"/>
                  </a:cubicBezTo>
                  <a:cubicBezTo>
                    <a:pt x="819" y="3626"/>
                    <a:pt x="452" y="3092"/>
                    <a:pt x="201" y="2474"/>
                  </a:cubicBezTo>
                  <a:cubicBezTo>
                    <a:pt x="84" y="2139"/>
                    <a:pt x="17" y="1789"/>
                    <a:pt x="34" y="1421"/>
                  </a:cubicBezTo>
                  <a:cubicBezTo>
                    <a:pt x="34" y="1137"/>
                    <a:pt x="101" y="853"/>
                    <a:pt x="218" y="585"/>
                  </a:cubicBezTo>
                  <a:cubicBezTo>
                    <a:pt x="301" y="402"/>
                    <a:pt x="418" y="235"/>
                    <a:pt x="585" y="118"/>
                  </a:cubicBezTo>
                  <a:cubicBezTo>
                    <a:pt x="685" y="34"/>
                    <a:pt x="769" y="1"/>
                    <a:pt x="7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723;p60"/>
            <p:cNvSpPr/>
            <p:nvPr/>
          </p:nvSpPr>
          <p:spPr>
            <a:xfrm>
              <a:off x="6936803" y="1531507"/>
              <a:ext cx="223356" cy="1635"/>
            </a:xfrm>
            <a:custGeom>
              <a:avLst/>
              <a:gdLst/>
              <a:ahLst/>
              <a:cxnLst/>
              <a:rect l="l" t="t" r="r" b="b"/>
              <a:pathLst>
                <a:path w="6969" h="51" extrusionOk="0">
                  <a:moveTo>
                    <a:pt x="3476" y="0"/>
                  </a:moveTo>
                  <a:cubicBezTo>
                    <a:pt x="1555" y="0"/>
                    <a:pt x="1" y="0"/>
                    <a:pt x="1" y="33"/>
                  </a:cubicBezTo>
                  <a:cubicBezTo>
                    <a:pt x="1" y="50"/>
                    <a:pt x="1555" y="50"/>
                    <a:pt x="3476" y="50"/>
                  </a:cubicBezTo>
                  <a:cubicBezTo>
                    <a:pt x="5398" y="50"/>
                    <a:pt x="6968" y="50"/>
                    <a:pt x="6968" y="33"/>
                  </a:cubicBezTo>
                  <a:cubicBezTo>
                    <a:pt x="6968" y="0"/>
                    <a:pt x="5398" y="0"/>
                    <a:pt x="3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724;p60"/>
            <p:cNvSpPr/>
            <p:nvPr/>
          </p:nvSpPr>
          <p:spPr>
            <a:xfrm>
              <a:off x="6910041" y="1563622"/>
              <a:ext cx="277425" cy="2179"/>
            </a:xfrm>
            <a:custGeom>
              <a:avLst/>
              <a:gdLst/>
              <a:ahLst/>
              <a:cxnLst/>
              <a:rect l="l" t="t" r="r" b="b"/>
              <a:pathLst>
                <a:path w="8656" h="68" extrusionOk="0">
                  <a:moveTo>
                    <a:pt x="4328" y="1"/>
                  </a:moveTo>
                  <a:cubicBezTo>
                    <a:pt x="1939" y="1"/>
                    <a:pt x="0" y="17"/>
                    <a:pt x="0" y="34"/>
                  </a:cubicBezTo>
                  <a:cubicBezTo>
                    <a:pt x="0" y="51"/>
                    <a:pt x="1939" y="67"/>
                    <a:pt x="4328" y="67"/>
                  </a:cubicBezTo>
                  <a:cubicBezTo>
                    <a:pt x="6717" y="67"/>
                    <a:pt x="8655" y="51"/>
                    <a:pt x="8655" y="34"/>
                  </a:cubicBezTo>
                  <a:cubicBezTo>
                    <a:pt x="8655" y="17"/>
                    <a:pt x="6717" y="1"/>
                    <a:pt x="43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725;p60"/>
            <p:cNvSpPr/>
            <p:nvPr/>
          </p:nvSpPr>
          <p:spPr>
            <a:xfrm>
              <a:off x="6887542" y="1597370"/>
              <a:ext cx="333673" cy="1635"/>
            </a:xfrm>
            <a:custGeom>
              <a:avLst/>
              <a:gdLst/>
              <a:ahLst/>
              <a:cxnLst/>
              <a:rect l="l" t="t" r="r" b="b"/>
              <a:pathLst>
                <a:path w="10411" h="51" extrusionOk="0">
                  <a:moveTo>
                    <a:pt x="5214" y="0"/>
                  </a:moveTo>
                  <a:cubicBezTo>
                    <a:pt x="2340" y="0"/>
                    <a:pt x="1" y="0"/>
                    <a:pt x="1" y="17"/>
                  </a:cubicBezTo>
                  <a:cubicBezTo>
                    <a:pt x="1" y="50"/>
                    <a:pt x="2340" y="50"/>
                    <a:pt x="5214" y="50"/>
                  </a:cubicBezTo>
                  <a:cubicBezTo>
                    <a:pt x="8088" y="50"/>
                    <a:pt x="10410" y="50"/>
                    <a:pt x="10410" y="17"/>
                  </a:cubicBezTo>
                  <a:cubicBezTo>
                    <a:pt x="10410" y="0"/>
                    <a:pt x="8088" y="0"/>
                    <a:pt x="5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726;p60"/>
            <p:cNvSpPr/>
            <p:nvPr/>
          </p:nvSpPr>
          <p:spPr>
            <a:xfrm>
              <a:off x="6862928" y="1632689"/>
              <a:ext cx="381844" cy="2179"/>
            </a:xfrm>
            <a:custGeom>
              <a:avLst/>
              <a:gdLst/>
              <a:ahLst/>
              <a:cxnLst/>
              <a:rect l="l" t="t" r="r" b="b"/>
              <a:pathLst>
                <a:path w="11914" h="68" extrusionOk="0">
                  <a:moveTo>
                    <a:pt x="5965" y="1"/>
                  </a:moveTo>
                  <a:cubicBezTo>
                    <a:pt x="2673" y="1"/>
                    <a:pt x="0" y="18"/>
                    <a:pt x="0" y="34"/>
                  </a:cubicBezTo>
                  <a:cubicBezTo>
                    <a:pt x="0" y="51"/>
                    <a:pt x="2673" y="68"/>
                    <a:pt x="5965" y="68"/>
                  </a:cubicBezTo>
                  <a:cubicBezTo>
                    <a:pt x="9257" y="68"/>
                    <a:pt x="11913" y="51"/>
                    <a:pt x="11913" y="34"/>
                  </a:cubicBezTo>
                  <a:cubicBezTo>
                    <a:pt x="11913" y="18"/>
                    <a:pt x="9257" y="1"/>
                    <a:pt x="59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727;p60"/>
            <p:cNvSpPr/>
            <p:nvPr/>
          </p:nvSpPr>
          <p:spPr>
            <a:xfrm>
              <a:off x="6844178" y="1673938"/>
              <a:ext cx="294027" cy="2179"/>
            </a:xfrm>
            <a:custGeom>
              <a:avLst/>
              <a:gdLst/>
              <a:ahLst/>
              <a:cxnLst/>
              <a:rect l="l" t="t" r="r" b="b"/>
              <a:pathLst>
                <a:path w="9174" h="68" extrusionOk="0">
                  <a:moveTo>
                    <a:pt x="4578" y="1"/>
                  </a:moveTo>
                  <a:lnTo>
                    <a:pt x="1337" y="17"/>
                  </a:lnTo>
                  <a:lnTo>
                    <a:pt x="351" y="34"/>
                  </a:lnTo>
                  <a:lnTo>
                    <a:pt x="0" y="34"/>
                  </a:lnTo>
                  <a:cubicBezTo>
                    <a:pt x="34" y="51"/>
                    <a:pt x="67" y="51"/>
                    <a:pt x="101" y="51"/>
                  </a:cubicBezTo>
                  <a:lnTo>
                    <a:pt x="351" y="51"/>
                  </a:lnTo>
                  <a:lnTo>
                    <a:pt x="1337" y="67"/>
                  </a:lnTo>
                  <a:lnTo>
                    <a:pt x="7837" y="67"/>
                  </a:lnTo>
                  <a:lnTo>
                    <a:pt x="8806" y="51"/>
                  </a:lnTo>
                  <a:lnTo>
                    <a:pt x="9073" y="51"/>
                  </a:lnTo>
                  <a:cubicBezTo>
                    <a:pt x="9106" y="51"/>
                    <a:pt x="9140" y="51"/>
                    <a:pt x="9173" y="34"/>
                  </a:cubicBezTo>
                  <a:lnTo>
                    <a:pt x="8806" y="34"/>
                  </a:lnTo>
                  <a:lnTo>
                    <a:pt x="7837" y="17"/>
                  </a:lnTo>
                  <a:lnTo>
                    <a:pt x="4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728;p60"/>
            <p:cNvSpPr/>
            <p:nvPr/>
          </p:nvSpPr>
          <p:spPr>
            <a:xfrm>
              <a:off x="7163332" y="1676630"/>
              <a:ext cx="176211" cy="1635"/>
            </a:xfrm>
            <a:custGeom>
              <a:avLst/>
              <a:gdLst/>
              <a:ahLst/>
              <a:cxnLst/>
              <a:rect l="l" t="t" r="r" b="b"/>
              <a:pathLst>
                <a:path w="5498" h="51" extrusionOk="0">
                  <a:moveTo>
                    <a:pt x="2757" y="0"/>
                  </a:moveTo>
                  <a:cubicBezTo>
                    <a:pt x="1237" y="0"/>
                    <a:pt x="1" y="0"/>
                    <a:pt x="1" y="17"/>
                  </a:cubicBezTo>
                  <a:cubicBezTo>
                    <a:pt x="1" y="50"/>
                    <a:pt x="1237" y="50"/>
                    <a:pt x="2757" y="50"/>
                  </a:cubicBezTo>
                  <a:cubicBezTo>
                    <a:pt x="4278" y="50"/>
                    <a:pt x="5498" y="50"/>
                    <a:pt x="5498" y="17"/>
                  </a:cubicBezTo>
                  <a:cubicBezTo>
                    <a:pt x="5498" y="0"/>
                    <a:pt x="4278" y="0"/>
                    <a:pt x="2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729;p60"/>
            <p:cNvSpPr/>
            <p:nvPr/>
          </p:nvSpPr>
          <p:spPr>
            <a:xfrm>
              <a:off x="7198139" y="1713039"/>
              <a:ext cx="85189" cy="2179"/>
            </a:xfrm>
            <a:custGeom>
              <a:avLst/>
              <a:gdLst/>
              <a:ahLst/>
              <a:cxnLst/>
              <a:rect l="l" t="t" r="r" b="b"/>
              <a:pathLst>
                <a:path w="2658" h="68" extrusionOk="0">
                  <a:moveTo>
                    <a:pt x="1321" y="0"/>
                  </a:moveTo>
                  <a:cubicBezTo>
                    <a:pt x="585" y="0"/>
                    <a:pt x="1" y="17"/>
                    <a:pt x="1" y="34"/>
                  </a:cubicBezTo>
                  <a:cubicBezTo>
                    <a:pt x="1" y="50"/>
                    <a:pt x="585" y="67"/>
                    <a:pt x="1321" y="67"/>
                  </a:cubicBezTo>
                  <a:cubicBezTo>
                    <a:pt x="2072" y="67"/>
                    <a:pt x="2657" y="50"/>
                    <a:pt x="2657" y="34"/>
                  </a:cubicBezTo>
                  <a:cubicBezTo>
                    <a:pt x="2657" y="17"/>
                    <a:pt x="2072" y="0"/>
                    <a:pt x="13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730;p60"/>
            <p:cNvSpPr/>
            <p:nvPr/>
          </p:nvSpPr>
          <p:spPr>
            <a:xfrm>
              <a:off x="7262944" y="1635926"/>
              <a:ext cx="130155" cy="2179"/>
            </a:xfrm>
            <a:custGeom>
              <a:avLst/>
              <a:gdLst/>
              <a:ahLst/>
              <a:cxnLst/>
              <a:rect l="l" t="t" r="r" b="b"/>
              <a:pathLst>
                <a:path w="4061" h="68" extrusionOk="0">
                  <a:moveTo>
                    <a:pt x="2039" y="0"/>
                  </a:moveTo>
                  <a:cubicBezTo>
                    <a:pt x="903" y="0"/>
                    <a:pt x="0" y="17"/>
                    <a:pt x="0" y="34"/>
                  </a:cubicBezTo>
                  <a:cubicBezTo>
                    <a:pt x="0" y="50"/>
                    <a:pt x="903" y="67"/>
                    <a:pt x="2039" y="67"/>
                  </a:cubicBezTo>
                  <a:cubicBezTo>
                    <a:pt x="3158" y="67"/>
                    <a:pt x="4061" y="50"/>
                    <a:pt x="4061" y="34"/>
                  </a:cubicBezTo>
                  <a:cubicBezTo>
                    <a:pt x="4061" y="17"/>
                    <a:pt x="3158"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731;p60"/>
            <p:cNvSpPr/>
            <p:nvPr/>
          </p:nvSpPr>
          <p:spPr>
            <a:xfrm>
              <a:off x="6833474" y="1717301"/>
              <a:ext cx="307392" cy="2179"/>
            </a:xfrm>
            <a:custGeom>
              <a:avLst/>
              <a:gdLst/>
              <a:ahLst/>
              <a:cxnLst/>
              <a:rect l="l" t="t" r="r" b="b"/>
              <a:pathLst>
                <a:path w="9591" h="68" extrusionOk="0">
                  <a:moveTo>
                    <a:pt x="4795" y="1"/>
                  </a:moveTo>
                  <a:cubicBezTo>
                    <a:pt x="2156" y="1"/>
                    <a:pt x="0" y="18"/>
                    <a:pt x="0" y="34"/>
                  </a:cubicBezTo>
                  <a:cubicBezTo>
                    <a:pt x="0" y="51"/>
                    <a:pt x="2156" y="68"/>
                    <a:pt x="4795" y="68"/>
                  </a:cubicBezTo>
                  <a:cubicBezTo>
                    <a:pt x="7452" y="68"/>
                    <a:pt x="9591" y="51"/>
                    <a:pt x="9591" y="34"/>
                  </a:cubicBezTo>
                  <a:cubicBezTo>
                    <a:pt x="9591" y="18"/>
                    <a:pt x="7452" y="1"/>
                    <a:pt x="47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732;p60"/>
            <p:cNvSpPr/>
            <p:nvPr/>
          </p:nvSpPr>
          <p:spPr>
            <a:xfrm>
              <a:off x="6919143" y="1765505"/>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733;p60"/>
            <p:cNvSpPr/>
            <p:nvPr/>
          </p:nvSpPr>
          <p:spPr>
            <a:xfrm>
              <a:off x="6919143" y="1804061"/>
              <a:ext cx="224414" cy="2179"/>
            </a:xfrm>
            <a:custGeom>
              <a:avLst/>
              <a:gdLst/>
              <a:ahLst/>
              <a:cxnLst/>
              <a:rect l="l" t="t" r="r" b="b"/>
              <a:pathLst>
                <a:path w="7002" h="68" extrusionOk="0">
                  <a:moveTo>
                    <a:pt x="3509" y="1"/>
                  </a:moveTo>
                  <a:cubicBezTo>
                    <a:pt x="1571" y="1"/>
                    <a:pt x="0" y="17"/>
                    <a:pt x="0" y="34"/>
                  </a:cubicBezTo>
                  <a:cubicBezTo>
                    <a:pt x="0" y="51"/>
                    <a:pt x="1571" y="68"/>
                    <a:pt x="3509" y="68"/>
                  </a:cubicBezTo>
                  <a:cubicBezTo>
                    <a:pt x="5431" y="68"/>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734;p60"/>
            <p:cNvSpPr/>
            <p:nvPr/>
          </p:nvSpPr>
          <p:spPr>
            <a:xfrm>
              <a:off x="6919143" y="1848514"/>
              <a:ext cx="224414" cy="2179"/>
            </a:xfrm>
            <a:custGeom>
              <a:avLst/>
              <a:gdLst/>
              <a:ahLst/>
              <a:cxnLst/>
              <a:rect l="l" t="t" r="r" b="b"/>
              <a:pathLst>
                <a:path w="7002" h="68" extrusionOk="0">
                  <a:moveTo>
                    <a:pt x="3509" y="1"/>
                  </a:moveTo>
                  <a:cubicBezTo>
                    <a:pt x="1571" y="1"/>
                    <a:pt x="0" y="17"/>
                    <a:pt x="0" y="34"/>
                  </a:cubicBezTo>
                  <a:cubicBezTo>
                    <a:pt x="0" y="51"/>
                    <a:pt x="1571" y="67"/>
                    <a:pt x="3509" y="67"/>
                  </a:cubicBezTo>
                  <a:cubicBezTo>
                    <a:pt x="5431" y="67"/>
                    <a:pt x="7001" y="51"/>
                    <a:pt x="7001" y="34"/>
                  </a:cubicBezTo>
                  <a:cubicBezTo>
                    <a:pt x="7001" y="17"/>
                    <a:pt x="5431" y="1"/>
                    <a:pt x="3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735;p60"/>
            <p:cNvSpPr/>
            <p:nvPr/>
          </p:nvSpPr>
          <p:spPr>
            <a:xfrm>
              <a:off x="7302558" y="1608620"/>
              <a:ext cx="91086" cy="1635"/>
            </a:xfrm>
            <a:custGeom>
              <a:avLst/>
              <a:gdLst/>
              <a:ahLst/>
              <a:cxnLst/>
              <a:rect l="l" t="t" r="r" b="b"/>
              <a:pathLst>
                <a:path w="2842" h="51" extrusionOk="0">
                  <a:moveTo>
                    <a:pt x="1421" y="0"/>
                  </a:moveTo>
                  <a:cubicBezTo>
                    <a:pt x="636" y="0"/>
                    <a:pt x="1" y="0"/>
                    <a:pt x="1" y="34"/>
                  </a:cubicBezTo>
                  <a:cubicBezTo>
                    <a:pt x="1" y="50"/>
                    <a:pt x="636" y="50"/>
                    <a:pt x="1421" y="50"/>
                  </a:cubicBezTo>
                  <a:cubicBezTo>
                    <a:pt x="2206" y="50"/>
                    <a:pt x="2841" y="50"/>
                    <a:pt x="2841" y="34"/>
                  </a:cubicBezTo>
                  <a:cubicBezTo>
                    <a:pt x="2841" y="0"/>
                    <a:pt x="2206" y="0"/>
                    <a:pt x="14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736;p60"/>
            <p:cNvSpPr/>
            <p:nvPr/>
          </p:nvSpPr>
          <p:spPr>
            <a:xfrm>
              <a:off x="6822224" y="2561819"/>
              <a:ext cx="71792" cy="48235"/>
            </a:xfrm>
            <a:custGeom>
              <a:avLst/>
              <a:gdLst/>
              <a:ahLst/>
              <a:cxnLst/>
              <a:rect l="l" t="t" r="r" b="b"/>
              <a:pathLst>
                <a:path w="2240" h="1505" extrusionOk="0">
                  <a:moveTo>
                    <a:pt x="318" y="0"/>
                  </a:moveTo>
                  <a:lnTo>
                    <a:pt x="0" y="1253"/>
                  </a:lnTo>
                  <a:lnTo>
                    <a:pt x="2156" y="1504"/>
                  </a:lnTo>
                  <a:lnTo>
                    <a:pt x="2239" y="251"/>
                  </a:lnTo>
                  <a:lnTo>
                    <a:pt x="31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737;p60"/>
            <p:cNvSpPr/>
            <p:nvPr/>
          </p:nvSpPr>
          <p:spPr>
            <a:xfrm>
              <a:off x="6857031" y="2563421"/>
              <a:ext cx="6442" cy="36986"/>
            </a:xfrm>
            <a:custGeom>
              <a:avLst/>
              <a:gdLst/>
              <a:ahLst/>
              <a:cxnLst/>
              <a:rect l="l" t="t" r="r" b="b"/>
              <a:pathLst>
                <a:path w="201" h="1154" extrusionOk="0">
                  <a:moveTo>
                    <a:pt x="201" y="0"/>
                  </a:moveTo>
                  <a:lnTo>
                    <a:pt x="201" y="0"/>
                  </a:lnTo>
                  <a:cubicBezTo>
                    <a:pt x="84" y="385"/>
                    <a:pt x="17" y="769"/>
                    <a:pt x="0" y="1153"/>
                  </a:cubicBezTo>
                  <a:cubicBezTo>
                    <a:pt x="67" y="969"/>
                    <a:pt x="101" y="786"/>
                    <a:pt x="134" y="585"/>
                  </a:cubicBezTo>
                  <a:cubicBezTo>
                    <a:pt x="167" y="401"/>
                    <a:pt x="201" y="2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738;p60"/>
            <p:cNvSpPr/>
            <p:nvPr/>
          </p:nvSpPr>
          <p:spPr>
            <a:xfrm>
              <a:off x="6823827" y="2594478"/>
              <a:ext cx="67497" cy="11282"/>
            </a:xfrm>
            <a:custGeom>
              <a:avLst/>
              <a:gdLst/>
              <a:ahLst/>
              <a:cxnLst/>
              <a:rect l="l" t="t" r="r" b="b"/>
              <a:pathLst>
                <a:path w="2106" h="352" extrusionOk="0">
                  <a:moveTo>
                    <a:pt x="0" y="0"/>
                  </a:moveTo>
                  <a:cubicBezTo>
                    <a:pt x="101" y="34"/>
                    <a:pt x="201" y="51"/>
                    <a:pt x="301" y="67"/>
                  </a:cubicBezTo>
                  <a:cubicBezTo>
                    <a:pt x="502" y="117"/>
                    <a:pt x="752" y="151"/>
                    <a:pt x="1053" y="201"/>
                  </a:cubicBezTo>
                  <a:lnTo>
                    <a:pt x="1805" y="318"/>
                  </a:lnTo>
                  <a:cubicBezTo>
                    <a:pt x="1905" y="335"/>
                    <a:pt x="2005" y="335"/>
                    <a:pt x="2106" y="351"/>
                  </a:cubicBezTo>
                  <a:cubicBezTo>
                    <a:pt x="2022" y="301"/>
                    <a:pt x="1922" y="285"/>
                    <a:pt x="1805" y="268"/>
                  </a:cubicBezTo>
                  <a:cubicBezTo>
                    <a:pt x="1621" y="234"/>
                    <a:pt x="1354" y="184"/>
                    <a:pt x="1070" y="134"/>
                  </a:cubicBezTo>
                  <a:lnTo>
                    <a:pt x="318" y="34"/>
                  </a:lnTo>
                  <a:cubicBezTo>
                    <a:pt x="218" y="17"/>
                    <a:pt x="10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739;p60"/>
            <p:cNvSpPr/>
            <p:nvPr/>
          </p:nvSpPr>
          <p:spPr>
            <a:xfrm>
              <a:off x="7072823" y="2571466"/>
              <a:ext cx="139289" cy="29133"/>
            </a:xfrm>
            <a:custGeom>
              <a:avLst/>
              <a:gdLst/>
              <a:ahLst/>
              <a:cxnLst/>
              <a:rect l="l" t="t" r="r" b="b"/>
              <a:pathLst>
                <a:path w="4346" h="909" extrusionOk="0">
                  <a:moveTo>
                    <a:pt x="2340" y="0"/>
                  </a:moveTo>
                  <a:lnTo>
                    <a:pt x="1" y="67"/>
                  </a:lnTo>
                  <a:lnTo>
                    <a:pt x="18" y="886"/>
                  </a:lnTo>
                  <a:lnTo>
                    <a:pt x="151" y="886"/>
                  </a:lnTo>
                  <a:cubicBezTo>
                    <a:pt x="458" y="893"/>
                    <a:pt x="1206" y="909"/>
                    <a:pt x="1957" y="909"/>
                  </a:cubicBezTo>
                  <a:cubicBezTo>
                    <a:pt x="2800" y="909"/>
                    <a:pt x="3647" y="889"/>
                    <a:pt x="3877" y="819"/>
                  </a:cubicBezTo>
                  <a:cubicBezTo>
                    <a:pt x="4345" y="652"/>
                    <a:pt x="2357" y="251"/>
                    <a:pt x="2357" y="251"/>
                  </a:cubicBezTo>
                  <a:lnTo>
                    <a:pt x="2340"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740;p60"/>
            <p:cNvSpPr/>
            <p:nvPr/>
          </p:nvSpPr>
          <p:spPr>
            <a:xfrm>
              <a:off x="7072823" y="2577780"/>
              <a:ext cx="27339" cy="21025"/>
            </a:xfrm>
            <a:custGeom>
              <a:avLst/>
              <a:gdLst/>
              <a:ahLst/>
              <a:cxnLst/>
              <a:rect l="l" t="t" r="r" b="b"/>
              <a:pathLst>
                <a:path w="853" h="656" extrusionOk="0">
                  <a:moveTo>
                    <a:pt x="75" y="0"/>
                  </a:moveTo>
                  <a:cubicBezTo>
                    <a:pt x="51" y="0"/>
                    <a:pt x="26" y="1"/>
                    <a:pt x="1" y="4"/>
                  </a:cubicBezTo>
                  <a:lnTo>
                    <a:pt x="18" y="655"/>
                  </a:lnTo>
                  <a:lnTo>
                    <a:pt x="853" y="655"/>
                  </a:lnTo>
                  <a:cubicBezTo>
                    <a:pt x="820" y="455"/>
                    <a:pt x="703" y="271"/>
                    <a:pt x="552" y="154"/>
                  </a:cubicBezTo>
                  <a:cubicBezTo>
                    <a:pt x="406" y="52"/>
                    <a:pt x="247" y="0"/>
                    <a:pt x="7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741;p60"/>
            <p:cNvSpPr/>
            <p:nvPr/>
          </p:nvSpPr>
          <p:spPr>
            <a:xfrm>
              <a:off x="7073368" y="2586978"/>
              <a:ext cx="128553" cy="14070"/>
            </a:xfrm>
            <a:custGeom>
              <a:avLst/>
              <a:gdLst/>
              <a:ahLst/>
              <a:cxnLst/>
              <a:rect l="l" t="t" r="r" b="b"/>
              <a:pathLst>
                <a:path w="4011" h="439" extrusionOk="0">
                  <a:moveTo>
                    <a:pt x="3309" y="1"/>
                  </a:moveTo>
                  <a:cubicBezTo>
                    <a:pt x="3175" y="1"/>
                    <a:pt x="3108" y="301"/>
                    <a:pt x="3108" y="301"/>
                  </a:cubicBezTo>
                  <a:lnTo>
                    <a:pt x="1" y="351"/>
                  </a:lnTo>
                  <a:lnTo>
                    <a:pt x="1" y="402"/>
                  </a:lnTo>
                  <a:cubicBezTo>
                    <a:pt x="363" y="427"/>
                    <a:pt x="869" y="439"/>
                    <a:pt x="1399" y="439"/>
                  </a:cubicBezTo>
                  <a:cubicBezTo>
                    <a:pt x="2578" y="439"/>
                    <a:pt x="3869" y="382"/>
                    <a:pt x="3927" y="301"/>
                  </a:cubicBezTo>
                  <a:cubicBezTo>
                    <a:pt x="4011" y="184"/>
                    <a:pt x="3309" y="1"/>
                    <a:pt x="330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742;p60"/>
            <p:cNvSpPr/>
            <p:nvPr/>
          </p:nvSpPr>
          <p:spPr>
            <a:xfrm>
              <a:off x="7077118" y="2595535"/>
              <a:ext cx="121053" cy="3269"/>
            </a:xfrm>
            <a:custGeom>
              <a:avLst/>
              <a:gdLst/>
              <a:ahLst/>
              <a:cxnLst/>
              <a:rect l="l" t="t" r="r" b="b"/>
              <a:pathLst>
                <a:path w="3777" h="102" extrusionOk="0">
                  <a:moveTo>
                    <a:pt x="3660" y="1"/>
                  </a:moveTo>
                  <a:lnTo>
                    <a:pt x="3225" y="18"/>
                  </a:lnTo>
                  <a:cubicBezTo>
                    <a:pt x="2874" y="34"/>
                    <a:pt x="2373" y="51"/>
                    <a:pt x="1822" y="68"/>
                  </a:cubicBezTo>
                  <a:cubicBezTo>
                    <a:pt x="1287" y="68"/>
                    <a:pt x="786" y="84"/>
                    <a:pt x="418" y="84"/>
                  </a:cubicBezTo>
                  <a:lnTo>
                    <a:pt x="0" y="84"/>
                  </a:lnTo>
                  <a:lnTo>
                    <a:pt x="418" y="101"/>
                  </a:lnTo>
                  <a:cubicBezTo>
                    <a:pt x="786" y="101"/>
                    <a:pt x="1287" y="101"/>
                    <a:pt x="1822" y="84"/>
                  </a:cubicBezTo>
                  <a:cubicBezTo>
                    <a:pt x="2373" y="84"/>
                    <a:pt x="2874" y="51"/>
                    <a:pt x="3225" y="34"/>
                  </a:cubicBezTo>
                  <a:lnTo>
                    <a:pt x="3660" y="18"/>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743;p60"/>
            <p:cNvSpPr/>
            <p:nvPr/>
          </p:nvSpPr>
          <p:spPr>
            <a:xfrm>
              <a:off x="7172979" y="2585920"/>
              <a:ext cx="6987" cy="11794"/>
            </a:xfrm>
            <a:custGeom>
              <a:avLst/>
              <a:gdLst/>
              <a:ahLst/>
              <a:cxnLst/>
              <a:rect l="l" t="t" r="r" b="b"/>
              <a:pathLst>
                <a:path w="218" h="368" extrusionOk="0">
                  <a:moveTo>
                    <a:pt x="218" y="0"/>
                  </a:moveTo>
                  <a:lnTo>
                    <a:pt x="218" y="0"/>
                  </a:lnTo>
                  <a:cubicBezTo>
                    <a:pt x="84" y="67"/>
                    <a:pt x="0" y="217"/>
                    <a:pt x="0" y="368"/>
                  </a:cubicBezTo>
                  <a:cubicBezTo>
                    <a:pt x="34" y="234"/>
                    <a:pt x="101" y="10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744;p60"/>
            <p:cNvSpPr/>
            <p:nvPr/>
          </p:nvSpPr>
          <p:spPr>
            <a:xfrm>
              <a:off x="7150480" y="2580985"/>
              <a:ext cx="4327" cy="6122"/>
            </a:xfrm>
            <a:custGeom>
              <a:avLst/>
              <a:gdLst/>
              <a:ahLst/>
              <a:cxnLst/>
              <a:rect l="l" t="t" r="r" b="b"/>
              <a:pathLst>
                <a:path w="135" h="191" extrusionOk="0">
                  <a:moveTo>
                    <a:pt x="127" y="0"/>
                  </a:moveTo>
                  <a:cubicBezTo>
                    <a:pt x="109" y="0"/>
                    <a:pt x="80" y="44"/>
                    <a:pt x="51" y="87"/>
                  </a:cubicBezTo>
                  <a:cubicBezTo>
                    <a:pt x="17" y="137"/>
                    <a:pt x="1" y="188"/>
                    <a:pt x="1" y="188"/>
                  </a:cubicBezTo>
                  <a:cubicBezTo>
                    <a:pt x="3" y="190"/>
                    <a:pt x="5" y="191"/>
                    <a:pt x="8" y="191"/>
                  </a:cubicBezTo>
                  <a:cubicBezTo>
                    <a:pt x="26" y="191"/>
                    <a:pt x="55" y="147"/>
                    <a:pt x="84" y="104"/>
                  </a:cubicBezTo>
                  <a:cubicBezTo>
                    <a:pt x="118" y="54"/>
                    <a:pt x="134" y="4"/>
                    <a:pt x="134" y="4"/>
                  </a:cubicBezTo>
                  <a:cubicBezTo>
                    <a:pt x="132" y="2"/>
                    <a:pt x="12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745;p60"/>
            <p:cNvSpPr/>
            <p:nvPr/>
          </p:nvSpPr>
          <p:spPr>
            <a:xfrm>
              <a:off x="7144583" y="2579863"/>
              <a:ext cx="4872" cy="4487"/>
            </a:xfrm>
            <a:custGeom>
              <a:avLst/>
              <a:gdLst/>
              <a:ahLst/>
              <a:cxnLst/>
              <a:rect l="l" t="t" r="r" b="b"/>
              <a:pathLst>
                <a:path w="152" h="140" extrusionOk="0">
                  <a:moveTo>
                    <a:pt x="140" y="1"/>
                  </a:moveTo>
                  <a:cubicBezTo>
                    <a:pt x="122" y="1"/>
                    <a:pt x="95" y="28"/>
                    <a:pt x="68" y="55"/>
                  </a:cubicBezTo>
                  <a:cubicBezTo>
                    <a:pt x="17" y="89"/>
                    <a:pt x="1" y="122"/>
                    <a:pt x="1" y="139"/>
                  </a:cubicBezTo>
                  <a:cubicBezTo>
                    <a:pt x="1" y="139"/>
                    <a:pt x="34" y="106"/>
                    <a:pt x="84" y="72"/>
                  </a:cubicBezTo>
                  <a:cubicBezTo>
                    <a:pt x="118" y="39"/>
                    <a:pt x="151" y="5"/>
                    <a:pt x="151" y="5"/>
                  </a:cubicBezTo>
                  <a:cubicBezTo>
                    <a:pt x="148" y="2"/>
                    <a:pt x="144" y="1"/>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746;p60"/>
            <p:cNvSpPr/>
            <p:nvPr/>
          </p:nvSpPr>
          <p:spPr>
            <a:xfrm>
              <a:off x="7140833" y="2576562"/>
              <a:ext cx="7532" cy="1058"/>
            </a:xfrm>
            <a:custGeom>
              <a:avLst/>
              <a:gdLst/>
              <a:ahLst/>
              <a:cxnLst/>
              <a:rect l="l" t="t" r="r" b="b"/>
              <a:pathLst>
                <a:path w="235" h="33" extrusionOk="0">
                  <a:moveTo>
                    <a:pt x="156" y="1"/>
                  </a:moveTo>
                  <a:cubicBezTo>
                    <a:pt x="142" y="1"/>
                    <a:pt x="129" y="3"/>
                    <a:pt x="118" y="8"/>
                  </a:cubicBezTo>
                  <a:cubicBezTo>
                    <a:pt x="103" y="3"/>
                    <a:pt x="90" y="1"/>
                    <a:pt x="78" y="1"/>
                  </a:cubicBezTo>
                  <a:cubicBezTo>
                    <a:pt x="48" y="1"/>
                    <a:pt x="24" y="13"/>
                    <a:pt x="1" y="25"/>
                  </a:cubicBezTo>
                  <a:cubicBezTo>
                    <a:pt x="23" y="25"/>
                    <a:pt x="45" y="32"/>
                    <a:pt x="73" y="32"/>
                  </a:cubicBezTo>
                  <a:cubicBezTo>
                    <a:pt x="86" y="32"/>
                    <a:pt x="101" y="30"/>
                    <a:pt x="118" y="25"/>
                  </a:cubicBezTo>
                  <a:cubicBezTo>
                    <a:pt x="128" y="30"/>
                    <a:pt x="139" y="32"/>
                    <a:pt x="151" y="32"/>
                  </a:cubicBezTo>
                  <a:cubicBezTo>
                    <a:pt x="179" y="32"/>
                    <a:pt x="211" y="20"/>
                    <a:pt x="235" y="8"/>
                  </a:cubicBezTo>
                  <a:cubicBezTo>
                    <a:pt x="212" y="8"/>
                    <a:pt x="183"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747;p60"/>
            <p:cNvSpPr/>
            <p:nvPr/>
          </p:nvSpPr>
          <p:spPr>
            <a:xfrm>
              <a:off x="7139231" y="2571979"/>
              <a:ext cx="8621" cy="1314"/>
            </a:xfrm>
            <a:custGeom>
              <a:avLst/>
              <a:gdLst/>
              <a:ahLst/>
              <a:cxnLst/>
              <a:rect l="l" t="t" r="r" b="b"/>
              <a:pathLst>
                <a:path w="269" h="41" extrusionOk="0">
                  <a:moveTo>
                    <a:pt x="1" y="1"/>
                  </a:moveTo>
                  <a:cubicBezTo>
                    <a:pt x="47" y="28"/>
                    <a:pt x="98" y="41"/>
                    <a:pt x="148" y="41"/>
                  </a:cubicBezTo>
                  <a:cubicBezTo>
                    <a:pt x="190" y="41"/>
                    <a:pt x="230" y="32"/>
                    <a:pt x="268" y="17"/>
                  </a:cubicBezTo>
                  <a:lnTo>
                    <a:pt x="134" y="17"/>
                  </a:lnTo>
                  <a:cubicBezTo>
                    <a:pt x="84" y="1"/>
                    <a:pt x="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748;p60"/>
            <p:cNvSpPr/>
            <p:nvPr/>
          </p:nvSpPr>
          <p:spPr>
            <a:xfrm>
              <a:off x="7153173" y="2573677"/>
              <a:ext cx="13942" cy="7980"/>
            </a:xfrm>
            <a:custGeom>
              <a:avLst/>
              <a:gdLst/>
              <a:ahLst/>
              <a:cxnLst/>
              <a:rect l="l" t="t" r="r" b="b"/>
              <a:pathLst>
                <a:path w="435" h="249" extrusionOk="0">
                  <a:moveTo>
                    <a:pt x="287" y="20"/>
                  </a:moveTo>
                  <a:cubicBezTo>
                    <a:pt x="323" y="20"/>
                    <a:pt x="362" y="28"/>
                    <a:pt x="401" y="48"/>
                  </a:cubicBezTo>
                  <a:cubicBezTo>
                    <a:pt x="418" y="65"/>
                    <a:pt x="418" y="98"/>
                    <a:pt x="384" y="115"/>
                  </a:cubicBezTo>
                  <a:cubicBezTo>
                    <a:pt x="351" y="132"/>
                    <a:pt x="334" y="132"/>
                    <a:pt x="301" y="148"/>
                  </a:cubicBezTo>
                  <a:cubicBezTo>
                    <a:pt x="251" y="165"/>
                    <a:pt x="201" y="182"/>
                    <a:pt x="150" y="198"/>
                  </a:cubicBezTo>
                  <a:cubicBezTo>
                    <a:pt x="100" y="207"/>
                    <a:pt x="62" y="211"/>
                    <a:pt x="36" y="213"/>
                  </a:cubicBezTo>
                  <a:lnTo>
                    <a:pt x="36" y="213"/>
                  </a:lnTo>
                  <a:cubicBezTo>
                    <a:pt x="53" y="185"/>
                    <a:pt x="72" y="154"/>
                    <a:pt x="84" y="132"/>
                  </a:cubicBezTo>
                  <a:cubicBezTo>
                    <a:pt x="117" y="81"/>
                    <a:pt x="167" y="48"/>
                    <a:pt x="217" y="31"/>
                  </a:cubicBezTo>
                  <a:cubicBezTo>
                    <a:pt x="238" y="24"/>
                    <a:pt x="262" y="20"/>
                    <a:pt x="287" y="20"/>
                  </a:cubicBezTo>
                  <a:close/>
                  <a:moveTo>
                    <a:pt x="294" y="1"/>
                  </a:moveTo>
                  <a:cubicBezTo>
                    <a:pt x="205" y="1"/>
                    <a:pt x="124" y="46"/>
                    <a:pt x="67" y="115"/>
                  </a:cubicBezTo>
                  <a:cubicBezTo>
                    <a:pt x="51" y="148"/>
                    <a:pt x="34" y="180"/>
                    <a:pt x="34" y="213"/>
                  </a:cubicBezTo>
                  <a:lnTo>
                    <a:pt x="34" y="213"/>
                  </a:lnTo>
                  <a:cubicBezTo>
                    <a:pt x="11" y="215"/>
                    <a:pt x="0" y="215"/>
                    <a:pt x="0" y="215"/>
                  </a:cubicBezTo>
                  <a:lnTo>
                    <a:pt x="34" y="215"/>
                  </a:lnTo>
                  <a:cubicBezTo>
                    <a:pt x="17" y="232"/>
                    <a:pt x="17" y="248"/>
                    <a:pt x="17" y="248"/>
                  </a:cubicBezTo>
                  <a:cubicBezTo>
                    <a:pt x="22" y="239"/>
                    <a:pt x="28" y="227"/>
                    <a:pt x="35" y="215"/>
                  </a:cubicBezTo>
                  <a:lnTo>
                    <a:pt x="150" y="215"/>
                  </a:lnTo>
                  <a:cubicBezTo>
                    <a:pt x="201" y="198"/>
                    <a:pt x="251" y="182"/>
                    <a:pt x="301" y="165"/>
                  </a:cubicBezTo>
                  <a:cubicBezTo>
                    <a:pt x="334" y="165"/>
                    <a:pt x="368" y="148"/>
                    <a:pt x="401" y="132"/>
                  </a:cubicBezTo>
                  <a:cubicBezTo>
                    <a:pt x="418" y="115"/>
                    <a:pt x="435" y="98"/>
                    <a:pt x="435" y="81"/>
                  </a:cubicBezTo>
                  <a:cubicBezTo>
                    <a:pt x="435" y="65"/>
                    <a:pt x="435" y="31"/>
                    <a:pt x="418" y="31"/>
                  </a:cubicBezTo>
                  <a:cubicBezTo>
                    <a:pt x="376" y="10"/>
                    <a:pt x="334" y="1"/>
                    <a:pt x="2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749;p60"/>
            <p:cNvSpPr/>
            <p:nvPr/>
          </p:nvSpPr>
          <p:spPr>
            <a:xfrm>
              <a:off x="7147820" y="2571466"/>
              <a:ext cx="7500" cy="9134"/>
            </a:xfrm>
            <a:custGeom>
              <a:avLst/>
              <a:gdLst/>
              <a:ahLst/>
              <a:cxnLst/>
              <a:rect l="l" t="t" r="r" b="b"/>
              <a:pathLst>
                <a:path w="234" h="285" extrusionOk="0">
                  <a:moveTo>
                    <a:pt x="50" y="0"/>
                  </a:moveTo>
                  <a:cubicBezTo>
                    <a:pt x="17" y="17"/>
                    <a:pt x="0" y="50"/>
                    <a:pt x="0" y="67"/>
                  </a:cubicBezTo>
                  <a:cubicBezTo>
                    <a:pt x="17" y="100"/>
                    <a:pt x="17" y="117"/>
                    <a:pt x="33" y="134"/>
                  </a:cubicBezTo>
                  <a:cubicBezTo>
                    <a:pt x="50" y="167"/>
                    <a:pt x="84" y="201"/>
                    <a:pt x="100" y="234"/>
                  </a:cubicBezTo>
                  <a:cubicBezTo>
                    <a:pt x="134" y="251"/>
                    <a:pt x="167" y="284"/>
                    <a:pt x="201" y="284"/>
                  </a:cubicBezTo>
                  <a:cubicBezTo>
                    <a:pt x="201" y="284"/>
                    <a:pt x="167" y="267"/>
                    <a:pt x="117" y="217"/>
                  </a:cubicBezTo>
                  <a:cubicBezTo>
                    <a:pt x="100" y="184"/>
                    <a:pt x="67" y="167"/>
                    <a:pt x="50" y="134"/>
                  </a:cubicBezTo>
                  <a:cubicBezTo>
                    <a:pt x="33" y="100"/>
                    <a:pt x="17" y="33"/>
                    <a:pt x="50" y="33"/>
                  </a:cubicBezTo>
                  <a:cubicBezTo>
                    <a:pt x="100" y="33"/>
                    <a:pt x="134" y="67"/>
                    <a:pt x="150" y="100"/>
                  </a:cubicBezTo>
                  <a:cubicBezTo>
                    <a:pt x="184" y="117"/>
                    <a:pt x="184" y="150"/>
                    <a:pt x="201" y="184"/>
                  </a:cubicBezTo>
                  <a:cubicBezTo>
                    <a:pt x="201" y="213"/>
                    <a:pt x="201" y="243"/>
                    <a:pt x="201" y="284"/>
                  </a:cubicBezTo>
                  <a:cubicBezTo>
                    <a:pt x="217" y="267"/>
                    <a:pt x="234" y="217"/>
                    <a:pt x="217" y="184"/>
                  </a:cubicBezTo>
                  <a:cubicBezTo>
                    <a:pt x="217" y="150"/>
                    <a:pt x="201" y="117"/>
                    <a:pt x="184" y="84"/>
                  </a:cubicBezTo>
                  <a:cubicBezTo>
                    <a:pt x="150" y="33"/>
                    <a:pt x="100"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750;p60"/>
            <p:cNvSpPr/>
            <p:nvPr/>
          </p:nvSpPr>
          <p:spPr>
            <a:xfrm>
              <a:off x="7073368" y="2576818"/>
              <a:ext cx="26794" cy="21441"/>
            </a:xfrm>
            <a:custGeom>
              <a:avLst/>
              <a:gdLst/>
              <a:ahLst/>
              <a:cxnLst/>
              <a:rect l="l" t="t" r="r" b="b"/>
              <a:pathLst>
                <a:path w="836" h="669" extrusionOk="0">
                  <a:moveTo>
                    <a:pt x="168" y="0"/>
                  </a:moveTo>
                  <a:cubicBezTo>
                    <a:pt x="117" y="0"/>
                    <a:pt x="84" y="0"/>
                    <a:pt x="34" y="17"/>
                  </a:cubicBezTo>
                  <a:lnTo>
                    <a:pt x="1" y="17"/>
                  </a:lnTo>
                  <a:cubicBezTo>
                    <a:pt x="1" y="22"/>
                    <a:pt x="8" y="24"/>
                    <a:pt x="22" y="24"/>
                  </a:cubicBezTo>
                  <a:cubicBezTo>
                    <a:pt x="49" y="24"/>
                    <a:pt x="101" y="17"/>
                    <a:pt x="168" y="17"/>
                  </a:cubicBezTo>
                  <a:cubicBezTo>
                    <a:pt x="452" y="50"/>
                    <a:pt x="686" y="234"/>
                    <a:pt x="786" y="501"/>
                  </a:cubicBezTo>
                  <a:cubicBezTo>
                    <a:pt x="819" y="602"/>
                    <a:pt x="836" y="668"/>
                    <a:pt x="836" y="668"/>
                  </a:cubicBezTo>
                  <a:cubicBezTo>
                    <a:pt x="836" y="652"/>
                    <a:pt x="836" y="635"/>
                    <a:pt x="836" y="618"/>
                  </a:cubicBezTo>
                  <a:cubicBezTo>
                    <a:pt x="836" y="568"/>
                    <a:pt x="819" y="535"/>
                    <a:pt x="803" y="501"/>
                  </a:cubicBezTo>
                  <a:cubicBezTo>
                    <a:pt x="719" y="217"/>
                    <a:pt x="468"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751;p60"/>
            <p:cNvSpPr/>
            <p:nvPr/>
          </p:nvSpPr>
          <p:spPr>
            <a:xfrm>
              <a:off x="7109777" y="2590728"/>
              <a:ext cx="21986" cy="1314"/>
            </a:xfrm>
            <a:custGeom>
              <a:avLst/>
              <a:gdLst/>
              <a:ahLst/>
              <a:cxnLst/>
              <a:rect l="l" t="t" r="r" b="b"/>
              <a:pathLst>
                <a:path w="686" h="41" extrusionOk="0">
                  <a:moveTo>
                    <a:pt x="335" y="1"/>
                  </a:moveTo>
                  <a:cubicBezTo>
                    <a:pt x="243" y="9"/>
                    <a:pt x="159" y="9"/>
                    <a:pt x="99" y="9"/>
                  </a:cubicBezTo>
                  <a:cubicBezTo>
                    <a:pt x="38" y="9"/>
                    <a:pt x="1" y="9"/>
                    <a:pt x="1" y="17"/>
                  </a:cubicBezTo>
                  <a:cubicBezTo>
                    <a:pt x="98" y="32"/>
                    <a:pt x="199" y="41"/>
                    <a:pt x="302" y="41"/>
                  </a:cubicBezTo>
                  <a:cubicBezTo>
                    <a:pt x="428" y="41"/>
                    <a:pt x="557" y="2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752;p60"/>
            <p:cNvSpPr/>
            <p:nvPr/>
          </p:nvSpPr>
          <p:spPr>
            <a:xfrm>
              <a:off x="7094777" y="2591273"/>
              <a:ext cx="2724" cy="4295"/>
            </a:xfrm>
            <a:custGeom>
              <a:avLst/>
              <a:gdLst/>
              <a:ahLst/>
              <a:cxnLst/>
              <a:rect l="l" t="t" r="r" b="b"/>
              <a:pathLst>
                <a:path w="85" h="134" extrusionOk="0">
                  <a:moveTo>
                    <a:pt x="1" y="0"/>
                  </a:moveTo>
                  <a:cubicBezTo>
                    <a:pt x="1" y="17"/>
                    <a:pt x="18" y="34"/>
                    <a:pt x="34" y="67"/>
                  </a:cubicBezTo>
                  <a:cubicBezTo>
                    <a:pt x="51" y="100"/>
                    <a:pt x="51" y="134"/>
                    <a:pt x="68" y="134"/>
                  </a:cubicBezTo>
                  <a:cubicBezTo>
                    <a:pt x="68" y="134"/>
                    <a:pt x="84" y="100"/>
                    <a:pt x="51" y="50"/>
                  </a:cubicBezTo>
                  <a:cubicBezTo>
                    <a:pt x="34"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753;p60"/>
            <p:cNvSpPr/>
            <p:nvPr/>
          </p:nvSpPr>
          <p:spPr>
            <a:xfrm>
              <a:off x="7088912" y="2584318"/>
              <a:ext cx="3237" cy="3237"/>
            </a:xfrm>
            <a:custGeom>
              <a:avLst/>
              <a:gdLst/>
              <a:ahLst/>
              <a:cxnLst/>
              <a:rect l="l" t="t" r="r" b="b"/>
              <a:pathLst>
                <a:path w="101" h="101" extrusionOk="0">
                  <a:moveTo>
                    <a:pt x="17" y="0"/>
                  </a:moveTo>
                  <a:lnTo>
                    <a:pt x="17" y="17"/>
                  </a:lnTo>
                  <a:cubicBezTo>
                    <a:pt x="0" y="17"/>
                    <a:pt x="17" y="33"/>
                    <a:pt x="50" y="67"/>
                  </a:cubicBezTo>
                  <a:cubicBezTo>
                    <a:pt x="67" y="84"/>
                    <a:pt x="100" y="100"/>
                    <a:pt x="100" y="100"/>
                  </a:cubicBezTo>
                  <a:cubicBezTo>
                    <a:pt x="100" y="84"/>
                    <a:pt x="84" y="67"/>
                    <a:pt x="67" y="33"/>
                  </a:cubicBezTo>
                  <a:cubicBezTo>
                    <a:pt x="34" y="17"/>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754;p60"/>
            <p:cNvSpPr/>
            <p:nvPr/>
          </p:nvSpPr>
          <p:spPr>
            <a:xfrm>
              <a:off x="7080868" y="2581081"/>
              <a:ext cx="4840" cy="1859"/>
            </a:xfrm>
            <a:custGeom>
              <a:avLst/>
              <a:gdLst/>
              <a:ahLst/>
              <a:cxnLst/>
              <a:rect l="l" t="t" r="r" b="b"/>
              <a:pathLst>
                <a:path w="151" h="58" extrusionOk="0">
                  <a:moveTo>
                    <a:pt x="84" y="1"/>
                  </a:moveTo>
                  <a:cubicBezTo>
                    <a:pt x="51" y="1"/>
                    <a:pt x="0" y="17"/>
                    <a:pt x="17" y="17"/>
                  </a:cubicBezTo>
                  <a:cubicBezTo>
                    <a:pt x="17" y="17"/>
                    <a:pt x="51" y="17"/>
                    <a:pt x="84" y="34"/>
                  </a:cubicBezTo>
                  <a:cubicBezTo>
                    <a:pt x="108" y="46"/>
                    <a:pt x="123" y="58"/>
                    <a:pt x="136" y="58"/>
                  </a:cubicBezTo>
                  <a:cubicBezTo>
                    <a:pt x="141" y="58"/>
                    <a:pt x="146" y="56"/>
                    <a:pt x="151" y="51"/>
                  </a:cubicBezTo>
                  <a:cubicBezTo>
                    <a:pt x="151" y="51"/>
                    <a:pt x="134" y="17"/>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755;p60"/>
            <p:cNvSpPr/>
            <p:nvPr/>
          </p:nvSpPr>
          <p:spPr>
            <a:xfrm>
              <a:off x="7075515" y="2580023"/>
              <a:ext cx="2179" cy="1090"/>
            </a:xfrm>
            <a:custGeom>
              <a:avLst/>
              <a:gdLst/>
              <a:ahLst/>
              <a:cxnLst/>
              <a:rect l="l" t="t" r="r" b="b"/>
              <a:pathLst>
                <a:path w="68" h="34" extrusionOk="0">
                  <a:moveTo>
                    <a:pt x="0" y="0"/>
                  </a:moveTo>
                  <a:cubicBezTo>
                    <a:pt x="0" y="17"/>
                    <a:pt x="17" y="34"/>
                    <a:pt x="34" y="34"/>
                  </a:cubicBezTo>
                  <a:lnTo>
                    <a:pt x="67" y="34"/>
                  </a:lnTo>
                  <a:cubicBezTo>
                    <a:pt x="67" y="34"/>
                    <a:pt x="67"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8822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386862" y="1767600"/>
            <a:ext cx="3296713"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Phép nhân 2 ma trận</a:t>
            </a:r>
            <a:endParaRPr dirty="0"/>
          </a:p>
        </p:txBody>
      </p:sp>
      <p:pic>
        <p:nvPicPr>
          <p:cNvPr id="5" name="Picture 4"/>
          <p:cNvPicPr>
            <a:picLocks noChangeAspect="1"/>
          </p:cNvPicPr>
          <p:nvPr/>
        </p:nvPicPr>
        <p:blipFill>
          <a:blip r:embed="rId3"/>
          <a:stretch>
            <a:fillRect/>
          </a:stretch>
        </p:blipFill>
        <p:spPr>
          <a:xfrm>
            <a:off x="4138247" y="727928"/>
            <a:ext cx="4419599" cy="3316533"/>
          </a:xfrm>
          <a:prstGeom prst="rect">
            <a:avLst/>
          </a:prstGeom>
        </p:spPr>
      </p:pic>
    </p:spTree>
    <p:extLst>
      <p:ext uri="{BB962C8B-B14F-4D97-AF65-F5344CB8AC3E}">
        <p14:creationId xmlns:p14="http://schemas.microsoft.com/office/powerpoint/2010/main" val="235456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41"/>
          <p:cNvSpPr txBox="1">
            <a:spLocks noGrp="1"/>
          </p:cNvSpPr>
          <p:nvPr>
            <p:ph type="title"/>
          </p:nvPr>
        </p:nvSpPr>
        <p:spPr>
          <a:xfrm>
            <a:off x="3181942" y="2792934"/>
            <a:ext cx="3380400" cy="8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Mô hình gửi, nhận</a:t>
            </a:r>
            <a:endParaRPr sz="3000" dirty="0"/>
          </a:p>
        </p:txBody>
      </p:sp>
      <p:sp>
        <p:nvSpPr>
          <p:cNvPr id="1820" name="Google Shape;1820;p41"/>
          <p:cNvSpPr txBox="1">
            <a:spLocks noGrp="1"/>
          </p:cNvSpPr>
          <p:nvPr>
            <p:ph type="subTitle" idx="1"/>
          </p:nvPr>
        </p:nvSpPr>
        <p:spPr>
          <a:xfrm>
            <a:off x="2911211" y="1814285"/>
            <a:ext cx="5279457" cy="945900"/>
          </a:xfrm>
          <a:prstGeom prst="rect">
            <a:avLst/>
          </a:prstGeom>
        </p:spPr>
        <p:txBody>
          <a:bodyPr spcFirstLastPara="1" wrap="square" lIns="91425" tIns="91425" rIns="91425" bIns="91425" anchor="b" anchorCtr="0">
            <a:noAutofit/>
          </a:bodyPr>
          <a:lstStyle/>
          <a:p>
            <a:pPr marL="285750" lvl="0" indent="-285750" algn="l">
              <a:lnSpc>
                <a:spcPct val="150000"/>
              </a:lnSpc>
              <a:buFontTx/>
              <a:buChar char="-"/>
            </a:pPr>
            <a:r>
              <a:rPr lang="en-US" sz="2000" dirty="0" err="1"/>
              <a:t>Đơn</a:t>
            </a:r>
            <a:r>
              <a:rPr lang="en-US" sz="2000" dirty="0"/>
              <a:t> </a:t>
            </a:r>
            <a:r>
              <a:rPr lang="en-US" sz="2000" dirty="0" err="1"/>
              <a:t>vị</a:t>
            </a:r>
            <a:r>
              <a:rPr lang="en-US" sz="2000" dirty="0"/>
              <a:t> </a:t>
            </a:r>
            <a:r>
              <a:rPr lang="en-US" sz="2000" dirty="0" err="1"/>
              <a:t>xử</a:t>
            </a:r>
            <a:r>
              <a:rPr lang="en-US" sz="2000" dirty="0"/>
              <a:t> </a:t>
            </a:r>
            <a:r>
              <a:rPr lang="en-US" sz="2000" dirty="0" err="1"/>
              <a:t>lý</a:t>
            </a:r>
            <a:r>
              <a:rPr lang="en-US" sz="2000" dirty="0"/>
              <a:t> song </a:t>
            </a:r>
            <a:r>
              <a:rPr lang="en-US" sz="2000" dirty="0" err="1"/>
              <a:t>song</a:t>
            </a:r>
            <a:r>
              <a:rPr lang="en-US" sz="2000" dirty="0"/>
              <a:t> </a:t>
            </a:r>
            <a:r>
              <a:rPr lang="en-US" sz="2000" dirty="0" err="1"/>
              <a:t>là</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a:t>
            </a:r>
          </a:p>
          <a:p>
            <a:pPr marL="285750" lvl="0" indent="-285750" algn="l">
              <a:lnSpc>
                <a:spcPct val="150000"/>
              </a:lnSpc>
              <a:buFontTx/>
              <a:buChar char="-"/>
            </a:pP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thực</a:t>
            </a:r>
            <a:r>
              <a:rPr lang="en-US" sz="2000" dirty="0"/>
              <a:t> </a:t>
            </a:r>
            <a:r>
              <a:rPr lang="en-US" sz="2000" dirty="0" err="1"/>
              <a:t>hiện</a:t>
            </a:r>
            <a:r>
              <a:rPr lang="en-US" sz="2000" dirty="0"/>
              <a:t> </a:t>
            </a:r>
            <a:r>
              <a:rPr lang="en-US" sz="2000" dirty="0" err="1"/>
              <a:t>trên</a:t>
            </a:r>
            <a:r>
              <a:rPr lang="en-US" sz="2000" dirty="0"/>
              <a:t> </a:t>
            </a:r>
            <a:r>
              <a:rPr lang="en-US" sz="2000" dirty="0" err="1"/>
              <a:t>các</a:t>
            </a:r>
            <a:r>
              <a:rPr lang="en-US" sz="2000" dirty="0"/>
              <a:t> CPU </a:t>
            </a:r>
            <a:r>
              <a:rPr lang="en-US" sz="2000" dirty="0" err="1"/>
              <a:t>khác</a:t>
            </a:r>
            <a:r>
              <a:rPr lang="en-US" sz="2000" dirty="0"/>
              <a:t> </a:t>
            </a:r>
            <a:r>
              <a:rPr lang="en-US" sz="2000" dirty="0" err="1"/>
              <a:t>nhau</a:t>
            </a:r>
            <a:r>
              <a:rPr lang="en-US" sz="2000" dirty="0"/>
              <a:t>.</a:t>
            </a:r>
          </a:p>
          <a:p>
            <a:pPr marL="285750" lvl="0" indent="-285750" algn="l">
              <a:lnSpc>
                <a:spcPct val="150000"/>
              </a:lnSpc>
              <a:buFontTx/>
              <a:buChar char="-"/>
            </a:pPr>
            <a:r>
              <a:rPr lang="en-US" sz="2000" dirty="0" err="1"/>
              <a:t>Không</a:t>
            </a:r>
            <a:r>
              <a:rPr lang="en-US" sz="2000" dirty="0"/>
              <a:t> </a:t>
            </a:r>
            <a:r>
              <a:rPr lang="en-US" sz="2000" dirty="0" err="1"/>
              <a:t>được</a:t>
            </a:r>
            <a:r>
              <a:rPr lang="en-US" sz="2000" dirty="0"/>
              <a:t> </a:t>
            </a:r>
            <a:r>
              <a:rPr lang="en-US" sz="2000" dirty="0" err="1"/>
              <a:t>truy</a:t>
            </a:r>
            <a:r>
              <a:rPr lang="en-US" sz="2000" dirty="0"/>
              <a:t> </a:t>
            </a:r>
            <a:r>
              <a:rPr lang="en-US" sz="2000" dirty="0" err="1"/>
              <a:t>cập</a:t>
            </a:r>
            <a:r>
              <a:rPr lang="en-US" sz="2000" dirty="0"/>
              <a:t> </a:t>
            </a:r>
            <a:r>
              <a:rPr lang="en-US" sz="2000" dirty="0" err="1"/>
              <a:t>vào</a:t>
            </a:r>
            <a:r>
              <a:rPr lang="en-US" sz="2000" dirty="0"/>
              <a:t> </a:t>
            </a:r>
            <a:r>
              <a:rPr lang="en-US" sz="2000" dirty="0" err="1"/>
              <a:t>bộ</a:t>
            </a:r>
            <a:r>
              <a:rPr lang="en-US" sz="2000" dirty="0"/>
              <a:t> </a:t>
            </a:r>
            <a:r>
              <a:rPr lang="en-US" sz="2000" dirty="0" err="1"/>
              <a:t>nhớ</a:t>
            </a:r>
            <a:r>
              <a:rPr lang="en-US" sz="2000" dirty="0"/>
              <a:t> chia </a:t>
            </a:r>
            <a:r>
              <a:rPr lang="en-US" sz="2000" dirty="0" err="1"/>
              <a:t>sẻ</a:t>
            </a:r>
            <a:r>
              <a:rPr lang="en-US" sz="2000" dirty="0"/>
              <a:t>.</a:t>
            </a:r>
          </a:p>
        </p:txBody>
      </p:sp>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CACD8A1-5397-46C3-A63C-9371C03C08B9}"/>
              </a:ext>
            </a:extLst>
          </p:cNvPr>
          <p:cNvSpPr/>
          <p:nvPr/>
        </p:nvSpPr>
        <p:spPr>
          <a:xfrm>
            <a:off x="215323" y="361507"/>
            <a:ext cx="2003314" cy="989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Mô</a:t>
            </a:r>
            <a:r>
              <a:rPr lang="en-US" dirty="0"/>
              <a:t> </a:t>
            </a:r>
            <a:r>
              <a:rPr lang="en-US" dirty="0" err="1"/>
              <a:t>Hình</a:t>
            </a:r>
            <a:r>
              <a:rPr lang="en-US" dirty="0"/>
              <a:t> Quan </a:t>
            </a:r>
            <a:r>
              <a:rPr lang="en-US"/>
              <a:t>hệ</a:t>
            </a:r>
          </a:p>
        </p:txBody>
      </p:sp>
    </p:spTree>
    <p:extLst>
      <p:ext uri="{BB962C8B-B14F-4D97-AF65-F5344CB8AC3E}">
        <p14:creationId xmlns:p14="http://schemas.microsoft.com/office/powerpoint/2010/main" val="140782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1957920" y="1064328"/>
            <a:ext cx="3024388" cy="2627782"/>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37"/>
          <p:cNvGrpSpPr/>
          <p:nvPr/>
        </p:nvGrpSpPr>
        <p:grpSpPr>
          <a:xfrm>
            <a:off x="827960" y="1271876"/>
            <a:ext cx="1510405" cy="3426812"/>
            <a:chOff x="1418399" y="1248430"/>
            <a:chExt cx="1510405" cy="3426812"/>
          </a:xfrm>
        </p:grpSpPr>
        <p:sp>
          <p:nvSpPr>
            <p:cNvPr id="1340" name="Google Shape;1340;p37"/>
            <p:cNvSpPr/>
            <p:nvPr/>
          </p:nvSpPr>
          <p:spPr>
            <a:xfrm>
              <a:off x="1705583" y="4527315"/>
              <a:ext cx="333277" cy="147927"/>
            </a:xfrm>
            <a:custGeom>
              <a:avLst/>
              <a:gdLst/>
              <a:ahLst/>
              <a:cxnLst/>
              <a:rect l="l" t="t" r="r" b="b"/>
              <a:pathLst>
                <a:path w="10224" h="4538" extrusionOk="0">
                  <a:moveTo>
                    <a:pt x="49" y="1"/>
                  </a:moveTo>
                  <a:lnTo>
                    <a:pt x="0" y="4307"/>
                  </a:lnTo>
                  <a:lnTo>
                    <a:pt x="345" y="4324"/>
                  </a:lnTo>
                  <a:cubicBezTo>
                    <a:pt x="1362" y="4390"/>
                    <a:pt x="4503" y="4538"/>
                    <a:pt x="6762" y="4538"/>
                  </a:cubicBezTo>
                  <a:cubicBezTo>
                    <a:pt x="7864" y="4538"/>
                    <a:pt x="8756" y="4503"/>
                    <a:pt x="9090" y="4406"/>
                  </a:cubicBezTo>
                  <a:cubicBezTo>
                    <a:pt x="10224" y="4061"/>
                    <a:pt x="5556" y="2976"/>
                    <a:pt x="5556" y="2976"/>
                  </a:cubicBezTo>
                  <a:lnTo>
                    <a:pt x="5556" y="34"/>
                  </a:lnTo>
                  <a:lnTo>
                    <a:pt x="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1706104" y="4658585"/>
              <a:ext cx="300093" cy="6487"/>
            </a:xfrm>
            <a:custGeom>
              <a:avLst/>
              <a:gdLst/>
              <a:ahLst/>
              <a:cxnLst/>
              <a:rect l="l" t="t" r="r" b="b"/>
              <a:pathLst>
                <a:path w="9206" h="199" extrusionOk="0">
                  <a:moveTo>
                    <a:pt x="4603" y="1"/>
                  </a:moveTo>
                  <a:cubicBezTo>
                    <a:pt x="2072" y="1"/>
                    <a:pt x="1" y="50"/>
                    <a:pt x="1" y="99"/>
                  </a:cubicBezTo>
                  <a:cubicBezTo>
                    <a:pt x="1" y="149"/>
                    <a:pt x="2072" y="198"/>
                    <a:pt x="4603" y="198"/>
                  </a:cubicBezTo>
                  <a:cubicBezTo>
                    <a:pt x="7150" y="198"/>
                    <a:pt x="9205" y="149"/>
                    <a:pt x="9205" y="99"/>
                  </a:cubicBezTo>
                  <a:cubicBezTo>
                    <a:pt x="9205" y="50"/>
                    <a:pt x="7150" y="1"/>
                    <a:pt x="46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1888292" y="4626216"/>
              <a:ext cx="16103" cy="17994"/>
            </a:xfrm>
            <a:custGeom>
              <a:avLst/>
              <a:gdLst/>
              <a:ahLst/>
              <a:cxnLst/>
              <a:rect l="l" t="t" r="r" b="b"/>
              <a:pathLst>
                <a:path w="494" h="552" extrusionOk="0">
                  <a:moveTo>
                    <a:pt x="439" y="0"/>
                  </a:moveTo>
                  <a:cubicBezTo>
                    <a:pt x="384" y="0"/>
                    <a:pt x="262" y="79"/>
                    <a:pt x="164" y="205"/>
                  </a:cubicBezTo>
                  <a:cubicBezTo>
                    <a:pt x="49" y="369"/>
                    <a:pt x="0" y="517"/>
                    <a:pt x="49" y="550"/>
                  </a:cubicBezTo>
                  <a:cubicBezTo>
                    <a:pt x="53" y="551"/>
                    <a:pt x="57" y="552"/>
                    <a:pt x="61" y="552"/>
                  </a:cubicBezTo>
                  <a:cubicBezTo>
                    <a:pt x="113" y="552"/>
                    <a:pt x="206" y="457"/>
                    <a:pt x="312" y="320"/>
                  </a:cubicBezTo>
                  <a:cubicBezTo>
                    <a:pt x="411" y="188"/>
                    <a:pt x="493" y="57"/>
                    <a:pt x="460" y="8"/>
                  </a:cubicBezTo>
                  <a:cubicBezTo>
                    <a:pt x="455" y="3"/>
                    <a:pt x="448" y="0"/>
                    <a:pt x="4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1899538" y="4629443"/>
              <a:ext cx="15549" cy="20765"/>
            </a:xfrm>
            <a:custGeom>
              <a:avLst/>
              <a:gdLst/>
              <a:ahLst/>
              <a:cxnLst/>
              <a:rect l="l" t="t" r="r" b="b"/>
              <a:pathLst>
                <a:path w="477" h="637" extrusionOk="0">
                  <a:moveTo>
                    <a:pt x="410" y="1"/>
                  </a:moveTo>
                  <a:cubicBezTo>
                    <a:pt x="357" y="1"/>
                    <a:pt x="232" y="96"/>
                    <a:pt x="132" y="254"/>
                  </a:cubicBezTo>
                  <a:cubicBezTo>
                    <a:pt x="33" y="451"/>
                    <a:pt x="0" y="615"/>
                    <a:pt x="49" y="632"/>
                  </a:cubicBezTo>
                  <a:cubicBezTo>
                    <a:pt x="55" y="635"/>
                    <a:pt x="60" y="637"/>
                    <a:pt x="66" y="637"/>
                  </a:cubicBezTo>
                  <a:cubicBezTo>
                    <a:pt x="119" y="637"/>
                    <a:pt x="208" y="514"/>
                    <a:pt x="296" y="352"/>
                  </a:cubicBezTo>
                  <a:cubicBezTo>
                    <a:pt x="395" y="188"/>
                    <a:pt x="477" y="40"/>
                    <a:pt x="428" y="7"/>
                  </a:cubicBezTo>
                  <a:cubicBezTo>
                    <a:pt x="423" y="3"/>
                    <a:pt x="417" y="1"/>
                    <a:pt x="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1708256" y="4627520"/>
              <a:ext cx="52547" cy="33869"/>
            </a:xfrm>
            <a:custGeom>
              <a:avLst/>
              <a:gdLst/>
              <a:ahLst/>
              <a:cxnLst/>
              <a:rect l="l" t="t" r="r" b="b"/>
              <a:pathLst>
                <a:path w="1612" h="1039" extrusionOk="0">
                  <a:moveTo>
                    <a:pt x="296" y="0"/>
                  </a:moveTo>
                  <a:cubicBezTo>
                    <a:pt x="99" y="17"/>
                    <a:pt x="0" y="83"/>
                    <a:pt x="0" y="116"/>
                  </a:cubicBezTo>
                  <a:cubicBezTo>
                    <a:pt x="9" y="124"/>
                    <a:pt x="41" y="124"/>
                    <a:pt x="93" y="124"/>
                  </a:cubicBezTo>
                  <a:cubicBezTo>
                    <a:pt x="144" y="124"/>
                    <a:pt x="214" y="124"/>
                    <a:pt x="296" y="132"/>
                  </a:cubicBezTo>
                  <a:cubicBezTo>
                    <a:pt x="510" y="165"/>
                    <a:pt x="707" y="247"/>
                    <a:pt x="888" y="379"/>
                  </a:cubicBezTo>
                  <a:cubicBezTo>
                    <a:pt x="1069" y="526"/>
                    <a:pt x="1233" y="674"/>
                    <a:pt x="1365" y="839"/>
                  </a:cubicBezTo>
                  <a:cubicBezTo>
                    <a:pt x="1485" y="959"/>
                    <a:pt x="1564" y="1038"/>
                    <a:pt x="1589" y="1038"/>
                  </a:cubicBezTo>
                  <a:cubicBezTo>
                    <a:pt x="1591" y="1038"/>
                    <a:pt x="1593" y="1037"/>
                    <a:pt x="1595" y="1036"/>
                  </a:cubicBezTo>
                  <a:cubicBezTo>
                    <a:pt x="1611" y="1020"/>
                    <a:pt x="1578" y="921"/>
                    <a:pt x="1480" y="757"/>
                  </a:cubicBezTo>
                  <a:cubicBezTo>
                    <a:pt x="1348" y="559"/>
                    <a:pt x="1184" y="379"/>
                    <a:pt x="1003" y="231"/>
                  </a:cubicBezTo>
                  <a:cubicBezTo>
                    <a:pt x="789" y="83"/>
                    <a:pt x="543" y="0"/>
                    <a:pt x="2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1872743" y="4625107"/>
              <a:ext cx="18255" cy="8638"/>
            </a:xfrm>
            <a:custGeom>
              <a:avLst/>
              <a:gdLst/>
              <a:ahLst/>
              <a:cxnLst/>
              <a:rect l="l" t="t" r="r" b="b"/>
              <a:pathLst>
                <a:path w="560" h="265" extrusionOk="0">
                  <a:moveTo>
                    <a:pt x="481" y="1"/>
                  </a:moveTo>
                  <a:cubicBezTo>
                    <a:pt x="426" y="1"/>
                    <a:pt x="343" y="26"/>
                    <a:pt x="247" y="58"/>
                  </a:cubicBezTo>
                  <a:cubicBezTo>
                    <a:pt x="115" y="107"/>
                    <a:pt x="0" y="157"/>
                    <a:pt x="17" y="206"/>
                  </a:cubicBezTo>
                  <a:cubicBezTo>
                    <a:pt x="17" y="243"/>
                    <a:pt x="63" y="264"/>
                    <a:pt x="131" y="264"/>
                  </a:cubicBezTo>
                  <a:cubicBezTo>
                    <a:pt x="183" y="264"/>
                    <a:pt x="248" y="251"/>
                    <a:pt x="313" y="222"/>
                  </a:cubicBezTo>
                  <a:cubicBezTo>
                    <a:pt x="477" y="173"/>
                    <a:pt x="559" y="74"/>
                    <a:pt x="543" y="25"/>
                  </a:cubicBezTo>
                  <a:cubicBezTo>
                    <a:pt x="531" y="8"/>
                    <a:pt x="510"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1865767" y="4613600"/>
              <a:ext cx="22003" cy="6454"/>
            </a:xfrm>
            <a:custGeom>
              <a:avLst/>
              <a:gdLst/>
              <a:ahLst/>
              <a:cxnLst/>
              <a:rect l="l" t="t" r="r" b="b"/>
              <a:pathLst>
                <a:path w="675" h="198" extrusionOk="0">
                  <a:moveTo>
                    <a:pt x="346" y="0"/>
                  </a:moveTo>
                  <a:cubicBezTo>
                    <a:pt x="165" y="0"/>
                    <a:pt x="17" y="49"/>
                    <a:pt x="17" y="99"/>
                  </a:cubicBezTo>
                  <a:cubicBezTo>
                    <a:pt x="1" y="148"/>
                    <a:pt x="149" y="197"/>
                    <a:pt x="346" y="197"/>
                  </a:cubicBezTo>
                  <a:cubicBezTo>
                    <a:pt x="527" y="197"/>
                    <a:pt x="675" y="148"/>
                    <a:pt x="675" y="99"/>
                  </a:cubicBezTo>
                  <a:cubicBezTo>
                    <a:pt x="658" y="49"/>
                    <a:pt x="510" y="0"/>
                    <a:pt x="3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1890410" y="4444811"/>
              <a:ext cx="320075" cy="224010"/>
            </a:xfrm>
            <a:custGeom>
              <a:avLst/>
              <a:gdLst/>
              <a:ahLst/>
              <a:cxnLst/>
              <a:rect l="l" t="t" r="r" b="b"/>
              <a:pathLst>
                <a:path w="9819" h="6872" extrusionOk="0">
                  <a:moveTo>
                    <a:pt x="1316" y="1"/>
                  </a:moveTo>
                  <a:lnTo>
                    <a:pt x="1" y="4093"/>
                  </a:lnTo>
                  <a:lnTo>
                    <a:pt x="313" y="4208"/>
                  </a:lnTo>
                  <a:cubicBezTo>
                    <a:pt x="1743" y="4751"/>
                    <a:pt x="7594" y="6855"/>
                    <a:pt x="8663" y="6871"/>
                  </a:cubicBezTo>
                  <a:cubicBezTo>
                    <a:pt x="8667" y="6871"/>
                    <a:pt x="8671" y="6871"/>
                    <a:pt x="8675" y="6871"/>
                  </a:cubicBezTo>
                  <a:cubicBezTo>
                    <a:pt x="9818" y="6871"/>
                    <a:pt x="5704" y="4471"/>
                    <a:pt x="5704" y="4471"/>
                  </a:cubicBezTo>
                  <a:lnTo>
                    <a:pt x="6575" y="1661"/>
                  </a:lnTo>
                  <a:lnTo>
                    <a:pt x="1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1892040" y="4572788"/>
              <a:ext cx="287738" cy="89154"/>
            </a:xfrm>
            <a:custGeom>
              <a:avLst/>
              <a:gdLst/>
              <a:ahLst/>
              <a:cxnLst/>
              <a:rect l="l" t="t" r="r" b="b"/>
              <a:pathLst>
                <a:path w="8827" h="2735" extrusionOk="0">
                  <a:moveTo>
                    <a:pt x="28" y="0"/>
                  </a:moveTo>
                  <a:cubicBezTo>
                    <a:pt x="21" y="0"/>
                    <a:pt x="17" y="1"/>
                    <a:pt x="17" y="3"/>
                  </a:cubicBezTo>
                  <a:cubicBezTo>
                    <a:pt x="0" y="52"/>
                    <a:pt x="1956" y="710"/>
                    <a:pt x="4389" y="1449"/>
                  </a:cubicBezTo>
                  <a:cubicBezTo>
                    <a:pt x="6724" y="2175"/>
                    <a:pt x="8635" y="2734"/>
                    <a:pt x="8799" y="2734"/>
                  </a:cubicBezTo>
                  <a:cubicBezTo>
                    <a:pt x="8806" y="2734"/>
                    <a:pt x="8809" y="2733"/>
                    <a:pt x="8810" y="2731"/>
                  </a:cubicBezTo>
                  <a:cubicBezTo>
                    <a:pt x="8827" y="2682"/>
                    <a:pt x="6871" y="2025"/>
                    <a:pt x="4438" y="1269"/>
                  </a:cubicBezTo>
                  <a:cubicBezTo>
                    <a:pt x="2119" y="559"/>
                    <a:pt x="193" y="0"/>
                    <a:pt x="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2072044" y="4596780"/>
              <a:ext cx="19852" cy="13626"/>
            </a:xfrm>
            <a:custGeom>
              <a:avLst/>
              <a:gdLst/>
              <a:ahLst/>
              <a:cxnLst/>
              <a:rect l="l" t="t" r="r" b="b"/>
              <a:pathLst>
                <a:path w="609" h="418" extrusionOk="0">
                  <a:moveTo>
                    <a:pt x="534" y="1"/>
                  </a:moveTo>
                  <a:cubicBezTo>
                    <a:pt x="469" y="1"/>
                    <a:pt x="362" y="41"/>
                    <a:pt x="247" y="122"/>
                  </a:cubicBezTo>
                  <a:cubicBezTo>
                    <a:pt x="83" y="237"/>
                    <a:pt x="1" y="368"/>
                    <a:pt x="34" y="401"/>
                  </a:cubicBezTo>
                  <a:cubicBezTo>
                    <a:pt x="45" y="412"/>
                    <a:pt x="61" y="418"/>
                    <a:pt x="80" y="418"/>
                  </a:cubicBezTo>
                  <a:cubicBezTo>
                    <a:pt x="144" y="418"/>
                    <a:pt x="248" y="358"/>
                    <a:pt x="362" y="270"/>
                  </a:cubicBezTo>
                  <a:cubicBezTo>
                    <a:pt x="494" y="171"/>
                    <a:pt x="609" y="72"/>
                    <a:pt x="592" y="23"/>
                  </a:cubicBezTo>
                  <a:cubicBezTo>
                    <a:pt x="583" y="8"/>
                    <a:pt x="562" y="1"/>
                    <a:pt x="5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081171" y="4602876"/>
              <a:ext cx="19852" cy="16853"/>
            </a:xfrm>
            <a:custGeom>
              <a:avLst/>
              <a:gdLst/>
              <a:ahLst/>
              <a:cxnLst/>
              <a:rect l="l" t="t" r="r" b="b"/>
              <a:pathLst>
                <a:path w="609" h="517" extrusionOk="0">
                  <a:moveTo>
                    <a:pt x="551" y="0"/>
                  </a:moveTo>
                  <a:cubicBezTo>
                    <a:pt x="485" y="0"/>
                    <a:pt x="358" y="63"/>
                    <a:pt x="230" y="165"/>
                  </a:cubicBezTo>
                  <a:cubicBezTo>
                    <a:pt x="82" y="313"/>
                    <a:pt x="0" y="477"/>
                    <a:pt x="33" y="510"/>
                  </a:cubicBezTo>
                  <a:cubicBezTo>
                    <a:pt x="40" y="514"/>
                    <a:pt x="47" y="516"/>
                    <a:pt x="57" y="516"/>
                  </a:cubicBezTo>
                  <a:cubicBezTo>
                    <a:pt x="117" y="516"/>
                    <a:pt x="233" y="427"/>
                    <a:pt x="362" y="313"/>
                  </a:cubicBezTo>
                  <a:cubicBezTo>
                    <a:pt x="510" y="181"/>
                    <a:pt x="608" y="50"/>
                    <a:pt x="592" y="17"/>
                  </a:cubicBezTo>
                  <a:cubicBezTo>
                    <a:pt x="585" y="6"/>
                    <a:pt x="570" y="0"/>
                    <a:pt x="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1903808" y="4542701"/>
              <a:ext cx="41301" cy="45734"/>
            </a:xfrm>
            <a:custGeom>
              <a:avLst/>
              <a:gdLst/>
              <a:ahLst/>
              <a:cxnLst/>
              <a:rect l="l" t="t" r="r" b="b"/>
              <a:pathLst>
                <a:path w="1267" h="1403" extrusionOk="0">
                  <a:moveTo>
                    <a:pt x="151" y="1"/>
                  </a:moveTo>
                  <a:cubicBezTo>
                    <a:pt x="54" y="1"/>
                    <a:pt x="1" y="27"/>
                    <a:pt x="1" y="38"/>
                  </a:cubicBezTo>
                  <a:cubicBezTo>
                    <a:pt x="1" y="71"/>
                    <a:pt x="116" y="71"/>
                    <a:pt x="264" y="153"/>
                  </a:cubicBezTo>
                  <a:cubicBezTo>
                    <a:pt x="461" y="236"/>
                    <a:pt x="642" y="384"/>
                    <a:pt x="757" y="564"/>
                  </a:cubicBezTo>
                  <a:cubicBezTo>
                    <a:pt x="888" y="745"/>
                    <a:pt x="1003" y="942"/>
                    <a:pt x="1085" y="1140"/>
                  </a:cubicBezTo>
                  <a:cubicBezTo>
                    <a:pt x="1168" y="1304"/>
                    <a:pt x="1217" y="1403"/>
                    <a:pt x="1250" y="1403"/>
                  </a:cubicBezTo>
                  <a:cubicBezTo>
                    <a:pt x="1266" y="1386"/>
                    <a:pt x="1266" y="1271"/>
                    <a:pt x="1217" y="1107"/>
                  </a:cubicBezTo>
                  <a:cubicBezTo>
                    <a:pt x="1151" y="860"/>
                    <a:pt x="1053" y="647"/>
                    <a:pt x="921" y="449"/>
                  </a:cubicBezTo>
                  <a:cubicBezTo>
                    <a:pt x="773" y="236"/>
                    <a:pt x="560" y="88"/>
                    <a:pt x="313" y="22"/>
                  </a:cubicBezTo>
                  <a:cubicBezTo>
                    <a:pt x="250" y="6"/>
                    <a:pt x="196"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060798" y="4590880"/>
              <a:ext cx="18776" cy="6226"/>
            </a:xfrm>
            <a:custGeom>
              <a:avLst/>
              <a:gdLst/>
              <a:ahLst/>
              <a:cxnLst/>
              <a:rect l="l" t="t" r="r" b="b"/>
              <a:pathLst>
                <a:path w="576" h="191" extrusionOk="0">
                  <a:moveTo>
                    <a:pt x="381" y="1"/>
                  </a:moveTo>
                  <a:cubicBezTo>
                    <a:pt x="349" y="1"/>
                    <a:pt x="315" y="3"/>
                    <a:pt x="280" y="7"/>
                  </a:cubicBezTo>
                  <a:cubicBezTo>
                    <a:pt x="132" y="7"/>
                    <a:pt x="17" y="40"/>
                    <a:pt x="1" y="89"/>
                  </a:cubicBezTo>
                  <a:cubicBezTo>
                    <a:pt x="1" y="133"/>
                    <a:pt x="92" y="190"/>
                    <a:pt x="229" y="190"/>
                  </a:cubicBezTo>
                  <a:cubicBezTo>
                    <a:pt x="245" y="190"/>
                    <a:pt x="262" y="189"/>
                    <a:pt x="280" y="188"/>
                  </a:cubicBezTo>
                  <a:cubicBezTo>
                    <a:pt x="461" y="188"/>
                    <a:pt x="576" y="122"/>
                    <a:pt x="559" y="73"/>
                  </a:cubicBezTo>
                  <a:cubicBezTo>
                    <a:pt x="559" y="22"/>
                    <a:pt x="483" y="1"/>
                    <a:pt x="3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2058125" y="4575950"/>
              <a:ext cx="21449" cy="8541"/>
            </a:xfrm>
            <a:custGeom>
              <a:avLst/>
              <a:gdLst/>
              <a:ahLst/>
              <a:cxnLst/>
              <a:rect l="l" t="t" r="r" b="b"/>
              <a:pathLst>
                <a:path w="658" h="262" extrusionOk="0">
                  <a:moveTo>
                    <a:pt x="128" y="0"/>
                  </a:moveTo>
                  <a:cubicBezTo>
                    <a:pt x="66" y="0"/>
                    <a:pt x="25" y="13"/>
                    <a:pt x="17" y="37"/>
                  </a:cubicBezTo>
                  <a:cubicBezTo>
                    <a:pt x="0" y="87"/>
                    <a:pt x="132" y="169"/>
                    <a:pt x="313" y="218"/>
                  </a:cubicBezTo>
                  <a:cubicBezTo>
                    <a:pt x="401" y="245"/>
                    <a:pt x="489" y="262"/>
                    <a:pt x="551" y="262"/>
                  </a:cubicBezTo>
                  <a:cubicBezTo>
                    <a:pt x="606" y="262"/>
                    <a:pt x="641" y="249"/>
                    <a:pt x="641" y="218"/>
                  </a:cubicBezTo>
                  <a:cubicBezTo>
                    <a:pt x="658" y="169"/>
                    <a:pt x="526" y="87"/>
                    <a:pt x="362" y="37"/>
                  </a:cubicBezTo>
                  <a:cubicBezTo>
                    <a:pt x="272" y="13"/>
                    <a:pt x="189" y="0"/>
                    <a:pt x="12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7"/>
            <p:cNvSpPr/>
            <p:nvPr/>
          </p:nvSpPr>
          <p:spPr>
            <a:xfrm>
              <a:off x="1605378" y="2680992"/>
              <a:ext cx="818719" cy="1918167"/>
            </a:xfrm>
            <a:custGeom>
              <a:avLst/>
              <a:gdLst/>
              <a:ahLst/>
              <a:cxnLst/>
              <a:rect l="l" t="t" r="r" b="b"/>
              <a:pathLst>
                <a:path w="25116" h="58844" extrusionOk="0">
                  <a:moveTo>
                    <a:pt x="10503" y="8268"/>
                  </a:moveTo>
                  <a:cubicBezTo>
                    <a:pt x="10504" y="8269"/>
                    <a:pt x="15796" y="28600"/>
                    <a:pt x="15845" y="30211"/>
                  </a:cubicBezTo>
                  <a:cubicBezTo>
                    <a:pt x="15878" y="31181"/>
                    <a:pt x="12920" y="40566"/>
                    <a:pt x="10602" y="47765"/>
                  </a:cubicBezTo>
                  <a:cubicBezTo>
                    <a:pt x="10454" y="34189"/>
                    <a:pt x="10290" y="11095"/>
                    <a:pt x="10503" y="8268"/>
                  </a:cubicBezTo>
                  <a:close/>
                  <a:moveTo>
                    <a:pt x="1" y="0"/>
                  </a:moveTo>
                  <a:lnTo>
                    <a:pt x="1217" y="58843"/>
                  </a:lnTo>
                  <a:lnTo>
                    <a:pt x="10734" y="58728"/>
                  </a:lnTo>
                  <a:cubicBezTo>
                    <a:pt x="10734" y="58728"/>
                    <a:pt x="10717" y="58071"/>
                    <a:pt x="10717" y="56920"/>
                  </a:cubicBezTo>
                  <a:lnTo>
                    <a:pt x="10717" y="56920"/>
                  </a:lnTo>
                  <a:lnTo>
                    <a:pt x="16289" y="58449"/>
                  </a:lnTo>
                  <a:cubicBezTo>
                    <a:pt x="16289" y="58449"/>
                    <a:pt x="21713" y="40089"/>
                    <a:pt x="23571" y="32545"/>
                  </a:cubicBezTo>
                  <a:cubicBezTo>
                    <a:pt x="25116" y="26266"/>
                    <a:pt x="18179" y="1447"/>
                    <a:pt x="18179" y="1447"/>
                  </a:cubicBezTo>
                  <a:lnTo>
                    <a:pt x="10947" y="8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7"/>
            <p:cNvSpPr/>
            <p:nvPr/>
          </p:nvSpPr>
          <p:spPr>
            <a:xfrm>
              <a:off x="1647168" y="4519296"/>
              <a:ext cx="309709" cy="5933"/>
            </a:xfrm>
            <a:custGeom>
              <a:avLst/>
              <a:gdLst/>
              <a:ahLst/>
              <a:cxnLst/>
              <a:rect l="l" t="t" r="r" b="b"/>
              <a:pathLst>
                <a:path w="9501" h="182" extrusionOk="0">
                  <a:moveTo>
                    <a:pt x="4751" y="0"/>
                  </a:moveTo>
                  <a:cubicBezTo>
                    <a:pt x="2121" y="0"/>
                    <a:pt x="1" y="33"/>
                    <a:pt x="1" y="99"/>
                  </a:cubicBezTo>
                  <a:cubicBezTo>
                    <a:pt x="1" y="148"/>
                    <a:pt x="2121" y="181"/>
                    <a:pt x="4751" y="181"/>
                  </a:cubicBezTo>
                  <a:cubicBezTo>
                    <a:pt x="7381" y="181"/>
                    <a:pt x="9501" y="148"/>
                    <a:pt x="9501" y="99"/>
                  </a:cubicBezTo>
                  <a:cubicBezTo>
                    <a:pt x="9501" y="33"/>
                    <a:pt x="7381" y="0"/>
                    <a:pt x="475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a:off x="1954171" y="4453384"/>
              <a:ext cx="199366" cy="70215"/>
            </a:xfrm>
            <a:custGeom>
              <a:avLst/>
              <a:gdLst/>
              <a:ahLst/>
              <a:cxnLst/>
              <a:rect l="l" t="t" r="r" b="b"/>
              <a:pathLst>
                <a:path w="6116" h="2154" extrusionOk="0">
                  <a:moveTo>
                    <a:pt x="1" y="1"/>
                  </a:moveTo>
                  <a:cubicBezTo>
                    <a:pt x="1" y="17"/>
                    <a:pt x="280" y="181"/>
                    <a:pt x="823" y="395"/>
                  </a:cubicBezTo>
                  <a:cubicBezTo>
                    <a:pt x="1365" y="625"/>
                    <a:pt x="2137" y="921"/>
                    <a:pt x="2992" y="1217"/>
                  </a:cubicBezTo>
                  <a:cubicBezTo>
                    <a:pt x="3830" y="1513"/>
                    <a:pt x="4619" y="1759"/>
                    <a:pt x="5178" y="1924"/>
                  </a:cubicBezTo>
                  <a:cubicBezTo>
                    <a:pt x="5491" y="2039"/>
                    <a:pt x="5803" y="2104"/>
                    <a:pt x="6115" y="2154"/>
                  </a:cubicBezTo>
                  <a:cubicBezTo>
                    <a:pt x="5836" y="2006"/>
                    <a:pt x="5540" y="1891"/>
                    <a:pt x="5228" y="1792"/>
                  </a:cubicBezTo>
                  <a:lnTo>
                    <a:pt x="3041" y="1036"/>
                  </a:lnTo>
                  <a:cubicBezTo>
                    <a:pt x="2236" y="757"/>
                    <a:pt x="1496" y="494"/>
                    <a:pt x="872" y="280"/>
                  </a:cubicBezTo>
                  <a:cubicBezTo>
                    <a:pt x="592" y="165"/>
                    <a:pt x="297" y="66"/>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a:off x="2120810" y="3658950"/>
              <a:ext cx="117384" cy="10464"/>
            </a:xfrm>
            <a:custGeom>
              <a:avLst/>
              <a:gdLst/>
              <a:ahLst/>
              <a:cxnLst/>
              <a:rect l="l" t="t" r="r" b="b"/>
              <a:pathLst>
                <a:path w="3601" h="321" extrusionOk="0">
                  <a:moveTo>
                    <a:pt x="3262" y="0"/>
                  </a:moveTo>
                  <a:cubicBezTo>
                    <a:pt x="2934" y="0"/>
                    <a:pt x="2399" y="22"/>
                    <a:pt x="1792" y="62"/>
                  </a:cubicBezTo>
                  <a:cubicBezTo>
                    <a:pt x="806" y="144"/>
                    <a:pt x="0" y="243"/>
                    <a:pt x="0" y="292"/>
                  </a:cubicBezTo>
                  <a:cubicBezTo>
                    <a:pt x="0" y="312"/>
                    <a:pt x="128" y="321"/>
                    <a:pt x="344" y="321"/>
                  </a:cubicBezTo>
                  <a:cubicBezTo>
                    <a:pt x="674" y="321"/>
                    <a:pt x="1211" y="299"/>
                    <a:pt x="1809" y="259"/>
                  </a:cubicBezTo>
                  <a:cubicBezTo>
                    <a:pt x="2795" y="177"/>
                    <a:pt x="3600" y="78"/>
                    <a:pt x="3600" y="29"/>
                  </a:cubicBezTo>
                  <a:cubicBezTo>
                    <a:pt x="3600" y="10"/>
                    <a:pt x="3475" y="0"/>
                    <a:pt x="32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a:off x="2129904" y="3668664"/>
              <a:ext cx="88437" cy="26404"/>
            </a:xfrm>
            <a:custGeom>
              <a:avLst/>
              <a:gdLst/>
              <a:ahLst/>
              <a:cxnLst/>
              <a:rect l="l" t="t" r="r" b="b"/>
              <a:pathLst>
                <a:path w="2713" h="810" extrusionOk="0">
                  <a:moveTo>
                    <a:pt x="54" y="0"/>
                  </a:moveTo>
                  <a:cubicBezTo>
                    <a:pt x="30" y="0"/>
                    <a:pt x="17" y="3"/>
                    <a:pt x="17" y="10"/>
                  </a:cubicBezTo>
                  <a:cubicBezTo>
                    <a:pt x="1" y="60"/>
                    <a:pt x="593" y="273"/>
                    <a:pt x="1332" y="487"/>
                  </a:cubicBezTo>
                  <a:cubicBezTo>
                    <a:pt x="1968" y="685"/>
                    <a:pt x="2506" y="810"/>
                    <a:pt x="2656" y="810"/>
                  </a:cubicBezTo>
                  <a:cubicBezTo>
                    <a:pt x="2680" y="810"/>
                    <a:pt x="2694" y="806"/>
                    <a:pt x="2697" y="799"/>
                  </a:cubicBezTo>
                  <a:cubicBezTo>
                    <a:pt x="2713" y="750"/>
                    <a:pt x="2121" y="536"/>
                    <a:pt x="1382" y="306"/>
                  </a:cubicBezTo>
                  <a:cubicBezTo>
                    <a:pt x="747" y="123"/>
                    <a:pt x="197" y="0"/>
                    <a:pt x="5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7"/>
            <p:cNvSpPr/>
            <p:nvPr/>
          </p:nvSpPr>
          <p:spPr>
            <a:xfrm>
              <a:off x="1942925" y="2712612"/>
              <a:ext cx="34847" cy="237929"/>
            </a:xfrm>
            <a:custGeom>
              <a:avLst/>
              <a:gdLst/>
              <a:ahLst/>
              <a:cxnLst/>
              <a:rect l="l" t="t" r="r" b="b"/>
              <a:pathLst>
                <a:path w="1069" h="7299" extrusionOk="0">
                  <a:moveTo>
                    <a:pt x="1020" y="0"/>
                  </a:moveTo>
                  <a:cubicBezTo>
                    <a:pt x="954" y="362"/>
                    <a:pt x="937" y="740"/>
                    <a:pt x="937" y="1118"/>
                  </a:cubicBezTo>
                  <a:cubicBezTo>
                    <a:pt x="921" y="1808"/>
                    <a:pt x="905" y="2762"/>
                    <a:pt x="905" y="3814"/>
                  </a:cubicBezTo>
                  <a:cubicBezTo>
                    <a:pt x="888" y="4340"/>
                    <a:pt x="888" y="4849"/>
                    <a:pt x="888" y="5309"/>
                  </a:cubicBezTo>
                  <a:cubicBezTo>
                    <a:pt x="905" y="5704"/>
                    <a:pt x="855" y="6098"/>
                    <a:pt x="707" y="6476"/>
                  </a:cubicBezTo>
                  <a:cubicBezTo>
                    <a:pt x="609" y="6723"/>
                    <a:pt x="444" y="6936"/>
                    <a:pt x="247" y="7117"/>
                  </a:cubicBezTo>
                  <a:cubicBezTo>
                    <a:pt x="99" y="7232"/>
                    <a:pt x="1" y="7282"/>
                    <a:pt x="17" y="7298"/>
                  </a:cubicBezTo>
                  <a:cubicBezTo>
                    <a:pt x="116" y="7282"/>
                    <a:pt x="198" y="7232"/>
                    <a:pt x="280" y="7167"/>
                  </a:cubicBezTo>
                  <a:cubicBezTo>
                    <a:pt x="510" y="7002"/>
                    <a:pt x="707" y="6772"/>
                    <a:pt x="822" y="6526"/>
                  </a:cubicBezTo>
                  <a:cubicBezTo>
                    <a:pt x="987" y="6131"/>
                    <a:pt x="1052" y="5720"/>
                    <a:pt x="1052" y="5309"/>
                  </a:cubicBezTo>
                  <a:cubicBezTo>
                    <a:pt x="1052" y="4849"/>
                    <a:pt x="1052" y="4340"/>
                    <a:pt x="1069" y="3814"/>
                  </a:cubicBezTo>
                  <a:cubicBezTo>
                    <a:pt x="1069" y="2762"/>
                    <a:pt x="1069" y="1808"/>
                    <a:pt x="1069" y="1118"/>
                  </a:cubicBezTo>
                  <a:cubicBezTo>
                    <a:pt x="1069" y="740"/>
                    <a:pt x="1052" y="362"/>
                    <a:pt x="10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7"/>
            <p:cNvSpPr/>
            <p:nvPr/>
          </p:nvSpPr>
          <p:spPr>
            <a:xfrm>
              <a:off x="1772016" y="2701366"/>
              <a:ext cx="26828" cy="1813138"/>
            </a:xfrm>
            <a:custGeom>
              <a:avLst/>
              <a:gdLst/>
              <a:ahLst/>
              <a:cxnLst/>
              <a:rect l="l" t="t" r="r" b="b"/>
              <a:pathLst>
                <a:path w="823" h="55622" extrusionOk="0">
                  <a:moveTo>
                    <a:pt x="806" y="0"/>
                  </a:moveTo>
                  <a:cubicBezTo>
                    <a:pt x="806" y="49"/>
                    <a:pt x="806" y="99"/>
                    <a:pt x="806" y="148"/>
                  </a:cubicBezTo>
                  <a:cubicBezTo>
                    <a:pt x="789" y="247"/>
                    <a:pt x="789" y="395"/>
                    <a:pt x="773" y="575"/>
                  </a:cubicBezTo>
                  <a:cubicBezTo>
                    <a:pt x="756" y="953"/>
                    <a:pt x="723" y="1496"/>
                    <a:pt x="691" y="2186"/>
                  </a:cubicBezTo>
                  <a:cubicBezTo>
                    <a:pt x="625" y="3600"/>
                    <a:pt x="526" y="5638"/>
                    <a:pt x="444" y="8153"/>
                  </a:cubicBezTo>
                  <a:cubicBezTo>
                    <a:pt x="263" y="13182"/>
                    <a:pt x="82" y="20135"/>
                    <a:pt x="50" y="27811"/>
                  </a:cubicBezTo>
                  <a:cubicBezTo>
                    <a:pt x="0" y="35503"/>
                    <a:pt x="115" y="42456"/>
                    <a:pt x="247" y="47485"/>
                  </a:cubicBezTo>
                  <a:cubicBezTo>
                    <a:pt x="313" y="50000"/>
                    <a:pt x="378" y="52038"/>
                    <a:pt x="428" y="53452"/>
                  </a:cubicBezTo>
                  <a:cubicBezTo>
                    <a:pt x="461" y="54142"/>
                    <a:pt x="477" y="54684"/>
                    <a:pt x="493" y="55063"/>
                  </a:cubicBezTo>
                  <a:cubicBezTo>
                    <a:pt x="510" y="55243"/>
                    <a:pt x="510" y="55375"/>
                    <a:pt x="510" y="55490"/>
                  </a:cubicBezTo>
                  <a:cubicBezTo>
                    <a:pt x="510" y="55539"/>
                    <a:pt x="526" y="55588"/>
                    <a:pt x="526" y="55621"/>
                  </a:cubicBezTo>
                  <a:cubicBezTo>
                    <a:pt x="543" y="55588"/>
                    <a:pt x="543" y="55539"/>
                    <a:pt x="526" y="55490"/>
                  </a:cubicBezTo>
                  <a:cubicBezTo>
                    <a:pt x="526" y="55375"/>
                    <a:pt x="526" y="55243"/>
                    <a:pt x="526" y="55063"/>
                  </a:cubicBezTo>
                  <a:cubicBezTo>
                    <a:pt x="526" y="54684"/>
                    <a:pt x="510" y="54142"/>
                    <a:pt x="493" y="53435"/>
                  </a:cubicBezTo>
                  <a:cubicBezTo>
                    <a:pt x="461" y="52022"/>
                    <a:pt x="411" y="50000"/>
                    <a:pt x="362" y="47485"/>
                  </a:cubicBezTo>
                  <a:cubicBezTo>
                    <a:pt x="263" y="42456"/>
                    <a:pt x="181" y="35503"/>
                    <a:pt x="214" y="27811"/>
                  </a:cubicBezTo>
                  <a:cubicBezTo>
                    <a:pt x="247" y="20135"/>
                    <a:pt x="411" y="13182"/>
                    <a:pt x="559" y="8153"/>
                  </a:cubicBezTo>
                  <a:cubicBezTo>
                    <a:pt x="641" y="5638"/>
                    <a:pt x="707" y="3616"/>
                    <a:pt x="756" y="2186"/>
                  </a:cubicBezTo>
                  <a:cubicBezTo>
                    <a:pt x="773" y="1496"/>
                    <a:pt x="789" y="953"/>
                    <a:pt x="806" y="575"/>
                  </a:cubicBezTo>
                  <a:cubicBezTo>
                    <a:pt x="806" y="395"/>
                    <a:pt x="822" y="247"/>
                    <a:pt x="822" y="148"/>
                  </a:cubicBezTo>
                  <a:cubicBezTo>
                    <a:pt x="822" y="99"/>
                    <a:pt x="822" y="49"/>
                    <a:pt x="8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7"/>
            <p:cNvSpPr/>
            <p:nvPr/>
          </p:nvSpPr>
          <p:spPr>
            <a:xfrm>
              <a:off x="2083290" y="2749578"/>
              <a:ext cx="236332" cy="1732785"/>
            </a:xfrm>
            <a:custGeom>
              <a:avLst/>
              <a:gdLst/>
              <a:ahLst/>
              <a:cxnLst/>
              <a:rect l="l" t="t" r="r" b="b"/>
              <a:pathLst>
                <a:path w="7250" h="53157" extrusionOk="0">
                  <a:moveTo>
                    <a:pt x="1151" y="0"/>
                  </a:moveTo>
                  <a:lnTo>
                    <a:pt x="1151" y="17"/>
                  </a:lnTo>
                  <a:cubicBezTo>
                    <a:pt x="1155" y="24"/>
                    <a:pt x="1158" y="31"/>
                    <a:pt x="1162" y="39"/>
                  </a:cubicBezTo>
                  <a:lnTo>
                    <a:pt x="1162" y="39"/>
                  </a:lnTo>
                  <a:cubicBezTo>
                    <a:pt x="1159" y="26"/>
                    <a:pt x="1156" y="13"/>
                    <a:pt x="1151" y="0"/>
                  </a:cubicBezTo>
                  <a:close/>
                  <a:moveTo>
                    <a:pt x="1162" y="39"/>
                  </a:moveTo>
                  <a:cubicBezTo>
                    <a:pt x="1169" y="75"/>
                    <a:pt x="1172" y="112"/>
                    <a:pt x="1184" y="148"/>
                  </a:cubicBezTo>
                  <a:cubicBezTo>
                    <a:pt x="1217" y="247"/>
                    <a:pt x="1250" y="378"/>
                    <a:pt x="1299" y="543"/>
                  </a:cubicBezTo>
                  <a:cubicBezTo>
                    <a:pt x="1382" y="904"/>
                    <a:pt x="1546" y="1414"/>
                    <a:pt x="1710" y="2088"/>
                  </a:cubicBezTo>
                  <a:cubicBezTo>
                    <a:pt x="2072" y="3436"/>
                    <a:pt x="2565" y="5375"/>
                    <a:pt x="3107" y="7791"/>
                  </a:cubicBezTo>
                  <a:cubicBezTo>
                    <a:pt x="3650" y="10207"/>
                    <a:pt x="4274" y="13100"/>
                    <a:pt x="4915" y="16322"/>
                  </a:cubicBezTo>
                  <a:cubicBezTo>
                    <a:pt x="5557" y="19527"/>
                    <a:pt x="6230" y="23077"/>
                    <a:pt x="6855" y="26808"/>
                  </a:cubicBezTo>
                  <a:cubicBezTo>
                    <a:pt x="6937" y="27269"/>
                    <a:pt x="7003" y="27729"/>
                    <a:pt x="7069" y="28189"/>
                  </a:cubicBezTo>
                  <a:cubicBezTo>
                    <a:pt x="7069" y="28304"/>
                    <a:pt x="7085" y="28419"/>
                    <a:pt x="7085" y="28518"/>
                  </a:cubicBezTo>
                  <a:lnTo>
                    <a:pt x="7036" y="28863"/>
                  </a:lnTo>
                  <a:cubicBezTo>
                    <a:pt x="6986" y="29093"/>
                    <a:pt x="6954" y="29323"/>
                    <a:pt x="6904" y="29537"/>
                  </a:cubicBezTo>
                  <a:cubicBezTo>
                    <a:pt x="6723" y="30441"/>
                    <a:pt x="6510" y="31328"/>
                    <a:pt x="6296" y="32200"/>
                  </a:cubicBezTo>
                  <a:cubicBezTo>
                    <a:pt x="5852" y="33925"/>
                    <a:pt x="5392" y="35586"/>
                    <a:pt x="4932" y="37147"/>
                  </a:cubicBezTo>
                  <a:cubicBezTo>
                    <a:pt x="4011" y="40303"/>
                    <a:pt x="3140" y="43130"/>
                    <a:pt x="2417" y="45497"/>
                  </a:cubicBezTo>
                  <a:cubicBezTo>
                    <a:pt x="1661" y="47847"/>
                    <a:pt x="1053" y="49770"/>
                    <a:pt x="642" y="51102"/>
                  </a:cubicBezTo>
                  <a:cubicBezTo>
                    <a:pt x="428" y="51743"/>
                    <a:pt x="264" y="52252"/>
                    <a:pt x="149" y="52614"/>
                  </a:cubicBezTo>
                  <a:cubicBezTo>
                    <a:pt x="100" y="52778"/>
                    <a:pt x="67" y="52910"/>
                    <a:pt x="34" y="53008"/>
                  </a:cubicBezTo>
                  <a:cubicBezTo>
                    <a:pt x="17" y="53058"/>
                    <a:pt x="1" y="53107"/>
                    <a:pt x="1" y="53156"/>
                  </a:cubicBezTo>
                  <a:cubicBezTo>
                    <a:pt x="17" y="53107"/>
                    <a:pt x="34" y="53058"/>
                    <a:pt x="50" y="53025"/>
                  </a:cubicBezTo>
                  <a:cubicBezTo>
                    <a:pt x="83" y="52926"/>
                    <a:pt x="132" y="52795"/>
                    <a:pt x="182" y="52630"/>
                  </a:cubicBezTo>
                  <a:cubicBezTo>
                    <a:pt x="313" y="52269"/>
                    <a:pt x="478" y="51759"/>
                    <a:pt x="708" y="51118"/>
                  </a:cubicBezTo>
                  <a:cubicBezTo>
                    <a:pt x="1135" y="49803"/>
                    <a:pt x="1776" y="47896"/>
                    <a:pt x="2516" y="45530"/>
                  </a:cubicBezTo>
                  <a:cubicBezTo>
                    <a:pt x="3272" y="43163"/>
                    <a:pt x="4159" y="40352"/>
                    <a:pt x="5080" y="37196"/>
                  </a:cubicBezTo>
                  <a:cubicBezTo>
                    <a:pt x="5540" y="35618"/>
                    <a:pt x="6000" y="33958"/>
                    <a:pt x="6444" y="32232"/>
                  </a:cubicBezTo>
                  <a:cubicBezTo>
                    <a:pt x="6674" y="31361"/>
                    <a:pt x="6888" y="30490"/>
                    <a:pt x="7069" y="29586"/>
                  </a:cubicBezTo>
                  <a:cubicBezTo>
                    <a:pt x="7118" y="29356"/>
                    <a:pt x="7151" y="29126"/>
                    <a:pt x="7200" y="28896"/>
                  </a:cubicBezTo>
                  <a:lnTo>
                    <a:pt x="7249" y="28551"/>
                  </a:lnTo>
                  <a:cubicBezTo>
                    <a:pt x="7249" y="28419"/>
                    <a:pt x="7233" y="28304"/>
                    <a:pt x="7233" y="28173"/>
                  </a:cubicBezTo>
                  <a:cubicBezTo>
                    <a:pt x="7167" y="27712"/>
                    <a:pt x="7102" y="27252"/>
                    <a:pt x="7019" y="26776"/>
                  </a:cubicBezTo>
                  <a:cubicBezTo>
                    <a:pt x="6395" y="23044"/>
                    <a:pt x="5704" y="19511"/>
                    <a:pt x="5063" y="16289"/>
                  </a:cubicBezTo>
                  <a:cubicBezTo>
                    <a:pt x="4406" y="13067"/>
                    <a:pt x="3781" y="10191"/>
                    <a:pt x="3223" y="7775"/>
                  </a:cubicBezTo>
                  <a:cubicBezTo>
                    <a:pt x="2664" y="5359"/>
                    <a:pt x="2154" y="3403"/>
                    <a:pt x="1776" y="2071"/>
                  </a:cubicBezTo>
                  <a:cubicBezTo>
                    <a:pt x="1595" y="1397"/>
                    <a:pt x="1431" y="888"/>
                    <a:pt x="1332" y="543"/>
                  </a:cubicBezTo>
                  <a:cubicBezTo>
                    <a:pt x="1267" y="378"/>
                    <a:pt x="1234" y="247"/>
                    <a:pt x="1201" y="148"/>
                  </a:cubicBezTo>
                  <a:cubicBezTo>
                    <a:pt x="1188" y="109"/>
                    <a:pt x="1175" y="70"/>
                    <a:pt x="1162" y="3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7"/>
            <p:cNvSpPr/>
            <p:nvPr/>
          </p:nvSpPr>
          <p:spPr>
            <a:xfrm>
              <a:off x="1947228" y="4199417"/>
              <a:ext cx="11800" cy="381521"/>
            </a:xfrm>
            <a:custGeom>
              <a:avLst/>
              <a:gdLst/>
              <a:ahLst/>
              <a:cxnLst/>
              <a:rect l="l" t="t" r="r" b="b"/>
              <a:pathLst>
                <a:path w="362" h="11704" extrusionOk="0">
                  <a:moveTo>
                    <a:pt x="82" y="1"/>
                  </a:moveTo>
                  <a:cubicBezTo>
                    <a:pt x="66" y="149"/>
                    <a:pt x="49" y="297"/>
                    <a:pt x="49" y="461"/>
                  </a:cubicBezTo>
                  <a:cubicBezTo>
                    <a:pt x="33" y="757"/>
                    <a:pt x="33" y="1184"/>
                    <a:pt x="16" y="1710"/>
                  </a:cubicBezTo>
                  <a:cubicBezTo>
                    <a:pt x="0" y="2778"/>
                    <a:pt x="0" y="4241"/>
                    <a:pt x="33" y="5852"/>
                  </a:cubicBezTo>
                  <a:cubicBezTo>
                    <a:pt x="66" y="7463"/>
                    <a:pt x="132" y="8926"/>
                    <a:pt x="197" y="9994"/>
                  </a:cubicBezTo>
                  <a:cubicBezTo>
                    <a:pt x="230" y="10520"/>
                    <a:pt x="247" y="10947"/>
                    <a:pt x="279" y="11243"/>
                  </a:cubicBezTo>
                  <a:cubicBezTo>
                    <a:pt x="279" y="11391"/>
                    <a:pt x="296" y="11556"/>
                    <a:pt x="345" y="11703"/>
                  </a:cubicBezTo>
                  <a:cubicBezTo>
                    <a:pt x="362" y="11556"/>
                    <a:pt x="362" y="11391"/>
                    <a:pt x="345" y="11243"/>
                  </a:cubicBezTo>
                  <a:cubicBezTo>
                    <a:pt x="329" y="10915"/>
                    <a:pt x="329" y="10487"/>
                    <a:pt x="312" y="9978"/>
                  </a:cubicBezTo>
                  <a:cubicBezTo>
                    <a:pt x="279" y="8893"/>
                    <a:pt x="247" y="7446"/>
                    <a:pt x="197" y="5852"/>
                  </a:cubicBezTo>
                  <a:cubicBezTo>
                    <a:pt x="181" y="4258"/>
                    <a:pt x="148" y="2795"/>
                    <a:pt x="132" y="1710"/>
                  </a:cubicBezTo>
                  <a:cubicBezTo>
                    <a:pt x="132" y="1201"/>
                    <a:pt x="115" y="790"/>
                    <a:pt x="115" y="461"/>
                  </a:cubicBezTo>
                  <a:cubicBezTo>
                    <a:pt x="115" y="297"/>
                    <a:pt x="115" y="149"/>
                    <a:pt x="8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7"/>
            <p:cNvSpPr/>
            <p:nvPr/>
          </p:nvSpPr>
          <p:spPr>
            <a:xfrm>
              <a:off x="1787533" y="1363565"/>
              <a:ext cx="276525" cy="457506"/>
            </a:xfrm>
            <a:custGeom>
              <a:avLst/>
              <a:gdLst/>
              <a:ahLst/>
              <a:cxnLst/>
              <a:rect l="l" t="t" r="r" b="b"/>
              <a:pathLst>
                <a:path w="8483" h="14035" extrusionOk="0">
                  <a:moveTo>
                    <a:pt x="4820" y="0"/>
                  </a:moveTo>
                  <a:cubicBezTo>
                    <a:pt x="3257" y="0"/>
                    <a:pt x="1699" y="459"/>
                    <a:pt x="363" y="1362"/>
                  </a:cubicBezTo>
                  <a:lnTo>
                    <a:pt x="1" y="1609"/>
                  </a:lnTo>
                  <a:lnTo>
                    <a:pt x="116" y="13624"/>
                  </a:lnTo>
                  <a:lnTo>
                    <a:pt x="5655" y="14035"/>
                  </a:lnTo>
                  <a:cubicBezTo>
                    <a:pt x="5721" y="13394"/>
                    <a:pt x="5836" y="10912"/>
                    <a:pt x="5836" y="10912"/>
                  </a:cubicBezTo>
                  <a:cubicBezTo>
                    <a:pt x="5836" y="10912"/>
                    <a:pt x="8137" y="10698"/>
                    <a:pt x="8301" y="8414"/>
                  </a:cubicBezTo>
                  <a:cubicBezTo>
                    <a:pt x="8482" y="6129"/>
                    <a:pt x="8400" y="853"/>
                    <a:pt x="8400" y="853"/>
                  </a:cubicBezTo>
                  <a:cubicBezTo>
                    <a:pt x="7273" y="282"/>
                    <a:pt x="6045" y="0"/>
                    <a:pt x="4820"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7"/>
            <p:cNvSpPr/>
            <p:nvPr/>
          </p:nvSpPr>
          <p:spPr>
            <a:xfrm>
              <a:off x="2029863" y="1500083"/>
              <a:ext cx="28816" cy="21482"/>
            </a:xfrm>
            <a:custGeom>
              <a:avLst/>
              <a:gdLst/>
              <a:ahLst/>
              <a:cxnLst/>
              <a:rect l="l" t="t" r="r" b="b"/>
              <a:pathLst>
                <a:path w="884" h="659" extrusionOk="0">
                  <a:moveTo>
                    <a:pt x="421" y="1"/>
                  </a:moveTo>
                  <a:cubicBezTo>
                    <a:pt x="138" y="1"/>
                    <a:pt x="1" y="351"/>
                    <a:pt x="210" y="560"/>
                  </a:cubicBezTo>
                  <a:cubicBezTo>
                    <a:pt x="267" y="626"/>
                    <a:pt x="350" y="659"/>
                    <a:pt x="434" y="659"/>
                  </a:cubicBezTo>
                  <a:cubicBezTo>
                    <a:pt x="518" y="659"/>
                    <a:pt x="604" y="626"/>
                    <a:pt x="670" y="560"/>
                  </a:cubicBezTo>
                  <a:cubicBezTo>
                    <a:pt x="884" y="363"/>
                    <a:pt x="736" y="1"/>
                    <a:pt x="440" y="1"/>
                  </a:cubicBezTo>
                  <a:cubicBezTo>
                    <a:pt x="434" y="1"/>
                    <a:pt x="427" y="1"/>
                    <a:pt x="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7"/>
            <p:cNvSpPr/>
            <p:nvPr/>
          </p:nvSpPr>
          <p:spPr>
            <a:xfrm>
              <a:off x="2017410" y="1490434"/>
              <a:ext cx="38595" cy="11996"/>
            </a:xfrm>
            <a:custGeom>
              <a:avLst/>
              <a:gdLst/>
              <a:ahLst/>
              <a:cxnLst/>
              <a:rect l="l" t="t" r="r" b="b"/>
              <a:pathLst>
                <a:path w="1184" h="368" extrusionOk="0">
                  <a:moveTo>
                    <a:pt x="553" y="1"/>
                  </a:moveTo>
                  <a:cubicBezTo>
                    <a:pt x="415" y="1"/>
                    <a:pt x="275" y="39"/>
                    <a:pt x="148" y="117"/>
                  </a:cubicBezTo>
                  <a:cubicBezTo>
                    <a:pt x="50" y="199"/>
                    <a:pt x="0" y="264"/>
                    <a:pt x="17" y="281"/>
                  </a:cubicBezTo>
                  <a:cubicBezTo>
                    <a:pt x="21" y="287"/>
                    <a:pt x="29" y="290"/>
                    <a:pt x="41" y="290"/>
                  </a:cubicBezTo>
                  <a:cubicBezTo>
                    <a:pt x="108" y="290"/>
                    <a:pt x="292" y="194"/>
                    <a:pt x="524" y="194"/>
                  </a:cubicBezTo>
                  <a:cubicBezTo>
                    <a:pt x="551" y="194"/>
                    <a:pt x="580" y="196"/>
                    <a:pt x="608" y="199"/>
                  </a:cubicBezTo>
                  <a:cubicBezTo>
                    <a:pt x="895" y="214"/>
                    <a:pt x="1098" y="367"/>
                    <a:pt x="1155" y="367"/>
                  </a:cubicBezTo>
                  <a:cubicBezTo>
                    <a:pt x="1161" y="367"/>
                    <a:pt x="1165" y="366"/>
                    <a:pt x="1167" y="363"/>
                  </a:cubicBezTo>
                  <a:cubicBezTo>
                    <a:pt x="1184" y="347"/>
                    <a:pt x="1167" y="281"/>
                    <a:pt x="1069" y="199"/>
                  </a:cubicBezTo>
                  <a:cubicBezTo>
                    <a:pt x="919" y="68"/>
                    <a:pt x="737" y="1"/>
                    <a:pt x="5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7"/>
            <p:cNvSpPr/>
            <p:nvPr/>
          </p:nvSpPr>
          <p:spPr>
            <a:xfrm>
              <a:off x="1916488" y="1502039"/>
              <a:ext cx="28066" cy="21840"/>
            </a:xfrm>
            <a:custGeom>
              <a:avLst/>
              <a:gdLst/>
              <a:ahLst/>
              <a:cxnLst/>
              <a:rect l="l" t="t" r="r" b="b"/>
              <a:pathLst>
                <a:path w="861" h="670" extrusionOk="0">
                  <a:moveTo>
                    <a:pt x="433" y="0"/>
                  </a:moveTo>
                  <a:cubicBezTo>
                    <a:pt x="327" y="0"/>
                    <a:pt x="225" y="47"/>
                    <a:pt x="154" y="139"/>
                  </a:cubicBezTo>
                  <a:cubicBezTo>
                    <a:pt x="1" y="368"/>
                    <a:pt x="176" y="670"/>
                    <a:pt x="427" y="670"/>
                  </a:cubicBezTo>
                  <a:cubicBezTo>
                    <a:pt x="445" y="670"/>
                    <a:pt x="464" y="668"/>
                    <a:pt x="483" y="665"/>
                  </a:cubicBezTo>
                  <a:cubicBezTo>
                    <a:pt x="779" y="615"/>
                    <a:pt x="861" y="237"/>
                    <a:pt x="631" y="56"/>
                  </a:cubicBezTo>
                  <a:cubicBezTo>
                    <a:pt x="568" y="19"/>
                    <a:pt x="500" y="0"/>
                    <a:pt x="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7"/>
            <p:cNvSpPr/>
            <p:nvPr/>
          </p:nvSpPr>
          <p:spPr>
            <a:xfrm>
              <a:off x="1905405" y="1492585"/>
              <a:ext cx="38628" cy="12094"/>
            </a:xfrm>
            <a:custGeom>
              <a:avLst/>
              <a:gdLst/>
              <a:ahLst/>
              <a:cxnLst/>
              <a:rect l="l" t="t" r="r" b="b"/>
              <a:pathLst>
                <a:path w="1185" h="371" extrusionOk="0">
                  <a:moveTo>
                    <a:pt x="547" y="0"/>
                  </a:moveTo>
                  <a:cubicBezTo>
                    <a:pt x="408" y="0"/>
                    <a:pt x="269" y="39"/>
                    <a:pt x="149" y="116"/>
                  </a:cubicBezTo>
                  <a:cubicBezTo>
                    <a:pt x="50" y="198"/>
                    <a:pt x="1" y="264"/>
                    <a:pt x="17" y="281"/>
                  </a:cubicBezTo>
                  <a:cubicBezTo>
                    <a:pt x="22" y="287"/>
                    <a:pt x="30" y="290"/>
                    <a:pt x="41" y="290"/>
                  </a:cubicBezTo>
                  <a:cubicBezTo>
                    <a:pt x="109" y="290"/>
                    <a:pt x="293" y="194"/>
                    <a:pt x="525" y="194"/>
                  </a:cubicBezTo>
                  <a:cubicBezTo>
                    <a:pt x="552" y="194"/>
                    <a:pt x="580" y="195"/>
                    <a:pt x="609" y="198"/>
                  </a:cubicBezTo>
                  <a:cubicBezTo>
                    <a:pt x="887" y="213"/>
                    <a:pt x="1087" y="371"/>
                    <a:pt x="1151" y="371"/>
                  </a:cubicBezTo>
                  <a:cubicBezTo>
                    <a:pt x="1159" y="371"/>
                    <a:pt x="1164" y="368"/>
                    <a:pt x="1168" y="363"/>
                  </a:cubicBezTo>
                  <a:cubicBezTo>
                    <a:pt x="1184" y="346"/>
                    <a:pt x="1152" y="281"/>
                    <a:pt x="1069" y="198"/>
                  </a:cubicBezTo>
                  <a:cubicBezTo>
                    <a:pt x="920" y="67"/>
                    <a:pt x="732" y="0"/>
                    <a:pt x="5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7"/>
            <p:cNvSpPr/>
            <p:nvPr/>
          </p:nvSpPr>
          <p:spPr>
            <a:xfrm>
              <a:off x="1977739" y="1502234"/>
              <a:ext cx="28979" cy="91338"/>
            </a:xfrm>
            <a:custGeom>
              <a:avLst/>
              <a:gdLst/>
              <a:ahLst/>
              <a:cxnLst/>
              <a:rect l="l" t="t" r="r" b="b"/>
              <a:pathLst>
                <a:path w="889" h="2802" extrusionOk="0">
                  <a:moveTo>
                    <a:pt x="35" y="1"/>
                  </a:moveTo>
                  <a:cubicBezTo>
                    <a:pt x="35" y="1"/>
                    <a:pt x="34" y="1"/>
                    <a:pt x="34" y="1"/>
                  </a:cubicBezTo>
                  <a:cubicBezTo>
                    <a:pt x="1" y="18"/>
                    <a:pt x="198" y="774"/>
                    <a:pt x="478" y="1710"/>
                  </a:cubicBezTo>
                  <a:cubicBezTo>
                    <a:pt x="543" y="1941"/>
                    <a:pt x="626" y="2154"/>
                    <a:pt x="691" y="2368"/>
                  </a:cubicBezTo>
                  <a:cubicBezTo>
                    <a:pt x="724" y="2434"/>
                    <a:pt x="741" y="2532"/>
                    <a:pt x="724" y="2615"/>
                  </a:cubicBezTo>
                  <a:cubicBezTo>
                    <a:pt x="724" y="2647"/>
                    <a:pt x="658" y="2664"/>
                    <a:pt x="576" y="2680"/>
                  </a:cubicBezTo>
                  <a:cubicBezTo>
                    <a:pt x="544" y="2677"/>
                    <a:pt x="512" y="2676"/>
                    <a:pt x="480" y="2676"/>
                  </a:cubicBezTo>
                  <a:cubicBezTo>
                    <a:pt x="332" y="2676"/>
                    <a:pt x="185" y="2705"/>
                    <a:pt x="50" y="2746"/>
                  </a:cubicBezTo>
                  <a:cubicBezTo>
                    <a:pt x="186" y="2783"/>
                    <a:pt x="312" y="2801"/>
                    <a:pt x="443" y="2801"/>
                  </a:cubicBezTo>
                  <a:cubicBezTo>
                    <a:pt x="487" y="2801"/>
                    <a:pt x="531" y="2799"/>
                    <a:pt x="576" y="2795"/>
                  </a:cubicBezTo>
                  <a:cubicBezTo>
                    <a:pt x="626" y="2795"/>
                    <a:pt x="675" y="2795"/>
                    <a:pt x="708" y="2779"/>
                  </a:cubicBezTo>
                  <a:cubicBezTo>
                    <a:pt x="773" y="2762"/>
                    <a:pt x="839" y="2730"/>
                    <a:pt x="856" y="2664"/>
                  </a:cubicBezTo>
                  <a:cubicBezTo>
                    <a:pt x="889" y="2549"/>
                    <a:pt x="889" y="2434"/>
                    <a:pt x="839" y="2319"/>
                  </a:cubicBezTo>
                  <a:cubicBezTo>
                    <a:pt x="773" y="2105"/>
                    <a:pt x="708" y="1891"/>
                    <a:pt x="642" y="1661"/>
                  </a:cubicBezTo>
                  <a:cubicBezTo>
                    <a:pt x="349" y="735"/>
                    <a:pt x="89"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7"/>
            <p:cNvSpPr/>
            <p:nvPr/>
          </p:nvSpPr>
          <p:spPr>
            <a:xfrm>
              <a:off x="1938655" y="1599603"/>
              <a:ext cx="56263" cy="30674"/>
            </a:xfrm>
            <a:custGeom>
              <a:avLst/>
              <a:gdLst/>
              <a:ahLst/>
              <a:cxnLst/>
              <a:rect l="l" t="t" r="r" b="b"/>
              <a:pathLst>
                <a:path w="1726" h="941" extrusionOk="0">
                  <a:moveTo>
                    <a:pt x="158" y="0"/>
                  </a:moveTo>
                  <a:cubicBezTo>
                    <a:pt x="156" y="0"/>
                    <a:pt x="173" y="12"/>
                    <a:pt x="214" y="38"/>
                  </a:cubicBezTo>
                  <a:cubicBezTo>
                    <a:pt x="214" y="38"/>
                    <a:pt x="0" y="581"/>
                    <a:pt x="674" y="877"/>
                  </a:cubicBezTo>
                  <a:cubicBezTo>
                    <a:pt x="783" y="919"/>
                    <a:pt x="897" y="940"/>
                    <a:pt x="1009" y="940"/>
                  </a:cubicBezTo>
                  <a:cubicBezTo>
                    <a:pt x="1284" y="940"/>
                    <a:pt x="1551" y="815"/>
                    <a:pt x="1726" y="581"/>
                  </a:cubicBezTo>
                  <a:cubicBezTo>
                    <a:pt x="1164" y="581"/>
                    <a:pt x="17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7"/>
            <p:cNvSpPr/>
            <p:nvPr/>
          </p:nvSpPr>
          <p:spPr>
            <a:xfrm>
              <a:off x="1882392" y="1684422"/>
              <a:ext cx="95380" cy="53134"/>
            </a:xfrm>
            <a:custGeom>
              <a:avLst/>
              <a:gdLst/>
              <a:ahLst/>
              <a:cxnLst/>
              <a:rect l="l" t="t" r="r" b="b"/>
              <a:pathLst>
                <a:path w="2926" h="1630" extrusionOk="0">
                  <a:moveTo>
                    <a:pt x="0" y="1"/>
                  </a:moveTo>
                  <a:cubicBezTo>
                    <a:pt x="0" y="1"/>
                    <a:pt x="586" y="1630"/>
                    <a:pt x="2764" y="1630"/>
                  </a:cubicBezTo>
                  <a:cubicBezTo>
                    <a:pt x="2807" y="1630"/>
                    <a:pt x="2850" y="1629"/>
                    <a:pt x="2893" y="1628"/>
                  </a:cubicBezTo>
                  <a:lnTo>
                    <a:pt x="2926" y="1036"/>
                  </a:lnTo>
                  <a:cubicBezTo>
                    <a:pt x="1874" y="987"/>
                    <a:pt x="855" y="625"/>
                    <a:pt x="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7"/>
            <p:cNvSpPr/>
            <p:nvPr/>
          </p:nvSpPr>
          <p:spPr>
            <a:xfrm>
              <a:off x="1747796" y="1481404"/>
              <a:ext cx="71389" cy="98575"/>
            </a:xfrm>
            <a:custGeom>
              <a:avLst/>
              <a:gdLst/>
              <a:ahLst/>
              <a:cxnLst/>
              <a:rect l="l" t="t" r="r" b="b"/>
              <a:pathLst>
                <a:path w="2190" h="3024" extrusionOk="0">
                  <a:moveTo>
                    <a:pt x="1466" y="1"/>
                  </a:moveTo>
                  <a:cubicBezTo>
                    <a:pt x="1022" y="1"/>
                    <a:pt x="1" y="178"/>
                    <a:pt x="119" y="1725"/>
                  </a:cubicBezTo>
                  <a:cubicBezTo>
                    <a:pt x="207" y="2771"/>
                    <a:pt x="803" y="3024"/>
                    <a:pt x="1333" y="3024"/>
                  </a:cubicBezTo>
                  <a:cubicBezTo>
                    <a:pt x="1786" y="3024"/>
                    <a:pt x="2190" y="2840"/>
                    <a:pt x="2190" y="2810"/>
                  </a:cubicBezTo>
                  <a:cubicBezTo>
                    <a:pt x="2190" y="2760"/>
                    <a:pt x="1664" y="16"/>
                    <a:pt x="1664" y="16"/>
                  </a:cubicBezTo>
                  <a:cubicBezTo>
                    <a:pt x="1654" y="12"/>
                    <a:pt x="1578" y="1"/>
                    <a:pt x="1466"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7"/>
            <p:cNvSpPr/>
            <p:nvPr/>
          </p:nvSpPr>
          <p:spPr>
            <a:xfrm>
              <a:off x="1767192" y="1503114"/>
              <a:ext cx="31098" cy="55318"/>
            </a:xfrm>
            <a:custGeom>
              <a:avLst/>
              <a:gdLst/>
              <a:ahLst/>
              <a:cxnLst/>
              <a:rect l="l" t="t" r="r" b="b"/>
              <a:pathLst>
                <a:path w="954" h="1697" extrusionOk="0">
                  <a:moveTo>
                    <a:pt x="480" y="1"/>
                  </a:moveTo>
                  <a:cubicBezTo>
                    <a:pt x="463" y="1"/>
                    <a:pt x="445" y="3"/>
                    <a:pt x="428" y="7"/>
                  </a:cubicBezTo>
                  <a:cubicBezTo>
                    <a:pt x="263" y="56"/>
                    <a:pt x="148" y="171"/>
                    <a:pt x="99" y="336"/>
                  </a:cubicBezTo>
                  <a:cubicBezTo>
                    <a:pt x="33" y="517"/>
                    <a:pt x="0" y="697"/>
                    <a:pt x="17" y="895"/>
                  </a:cubicBezTo>
                  <a:cubicBezTo>
                    <a:pt x="66" y="1273"/>
                    <a:pt x="296" y="1634"/>
                    <a:pt x="576" y="1683"/>
                  </a:cubicBezTo>
                  <a:cubicBezTo>
                    <a:pt x="606" y="1692"/>
                    <a:pt x="637" y="1696"/>
                    <a:pt x="667" y="1696"/>
                  </a:cubicBezTo>
                  <a:cubicBezTo>
                    <a:pt x="750" y="1696"/>
                    <a:pt x="828" y="1666"/>
                    <a:pt x="888" y="1618"/>
                  </a:cubicBezTo>
                  <a:cubicBezTo>
                    <a:pt x="937" y="1552"/>
                    <a:pt x="954" y="1519"/>
                    <a:pt x="937" y="1519"/>
                  </a:cubicBezTo>
                  <a:cubicBezTo>
                    <a:pt x="937" y="1516"/>
                    <a:pt x="936" y="1515"/>
                    <a:pt x="934" y="1515"/>
                  </a:cubicBezTo>
                  <a:cubicBezTo>
                    <a:pt x="925" y="1515"/>
                    <a:pt x="895" y="1542"/>
                    <a:pt x="855" y="1568"/>
                  </a:cubicBezTo>
                  <a:cubicBezTo>
                    <a:pt x="803" y="1600"/>
                    <a:pt x="751" y="1611"/>
                    <a:pt x="699" y="1611"/>
                  </a:cubicBezTo>
                  <a:cubicBezTo>
                    <a:pt x="669" y="1611"/>
                    <a:pt x="639" y="1607"/>
                    <a:pt x="609" y="1601"/>
                  </a:cubicBezTo>
                  <a:cubicBezTo>
                    <a:pt x="395" y="1536"/>
                    <a:pt x="198" y="1223"/>
                    <a:pt x="165" y="878"/>
                  </a:cubicBezTo>
                  <a:cubicBezTo>
                    <a:pt x="132" y="714"/>
                    <a:pt x="165" y="533"/>
                    <a:pt x="214" y="385"/>
                  </a:cubicBezTo>
                  <a:cubicBezTo>
                    <a:pt x="247" y="254"/>
                    <a:pt x="329" y="155"/>
                    <a:pt x="444" y="106"/>
                  </a:cubicBezTo>
                  <a:cubicBezTo>
                    <a:pt x="466" y="97"/>
                    <a:pt x="488" y="93"/>
                    <a:pt x="510" y="93"/>
                  </a:cubicBezTo>
                  <a:cubicBezTo>
                    <a:pt x="568" y="93"/>
                    <a:pt x="622" y="123"/>
                    <a:pt x="658" y="171"/>
                  </a:cubicBezTo>
                  <a:cubicBezTo>
                    <a:pt x="691" y="237"/>
                    <a:pt x="674" y="270"/>
                    <a:pt x="691" y="270"/>
                  </a:cubicBezTo>
                  <a:cubicBezTo>
                    <a:pt x="691" y="270"/>
                    <a:pt x="724" y="237"/>
                    <a:pt x="707" y="155"/>
                  </a:cubicBezTo>
                  <a:cubicBezTo>
                    <a:pt x="691" y="106"/>
                    <a:pt x="658" y="73"/>
                    <a:pt x="609" y="40"/>
                  </a:cubicBezTo>
                  <a:cubicBezTo>
                    <a:pt x="572" y="16"/>
                    <a:pt x="528" y="1"/>
                    <a:pt x="4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7"/>
            <p:cNvSpPr/>
            <p:nvPr/>
          </p:nvSpPr>
          <p:spPr>
            <a:xfrm>
              <a:off x="1767192" y="1248430"/>
              <a:ext cx="330897" cy="297257"/>
            </a:xfrm>
            <a:custGeom>
              <a:avLst/>
              <a:gdLst/>
              <a:ahLst/>
              <a:cxnLst/>
              <a:rect l="l" t="t" r="r" b="b"/>
              <a:pathLst>
                <a:path w="10151" h="9119" extrusionOk="0">
                  <a:moveTo>
                    <a:pt x="8723" y="0"/>
                  </a:moveTo>
                  <a:cubicBezTo>
                    <a:pt x="8556" y="0"/>
                    <a:pt x="8384" y="41"/>
                    <a:pt x="8235" y="111"/>
                  </a:cubicBezTo>
                  <a:cubicBezTo>
                    <a:pt x="7742" y="308"/>
                    <a:pt x="7364" y="719"/>
                    <a:pt x="6854" y="900"/>
                  </a:cubicBezTo>
                  <a:cubicBezTo>
                    <a:pt x="6593" y="996"/>
                    <a:pt x="6313" y="1013"/>
                    <a:pt x="6029" y="1013"/>
                  </a:cubicBezTo>
                  <a:cubicBezTo>
                    <a:pt x="5869" y="1013"/>
                    <a:pt x="5708" y="1008"/>
                    <a:pt x="5548" y="1008"/>
                  </a:cubicBezTo>
                  <a:cubicBezTo>
                    <a:pt x="5457" y="1008"/>
                    <a:pt x="5366" y="1010"/>
                    <a:pt x="5276" y="1015"/>
                  </a:cubicBezTo>
                  <a:cubicBezTo>
                    <a:pt x="4668" y="1015"/>
                    <a:pt x="4093" y="1212"/>
                    <a:pt x="3616" y="1574"/>
                  </a:cubicBezTo>
                  <a:cubicBezTo>
                    <a:pt x="3222" y="1903"/>
                    <a:pt x="2959" y="2363"/>
                    <a:pt x="2893" y="2889"/>
                  </a:cubicBezTo>
                  <a:cubicBezTo>
                    <a:pt x="2827" y="2807"/>
                    <a:pt x="2762" y="2725"/>
                    <a:pt x="2680" y="2642"/>
                  </a:cubicBezTo>
                  <a:cubicBezTo>
                    <a:pt x="2283" y="2216"/>
                    <a:pt x="1833" y="2026"/>
                    <a:pt x="1731" y="2026"/>
                  </a:cubicBezTo>
                  <a:cubicBezTo>
                    <a:pt x="1719" y="2026"/>
                    <a:pt x="1711" y="2029"/>
                    <a:pt x="1710" y="2034"/>
                  </a:cubicBezTo>
                  <a:cubicBezTo>
                    <a:pt x="1693" y="2067"/>
                    <a:pt x="2137" y="2314"/>
                    <a:pt x="2564" y="2758"/>
                  </a:cubicBezTo>
                  <a:cubicBezTo>
                    <a:pt x="2663" y="2873"/>
                    <a:pt x="2778" y="2988"/>
                    <a:pt x="2877" y="3119"/>
                  </a:cubicBezTo>
                  <a:cubicBezTo>
                    <a:pt x="2643" y="3088"/>
                    <a:pt x="2400" y="3067"/>
                    <a:pt x="2160" y="3067"/>
                  </a:cubicBezTo>
                  <a:cubicBezTo>
                    <a:pt x="1640" y="3067"/>
                    <a:pt x="1128" y="3166"/>
                    <a:pt x="724" y="3481"/>
                  </a:cubicBezTo>
                  <a:cubicBezTo>
                    <a:pt x="230" y="3875"/>
                    <a:pt x="17" y="4533"/>
                    <a:pt x="0" y="5174"/>
                  </a:cubicBezTo>
                  <a:cubicBezTo>
                    <a:pt x="0" y="5798"/>
                    <a:pt x="263" y="6406"/>
                    <a:pt x="461" y="7015"/>
                  </a:cubicBezTo>
                  <a:cubicBezTo>
                    <a:pt x="493" y="7179"/>
                    <a:pt x="576" y="7343"/>
                    <a:pt x="674" y="7491"/>
                  </a:cubicBezTo>
                  <a:lnTo>
                    <a:pt x="954" y="9118"/>
                  </a:lnTo>
                  <a:lnTo>
                    <a:pt x="1973" y="9102"/>
                  </a:lnTo>
                  <a:lnTo>
                    <a:pt x="1907" y="5683"/>
                  </a:lnTo>
                  <a:cubicBezTo>
                    <a:pt x="1907" y="5683"/>
                    <a:pt x="1817" y="4376"/>
                    <a:pt x="2886" y="4376"/>
                  </a:cubicBezTo>
                  <a:cubicBezTo>
                    <a:pt x="2935" y="4376"/>
                    <a:pt x="2987" y="4379"/>
                    <a:pt x="3041" y="4385"/>
                  </a:cubicBezTo>
                  <a:cubicBezTo>
                    <a:pt x="4154" y="4487"/>
                    <a:pt x="5605" y="5606"/>
                    <a:pt x="7616" y="5606"/>
                  </a:cubicBezTo>
                  <a:cubicBezTo>
                    <a:pt x="7863" y="5606"/>
                    <a:pt x="8119" y="5590"/>
                    <a:pt x="8383" y="5552"/>
                  </a:cubicBezTo>
                  <a:cubicBezTo>
                    <a:pt x="8761" y="5486"/>
                    <a:pt x="9172" y="5453"/>
                    <a:pt x="9501" y="5223"/>
                  </a:cubicBezTo>
                  <a:cubicBezTo>
                    <a:pt x="9846" y="5009"/>
                    <a:pt x="10043" y="4631"/>
                    <a:pt x="10010" y="4220"/>
                  </a:cubicBezTo>
                  <a:cubicBezTo>
                    <a:pt x="9980" y="3840"/>
                    <a:pt x="9653" y="3558"/>
                    <a:pt x="9278" y="3558"/>
                  </a:cubicBezTo>
                  <a:cubicBezTo>
                    <a:pt x="9273" y="3558"/>
                    <a:pt x="9269" y="3558"/>
                    <a:pt x="9264" y="3558"/>
                  </a:cubicBezTo>
                  <a:lnTo>
                    <a:pt x="9264" y="3558"/>
                  </a:lnTo>
                  <a:cubicBezTo>
                    <a:pt x="9798" y="3498"/>
                    <a:pt x="10151" y="2980"/>
                    <a:pt x="9994" y="2462"/>
                  </a:cubicBezTo>
                  <a:cubicBezTo>
                    <a:pt x="9877" y="2078"/>
                    <a:pt x="9530" y="1842"/>
                    <a:pt x="9169" y="1842"/>
                  </a:cubicBezTo>
                  <a:cubicBezTo>
                    <a:pt x="9019" y="1842"/>
                    <a:pt x="8867" y="1882"/>
                    <a:pt x="8728" y="1969"/>
                  </a:cubicBezTo>
                  <a:cubicBezTo>
                    <a:pt x="8991" y="1738"/>
                    <a:pt x="9221" y="1459"/>
                    <a:pt x="9386" y="1147"/>
                  </a:cubicBezTo>
                  <a:cubicBezTo>
                    <a:pt x="9534" y="818"/>
                    <a:pt x="9468" y="424"/>
                    <a:pt x="9221" y="161"/>
                  </a:cubicBezTo>
                  <a:cubicBezTo>
                    <a:pt x="9084" y="49"/>
                    <a:pt x="8906" y="0"/>
                    <a:pt x="8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7"/>
            <p:cNvSpPr/>
            <p:nvPr/>
          </p:nvSpPr>
          <p:spPr>
            <a:xfrm>
              <a:off x="2735501" y="1705708"/>
              <a:ext cx="193303" cy="276101"/>
            </a:xfrm>
            <a:custGeom>
              <a:avLst/>
              <a:gdLst/>
              <a:ahLst/>
              <a:cxnLst/>
              <a:rect l="l" t="t" r="r" b="b"/>
              <a:pathLst>
                <a:path w="5930" h="8470" extrusionOk="0">
                  <a:moveTo>
                    <a:pt x="177" y="6317"/>
                  </a:moveTo>
                  <a:lnTo>
                    <a:pt x="177" y="6382"/>
                  </a:lnTo>
                  <a:lnTo>
                    <a:pt x="186" y="6325"/>
                  </a:lnTo>
                  <a:lnTo>
                    <a:pt x="186" y="6325"/>
                  </a:lnTo>
                  <a:lnTo>
                    <a:pt x="177" y="6317"/>
                  </a:lnTo>
                  <a:close/>
                  <a:moveTo>
                    <a:pt x="4498" y="0"/>
                  </a:moveTo>
                  <a:cubicBezTo>
                    <a:pt x="4477" y="0"/>
                    <a:pt x="4456" y="2"/>
                    <a:pt x="4434" y="5"/>
                  </a:cubicBezTo>
                  <a:cubicBezTo>
                    <a:pt x="4204" y="38"/>
                    <a:pt x="3152" y="1632"/>
                    <a:pt x="2840" y="2158"/>
                  </a:cubicBezTo>
                  <a:cubicBezTo>
                    <a:pt x="2606" y="2563"/>
                    <a:pt x="2079" y="3483"/>
                    <a:pt x="1752" y="3483"/>
                  </a:cubicBezTo>
                  <a:cubicBezTo>
                    <a:pt x="1642" y="3483"/>
                    <a:pt x="1554" y="3377"/>
                    <a:pt x="1508" y="3111"/>
                  </a:cubicBezTo>
                  <a:cubicBezTo>
                    <a:pt x="1328" y="2043"/>
                    <a:pt x="802" y="1287"/>
                    <a:pt x="506" y="1188"/>
                  </a:cubicBezTo>
                  <a:cubicBezTo>
                    <a:pt x="474" y="1177"/>
                    <a:pt x="442" y="1172"/>
                    <a:pt x="411" y="1172"/>
                  </a:cubicBezTo>
                  <a:cubicBezTo>
                    <a:pt x="175" y="1172"/>
                    <a:pt x="1" y="1484"/>
                    <a:pt x="161" y="1731"/>
                  </a:cubicBezTo>
                  <a:cubicBezTo>
                    <a:pt x="341" y="2043"/>
                    <a:pt x="473" y="2388"/>
                    <a:pt x="539" y="2750"/>
                  </a:cubicBezTo>
                  <a:cubicBezTo>
                    <a:pt x="621" y="3029"/>
                    <a:pt x="654" y="3325"/>
                    <a:pt x="621" y="3605"/>
                  </a:cubicBezTo>
                  <a:cubicBezTo>
                    <a:pt x="588" y="4196"/>
                    <a:pt x="489" y="4772"/>
                    <a:pt x="341" y="5347"/>
                  </a:cubicBezTo>
                  <a:lnTo>
                    <a:pt x="186" y="6325"/>
                  </a:lnTo>
                  <a:lnTo>
                    <a:pt x="186" y="6325"/>
                  </a:lnTo>
                  <a:lnTo>
                    <a:pt x="2412" y="8470"/>
                  </a:lnTo>
                  <a:cubicBezTo>
                    <a:pt x="2412" y="8470"/>
                    <a:pt x="4500" y="6547"/>
                    <a:pt x="5503" y="5232"/>
                  </a:cubicBezTo>
                  <a:cubicBezTo>
                    <a:pt x="5503" y="5232"/>
                    <a:pt x="5930" y="4788"/>
                    <a:pt x="5585" y="4525"/>
                  </a:cubicBezTo>
                  <a:cubicBezTo>
                    <a:pt x="5531" y="4477"/>
                    <a:pt x="5453" y="4462"/>
                    <a:pt x="5376" y="4462"/>
                  </a:cubicBezTo>
                  <a:cubicBezTo>
                    <a:pt x="5241" y="4462"/>
                    <a:pt x="5108" y="4509"/>
                    <a:pt x="5108" y="4509"/>
                  </a:cubicBezTo>
                  <a:cubicBezTo>
                    <a:pt x="5108" y="4311"/>
                    <a:pt x="5075" y="4114"/>
                    <a:pt x="5026" y="3917"/>
                  </a:cubicBezTo>
                  <a:cubicBezTo>
                    <a:pt x="4979" y="3830"/>
                    <a:pt x="4860" y="3808"/>
                    <a:pt x="4749" y="3808"/>
                  </a:cubicBezTo>
                  <a:cubicBezTo>
                    <a:pt x="4628" y="3808"/>
                    <a:pt x="4516" y="3835"/>
                    <a:pt x="4516" y="3835"/>
                  </a:cubicBezTo>
                  <a:cubicBezTo>
                    <a:pt x="4467" y="3670"/>
                    <a:pt x="4451" y="3506"/>
                    <a:pt x="4451" y="3342"/>
                  </a:cubicBezTo>
                  <a:cubicBezTo>
                    <a:pt x="4451" y="3276"/>
                    <a:pt x="4401" y="3210"/>
                    <a:pt x="4336" y="3194"/>
                  </a:cubicBezTo>
                  <a:cubicBezTo>
                    <a:pt x="4210" y="3155"/>
                    <a:pt x="4080" y="3139"/>
                    <a:pt x="3950" y="3139"/>
                  </a:cubicBezTo>
                  <a:cubicBezTo>
                    <a:pt x="3858" y="3139"/>
                    <a:pt x="3767" y="3147"/>
                    <a:pt x="3678" y="3161"/>
                  </a:cubicBezTo>
                  <a:cubicBezTo>
                    <a:pt x="3382" y="2996"/>
                    <a:pt x="4253" y="1369"/>
                    <a:pt x="4582" y="843"/>
                  </a:cubicBezTo>
                  <a:cubicBezTo>
                    <a:pt x="4891" y="349"/>
                    <a:pt x="4808" y="0"/>
                    <a:pt x="4498"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7"/>
            <p:cNvSpPr/>
            <p:nvPr/>
          </p:nvSpPr>
          <p:spPr>
            <a:xfrm>
              <a:off x="1500903" y="1758907"/>
              <a:ext cx="1353970" cy="992855"/>
            </a:xfrm>
            <a:custGeom>
              <a:avLst/>
              <a:gdLst/>
              <a:ahLst/>
              <a:cxnLst/>
              <a:rect l="l" t="t" r="r" b="b"/>
              <a:pathLst>
                <a:path w="41536" h="30458" extrusionOk="0">
                  <a:moveTo>
                    <a:pt x="8630" y="0"/>
                  </a:moveTo>
                  <a:cubicBezTo>
                    <a:pt x="8630" y="0"/>
                    <a:pt x="8630" y="543"/>
                    <a:pt x="8613" y="1019"/>
                  </a:cubicBezTo>
                  <a:lnTo>
                    <a:pt x="5802" y="1019"/>
                  </a:lnTo>
                  <a:cubicBezTo>
                    <a:pt x="5802" y="1019"/>
                    <a:pt x="5782" y="1018"/>
                    <a:pt x="5744" y="1018"/>
                  </a:cubicBezTo>
                  <a:cubicBezTo>
                    <a:pt x="5179" y="1018"/>
                    <a:pt x="708" y="1220"/>
                    <a:pt x="0" y="7577"/>
                  </a:cubicBezTo>
                  <a:lnTo>
                    <a:pt x="3633" y="10437"/>
                  </a:lnTo>
                  <a:lnTo>
                    <a:pt x="5112" y="15960"/>
                  </a:lnTo>
                  <a:cubicBezTo>
                    <a:pt x="5638" y="17900"/>
                    <a:pt x="3797" y="20957"/>
                    <a:pt x="2910" y="25937"/>
                  </a:cubicBezTo>
                  <a:cubicBezTo>
                    <a:pt x="2762" y="26742"/>
                    <a:pt x="2893" y="27433"/>
                    <a:pt x="3304" y="28353"/>
                  </a:cubicBezTo>
                  <a:lnTo>
                    <a:pt x="21664" y="30457"/>
                  </a:lnTo>
                  <a:lnTo>
                    <a:pt x="20694" y="16420"/>
                  </a:lnTo>
                  <a:lnTo>
                    <a:pt x="20398" y="13182"/>
                  </a:lnTo>
                  <a:lnTo>
                    <a:pt x="20398" y="13182"/>
                  </a:lnTo>
                  <a:cubicBezTo>
                    <a:pt x="21894" y="15214"/>
                    <a:pt x="24579" y="18098"/>
                    <a:pt x="27849" y="18098"/>
                  </a:cubicBezTo>
                  <a:cubicBezTo>
                    <a:pt x="27886" y="18098"/>
                    <a:pt x="27922" y="18098"/>
                    <a:pt x="27959" y="18097"/>
                  </a:cubicBezTo>
                  <a:cubicBezTo>
                    <a:pt x="33646" y="17998"/>
                    <a:pt x="41536" y="6065"/>
                    <a:pt x="41536" y="6065"/>
                  </a:cubicBezTo>
                  <a:lnTo>
                    <a:pt x="37821" y="3403"/>
                  </a:lnTo>
                  <a:cubicBezTo>
                    <a:pt x="37821" y="3403"/>
                    <a:pt x="29274" y="11802"/>
                    <a:pt x="28090" y="11851"/>
                  </a:cubicBezTo>
                  <a:cubicBezTo>
                    <a:pt x="28083" y="11851"/>
                    <a:pt x="28075" y="11851"/>
                    <a:pt x="28068" y="11851"/>
                  </a:cubicBezTo>
                  <a:cubicBezTo>
                    <a:pt x="26664" y="11851"/>
                    <a:pt x="22518" y="5950"/>
                    <a:pt x="22518" y="5950"/>
                  </a:cubicBezTo>
                  <a:cubicBezTo>
                    <a:pt x="19823" y="1808"/>
                    <a:pt x="16273" y="1134"/>
                    <a:pt x="14974" y="1036"/>
                  </a:cubicBezTo>
                  <a:lnTo>
                    <a:pt x="14991" y="526"/>
                  </a:lnTo>
                  <a:lnTo>
                    <a:pt x="863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7"/>
            <p:cNvSpPr/>
            <p:nvPr/>
          </p:nvSpPr>
          <p:spPr>
            <a:xfrm>
              <a:off x="1778960" y="1772826"/>
              <a:ext cx="140952" cy="102356"/>
            </a:xfrm>
            <a:custGeom>
              <a:avLst/>
              <a:gdLst/>
              <a:ahLst/>
              <a:cxnLst/>
              <a:rect l="l" t="t" r="r" b="b"/>
              <a:pathLst>
                <a:path w="4324" h="3140" extrusionOk="0">
                  <a:moveTo>
                    <a:pt x="4291" y="1"/>
                  </a:moveTo>
                  <a:cubicBezTo>
                    <a:pt x="4242" y="296"/>
                    <a:pt x="4192" y="576"/>
                    <a:pt x="4176" y="872"/>
                  </a:cubicBezTo>
                  <a:cubicBezTo>
                    <a:pt x="4098" y="1543"/>
                    <a:pt x="3990" y="2215"/>
                    <a:pt x="3852" y="2887"/>
                  </a:cubicBezTo>
                  <a:lnTo>
                    <a:pt x="3852" y="2887"/>
                  </a:lnTo>
                  <a:cubicBezTo>
                    <a:pt x="3666" y="2778"/>
                    <a:pt x="3469" y="2677"/>
                    <a:pt x="3272" y="2565"/>
                  </a:cubicBezTo>
                  <a:cubicBezTo>
                    <a:pt x="2368" y="2022"/>
                    <a:pt x="1579" y="1480"/>
                    <a:pt x="987" y="1135"/>
                  </a:cubicBezTo>
                  <a:cubicBezTo>
                    <a:pt x="691" y="954"/>
                    <a:pt x="445" y="806"/>
                    <a:pt x="280" y="724"/>
                  </a:cubicBezTo>
                  <a:cubicBezTo>
                    <a:pt x="198" y="658"/>
                    <a:pt x="100" y="625"/>
                    <a:pt x="1" y="592"/>
                  </a:cubicBezTo>
                  <a:lnTo>
                    <a:pt x="1" y="592"/>
                  </a:lnTo>
                  <a:cubicBezTo>
                    <a:pt x="297" y="822"/>
                    <a:pt x="609" y="1036"/>
                    <a:pt x="921" y="1233"/>
                  </a:cubicBezTo>
                  <a:cubicBezTo>
                    <a:pt x="1497" y="1611"/>
                    <a:pt x="2269" y="2170"/>
                    <a:pt x="3190" y="2696"/>
                  </a:cubicBezTo>
                  <a:cubicBezTo>
                    <a:pt x="3420" y="2844"/>
                    <a:pt x="3650" y="2959"/>
                    <a:pt x="3880" y="3091"/>
                  </a:cubicBezTo>
                  <a:lnTo>
                    <a:pt x="3962" y="3140"/>
                  </a:lnTo>
                  <a:lnTo>
                    <a:pt x="3995" y="3025"/>
                  </a:lnTo>
                  <a:cubicBezTo>
                    <a:pt x="4143" y="2318"/>
                    <a:pt x="4242" y="1595"/>
                    <a:pt x="4291" y="872"/>
                  </a:cubicBezTo>
                  <a:cubicBezTo>
                    <a:pt x="4324" y="592"/>
                    <a:pt x="4324" y="296"/>
                    <a:pt x="42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7"/>
            <p:cNvSpPr/>
            <p:nvPr/>
          </p:nvSpPr>
          <p:spPr>
            <a:xfrm>
              <a:off x="1918803" y="1772826"/>
              <a:ext cx="70769" cy="99585"/>
            </a:xfrm>
            <a:custGeom>
              <a:avLst/>
              <a:gdLst/>
              <a:ahLst/>
              <a:cxnLst/>
              <a:rect l="l" t="t" r="r" b="b"/>
              <a:pathLst>
                <a:path w="2171" h="3055" extrusionOk="0">
                  <a:moveTo>
                    <a:pt x="1" y="1"/>
                  </a:moveTo>
                  <a:lnTo>
                    <a:pt x="1" y="1"/>
                  </a:lnTo>
                  <a:cubicBezTo>
                    <a:pt x="67" y="280"/>
                    <a:pt x="165" y="559"/>
                    <a:pt x="280" y="806"/>
                  </a:cubicBezTo>
                  <a:cubicBezTo>
                    <a:pt x="461" y="1299"/>
                    <a:pt x="741" y="1973"/>
                    <a:pt x="1053" y="2713"/>
                  </a:cubicBezTo>
                  <a:cubicBezTo>
                    <a:pt x="1086" y="2811"/>
                    <a:pt x="1135" y="2910"/>
                    <a:pt x="1201" y="3008"/>
                  </a:cubicBezTo>
                  <a:cubicBezTo>
                    <a:pt x="1239" y="3037"/>
                    <a:pt x="1288" y="3055"/>
                    <a:pt x="1336" y="3055"/>
                  </a:cubicBezTo>
                  <a:cubicBezTo>
                    <a:pt x="1370" y="3055"/>
                    <a:pt x="1403" y="3046"/>
                    <a:pt x="1431" y="3025"/>
                  </a:cubicBezTo>
                  <a:cubicBezTo>
                    <a:pt x="1480" y="2992"/>
                    <a:pt x="1530" y="2943"/>
                    <a:pt x="1546" y="2877"/>
                  </a:cubicBezTo>
                  <a:cubicBezTo>
                    <a:pt x="1628" y="2713"/>
                    <a:pt x="1694" y="2548"/>
                    <a:pt x="1760" y="2367"/>
                  </a:cubicBezTo>
                  <a:cubicBezTo>
                    <a:pt x="1858" y="2039"/>
                    <a:pt x="1924" y="1726"/>
                    <a:pt x="1990" y="1480"/>
                  </a:cubicBezTo>
                  <a:cubicBezTo>
                    <a:pt x="2072" y="1200"/>
                    <a:pt x="2138" y="921"/>
                    <a:pt x="2171" y="642"/>
                  </a:cubicBezTo>
                  <a:lnTo>
                    <a:pt x="2171" y="642"/>
                  </a:lnTo>
                  <a:cubicBezTo>
                    <a:pt x="2039" y="905"/>
                    <a:pt x="1940" y="1168"/>
                    <a:pt x="1875" y="1447"/>
                  </a:cubicBezTo>
                  <a:cubicBezTo>
                    <a:pt x="1792" y="1694"/>
                    <a:pt x="1727" y="1989"/>
                    <a:pt x="1612" y="2318"/>
                  </a:cubicBezTo>
                  <a:cubicBezTo>
                    <a:pt x="1546" y="2482"/>
                    <a:pt x="1480" y="2647"/>
                    <a:pt x="1398" y="2811"/>
                  </a:cubicBezTo>
                  <a:cubicBezTo>
                    <a:pt x="1382" y="2844"/>
                    <a:pt x="1365" y="2861"/>
                    <a:pt x="1349" y="2893"/>
                  </a:cubicBezTo>
                  <a:cubicBezTo>
                    <a:pt x="1332" y="2893"/>
                    <a:pt x="1332" y="2893"/>
                    <a:pt x="1316" y="2877"/>
                  </a:cubicBezTo>
                  <a:cubicBezTo>
                    <a:pt x="1267" y="2811"/>
                    <a:pt x="1234" y="2729"/>
                    <a:pt x="1201" y="2647"/>
                  </a:cubicBezTo>
                  <a:cubicBezTo>
                    <a:pt x="888" y="1907"/>
                    <a:pt x="609" y="1250"/>
                    <a:pt x="395" y="773"/>
                  </a:cubicBezTo>
                  <a:cubicBezTo>
                    <a:pt x="280" y="494"/>
                    <a:pt x="165" y="247"/>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7"/>
            <p:cNvSpPr/>
            <p:nvPr/>
          </p:nvSpPr>
          <p:spPr>
            <a:xfrm>
              <a:off x="1924182" y="1790494"/>
              <a:ext cx="26828" cy="744266"/>
            </a:xfrm>
            <a:custGeom>
              <a:avLst/>
              <a:gdLst/>
              <a:ahLst/>
              <a:cxnLst/>
              <a:rect l="l" t="t" r="r" b="b"/>
              <a:pathLst>
                <a:path w="823" h="22832" extrusionOk="0">
                  <a:moveTo>
                    <a:pt x="17" y="1"/>
                  </a:moveTo>
                  <a:cubicBezTo>
                    <a:pt x="17" y="67"/>
                    <a:pt x="0" y="149"/>
                    <a:pt x="17" y="231"/>
                  </a:cubicBezTo>
                  <a:cubicBezTo>
                    <a:pt x="17" y="395"/>
                    <a:pt x="17" y="626"/>
                    <a:pt x="17" y="889"/>
                  </a:cubicBezTo>
                  <a:cubicBezTo>
                    <a:pt x="33" y="1497"/>
                    <a:pt x="50" y="2319"/>
                    <a:pt x="82" y="3338"/>
                  </a:cubicBezTo>
                  <a:cubicBezTo>
                    <a:pt x="148" y="5425"/>
                    <a:pt x="230" y="8269"/>
                    <a:pt x="329" y="11424"/>
                  </a:cubicBezTo>
                  <a:cubicBezTo>
                    <a:pt x="460" y="14564"/>
                    <a:pt x="559" y="17407"/>
                    <a:pt x="641" y="19495"/>
                  </a:cubicBezTo>
                  <a:cubicBezTo>
                    <a:pt x="691" y="20514"/>
                    <a:pt x="723" y="21336"/>
                    <a:pt x="756" y="21927"/>
                  </a:cubicBezTo>
                  <a:cubicBezTo>
                    <a:pt x="773" y="22207"/>
                    <a:pt x="773" y="22437"/>
                    <a:pt x="789" y="22601"/>
                  </a:cubicBezTo>
                  <a:cubicBezTo>
                    <a:pt x="789" y="22683"/>
                    <a:pt x="806" y="22749"/>
                    <a:pt x="822" y="22831"/>
                  </a:cubicBezTo>
                  <a:cubicBezTo>
                    <a:pt x="822" y="22749"/>
                    <a:pt x="822" y="22683"/>
                    <a:pt x="822" y="22601"/>
                  </a:cubicBezTo>
                  <a:cubicBezTo>
                    <a:pt x="822" y="22437"/>
                    <a:pt x="822" y="22207"/>
                    <a:pt x="822" y="21927"/>
                  </a:cubicBezTo>
                  <a:cubicBezTo>
                    <a:pt x="806" y="21336"/>
                    <a:pt x="789" y="20514"/>
                    <a:pt x="756" y="19495"/>
                  </a:cubicBezTo>
                  <a:cubicBezTo>
                    <a:pt x="691" y="17407"/>
                    <a:pt x="608" y="14564"/>
                    <a:pt x="510" y="11408"/>
                  </a:cubicBezTo>
                  <a:cubicBezTo>
                    <a:pt x="378" y="8269"/>
                    <a:pt x="280" y="5425"/>
                    <a:pt x="198" y="3338"/>
                  </a:cubicBezTo>
                  <a:cubicBezTo>
                    <a:pt x="148" y="2319"/>
                    <a:pt x="115" y="1497"/>
                    <a:pt x="82" y="889"/>
                  </a:cubicBezTo>
                  <a:cubicBezTo>
                    <a:pt x="66" y="626"/>
                    <a:pt x="50" y="395"/>
                    <a:pt x="50" y="231"/>
                  </a:cubicBezTo>
                  <a:cubicBezTo>
                    <a:pt x="50" y="149"/>
                    <a:pt x="33" y="67"/>
                    <a:pt x="1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7"/>
            <p:cNvSpPr/>
            <p:nvPr/>
          </p:nvSpPr>
          <p:spPr>
            <a:xfrm>
              <a:off x="1913457" y="1785148"/>
              <a:ext cx="32174" cy="102910"/>
            </a:xfrm>
            <a:custGeom>
              <a:avLst/>
              <a:gdLst/>
              <a:ahLst/>
              <a:cxnLst/>
              <a:rect l="l" t="t" r="r" b="b"/>
              <a:pathLst>
                <a:path w="987" h="3157" extrusionOk="0">
                  <a:moveTo>
                    <a:pt x="280" y="1"/>
                  </a:moveTo>
                  <a:lnTo>
                    <a:pt x="1" y="1677"/>
                  </a:lnTo>
                  <a:lnTo>
                    <a:pt x="527" y="3156"/>
                  </a:lnTo>
                  <a:lnTo>
                    <a:pt x="987" y="1579"/>
                  </a:lnTo>
                  <a:lnTo>
                    <a:pt x="2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7"/>
            <p:cNvSpPr/>
            <p:nvPr/>
          </p:nvSpPr>
          <p:spPr>
            <a:xfrm>
              <a:off x="1922552" y="1873552"/>
              <a:ext cx="113635" cy="710495"/>
            </a:xfrm>
            <a:custGeom>
              <a:avLst/>
              <a:gdLst/>
              <a:ahLst/>
              <a:cxnLst/>
              <a:rect l="l" t="t" r="r" b="b"/>
              <a:pathLst>
                <a:path w="3486" h="21796" extrusionOk="0">
                  <a:moveTo>
                    <a:pt x="346" y="1"/>
                  </a:moveTo>
                  <a:lnTo>
                    <a:pt x="1" y="16569"/>
                  </a:lnTo>
                  <a:lnTo>
                    <a:pt x="2499" y="21795"/>
                  </a:lnTo>
                  <a:lnTo>
                    <a:pt x="3486" y="15911"/>
                  </a:lnTo>
                  <a:lnTo>
                    <a:pt x="3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7"/>
            <p:cNvSpPr/>
            <p:nvPr/>
          </p:nvSpPr>
          <p:spPr>
            <a:xfrm>
              <a:off x="2408515" y="2144666"/>
              <a:ext cx="11311" cy="75594"/>
            </a:xfrm>
            <a:custGeom>
              <a:avLst/>
              <a:gdLst/>
              <a:ahLst/>
              <a:cxnLst/>
              <a:rect l="l" t="t" r="r" b="b"/>
              <a:pathLst>
                <a:path w="347" h="2319" extrusionOk="0">
                  <a:moveTo>
                    <a:pt x="182" y="1"/>
                  </a:moveTo>
                  <a:cubicBezTo>
                    <a:pt x="132" y="1"/>
                    <a:pt x="1" y="510"/>
                    <a:pt x="50" y="1168"/>
                  </a:cubicBezTo>
                  <a:cubicBezTo>
                    <a:pt x="67" y="1513"/>
                    <a:pt x="132" y="1858"/>
                    <a:pt x="264" y="2187"/>
                  </a:cubicBezTo>
                  <a:lnTo>
                    <a:pt x="313" y="2318"/>
                  </a:lnTo>
                  <a:lnTo>
                    <a:pt x="330" y="2203"/>
                  </a:lnTo>
                  <a:cubicBezTo>
                    <a:pt x="346" y="2121"/>
                    <a:pt x="346" y="2072"/>
                    <a:pt x="330" y="2072"/>
                  </a:cubicBezTo>
                  <a:cubicBezTo>
                    <a:pt x="328" y="2069"/>
                    <a:pt x="325" y="2068"/>
                    <a:pt x="323" y="2068"/>
                  </a:cubicBezTo>
                  <a:cubicBezTo>
                    <a:pt x="321" y="2068"/>
                    <a:pt x="319" y="2069"/>
                    <a:pt x="318" y="2070"/>
                  </a:cubicBezTo>
                  <a:lnTo>
                    <a:pt x="318" y="2070"/>
                  </a:lnTo>
                  <a:cubicBezTo>
                    <a:pt x="289" y="1868"/>
                    <a:pt x="228" y="1539"/>
                    <a:pt x="215" y="1151"/>
                  </a:cubicBezTo>
                  <a:cubicBezTo>
                    <a:pt x="165" y="526"/>
                    <a:pt x="231" y="17"/>
                    <a:pt x="1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7"/>
            <p:cNvSpPr/>
            <p:nvPr/>
          </p:nvSpPr>
          <p:spPr>
            <a:xfrm>
              <a:off x="2416567" y="2147893"/>
              <a:ext cx="27903" cy="62718"/>
            </a:xfrm>
            <a:custGeom>
              <a:avLst/>
              <a:gdLst/>
              <a:ahLst/>
              <a:cxnLst/>
              <a:rect l="l" t="t" r="r" b="b"/>
              <a:pathLst>
                <a:path w="856" h="1924" extrusionOk="0">
                  <a:moveTo>
                    <a:pt x="33" y="0"/>
                  </a:moveTo>
                  <a:cubicBezTo>
                    <a:pt x="0" y="17"/>
                    <a:pt x="66" y="477"/>
                    <a:pt x="296" y="1019"/>
                  </a:cubicBezTo>
                  <a:cubicBezTo>
                    <a:pt x="506" y="1550"/>
                    <a:pt x="762" y="1924"/>
                    <a:pt x="819" y="1924"/>
                  </a:cubicBezTo>
                  <a:cubicBezTo>
                    <a:pt x="820" y="1924"/>
                    <a:pt x="821" y="1924"/>
                    <a:pt x="822" y="1923"/>
                  </a:cubicBezTo>
                  <a:cubicBezTo>
                    <a:pt x="855" y="1890"/>
                    <a:pt x="658" y="1479"/>
                    <a:pt x="444" y="953"/>
                  </a:cubicBezTo>
                  <a:cubicBezTo>
                    <a:pt x="231" y="427"/>
                    <a:pt x="83" y="0"/>
                    <a:pt x="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7"/>
            <p:cNvSpPr/>
            <p:nvPr/>
          </p:nvSpPr>
          <p:spPr>
            <a:xfrm>
              <a:off x="1418399" y="2019817"/>
              <a:ext cx="817089" cy="727902"/>
            </a:xfrm>
            <a:custGeom>
              <a:avLst/>
              <a:gdLst/>
              <a:ahLst/>
              <a:cxnLst/>
              <a:rect l="l" t="t" r="r" b="b"/>
              <a:pathLst>
                <a:path w="25066" h="22330" extrusionOk="0">
                  <a:moveTo>
                    <a:pt x="2827" y="1"/>
                  </a:moveTo>
                  <a:cubicBezTo>
                    <a:pt x="2548" y="1086"/>
                    <a:pt x="1808" y="5343"/>
                    <a:pt x="1118" y="10060"/>
                  </a:cubicBezTo>
                  <a:cubicBezTo>
                    <a:pt x="0" y="17752"/>
                    <a:pt x="16782" y="20399"/>
                    <a:pt x="16782" y="20399"/>
                  </a:cubicBezTo>
                  <a:lnTo>
                    <a:pt x="21861" y="21746"/>
                  </a:lnTo>
                  <a:cubicBezTo>
                    <a:pt x="21861" y="21746"/>
                    <a:pt x="23889" y="22329"/>
                    <a:pt x="24552" y="22329"/>
                  </a:cubicBezTo>
                  <a:cubicBezTo>
                    <a:pt x="24628" y="22329"/>
                    <a:pt x="24686" y="22322"/>
                    <a:pt x="24721" y="22305"/>
                  </a:cubicBezTo>
                  <a:cubicBezTo>
                    <a:pt x="25066" y="22124"/>
                    <a:pt x="23011" y="21188"/>
                    <a:pt x="22288" y="20875"/>
                  </a:cubicBezTo>
                  <a:cubicBezTo>
                    <a:pt x="21565" y="20546"/>
                    <a:pt x="19313" y="16914"/>
                    <a:pt x="19313" y="16914"/>
                  </a:cubicBezTo>
                  <a:cubicBezTo>
                    <a:pt x="20299" y="16306"/>
                    <a:pt x="20825" y="15468"/>
                    <a:pt x="20809" y="15139"/>
                  </a:cubicBezTo>
                  <a:cubicBezTo>
                    <a:pt x="20790" y="14948"/>
                    <a:pt x="20632" y="14834"/>
                    <a:pt x="20464" y="14834"/>
                  </a:cubicBezTo>
                  <a:cubicBezTo>
                    <a:pt x="20343" y="14834"/>
                    <a:pt x="20218" y="14893"/>
                    <a:pt x="20135" y="15024"/>
                  </a:cubicBezTo>
                  <a:cubicBezTo>
                    <a:pt x="19888" y="15320"/>
                    <a:pt x="19593" y="15583"/>
                    <a:pt x="19280" y="15813"/>
                  </a:cubicBezTo>
                  <a:cubicBezTo>
                    <a:pt x="19034" y="15994"/>
                    <a:pt x="18754" y="16141"/>
                    <a:pt x="18442" y="16240"/>
                  </a:cubicBezTo>
                  <a:cubicBezTo>
                    <a:pt x="18097" y="16355"/>
                    <a:pt x="17801" y="16437"/>
                    <a:pt x="17538" y="16487"/>
                  </a:cubicBezTo>
                  <a:cubicBezTo>
                    <a:pt x="15779" y="16010"/>
                    <a:pt x="10865" y="14449"/>
                    <a:pt x="7331" y="11457"/>
                  </a:cubicBezTo>
                  <a:cubicBezTo>
                    <a:pt x="6690" y="10931"/>
                    <a:pt x="8038" y="1497"/>
                    <a:pt x="8038" y="1497"/>
                  </a:cubicBezTo>
                  <a:lnTo>
                    <a:pt x="2827"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7"/>
            <p:cNvSpPr/>
            <p:nvPr/>
          </p:nvSpPr>
          <p:spPr>
            <a:xfrm>
              <a:off x="1440369" y="2005898"/>
              <a:ext cx="526710" cy="686373"/>
            </a:xfrm>
            <a:custGeom>
              <a:avLst/>
              <a:gdLst/>
              <a:ahLst/>
              <a:cxnLst/>
              <a:rect l="l" t="t" r="r" b="b"/>
              <a:pathLst>
                <a:path w="16158" h="21056" extrusionOk="0">
                  <a:moveTo>
                    <a:pt x="1857" y="0"/>
                  </a:moveTo>
                  <a:lnTo>
                    <a:pt x="362" y="10273"/>
                  </a:lnTo>
                  <a:cubicBezTo>
                    <a:pt x="0" y="13446"/>
                    <a:pt x="2137" y="15960"/>
                    <a:pt x="4980" y="17374"/>
                  </a:cubicBezTo>
                  <a:cubicBezTo>
                    <a:pt x="9273" y="19496"/>
                    <a:pt x="15593" y="21011"/>
                    <a:pt x="15728" y="21055"/>
                  </a:cubicBezTo>
                  <a:lnTo>
                    <a:pt x="15728" y="21055"/>
                  </a:lnTo>
                  <a:cubicBezTo>
                    <a:pt x="15638" y="20977"/>
                    <a:pt x="16157" y="16470"/>
                    <a:pt x="16157" y="16470"/>
                  </a:cubicBezTo>
                  <a:cubicBezTo>
                    <a:pt x="16157" y="16470"/>
                    <a:pt x="7117" y="12542"/>
                    <a:pt x="6838" y="10865"/>
                  </a:cubicBezTo>
                  <a:cubicBezTo>
                    <a:pt x="6558" y="9188"/>
                    <a:pt x="7988" y="2137"/>
                    <a:pt x="7988" y="2137"/>
                  </a:cubicBezTo>
                  <a:lnTo>
                    <a:pt x="1857" y="0"/>
                  </a:lnTo>
                  <a:close/>
                  <a:moveTo>
                    <a:pt x="15728" y="21055"/>
                  </a:moveTo>
                  <a:cubicBezTo>
                    <a:pt x="15729" y="21055"/>
                    <a:pt x="15729" y="21056"/>
                    <a:pt x="15730" y="21056"/>
                  </a:cubicBezTo>
                  <a:cubicBezTo>
                    <a:pt x="15731" y="21056"/>
                    <a:pt x="15730" y="21055"/>
                    <a:pt x="15728" y="2105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7"/>
            <p:cNvSpPr/>
            <p:nvPr/>
          </p:nvSpPr>
          <p:spPr>
            <a:xfrm>
              <a:off x="1653590" y="1852657"/>
              <a:ext cx="315609" cy="839614"/>
            </a:xfrm>
            <a:custGeom>
              <a:avLst/>
              <a:gdLst/>
              <a:ahLst/>
              <a:cxnLst/>
              <a:rect l="l" t="t" r="r" b="b"/>
              <a:pathLst>
                <a:path w="9682" h="25757" extrusionOk="0">
                  <a:moveTo>
                    <a:pt x="987" y="1"/>
                  </a:moveTo>
                  <a:cubicBezTo>
                    <a:pt x="971" y="17"/>
                    <a:pt x="1069" y="66"/>
                    <a:pt x="1234" y="198"/>
                  </a:cubicBezTo>
                  <a:cubicBezTo>
                    <a:pt x="1447" y="412"/>
                    <a:pt x="1628" y="658"/>
                    <a:pt x="1760" y="937"/>
                  </a:cubicBezTo>
                  <a:cubicBezTo>
                    <a:pt x="1957" y="1381"/>
                    <a:pt x="2055" y="1858"/>
                    <a:pt x="2055" y="2351"/>
                  </a:cubicBezTo>
                  <a:cubicBezTo>
                    <a:pt x="2039" y="2992"/>
                    <a:pt x="1957" y="3633"/>
                    <a:pt x="1825" y="4258"/>
                  </a:cubicBezTo>
                  <a:cubicBezTo>
                    <a:pt x="1579" y="5671"/>
                    <a:pt x="1283" y="7348"/>
                    <a:pt x="954" y="9222"/>
                  </a:cubicBezTo>
                  <a:cubicBezTo>
                    <a:pt x="790" y="10158"/>
                    <a:pt x="625" y="11128"/>
                    <a:pt x="445" y="12147"/>
                  </a:cubicBezTo>
                  <a:cubicBezTo>
                    <a:pt x="297" y="13166"/>
                    <a:pt x="1" y="14218"/>
                    <a:pt x="149" y="15352"/>
                  </a:cubicBezTo>
                  <a:cubicBezTo>
                    <a:pt x="149" y="15418"/>
                    <a:pt x="165" y="15484"/>
                    <a:pt x="182" y="15566"/>
                  </a:cubicBezTo>
                  <a:cubicBezTo>
                    <a:pt x="198" y="15632"/>
                    <a:pt x="231" y="15697"/>
                    <a:pt x="264" y="15763"/>
                  </a:cubicBezTo>
                  <a:cubicBezTo>
                    <a:pt x="330" y="15895"/>
                    <a:pt x="412" y="16010"/>
                    <a:pt x="527" y="16108"/>
                  </a:cubicBezTo>
                  <a:cubicBezTo>
                    <a:pt x="724" y="16306"/>
                    <a:pt x="921" y="16486"/>
                    <a:pt x="1135" y="16651"/>
                  </a:cubicBezTo>
                  <a:cubicBezTo>
                    <a:pt x="1529" y="16996"/>
                    <a:pt x="1957" y="17308"/>
                    <a:pt x="2417" y="17604"/>
                  </a:cubicBezTo>
                  <a:cubicBezTo>
                    <a:pt x="2844" y="17884"/>
                    <a:pt x="3288" y="18147"/>
                    <a:pt x="3732" y="18377"/>
                  </a:cubicBezTo>
                  <a:lnTo>
                    <a:pt x="5047" y="19018"/>
                  </a:lnTo>
                  <a:lnTo>
                    <a:pt x="9562" y="21202"/>
                  </a:lnTo>
                  <a:lnTo>
                    <a:pt x="9562" y="21202"/>
                  </a:lnTo>
                  <a:cubicBezTo>
                    <a:pt x="9433" y="22594"/>
                    <a:pt x="9336" y="23728"/>
                    <a:pt x="9271" y="24524"/>
                  </a:cubicBezTo>
                  <a:cubicBezTo>
                    <a:pt x="9238" y="24902"/>
                    <a:pt x="9222" y="25214"/>
                    <a:pt x="9205" y="25428"/>
                  </a:cubicBezTo>
                  <a:cubicBezTo>
                    <a:pt x="9189" y="25527"/>
                    <a:pt x="9189" y="25609"/>
                    <a:pt x="9189" y="25674"/>
                  </a:cubicBezTo>
                  <a:cubicBezTo>
                    <a:pt x="9172" y="25691"/>
                    <a:pt x="9172" y="25724"/>
                    <a:pt x="9189" y="25757"/>
                  </a:cubicBezTo>
                  <a:cubicBezTo>
                    <a:pt x="9189" y="25724"/>
                    <a:pt x="9205" y="25707"/>
                    <a:pt x="9205" y="25674"/>
                  </a:cubicBezTo>
                  <a:cubicBezTo>
                    <a:pt x="9205" y="25609"/>
                    <a:pt x="9222" y="25527"/>
                    <a:pt x="9238" y="25428"/>
                  </a:cubicBezTo>
                  <a:cubicBezTo>
                    <a:pt x="9255" y="25214"/>
                    <a:pt x="9287" y="24902"/>
                    <a:pt x="9337" y="24524"/>
                  </a:cubicBezTo>
                  <a:cubicBezTo>
                    <a:pt x="9419" y="23719"/>
                    <a:pt x="9534" y="22568"/>
                    <a:pt x="9682" y="21171"/>
                  </a:cubicBezTo>
                  <a:lnTo>
                    <a:pt x="9682" y="21122"/>
                  </a:lnTo>
                  <a:lnTo>
                    <a:pt x="9649" y="21105"/>
                  </a:lnTo>
                  <a:cubicBezTo>
                    <a:pt x="8351" y="20464"/>
                    <a:pt x="6822" y="19708"/>
                    <a:pt x="5113" y="18870"/>
                  </a:cubicBezTo>
                  <a:lnTo>
                    <a:pt x="3814" y="18229"/>
                  </a:lnTo>
                  <a:cubicBezTo>
                    <a:pt x="3370" y="17999"/>
                    <a:pt x="2927" y="17736"/>
                    <a:pt x="2499" y="17456"/>
                  </a:cubicBezTo>
                  <a:cubicBezTo>
                    <a:pt x="2055" y="17177"/>
                    <a:pt x="1644" y="16864"/>
                    <a:pt x="1234" y="16536"/>
                  </a:cubicBezTo>
                  <a:cubicBezTo>
                    <a:pt x="1036" y="16355"/>
                    <a:pt x="839" y="16174"/>
                    <a:pt x="642" y="15993"/>
                  </a:cubicBezTo>
                  <a:cubicBezTo>
                    <a:pt x="543" y="15911"/>
                    <a:pt x="461" y="15813"/>
                    <a:pt x="412" y="15697"/>
                  </a:cubicBezTo>
                  <a:cubicBezTo>
                    <a:pt x="379" y="15632"/>
                    <a:pt x="362" y="15582"/>
                    <a:pt x="346" y="15517"/>
                  </a:cubicBezTo>
                  <a:cubicBezTo>
                    <a:pt x="330" y="15451"/>
                    <a:pt x="313" y="15385"/>
                    <a:pt x="313" y="15319"/>
                  </a:cubicBezTo>
                  <a:cubicBezTo>
                    <a:pt x="247" y="14793"/>
                    <a:pt x="264" y="14251"/>
                    <a:pt x="346" y="13725"/>
                  </a:cubicBezTo>
                  <a:cubicBezTo>
                    <a:pt x="379" y="13462"/>
                    <a:pt x="428" y="13216"/>
                    <a:pt x="477" y="12953"/>
                  </a:cubicBezTo>
                  <a:cubicBezTo>
                    <a:pt x="527" y="12690"/>
                    <a:pt x="576" y="12443"/>
                    <a:pt x="609" y="12180"/>
                  </a:cubicBezTo>
                  <a:cubicBezTo>
                    <a:pt x="790" y="11161"/>
                    <a:pt x="954" y="10175"/>
                    <a:pt x="1118" y="9254"/>
                  </a:cubicBezTo>
                  <a:cubicBezTo>
                    <a:pt x="1431" y="7381"/>
                    <a:pt x="1710" y="5688"/>
                    <a:pt x="1940" y="4274"/>
                  </a:cubicBezTo>
                  <a:cubicBezTo>
                    <a:pt x="2072" y="3633"/>
                    <a:pt x="2138" y="2992"/>
                    <a:pt x="2154" y="2351"/>
                  </a:cubicBezTo>
                  <a:cubicBezTo>
                    <a:pt x="2154" y="1841"/>
                    <a:pt x="2039" y="1365"/>
                    <a:pt x="1825" y="905"/>
                  </a:cubicBezTo>
                  <a:cubicBezTo>
                    <a:pt x="1677" y="625"/>
                    <a:pt x="1497" y="379"/>
                    <a:pt x="1250" y="181"/>
                  </a:cubicBezTo>
                  <a:cubicBezTo>
                    <a:pt x="1168" y="116"/>
                    <a:pt x="1086" y="50"/>
                    <a:pt x="98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7"/>
            <p:cNvSpPr/>
            <p:nvPr/>
          </p:nvSpPr>
          <p:spPr>
            <a:xfrm>
              <a:off x="1895789" y="2521851"/>
              <a:ext cx="30022" cy="153273"/>
            </a:xfrm>
            <a:custGeom>
              <a:avLst/>
              <a:gdLst/>
              <a:ahLst/>
              <a:cxnLst/>
              <a:rect l="l" t="t" r="r" b="b"/>
              <a:pathLst>
                <a:path w="921" h="4702" extrusionOk="0">
                  <a:moveTo>
                    <a:pt x="921" y="1"/>
                  </a:moveTo>
                  <a:cubicBezTo>
                    <a:pt x="871" y="1"/>
                    <a:pt x="674" y="1053"/>
                    <a:pt x="427" y="2351"/>
                  </a:cubicBezTo>
                  <a:cubicBezTo>
                    <a:pt x="312" y="2959"/>
                    <a:pt x="197" y="3518"/>
                    <a:pt x="115" y="4011"/>
                  </a:cubicBezTo>
                  <a:cubicBezTo>
                    <a:pt x="49" y="4241"/>
                    <a:pt x="17" y="4472"/>
                    <a:pt x="0" y="4702"/>
                  </a:cubicBezTo>
                  <a:cubicBezTo>
                    <a:pt x="99" y="4488"/>
                    <a:pt x="181" y="4274"/>
                    <a:pt x="230" y="4028"/>
                  </a:cubicBezTo>
                  <a:cubicBezTo>
                    <a:pt x="329" y="3617"/>
                    <a:pt x="477" y="3025"/>
                    <a:pt x="592" y="2384"/>
                  </a:cubicBezTo>
                  <a:cubicBezTo>
                    <a:pt x="707" y="1727"/>
                    <a:pt x="806" y="1135"/>
                    <a:pt x="855" y="708"/>
                  </a:cubicBezTo>
                  <a:cubicBezTo>
                    <a:pt x="904" y="478"/>
                    <a:pt x="921" y="247"/>
                    <a:pt x="92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7"/>
            <p:cNvSpPr/>
            <p:nvPr/>
          </p:nvSpPr>
          <p:spPr>
            <a:xfrm>
              <a:off x="1490733" y="2484332"/>
              <a:ext cx="462396" cy="207939"/>
            </a:xfrm>
            <a:custGeom>
              <a:avLst/>
              <a:gdLst/>
              <a:ahLst/>
              <a:cxnLst/>
              <a:rect l="l" t="t" r="r" b="b"/>
              <a:pathLst>
                <a:path w="14185" h="6379" extrusionOk="0">
                  <a:moveTo>
                    <a:pt x="1" y="0"/>
                  </a:moveTo>
                  <a:cubicBezTo>
                    <a:pt x="0" y="0"/>
                    <a:pt x="0" y="1"/>
                    <a:pt x="0" y="1"/>
                  </a:cubicBezTo>
                  <a:cubicBezTo>
                    <a:pt x="17" y="51"/>
                    <a:pt x="49" y="83"/>
                    <a:pt x="99" y="116"/>
                  </a:cubicBezTo>
                  <a:cubicBezTo>
                    <a:pt x="164" y="199"/>
                    <a:pt x="263" y="314"/>
                    <a:pt x="411" y="462"/>
                  </a:cubicBezTo>
                  <a:cubicBezTo>
                    <a:pt x="805" y="872"/>
                    <a:pt x="1216" y="1250"/>
                    <a:pt x="1677" y="1596"/>
                  </a:cubicBezTo>
                  <a:cubicBezTo>
                    <a:pt x="2334" y="2105"/>
                    <a:pt x="3041" y="2549"/>
                    <a:pt x="3780" y="2943"/>
                  </a:cubicBezTo>
                  <a:cubicBezTo>
                    <a:pt x="4701" y="3437"/>
                    <a:pt x="5638" y="3847"/>
                    <a:pt x="6591" y="4209"/>
                  </a:cubicBezTo>
                  <a:cubicBezTo>
                    <a:pt x="8646" y="4949"/>
                    <a:pt x="10569" y="5442"/>
                    <a:pt x="11933" y="5820"/>
                  </a:cubicBezTo>
                  <a:lnTo>
                    <a:pt x="13577" y="6247"/>
                  </a:lnTo>
                  <a:lnTo>
                    <a:pt x="14020" y="6346"/>
                  </a:lnTo>
                  <a:cubicBezTo>
                    <a:pt x="14070" y="6362"/>
                    <a:pt x="14119" y="6379"/>
                    <a:pt x="14185" y="6379"/>
                  </a:cubicBezTo>
                  <a:cubicBezTo>
                    <a:pt x="14136" y="6346"/>
                    <a:pt x="14086" y="6329"/>
                    <a:pt x="14037" y="6313"/>
                  </a:cubicBezTo>
                  <a:cubicBezTo>
                    <a:pt x="13905" y="6280"/>
                    <a:pt x="13774" y="6231"/>
                    <a:pt x="13593" y="6181"/>
                  </a:cubicBezTo>
                  <a:lnTo>
                    <a:pt x="11966" y="5705"/>
                  </a:lnTo>
                  <a:cubicBezTo>
                    <a:pt x="10602" y="5294"/>
                    <a:pt x="8695" y="4784"/>
                    <a:pt x="6657" y="4045"/>
                  </a:cubicBezTo>
                  <a:cubicBezTo>
                    <a:pt x="5704" y="3700"/>
                    <a:pt x="4767" y="3289"/>
                    <a:pt x="3863" y="2812"/>
                  </a:cubicBezTo>
                  <a:cubicBezTo>
                    <a:pt x="3123" y="2417"/>
                    <a:pt x="2416" y="1990"/>
                    <a:pt x="1742" y="1497"/>
                  </a:cubicBezTo>
                  <a:cubicBezTo>
                    <a:pt x="1299" y="1168"/>
                    <a:pt x="855" y="807"/>
                    <a:pt x="444" y="412"/>
                  </a:cubicBezTo>
                  <a:cubicBezTo>
                    <a:pt x="177" y="161"/>
                    <a:pt x="15"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7"/>
            <p:cNvSpPr/>
            <p:nvPr/>
          </p:nvSpPr>
          <p:spPr>
            <a:xfrm>
              <a:off x="1934352" y="2548647"/>
              <a:ext cx="22525" cy="18841"/>
            </a:xfrm>
            <a:custGeom>
              <a:avLst/>
              <a:gdLst/>
              <a:ahLst/>
              <a:cxnLst/>
              <a:rect l="l" t="t" r="r" b="b"/>
              <a:pathLst>
                <a:path w="691" h="578" extrusionOk="0">
                  <a:moveTo>
                    <a:pt x="379" y="1"/>
                  </a:moveTo>
                  <a:cubicBezTo>
                    <a:pt x="132" y="1"/>
                    <a:pt x="1" y="313"/>
                    <a:pt x="181" y="494"/>
                  </a:cubicBezTo>
                  <a:cubicBezTo>
                    <a:pt x="244" y="551"/>
                    <a:pt x="319" y="577"/>
                    <a:pt x="391" y="577"/>
                  </a:cubicBezTo>
                  <a:cubicBezTo>
                    <a:pt x="546" y="577"/>
                    <a:pt x="691" y="459"/>
                    <a:pt x="691" y="280"/>
                  </a:cubicBezTo>
                  <a:cubicBezTo>
                    <a:pt x="674" y="116"/>
                    <a:pt x="543" y="1"/>
                    <a:pt x="3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4" name="Google Shape;1404;p37"/>
          <p:cNvSpPr txBox="1">
            <a:spLocks noGrp="1"/>
          </p:cNvSpPr>
          <p:nvPr>
            <p:ph type="title"/>
          </p:nvPr>
        </p:nvSpPr>
        <p:spPr>
          <a:xfrm>
            <a:off x="2051329" y="1387011"/>
            <a:ext cx="2802510" cy="18251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Hỗn hợp</a:t>
            </a:r>
            <a:endParaRPr sz="5000" dirty="0"/>
          </a:p>
        </p:txBody>
      </p:sp>
      <p:sp>
        <p:nvSpPr>
          <p:cNvPr id="1416" name="Google Shape;1416;p37"/>
          <p:cNvSpPr txBox="1">
            <a:spLocks noGrp="1"/>
          </p:cNvSpPr>
          <p:nvPr>
            <p:ph type="subTitle" idx="2"/>
          </p:nvPr>
        </p:nvSpPr>
        <p:spPr>
          <a:xfrm>
            <a:off x="5046930" y="1707868"/>
            <a:ext cx="3991562" cy="1212985"/>
          </a:xfrm>
          <a:prstGeom prst="rect">
            <a:avLst/>
          </a:prstGeom>
        </p:spPr>
        <p:txBody>
          <a:bodyPr spcFirstLastPara="1" wrap="square" lIns="91425" tIns="91425" rIns="91425" bIns="91425" anchor="ctr" anchorCtr="0">
            <a:noAutofit/>
          </a:bodyPr>
          <a:lstStyle/>
          <a:p>
            <a:pPr marL="0" lvl="0" indent="0"/>
            <a:r>
              <a:rPr lang="en-US" sz="2000" dirty="0"/>
              <a:t>- </a:t>
            </a:r>
            <a:r>
              <a:rPr lang="en-US" sz="2000" dirty="0" err="1"/>
              <a:t>Sự</a:t>
            </a:r>
            <a:r>
              <a:rPr lang="en-US" sz="2000" dirty="0"/>
              <a:t> </a:t>
            </a:r>
            <a:r>
              <a:rPr lang="en-US" sz="2000" dirty="0" err="1"/>
              <a:t>kết</a:t>
            </a:r>
            <a:r>
              <a:rPr lang="vi-VN" sz="2000" dirty="0"/>
              <a:t> hợp các </a:t>
            </a:r>
            <a:r>
              <a:rPr lang="en-US" sz="2000" dirty="0" err="1"/>
              <a:t>mô</a:t>
            </a:r>
            <a:r>
              <a:rPr lang="en-US" sz="2000" dirty="0"/>
              <a:t> </a:t>
            </a:r>
            <a:r>
              <a:rPr lang="vi-VN" sz="2000" dirty="0"/>
              <a:t>hı̀nh</a:t>
            </a:r>
            <a:r>
              <a:rPr lang="en-US" sz="2000" dirty="0"/>
              <a:t> song </a:t>
            </a:r>
            <a:r>
              <a:rPr lang="en-US" sz="2000" dirty="0" err="1"/>
              <a:t>song</a:t>
            </a:r>
            <a:r>
              <a:rPr lang="en-US" sz="2000" dirty="0"/>
              <a:t> </a:t>
            </a:r>
            <a:r>
              <a:rPr lang="en-US" sz="2000" dirty="0" err="1"/>
              <a:t>lại</a:t>
            </a:r>
            <a:r>
              <a:rPr lang="en-US" sz="2000" dirty="0"/>
              <a:t> </a:t>
            </a:r>
            <a:r>
              <a:rPr lang="en-US" sz="2000" dirty="0" err="1"/>
              <a:t>với</a:t>
            </a:r>
            <a:r>
              <a:rPr lang="en-US" sz="2000" dirty="0"/>
              <a:t> </a:t>
            </a:r>
            <a:r>
              <a:rPr lang="en-US" sz="2000" dirty="0" err="1"/>
              <a:t>nhau</a:t>
            </a:r>
            <a:r>
              <a:rPr lang="en-US" sz="2000" dirty="0"/>
              <a:t>.</a:t>
            </a:r>
            <a:endParaRPr sz="2000" dirty="0">
              <a:latin typeface="Josefin Sans"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0"/>
        <p:cNvGrpSpPr/>
        <p:nvPr/>
      </p:nvGrpSpPr>
      <p:grpSpPr>
        <a:xfrm>
          <a:off x="0" y="0"/>
          <a:ext cx="0" cy="0"/>
          <a:chOff x="0" y="0"/>
          <a:chExt cx="0" cy="0"/>
        </a:xfrm>
      </p:grpSpPr>
      <p:sp>
        <p:nvSpPr>
          <p:cNvPr id="1421" name="Google Shape;1421;p38"/>
          <p:cNvSpPr txBox="1">
            <a:spLocks noGrp="1"/>
          </p:cNvSpPr>
          <p:nvPr>
            <p:ph type="title"/>
          </p:nvPr>
        </p:nvSpPr>
        <p:spPr>
          <a:xfrm>
            <a:off x="684831" y="446518"/>
            <a:ext cx="7704000" cy="5881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t>Một số ví dụ</a:t>
            </a:r>
            <a:endParaRPr sz="5000" dirty="0"/>
          </a:p>
        </p:txBody>
      </p:sp>
      <p:sp>
        <p:nvSpPr>
          <p:cNvPr id="1423" name="Google Shape;1423;p38"/>
          <p:cNvSpPr txBox="1">
            <a:spLocks noGrp="1"/>
          </p:cNvSpPr>
          <p:nvPr>
            <p:ph type="subTitle" idx="1"/>
          </p:nvPr>
        </p:nvSpPr>
        <p:spPr>
          <a:xfrm>
            <a:off x="1160585" y="2040188"/>
            <a:ext cx="2565415" cy="320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400" dirty="0"/>
              <a:t>MPI + OpenMP</a:t>
            </a:r>
            <a:endParaRPr sz="2400" dirty="0"/>
          </a:p>
        </p:txBody>
      </p:sp>
      <p:sp>
        <p:nvSpPr>
          <p:cNvPr id="1424" name="Google Shape;1424;p38"/>
          <p:cNvSpPr txBox="1">
            <a:spLocks noGrp="1"/>
          </p:cNvSpPr>
          <p:nvPr>
            <p:ph type="subTitle" idx="3"/>
          </p:nvPr>
        </p:nvSpPr>
        <p:spPr>
          <a:xfrm>
            <a:off x="5443198" y="2040188"/>
            <a:ext cx="3454615"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MPI + GPU</a:t>
            </a:r>
            <a:endParaRPr sz="2400" dirty="0"/>
          </a:p>
        </p:txBody>
      </p:sp>
      <p:sp>
        <p:nvSpPr>
          <p:cNvPr id="1426" name="Google Shape;1426;p38"/>
          <p:cNvSpPr txBox="1">
            <a:spLocks noGrp="1"/>
          </p:cNvSpPr>
          <p:nvPr>
            <p:ph type="subTitle" idx="5"/>
          </p:nvPr>
        </p:nvSpPr>
        <p:spPr>
          <a:xfrm>
            <a:off x="1160585" y="3265228"/>
            <a:ext cx="2565415" cy="32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dirty="0"/>
              <a:t>MPI + PThread</a:t>
            </a:r>
            <a:endParaRPr sz="2400" dirty="0"/>
          </a:p>
        </p:txBody>
      </p:sp>
      <p:sp>
        <p:nvSpPr>
          <p:cNvPr id="1428" name="Google Shape;1428;p38"/>
          <p:cNvSpPr txBox="1">
            <a:spLocks noGrp="1"/>
          </p:cNvSpPr>
          <p:nvPr>
            <p:ph type="subTitle" idx="7"/>
          </p:nvPr>
        </p:nvSpPr>
        <p:spPr>
          <a:xfrm>
            <a:off x="5443199" y="3231577"/>
            <a:ext cx="3454615" cy="3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Dữ liệu song song + MPI</a:t>
            </a:r>
            <a:endParaRPr sz="2400" dirty="0"/>
          </a:p>
        </p:txBody>
      </p:sp>
      <p:grpSp>
        <p:nvGrpSpPr>
          <p:cNvPr id="1430" name="Google Shape;1430;p38"/>
          <p:cNvGrpSpPr/>
          <p:nvPr/>
        </p:nvGrpSpPr>
        <p:grpSpPr>
          <a:xfrm>
            <a:off x="3874867" y="1929284"/>
            <a:ext cx="475205" cy="492107"/>
            <a:chOff x="3874867" y="1853084"/>
            <a:chExt cx="475205" cy="492107"/>
          </a:xfrm>
        </p:grpSpPr>
        <p:sp>
          <p:nvSpPr>
            <p:cNvPr id="1431" name="Google Shape;1431;p38"/>
            <p:cNvSpPr/>
            <p:nvPr/>
          </p:nvSpPr>
          <p:spPr>
            <a:xfrm>
              <a:off x="3874867" y="1895558"/>
              <a:ext cx="475205" cy="110358"/>
            </a:xfrm>
            <a:custGeom>
              <a:avLst/>
              <a:gdLst/>
              <a:ahLst/>
              <a:cxnLst/>
              <a:rect l="l" t="t" r="r" b="b"/>
              <a:pathLst>
                <a:path w="35064" h="8143" extrusionOk="0">
                  <a:moveTo>
                    <a:pt x="0" y="0"/>
                  </a:moveTo>
                  <a:lnTo>
                    <a:pt x="0" y="8143"/>
                  </a:lnTo>
                  <a:lnTo>
                    <a:pt x="35063" y="8143"/>
                  </a:lnTo>
                  <a:lnTo>
                    <a:pt x="35063"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4163351" y="1853166"/>
              <a:ext cx="67966" cy="84798"/>
            </a:xfrm>
            <a:custGeom>
              <a:avLst/>
              <a:gdLst/>
              <a:ahLst/>
              <a:cxnLst/>
              <a:rect l="l" t="t" r="r" b="b"/>
              <a:pathLst>
                <a:path w="5015" h="6257" extrusionOk="0">
                  <a:moveTo>
                    <a:pt x="1887" y="1"/>
                  </a:moveTo>
                  <a:cubicBezTo>
                    <a:pt x="1202" y="1"/>
                    <a:pt x="543" y="221"/>
                    <a:pt x="0" y="634"/>
                  </a:cubicBezTo>
                  <a:cubicBezTo>
                    <a:pt x="336" y="893"/>
                    <a:pt x="621" y="1216"/>
                    <a:pt x="827" y="1578"/>
                  </a:cubicBezTo>
                  <a:cubicBezTo>
                    <a:pt x="1155" y="1355"/>
                    <a:pt x="1522" y="1251"/>
                    <a:pt x="1881" y="1251"/>
                  </a:cubicBezTo>
                  <a:cubicBezTo>
                    <a:pt x="2669" y="1251"/>
                    <a:pt x="3426" y="1748"/>
                    <a:pt x="3684" y="2573"/>
                  </a:cubicBezTo>
                  <a:cubicBezTo>
                    <a:pt x="4045" y="3788"/>
                    <a:pt x="3154" y="5002"/>
                    <a:pt x="1887" y="5002"/>
                  </a:cubicBezTo>
                  <a:cubicBezTo>
                    <a:pt x="1047" y="5002"/>
                    <a:pt x="1047" y="6256"/>
                    <a:pt x="1887" y="6256"/>
                  </a:cubicBezTo>
                  <a:cubicBezTo>
                    <a:pt x="3619" y="6256"/>
                    <a:pt x="5015" y="4860"/>
                    <a:pt x="5015" y="3128"/>
                  </a:cubicBezTo>
                  <a:cubicBezTo>
                    <a:pt x="5015" y="1397"/>
                    <a:pt x="3619" y="1"/>
                    <a:pt x="18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8"/>
            <p:cNvSpPr/>
            <p:nvPr/>
          </p:nvSpPr>
          <p:spPr>
            <a:xfrm>
              <a:off x="4112555" y="1853084"/>
              <a:ext cx="67790" cy="84879"/>
            </a:xfrm>
            <a:custGeom>
              <a:avLst/>
              <a:gdLst/>
              <a:ahLst/>
              <a:cxnLst/>
              <a:rect l="l" t="t" r="r" b="b"/>
              <a:pathLst>
                <a:path w="5002" h="6263" extrusionOk="0">
                  <a:moveTo>
                    <a:pt x="1874" y="0"/>
                  </a:moveTo>
                  <a:cubicBezTo>
                    <a:pt x="1212" y="0"/>
                    <a:pt x="550" y="214"/>
                    <a:pt x="0" y="640"/>
                  </a:cubicBezTo>
                  <a:cubicBezTo>
                    <a:pt x="336" y="899"/>
                    <a:pt x="608" y="1222"/>
                    <a:pt x="814" y="1584"/>
                  </a:cubicBezTo>
                  <a:cubicBezTo>
                    <a:pt x="1143" y="1361"/>
                    <a:pt x="1509" y="1257"/>
                    <a:pt x="1869" y="1257"/>
                  </a:cubicBezTo>
                  <a:cubicBezTo>
                    <a:pt x="2657" y="1257"/>
                    <a:pt x="3413" y="1754"/>
                    <a:pt x="3671" y="2579"/>
                  </a:cubicBezTo>
                  <a:cubicBezTo>
                    <a:pt x="4045" y="3794"/>
                    <a:pt x="3141" y="5008"/>
                    <a:pt x="1874" y="5008"/>
                  </a:cubicBezTo>
                  <a:cubicBezTo>
                    <a:pt x="1047" y="5008"/>
                    <a:pt x="1047" y="6262"/>
                    <a:pt x="1874" y="6262"/>
                  </a:cubicBezTo>
                  <a:cubicBezTo>
                    <a:pt x="3606" y="6262"/>
                    <a:pt x="5002" y="4866"/>
                    <a:pt x="5002" y="3134"/>
                  </a:cubicBezTo>
                  <a:cubicBezTo>
                    <a:pt x="5002" y="2592"/>
                    <a:pt x="4860" y="2049"/>
                    <a:pt x="4575" y="1584"/>
                  </a:cubicBezTo>
                  <a:cubicBezTo>
                    <a:pt x="4369" y="1222"/>
                    <a:pt x="4084" y="899"/>
                    <a:pt x="3748" y="640"/>
                  </a:cubicBezTo>
                  <a:cubicBezTo>
                    <a:pt x="3199" y="214"/>
                    <a:pt x="2537" y="0"/>
                    <a:pt x="187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8"/>
            <p:cNvSpPr/>
            <p:nvPr/>
          </p:nvSpPr>
          <p:spPr>
            <a:xfrm>
              <a:off x="4061583" y="1853084"/>
              <a:ext cx="67966" cy="84879"/>
            </a:xfrm>
            <a:custGeom>
              <a:avLst/>
              <a:gdLst/>
              <a:ahLst/>
              <a:cxnLst/>
              <a:rect l="l" t="t" r="r" b="b"/>
              <a:pathLst>
                <a:path w="5015" h="6263" extrusionOk="0">
                  <a:moveTo>
                    <a:pt x="1881" y="0"/>
                  </a:moveTo>
                  <a:cubicBezTo>
                    <a:pt x="1218" y="0"/>
                    <a:pt x="556" y="214"/>
                    <a:pt x="0" y="640"/>
                  </a:cubicBezTo>
                  <a:cubicBezTo>
                    <a:pt x="336" y="899"/>
                    <a:pt x="621" y="1222"/>
                    <a:pt x="827" y="1584"/>
                  </a:cubicBezTo>
                  <a:cubicBezTo>
                    <a:pt x="1156" y="1361"/>
                    <a:pt x="1522" y="1257"/>
                    <a:pt x="1881" y="1257"/>
                  </a:cubicBezTo>
                  <a:cubicBezTo>
                    <a:pt x="2668" y="1257"/>
                    <a:pt x="3422" y="1754"/>
                    <a:pt x="3671" y="2579"/>
                  </a:cubicBezTo>
                  <a:cubicBezTo>
                    <a:pt x="4046" y="3794"/>
                    <a:pt x="3141" y="5008"/>
                    <a:pt x="1874" y="5008"/>
                  </a:cubicBezTo>
                  <a:cubicBezTo>
                    <a:pt x="1047" y="5008"/>
                    <a:pt x="1047" y="6262"/>
                    <a:pt x="1874" y="6262"/>
                  </a:cubicBezTo>
                  <a:cubicBezTo>
                    <a:pt x="3606" y="6262"/>
                    <a:pt x="5002" y="4866"/>
                    <a:pt x="5015" y="3134"/>
                  </a:cubicBezTo>
                  <a:cubicBezTo>
                    <a:pt x="5002" y="2592"/>
                    <a:pt x="4860" y="2049"/>
                    <a:pt x="4575" y="1584"/>
                  </a:cubicBezTo>
                  <a:cubicBezTo>
                    <a:pt x="4369" y="1222"/>
                    <a:pt x="4097" y="899"/>
                    <a:pt x="3761" y="640"/>
                  </a:cubicBezTo>
                  <a:cubicBezTo>
                    <a:pt x="3206" y="214"/>
                    <a:pt x="2543" y="0"/>
                    <a:pt x="188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3993792" y="1853166"/>
              <a:ext cx="84784" cy="84798"/>
            </a:xfrm>
            <a:custGeom>
              <a:avLst/>
              <a:gdLst/>
              <a:ahLst/>
              <a:cxnLst/>
              <a:rect l="l" t="t" r="r" b="b"/>
              <a:pathLst>
                <a:path w="6256" h="6257" extrusionOk="0">
                  <a:moveTo>
                    <a:pt x="3128" y="1"/>
                  </a:moveTo>
                  <a:cubicBezTo>
                    <a:pt x="1397" y="1"/>
                    <a:pt x="1" y="1397"/>
                    <a:pt x="1" y="3128"/>
                  </a:cubicBezTo>
                  <a:lnTo>
                    <a:pt x="1241" y="3128"/>
                  </a:lnTo>
                  <a:cubicBezTo>
                    <a:pt x="1241" y="1999"/>
                    <a:pt x="2173" y="1249"/>
                    <a:pt x="3144" y="1249"/>
                  </a:cubicBezTo>
                  <a:cubicBezTo>
                    <a:pt x="3606" y="1249"/>
                    <a:pt x="4076" y="1418"/>
                    <a:pt x="4460" y="1797"/>
                  </a:cubicBezTo>
                  <a:cubicBezTo>
                    <a:pt x="5636" y="2986"/>
                    <a:pt x="4796" y="5002"/>
                    <a:pt x="3128" y="5002"/>
                  </a:cubicBezTo>
                  <a:cubicBezTo>
                    <a:pt x="2288" y="5002"/>
                    <a:pt x="2288" y="6256"/>
                    <a:pt x="3128" y="6256"/>
                  </a:cubicBezTo>
                  <a:cubicBezTo>
                    <a:pt x="4847" y="6256"/>
                    <a:pt x="6256" y="4860"/>
                    <a:pt x="6256" y="3128"/>
                  </a:cubicBezTo>
                  <a:cubicBezTo>
                    <a:pt x="6256" y="2586"/>
                    <a:pt x="6101" y="2043"/>
                    <a:pt x="5829" y="1578"/>
                  </a:cubicBezTo>
                  <a:cubicBezTo>
                    <a:pt x="5623" y="1216"/>
                    <a:pt x="5338" y="893"/>
                    <a:pt x="5002" y="634"/>
                  </a:cubicBezTo>
                  <a:cubicBezTo>
                    <a:pt x="4460" y="221"/>
                    <a:pt x="3800" y="1"/>
                    <a:pt x="3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3874867" y="2005905"/>
              <a:ext cx="475205" cy="339287"/>
            </a:xfrm>
            <a:custGeom>
              <a:avLst/>
              <a:gdLst/>
              <a:ahLst/>
              <a:cxnLst/>
              <a:rect l="l" t="t" r="r" b="b"/>
              <a:pathLst>
                <a:path w="35064" h="25035" extrusionOk="0">
                  <a:moveTo>
                    <a:pt x="0" y="1"/>
                  </a:moveTo>
                  <a:lnTo>
                    <a:pt x="0" y="25034"/>
                  </a:lnTo>
                  <a:lnTo>
                    <a:pt x="35063" y="25034"/>
                  </a:lnTo>
                  <a:lnTo>
                    <a:pt x="35063"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3934241" y="2056700"/>
              <a:ext cx="84961" cy="84961"/>
            </a:xfrm>
            <a:custGeom>
              <a:avLst/>
              <a:gdLst/>
              <a:ahLst/>
              <a:cxnLst/>
              <a:rect l="l" t="t" r="r" b="b"/>
              <a:pathLst>
                <a:path w="6269" h="6269" extrusionOk="0">
                  <a:moveTo>
                    <a:pt x="3141" y="0"/>
                  </a:moveTo>
                  <a:cubicBezTo>
                    <a:pt x="1409" y="0"/>
                    <a:pt x="1" y="1409"/>
                    <a:pt x="1" y="3141"/>
                  </a:cubicBezTo>
                  <a:cubicBezTo>
                    <a:pt x="1" y="4860"/>
                    <a:pt x="1409" y="6269"/>
                    <a:pt x="3141" y="6269"/>
                  </a:cubicBezTo>
                  <a:cubicBezTo>
                    <a:pt x="4860" y="6269"/>
                    <a:pt x="6269" y="4860"/>
                    <a:pt x="6269" y="3141"/>
                  </a:cubicBezTo>
                  <a:cubicBezTo>
                    <a:pt x="6269" y="1409"/>
                    <a:pt x="4860" y="0"/>
                    <a:pt x="314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4070162" y="2056700"/>
              <a:ext cx="84784" cy="84961"/>
            </a:xfrm>
            <a:custGeom>
              <a:avLst/>
              <a:gdLst/>
              <a:ahLst/>
              <a:cxnLst/>
              <a:rect l="l" t="t" r="r" b="b"/>
              <a:pathLst>
                <a:path w="6256" h="6269" extrusionOk="0">
                  <a:moveTo>
                    <a:pt x="3128" y="0"/>
                  </a:moveTo>
                  <a:cubicBezTo>
                    <a:pt x="1396" y="0"/>
                    <a:pt x="1" y="1409"/>
                    <a:pt x="1" y="3141"/>
                  </a:cubicBezTo>
                  <a:cubicBezTo>
                    <a:pt x="1" y="4860"/>
                    <a:pt x="1396" y="6269"/>
                    <a:pt x="3128" y="6269"/>
                  </a:cubicBezTo>
                  <a:cubicBezTo>
                    <a:pt x="4860" y="6269"/>
                    <a:pt x="6256" y="4860"/>
                    <a:pt x="6256" y="3141"/>
                  </a:cubicBezTo>
                  <a:cubicBezTo>
                    <a:pt x="6256" y="1409"/>
                    <a:pt x="4860" y="0"/>
                    <a:pt x="3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8"/>
            <p:cNvSpPr/>
            <p:nvPr/>
          </p:nvSpPr>
          <p:spPr>
            <a:xfrm>
              <a:off x="4205907" y="2056700"/>
              <a:ext cx="84784" cy="84961"/>
            </a:xfrm>
            <a:custGeom>
              <a:avLst/>
              <a:gdLst/>
              <a:ahLst/>
              <a:cxnLst/>
              <a:rect l="l" t="t" r="r" b="b"/>
              <a:pathLst>
                <a:path w="6256" h="6269" extrusionOk="0">
                  <a:moveTo>
                    <a:pt x="3128" y="0"/>
                  </a:moveTo>
                  <a:cubicBezTo>
                    <a:pt x="1397" y="0"/>
                    <a:pt x="1" y="1409"/>
                    <a:pt x="1" y="3141"/>
                  </a:cubicBezTo>
                  <a:cubicBezTo>
                    <a:pt x="1" y="4860"/>
                    <a:pt x="1397" y="6269"/>
                    <a:pt x="3128" y="6269"/>
                  </a:cubicBezTo>
                  <a:cubicBezTo>
                    <a:pt x="4860" y="6269"/>
                    <a:pt x="6256" y="4860"/>
                    <a:pt x="6256" y="3141"/>
                  </a:cubicBezTo>
                  <a:cubicBezTo>
                    <a:pt x="6256" y="1409"/>
                    <a:pt x="4860" y="0"/>
                    <a:pt x="312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8"/>
            <p:cNvSpPr/>
            <p:nvPr/>
          </p:nvSpPr>
          <p:spPr>
            <a:xfrm>
              <a:off x="3934241" y="2192444"/>
              <a:ext cx="84961" cy="84961"/>
            </a:xfrm>
            <a:custGeom>
              <a:avLst/>
              <a:gdLst/>
              <a:ahLst/>
              <a:cxnLst/>
              <a:rect l="l" t="t" r="r" b="b"/>
              <a:pathLst>
                <a:path w="6269" h="6269" extrusionOk="0">
                  <a:moveTo>
                    <a:pt x="3141" y="1"/>
                  </a:moveTo>
                  <a:cubicBezTo>
                    <a:pt x="1409" y="1"/>
                    <a:pt x="1" y="1409"/>
                    <a:pt x="1" y="3141"/>
                  </a:cubicBezTo>
                  <a:cubicBezTo>
                    <a:pt x="1" y="4860"/>
                    <a:pt x="1409" y="6269"/>
                    <a:pt x="3141" y="6269"/>
                  </a:cubicBezTo>
                  <a:cubicBezTo>
                    <a:pt x="4860" y="6269"/>
                    <a:pt x="6269" y="4860"/>
                    <a:pt x="6269" y="3141"/>
                  </a:cubicBezTo>
                  <a:cubicBezTo>
                    <a:pt x="6269" y="1409"/>
                    <a:pt x="4860" y="1"/>
                    <a:pt x="31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4070162" y="2192444"/>
              <a:ext cx="84784" cy="84961"/>
            </a:xfrm>
            <a:custGeom>
              <a:avLst/>
              <a:gdLst/>
              <a:ahLst/>
              <a:cxnLst/>
              <a:rect l="l" t="t" r="r" b="b"/>
              <a:pathLst>
                <a:path w="6256" h="6269" extrusionOk="0">
                  <a:moveTo>
                    <a:pt x="3128" y="1"/>
                  </a:moveTo>
                  <a:cubicBezTo>
                    <a:pt x="1396" y="1"/>
                    <a:pt x="1" y="1409"/>
                    <a:pt x="1" y="3141"/>
                  </a:cubicBezTo>
                  <a:cubicBezTo>
                    <a:pt x="1" y="4860"/>
                    <a:pt x="1396" y="6269"/>
                    <a:pt x="3128" y="6269"/>
                  </a:cubicBezTo>
                  <a:cubicBezTo>
                    <a:pt x="4860" y="6269"/>
                    <a:pt x="6256" y="4860"/>
                    <a:pt x="6256" y="3141"/>
                  </a:cubicBezTo>
                  <a:cubicBezTo>
                    <a:pt x="6256" y="1409"/>
                    <a:pt x="4860" y="1"/>
                    <a:pt x="312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4205907" y="2192444"/>
              <a:ext cx="84784" cy="84961"/>
            </a:xfrm>
            <a:custGeom>
              <a:avLst/>
              <a:gdLst/>
              <a:ahLst/>
              <a:cxnLst/>
              <a:rect l="l" t="t" r="r" b="b"/>
              <a:pathLst>
                <a:path w="6256" h="6269" extrusionOk="0">
                  <a:moveTo>
                    <a:pt x="3128" y="1"/>
                  </a:moveTo>
                  <a:cubicBezTo>
                    <a:pt x="1397" y="1"/>
                    <a:pt x="1" y="1409"/>
                    <a:pt x="1" y="3141"/>
                  </a:cubicBezTo>
                  <a:cubicBezTo>
                    <a:pt x="1" y="4860"/>
                    <a:pt x="1397" y="6269"/>
                    <a:pt x="3128" y="6269"/>
                  </a:cubicBezTo>
                  <a:cubicBezTo>
                    <a:pt x="4860" y="6269"/>
                    <a:pt x="6256" y="4860"/>
                    <a:pt x="6256" y="3141"/>
                  </a:cubicBezTo>
                  <a:cubicBezTo>
                    <a:pt x="6256" y="1409"/>
                    <a:pt x="4860" y="1"/>
                    <a:pt x="3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38"/>
          <p:cNvGrpSpPr/>
          <p:nvPr/>
        </p:nvGrpSpPr>
        <p:grpSpPr>
          <a:xfrm>
            <a:off x="4815958" y="1989114"/>
            <a:ext cx="486399" cy="392537"/>
            <a:chOff x="4815958" y="1912914"/>
            <a:chExt cx="486399" cy="392537"/>
          </a:xfrm>
        </p:grpSpPr>
        <p:sp>
          <p:nvSpPr>
            <p:cNvPr id="1444" name="Google Shape;1444;p38"/>
            <p:cNvSpPr/>
            <p:nvPr/>
          </p:nvSpPr>
          <p:spPr>
            <a:xfrm>
              <a:off x="4815958" y="2046557"/>
              <a:ext cx="486399" cy="258893"/>
            </a:xfrm>
            <a:custGeom>
              <a:avLst/>
              <a:gdLst/>
              <a:ahLst/>
              <a:cxnLst/>
              <a:rect l="l" t="t" r="r" b="b"/>
              <a:pathLst>
                <a:path w="35890" h="19103" extrusionOk="0">
                  <a:moveTo>
                    <a:pt x="7367" y="1"/>
                  </a:moveTo>
                  <a:cubicBezTo>
                    <a:pt x="6940" y="1"/>
                    <a:pt x="6552" y="285"/>
                    <a:pt x="6436" y="712"/>
                  </a:cubicBezTo>
                  <a:lnTo>
                    <a:pt x="168" y="17888"/>
                  </a:lnTo>
                  <a:cubicBezTo>
                    <a:pt x="0" y="18508"/>
                    <a:pt x="465" y="19102"/>
                    <a:pt x="1099" y="19102"/>
                  </a:cubicBezTo>
                  <a:lnTo>
                    <a:pt x="28691" y="19102"/>
                  </a:lnTo>
                  <a:cubicBezTo>
                    <a:pt x="29131" y="19102"/>
                    <a:pt x="29506" y="18818"/>
                    <a:pt x="29622" y="18392"/>
                  </a:cubicBezTo>
                  <a:lnTo>
                    <a:pt x="35890" y="1216"/>
                  </a:lnTo>
                  <a:cubicBezTo>
                    <a:pt x="35890" y="608"/>
                    <a:pt x="35593" y="1"/>
                    <a:pt x="349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8"/>
            <p:cNvSpPr/>
            <p:nvPr/>
          </p:nvSpPr>
          <p:spPr>
            <a:xfrm>
              <a:off x="4842928" y="1971421"/>
              <a:ext cx="417756" cy="250125"/>
            </a:xfrm>
            <a:custGeom>
              <a:avLst/>
              <a:gdLst/>
              <a:ahLst/>
              <a:cxnLst/>
              <a:rect l="l" t="t" r="r" b="b"/>
              <a:pathLst>
                <a:path w="30825" h="18456" extrusionOk="0">
                  <a:moveTo>
                    <a:pt x="3697" y="1"/>
                  </a:moveTo>
                  <a:lnTo>
                    <a:pt x="0" y="3697"/>
                  </a:lnTo>
                  <a:lnTo>
                    <a:pt x="0" y="18456"/>
                  </a:lnTo>
                  <a:lnTo>
                    <a:pt x="4446" y="6256"/>
                  </a:lnTo>
                  <a:cubicBezTo>
                    <a:pt x="4562" y="5829"/>
                    <a:pt x="4950" y="5545"/>
                    <a:pt x="5377" y="5545"/>
                  </a:cubicBezTo>
                  <a:lnTo>
                    <a:pt x="30824" y="5545"/>
                  </a:lnTo>
                  <a:lnTo>
                    <a:pt x="3082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8"/>
            <p:cNvSpPr/>
            <p:nvPr/>
          </p:nvSpPr>
          <p:spPr>
            <a:xfrm>
              <a:off x="4817883" y="1912914"/>
              <a:ext cx="208790" cy="371515"/>
            </a:xfrm>
            <a:custGeom>
              <a:avLst/>
              <a:gdLst/>
              <a:ahLst/>
              <a:cxnLst/>
              <a:rect l="l" t="t" r="r" b="b"/>
              <a:pathLst>
                <a:path w="15406" h="27413" extrusionOk="0">
                  <a:moveTo>
                    <a:pt x="1060" y="1"/>
                  </a:moveTo>
                  <a:cubicBezTo>
                    <a:pt x="478" y="1"/>
                    <a:pt x="0" y="479"/>
                    <a:pt x="0" y="1061"/>
                  </a:cubicBezTo>
                  <a:lnTo>
                    <a:pt x="0" y="27400"/>
                  </a:lnTo>
                  <a:cubicBezTo>
                    <a:pt x="39" y="27400"/>
                    <a:pt x="78" y="27413"/>
                    <a:pt x="129" y="27413"/>
                  </a:cubicBezTo>
                  <a:lnTo>
                    <a:pt x="1848" y="22708"/>
                  </a:lnTo>
                  <a:lnTo>
                    <a:pt x="1848" y="8014"/>
                  </a:lnTo>
                  <a:lnTo>
                    <a:pt x="5545" y="4318"/>
                  </a:lnTo>
                  <a:lnTo>
                    <a:pt x="15406" y="4318"/>
                  </a:lnTo>
                  <a:lnTo>
                    <a:pt x="1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5051709" y="2013109"/>
              <a:ext cx="16832" cy="33461"/>
            </a:xfrm>
            <a:custGeom>
              <a:avLst/>
              <a:gdLst/>
              <a:ahLst/>
              <a:cxnLst/>
              <a:rect l="l" t="t" r="r" b="b"/>
              <a:pathLst>
                <a:path w="1242" h="2469" extrusionOk="0">
                  <a:moveTo>
                    <a:pt x="1" y="0"/>
                  </a:moveTo>
                  <a:lnTo>
                    <a:pt x="1" y="2469"/>
                  </a:lnTo>
                  <a:lnTo>
                    <a:pt x="1241" y="2469"/>
                  </a:lnTo>
                  <a:lnTo>
                    <a:pt x="1241"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5110216" y="2013109"/>
              <a:ext cx="16656" cy="33461"/>
            </a:xfrm>
            <a:custGeom>
              <a:avLst/>
              <a:gdLst/>
              <a:ahLst/>
              <a:cxnLst/>
              <a:rect l="l" t="t" r="r" b="b"/>
              <a:pathLst>
                <a:path w="1229" h="2469" extrusionOk="0">
                  <a:moveTo>
                    <a:pt x="0" y="0"/>
                  </a:moveTo>
                  <a:lnTo>
                    <a:pt x="0" y="2469"/>
                  </a:lnTo>
                  <a:lnTo>
                    <a:pt x="1228" y="2469"/>
                  </a:lnTo>
                  <a:lnTo>
                    <a:pt x="1228"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5168710" y="2013109"/>
              <a:ext cx="16656" cy="33461"/>
            </a:xfrm>
            <a:custGeom>
              <a:avLst/>
              <a:gdLst/>
              <a:ahLst/>
              <a:cxnLst/>
              <a:rect l="l" t="t" r="r" b="b"/>
              <a:pathLst>
                <a:path w="1229" h="2469" extrusionOk="0">
                  <a:moveTo>
                    <a:pt x="1" y="0"/>
                  </a:moveTo>
                  <a:lnTo>
                    <a:pt x="1" y="2469"/>
                  </a:lnTo>
                  <a:lnTo>
                    <a:pt x="1229" y="2469"/>
                  </a:lnTo>
                  <a:lnTo>
                    <a:pt x="1229"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4934708" y="2013109"/>
              <a:ext cx="16832" cy="33461"/>
            </a:xfrm>
            <a:custGeom>
              <a:avLst/>
              <a:gdLst/>
              <a:ahLst/>
              <a:cxnLst/>
              <a:rect l="l" t="t" r="r" b="b"/>
              <a:pathLst>
                <a:path w="1242" h="2469" extrusionOk="0">
                  <a:moveTo>
                    <a:pt x="1" y="0"/>
                  </a:moveTo>
                  <a:lnTo>
                    <a:pt x="1" y="2469"/>
                  </a:lnTo>
                  <a:lnTo>
                    <a:pt x="1241" y="2469"/>
                  </a:lnTo>
                  <a:lnTo>
                    <a:pt x="1241"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4993215" y="2013109"/>
              <a:ext cx="16819" cy="33461"/>
            </a:xfrm>
            <a:custGeom>
              <a:avLst/>
              <a:gdLst/>
              <a:ahLst/>
              <a:cxnLst/>
              <a:rect l="l" t="t" r="r" b="b"/>
              <a:pathLst>
                <a:path w="1241" h="2469" extrusionOk="0">
                  <a:moveTo>
                    <a:pt x="0" y="0"/>
                  </a:moveTo>
                  <a:lnTo>
                    <a:pt x="0" y="2469"/>
                  </a:lnTo>
                  <a:lnTo>
                    <a:pt x="1241" y="2469"/>
                  </a:lnTo>
                  <a:lnTo>
                    <a:pt x="1241" y="0"/>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4842928" y="1971421"/>
              <a:ext cx="50104" cy="50104"/>
            </a:xfrm>
            <a:custGeom>
              <a:avLst/>
              <a:gdLst/>
              <a:ahLst/>
              <a:cxnLst/>
              <a:rect l="l" t="t" r="r" b="b"/>
              <a:pathLst>
                <a:path w="3697" h="3697" extrusionOk="0">
                  <a:moveTo>
                    <a:pt x="3697" y="1"/>
                  </a:moveTo>
                  <a:lnTo>
                    <a:pt x="0" y="3697"/>
                  </a:lnTo>
                  <a:lnTo>
                    <a:pt x="3697" y="3697"/>
                  </a:lnTo>
                  <a:lnTo>
                    <a:pt x="3697"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38"/>
          <p:cNvGrpSpPr/>
          <p:nvPr/>
        </p:nvGrpSpPr>
        <p:grpSpPr>
          <a:xfrm>
            <a:off x="3886087" y="3154360"/>
            <a:ext cx="452778" cy="475029"/>
            <a:chOff x="3886087" y="3078160"/>
            <a:chExt cx="452778" cy="475029"/>
          </a:xfrm>
        </p:grpSpPr>
        <p:sp>
          <p:nvSpPr>
            <p:cNvPr id="1454" name="Google Shape;1454;p38"/>
            <p:cNvSpPr/>
            <p:nvPr/>
          </p:nvSpPr>
          <p:spPr>
            <a:xfrm>
              <a:off x="4024813" y="3078160"/>
              <a:ext cx="314052" cy="475029"/>
            </a:xfrm>
            <a:custGeom>
              <a:avLst/>
              <a:gdLst/>
              <a:ahLst/>
              <a:cxnLst/>
              <a:rect l="l" t="t" r="r" b="b"/>
              <a:pathLst>
                <a:path w="23173" h="35051" extrusionOk="0">
                  <a:moveTo>
                    <a:pt x="0" y="1"/>
                  </a:moveTo>
                  <a:lnTo>
                    <a:pt x="0" y="35050"/>
                  </a:lnTo>
                  <a:lnTo>
                    <a:pt x="21286" y="35050"/>
                  </a:lnTo>
                  <a:cubicBezTo>
                    <a:pt x="22320" y="35050"/>
                    <a:pt x="23160" y="34210"/>
                    <a:pt x="23173" y="33177"/>
                  </a:cubicBezTo>
                  <a:lnTo>
                    <a:pt x="23173" y="1875"/>
                  </a:lnTo>
                  <a:cubicBezTo>
                    <a:pt x="23173" y="841"/>
                    <a:pt x="22320" y="1"/>
                    <a:pt x="21286"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4245507" y="3078160"/>
              <a:ext cx="42392" cy="475029"/>
            </a:xfrm>
            <a:custGeom>
              <a:avLst/>
              <a:gdLst/>
              <a:ahLst/>
              <a:cxnLst/>
              <a:rect l="l" t="t" r="r" b="b"/>
              <a:pathLst>
                <a:path w="3128" h="35051" extrusionOk="0">
                  <a:moveTo>
                    <a:pt x="0" y="1"/>
                  </a:moveTo>
                  <a:lnTo>
                    <a:pt x="0" y="35050"/>
                  </a:lnTo>
                  <a:lnTo>
                    <a:pt x="3128" y="35050"/>
                  </a:lnTo>
                  <a:lnTo>
                    <a:pt x="31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3931448" y="3078160"/>
              <a:ext cx="93377" cy="475029"/>
            </a:xfrm>
            <a:custGeom>
              <a:avLst/>
              <a:gdLst/>
              <a:ahLst/>
              <a:cxnLst/>
              <a:rect l="l" t="t" r="r" b="b"/>
              <a:pathLst>
                <a:path w="6890" h="35051" extrusionOk="0">
                  <a:moveTo>
                    <a:pt x="1" y="1"/>
                  </a:moveTo>
                  <a:lnTo>
                    <a:pt x="1" y="35050"/>
                  </a:lnTo>
                  <a:lnTo>
                    <a:pt x="6889" y="35050"/>
                  </a:lnTo>
                  <a:lnTo>
                    <a:pt x="688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3889069" y="3264699"/>
              <a:ext cx="84784" cy="67979"/>
            </a:xfrm>
            <a:custGeom>
              <a:avLst/>
              <a:gdLst/>
              <a:ahLst/>
              <a:cxnLst/>
              <a:rect l="l" t="t" r="r" b="b"/>
              <a:pathLst>
                <a:path w="6256" h="5016" extrusionOk="0">
                  <a:moveTo>
                    <a:pt x="3128" y="1"/>
                  </a:moveTo>
                  <a:cubicBezTo>
                    <a:pt x="1396" y="1"/>
                    <a:pt x="0" y="1409"/>
                    <a:pt x="0" y="3141"/>
                  </a:cubicBezTo>
                  <a:cubicBezTo>
                    <a:pt x="0" y="3813"/>
                    <a:pt x="233" y="4472"/>
                    <a:pt x="646" y="5015"/>
                  </a:cubicBezTo>
                  <a:cubicBezTo>
                    <a:pt x="892" y="4679"/>
                    <a:pt x="1215" y="4395"/>
                    <a:pt x="1577" y="4188"/>
                  </a:cubicBezTo>
                  <a:cubicBezTo>
                    <a:pt x="866" y="3141"/>
                    <a:pt x="1370" y="1707"/>
                    <a:pt x="2585" y="1345"/>
                  </a:cubicBezTo>
                  <a:cubicBezTo>
                    <a:pt x="2771" y="1287"/>
                    <a:pt x="2958" y="1259"/>
                    <a:pt x="3141" y="1259"/>
                  </a:cubicBezTo>
                  <a:cubicBezTo>
                    <a:pt x="4138" y="1259"/>
                    <a:pt x="5015" y="2071"/>
                    <a:pt x="5015" y="3141"/>
                  </a:cubicBezTo>
                  <a:cubicBezTo>
                    <a:pt x="5008" y="3555"/>
                    <a:pt x="5318" y="3762"/>
                    <a:pt x="5630" y="3762"/>
                  </a:cubicBezTo>
                  <a:cubicBezTo>
                    <a:pt x="5942" y="3762"/>
                    <a:pt x="6255" y="3555"/>
                    <a:pt x="6255" y="3141"/>
                  </a:cubicBezTo>
                  <a:cubicBezTo>
                    <a:pt x="6255" y="1409"/>
                    <a:pt x="4859" y="1"/>
                    <a:pt x="312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3886087" y="3315671"/>
              <a:ext cx="87766" cy="67979"/>
            </a:xfrm>
            <a:custGeom>
              <a:avLst/>
              <a:gdLst/>
              <a:ahLst/>
              <a:cxnLst/>
              <a:rect l="l" t="t" r="r" b="b"/>
              <a:pathLst>
                <a:path w="6476" h="5016" extrusionOk="0">
                  <a:moveTo>
                    <a:pt x="3348" y="1"/>
                  </a:moveTo>
                  <a:cubicBezTo>
                    <a:pt x="2805" y="1"/>
                    <a:pt x="2262" y="156"/>
                    <a:pt x="1797" y="427"/>
                  </a:cubicBezTo>
                  <a:cubicBezTo>
                    <a:pt x="1435" y="634"/>
                    <a:pt x="1112" y="918"/>
                    <a:pt x="866" y="1254"/>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8"/>
                  </a:cubicBezTo>
                  <a:cubicBezTo>
                    <a:pt x="5228" y="3548"/>
                    <a:pt x="5538" y="3758"/>
                    <a:pt x="5850" y="3758"/>
                  </a:cubicBezTo>
                  <a:cubicBezTo>
                    <a:pt x="6162" y="3758"/>
                    <a:pt x="6475" y="3548"/>
                    <a:pt x="6475" y="3128"/>
                  </a:cubicBezTo>
                  <a:cubicBezTo>
                    <a:pt x="6475" y="1409"/>
                    <a:pt x="5079" y="1"/>
                    <a:pt x="334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3886087" y="3366643"/>
              <a:ext cx="87766" cy="67803"/>
            </a:xfrm>
            <a:custGeom>
              <a:avLst/>
              <a:gdLst/>
              <a:ahLst/>
              <a:cxnLst/>
              <a:rect l="l" t="t" r="r" b="b"/>
              <a:pathLst>
                <a:path w="6476" h="5003" extrusionOk="0">
                  <a:moveTo>
                    <a:pt x="3348" y="0"/>
                  </a:moveTo>
                  <a:cubicBezTo>
                    <a:pt x="2805" y="0"/>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6"/>
                    <a:pt x="2805" y="1332"/>
                  </a:cubicBezTo>
                  <a:cubicBezTo>
                    <a:pt x="2991" y="1274"/>
                    <a:pt x="3178" y="1246"/>
                    <a:pt x="3361" y="1246"/>
                  </a:cubicBezTo>
                  <a:cubicBezTo>
                    <a:pt x="4358" y="1246"/>
                    <a:pt x="5235" y="2058"/>
                    <a:pt x="5235" y="3128"/>
                  </a:cubicBezTo>
                  <a:cubicBezTo>
                    <a:pt x="5228" y="3542"/>
                    <a:pt x="5538" y="3748"/>
                    <a:pt x="5850" y="3748"/>
                  </a:cubicBezTo>
                  <a:cubicBezTo>
                    <a:pt x="6162" y="3748"/>
                    <a:pt x="6475" y="3542"/>
                    <a:pt x="6475" y="3128"/>
                  </a:cubicBezTo>
                  <a:cubicBezTo>
                    <a:pt x="6475" y="1396"/>
                    <a:pt x="5079" y="0"/>
                    <a:pt x="3348"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3889069" y="3111974"/>
              <a:ext cx="84784" cy="67966"/>
            </a:xfrm>
            <a:custGeom>
              <a:avLst/>
              <a:gdLst/>
              <a:ahLst/>
              <a:cxnLst/>
              <a:rect l="l" t="t" r="r" b="b"/>
              <a:pathLst>
                <a:path w="6256" h="5015" extrusionOk="0">
                  <a:moveTo>
                    <a:pt x="3128" y="0"/>
                  </a:moveTo>
                  <a:cubicBezTo>
                    <a:pt x="1396" y="0"/>
                    <a:pt x="0" y="1409"/>
                    <a:pt x="0" y="3141"/>
                  </a:cubicBezTo>
                  <a:cubicBezTo>
                    <a:pt x="0" y="3813"/>
                    <a:pt x="233" y="4472"/>
                    <a:pt x="646" y="5015"/>
                  </a:cubicBezTo>
                  <a:cubicBezTo>
                    <a:pt x="892" y="4679"/>
                    <a:pt x="1215" y="4394"/>
                    <a:pt x="1577" y="4187"/>
                  </a:cubicBezTo>
                  <a:cubicBezTo>
                    <a:pt x="866" y="3141"/>
                    <a:pt x="1370" y="1706"/>
                    <a:pt x="2585" y="1344"/>
                  </a:cubicBezTo>
                  <a:cubicBezTo>
                    <a:pt x="2771" y="1286"/>
                    <a:pt x="2958" y="1259"/>
                    <a:pt x="3141" y="1259"/>
                  </a:cubicBezTo>
                  <a:cubicBezTo>
                    <a:pt x="4138" y="1259"/>
                    <a:pt x="5015" y="2070"/>
                    <a:pt x="5015" y="3141"/>
                  </a:cubicBezTo>
                  <a:cubicBezTo>
                    <a:pt x="5008" y="3554"/>
                    <a:pt x="5318" y="3761"/>
                    <a:pt x="5630" y="3761"/>
                  </a:cubicBezTo>
                  <a:cubicBezTo>
                    <a:pt x="5942" y="3761"/>
                    <a:pt x="6255" y="3554"/>
                    <a:pt x="6255" y="3141"/>
                  </a:cubicBezTo>
                  <a:cubicBezTo>
                    <a:pt x="6255" y="1409"/>
                    <a:pt x="4859" y="0"/>
                    <a:pt x="3128"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3886087" y="3162932"/>
              <a:ext cx="87766" cy="67979"/>
            </a:xfrm>
            <a:custGeom>
              <a:avLst/>
              <a:gdLst/>
              <a:ahLst/>
              <a:cxnLst/>
              <a:rect l="l" t="t" r="r" b="b"/>
              <a:pathLst>
                <a:path w="6476" h="5016" extrusionOk="0">
                  <a:moveTo>
                    <a:pt x="3348" y="1"/>
                  </a:moveTo>
                  <a:cubicBezTo>
                    <a:pt x="2805" y="1"/>
                    <a:pt x="2262" y="156"/>
                    <a:pt x="1797" y="427"/>
                  </a:cubicBezTo>
                  <a:cubicBezTo>
                    <a:pt x="1435" y="634"/>
                    <a:pt x="1112" y="919"/>
                    <a:pt x="866" y="1255"/>
                  </a:cubicBezTo>
                  <a:cubicBezTo>
                    <a:pt x="0" y="2366"/>
                    <a:pt x="0" y="3904"/>
                    <a:pt x="866" y="5015"/>
                  </a:cubicBezTo>
                  <a:cubicBezTo>
                    <a:pt x="1112" y="4679"/>
                    <a:pt x="1435" y="4395"/>
                    <a:pt x="1797" y="4188"/>
                  </a:cubicBezTo>
                  <a:cubicBezTo>
                    <a:pt x="1086" y="3141"/>
                    <a:pt x="1590" y="1707"/>
                    <a:pt x="2805" y="1332"/>
                  </a:cubicBezTo>
                  <a:cubicBezTo>
                    <a:pt x="2988" y="1277"/>
                    <a:pt x="3172" y="1251"/>
                    <a:pt x="3352" y="1251"/>
                  </a:cubicBezTo>
                  <a:cubicBezTo>
                    <a:pt x="4353" y="1251"/>
                    <a:pt x="5235" y="2055"/>
                    <a:pt x="5235" y="3129"/>
                  </a:cubicBezTo>
                  <a:cubicBezTo>
                    <a:pt x="5228" y="3549"/>
                    <a:pt x="5538" y="3759"/>
                    <a:pt x="5850" y="3759"/>
                  </a:cubicBezTo>
                  <a:cubicBezTo>
                    <a:pt x="6162" y="3759"/>
                    <a:pt x="6475" y="3549"/>
                    <a:pt x="6475" y="3129"/>
                  </a:cubicBezTo>
                  <a:cubicBezTo>
                    <a:pt x="6475" y="1410"/>
                    <a:pt x="5079" y="1"/>
                    <a:pt x="334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3886087" y="3213904"/>
              <a:ext cx="87766" cy="67803"/>
            </a:xfrm>
            <a:custGeom>
              <a:avLst/>
              <a:gdLst/>
              <a:ahLst/>
              <a:cxnLst/>
              <a:rect l="l" t="t" r="r" b="b"/>
              <a:pathLst>
                <a:path w="6476" h="5003" extrusionOk="0">
                  <a:moveTo>
                    <a:pt x="3348" y="1"/>
                  </a:moveTo>
                  <a:cubicBezTo>
                    <a:pt x="2805" y="1"/>
                    <a:pt x="2262" y="143"/>
                    <a:pt x="1797" y="427"/>
                  </a:cubicBezTo>
                  <a:cubicBezTo>
                    <a:pt x="1435" y="634"/>
                    <a:pt x="1112" y="918"/>
                    <a:pt x="866" y="1254"/>
                  </a:cubicBezTo>
                  <a:cubicBezTo>
                    <a:pt x="0" y="2353"/>
                    <a:pt x="0" y="3904"/>
                    <a:pt x="866" y="5002"/>
                  </a:cubicBezTo>
                  <a:cubicBezTo>
                    <a:pt x="1112" y="4666"/>
                    <a:pt x="1435" y="4395"/>
                    <a:pt x="1797" y="4188"/>
                  </a:cubicBezTo>
                  <a:cubicBezTo>
                    <a:pt x="1086" y="3141"/>
                    <a:pt x="1590" y="1707"/>
                    <a:pt x="2805" y="1332"/>
                  </a:cubicBezTo>
                  <a:cubicBezTo>
                    <a:pt x="2991" y="1274"/>
                    <a:pt x="3178" y="1247"/>
                    <a:pt x="3361" y="1247"/>
                  </a:cubicBezTo>
                  <a:cubicBezTo>
                    <a:pt x="4358" y="1247"/>
                    <a:pt x="5235" y="2058"/>
                    <a:pt x="5235" y="3128"/>
                  </a:cubicBezTo>
                  <a:cubicBezTo>
                    <a:pt x="5228" y="3548"/>
                    <a:pt x="5538" y="3758"/>
                    <a:pt x="5850" y="3758"/>
                  </a:cubicBezTo>
                  <a:cubicBezTo>
                    <a:pt x="6162" y="3758"/>
                    <a:pt x="6475" y="3548"/>
                    <a:pt x="6475" y="3128"/>
                  </a:cubicBezTo>
                  <a:cubicBezTo>
                    <a:pt x="6475" y="1397"/>
                    <a:pt x="5079" y="1"/>
                    <a:pt x="3348"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3889069" y="3417438"/>
              <a:ext cx="84784" cy="84961"/>
            </a:xfrm>
            <a:custGeom>
              <a:avLst/>
              <a:gdLst/>
              <a:ahLst/>
              <a:cxnLst/>
              <a:rect l="l" t="t" r="r" b="b"/>
              <a:pathLst>
                <a:path w="6256" h="6269" extrusionOk="0">
                  <a:moveTo>
                    <a:pt x="3128" y="0"/>
                  </a:moveTo>
                  <a:cubicBezTo>
                    <a:pt x="2585" y="13"/>
                    <a:pt x="2042" y="156"/>
                    <a:pt x="1577" y="440"/>
                  </a:cubicBezTo>
                  <a:cubicBezTo>
                    <a:pt x="1215" y="647"/>
                    <a:pt x="892" y="918"/>
                    <a:pt x="646" y="1254"/>
                  </a:cubicBezTo>
                  <a:cubicBezTo>
                    <a:pt x="233" y="1797"/>
                    <a:pt x="0" y="2456"/>
                    <a:pt x="0" y="3141"/>
                  </a:cubicBezTo>
                  <a:cubicBezTo>
                    <a:pt x="0" y="4860"/>
                    <a:pt x="1409" y="6269"/>
                    <a:pt x="3128" y="6269"/>
                  </a:cubicBezTo>
                  <a:lnTo>
                    <a:pt x="3128" y="5015"/>
                  </a:lnTo>
                  <a:cubicBezTo>
                    <a:pt x="1460" y="5015"/>
                    <a:pt x="620" y="2986"/>
                    <a:pt x="1796" y="1810"/>
                  </a:cubicBezTo>
                  <a:cubicBezTo>
                    <a:pt x="2181" y="1425"/>
                    <a:pt x="2653" y="1253"/>
                    <a:pt x="3115" y="1253"/>
                  </a:cubicBezTo>
                  <a:cubicBezTo>
                    <a:pt x="4081" y="1253"/>
                    <a:pt x="5006" y="2005"/>
                    <a:pt x="5015" y="3141"/>
                  </a:cubicBezTo>
                  <a:cubicBezTo>
                    <a:pt x="5008" y="3555"/>
                    <a:pt x="5318" y="3761"/>
                    <a:pt x="5630" y="3761"/>
                  </a:cubicBezTo>
                  <a:cubicBezTo>
                    <a:pt x="5942" y="3761"/>
                    <a:pt x="6255" y="3555"/>
                    <a:pt x="6255" y="3141"/>
                  </a:cubicBezTo>
                  <a:cubicBezTo>
                    <a:pt x="6255" y="1409"/>
                    <a:pt x="4859" y="0"/>
                    <a:pt x="3128"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38"/>
          <p:cNvGrpSpPr/>
          <p:nvPr/>
        </p:nvGrpSpPr>
        <p:grpSpPr>
          <a:xfrm>
            <a:off x="4813145" y="3154361"/>
            <a:ext cx="492010" cy="475035"/>
            <a:chOff x="4813145" y="3078161"/>
            <a:chExt cx="492010" cy="475035"/>
          </a:xfrm>
        </p:grpSpPr>
        <p:sp>
          <p:nvSpPr>
            <p:cNvPr id="1465" name="Google Shape;1465;p38"/>
            <p:cNvSpPr/>
            <p:nvPr/>
          </p:nvSpPr>
          <p:spPr>
            <a:xfrm>
              <a:off x="4813145" y="3078161"/>
              <a:ext cx="492010" cy="135755"/>
            </a:xfrm>
            <a:custGeom>
              <a:avLst/>
              <a:gdLst/>
              <a:ahLst/>
              <a:cxnLst/>
              <a:rect l="l" t="t" r="r" b="b"/>
              <a:pathLst>
                <a:path w="36304" h="10017" extrusionOk="0">
                  <a:moveTo>
                    <a:pt x="1280" y="0"/>
                  </a:moveTo>
                  <a:cubicBezTo>
                    <a:pt x="569" y="0"/>
                    <a:pt x="0" y="569"/>
                    <a:pt x="0" y="1280"/>
                  </a:cubicBezTo>
                  <a:lnTo>
                    <a:pt x="0" y="10017"/>
                  </a:lnTo>
                  <a:lnTo>
                    <a:pt x="36304" y="10017"/>
                  </a:lnTo>
                  <a:lnTo>
                    <a:pt x="36304" y="1280"/>
                  </a:lnTo>
                  <a:cubicBezTo>
                    <a:pt x="36304" y="569"/>
                    <a:pt x="35735" y="0"/>
                    <a:pt x="35024"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4838543" y="3213905"/>
              <a:ext cx="441215" cy="339287"/>
            </a:xfrm>
            <a:custGeom>
              <a:avLst/>
              <a:gdLst/>
              <a:ahLst/>
              <a:cxnLst/>
              <a:rect l="l" t="t" r="r" b="b"/>
              <a:pathLst>
                <a:path w="32556" h="25035" extrusionOk="0">
                  <a:moveTo>
                    <a:pt x="0" y="1"/>
                  </a:moveTo>
                  <a:lnTo>
                    <a:pt x="0" y="25034"/>
                  </a:lnTo>
                  <a:lnTo>
                    <a:pt x="32556" y="25034"/>
                  </a:lnTo>
                  <a:lnTo>
                    <a:pt x="3255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4948889" y="3112137"/>
              <a:ext cx="220526" cy="67803"/>
            </a:xfrm>
            <a:custGeom>
              <a:avLst/>
              <a:gdLst/>
              <a:ahLst/>
              <a:cxnLst/>
              <a:rect l="l" t="t" r="r" b="b"/>
              <a:pathLst>
                <a:path w="16272" h="5003" extrusionOk="0">
                  <a:moveTo>
                    <a:pt x="2495" y="1"/>
                  </a:moveTo>
                  <a:cubicBezTo>
                    <a:pt x="1112" y="1"/>
                    <a:pt x="0" y="1125"/>
                    <a:pt x="0" y="2508"/>
                  </a:cubicBezTo>
                  <a:cubicBezTo>
                    <a:pt x="0" y="3891"/>
                    <a:pt x="1112" y="5002"/>
                    <a:pt x="2495" y="5002"/>
                  </a:cubicBezTo>
                  <a:lnTo>
                    <a:pt x="13765" y="5002"/>
                  </a:lnTo>
                  <a:cubicBezTo>
                    <a:pt x="15147" y="5002"/>
                    <a:pt x="16272" y="3891"/>
                    <a:pt x="16272" y="2508"/>
                  </a:cubicBezTo>
                  <a:cubicBezTo>
                    <a:pt x="16272" y="1125"/>
                    <a:pt x="15147" y="1"/>
                    <a:pt x="1376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4838543" y="3510790"/>
              <a:ext cx="441215" cy="42406"/>
            </a:xfrm>
            <a:custGeom>
              <a:avLst/>
              <a:gdLst/>
              <a:ahLst/>
              <a:cxnLst/>
              <a:rect l="l" t="t" r="r" b="b"/>
              <a:pathLst>
                <a:path w="32556" h="3129" extrusionOk="0">
                  <a:moveTo>
                    <a:pt x="0" y="1"/>
                  </a:moveTo>
                  <a:lnTo>
                    <a:pt x="0" y="3128"/>
                  </a:lnTo>
                  <a:lnTo>
                    <a:pt x="32556" y="3128"/>
                  </a:lnTo>
                  <a:lnTo>
                    <a:pt x="32556" y="1"/>
                  </a:ln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4940310" y="3281695"/>
              <a:ext cx="237521" cy="118761"/>
            </a:xfrm>
            <a:custGeom>
              <a:avLst/>
              <a:gdLst/>
              <a:ahLst/>
              <a:cxnLst/>
              <a:rect l="l" t="t" r="r" b="b"/>
              <a:pathLst>
                <a:path w="17526" h="8763" extrusionOk="0">
                  <a:moveTo>
                    <a:pt x="0" y="0"/>
                  </a:moveTo>
                  <a:lnTo>
                    <a:pt x="0" y="8763"/>
                  </a:lnTo>
                  <a:lnTo>
                    <a:pt x="17525" y="8763"/>
                  </a:lnTo>
                  <a:lnTo>
                    <a:pt x="175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4962903" y="3315672"/>
              <a:ext cx="73577" cy="16995"/>
            </a:xfrm>
            <a:custGeom>
              <a:avLst/>
              <a:gdLst/>
              <a:ahLst/>
              <a:cxnLst/>
              <a:rect l="l" t="t" r="r" b="b"/>
              <a:pathLst>
                <a:path w="5429" h="1254" extrusionOk="0">
                  <a:moveTo>
                    <a:pt x="840" y="0"/>
                  </a:moveTo>
                  <a:cubicBezTo>
                    <a:pt x="0" y="0"/>
                    <a:pt x="0" y="1254"/>
                    <a:pt x="840" y="1254"/>
                  </a:cubicBezTo>
                  <a:lnTo>
                    <a:pt x="4601" y="1254"/>
                  </a:lnTo>
                  <a:cubicBezTo>
                    <a:pt x="5428" y="1254"/>
                    <a:pt x="5428" y="0"/>
                    <a:pt x="46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5050657" y="3315577"/>
              <a:ext cx="19976" cy="17090"/>
            </a:xfrm>
            <a:custGeom>
              <a:avLst/>
              <a:gdLst/>
              <a:ahLst/>
              <a:cxnLst/>
              <a:rect l="l" t="t" r="r" b="b"/>
              <a:pathLst>
                <a:path w="1474" h="1261" extrusionOk="0">
                  <a:moveTo>
                    <a:pt x="630" y="1"/>
                  </a:moveTo>
                  <a:cubicBezTo>
                    <a:pt x="307" y="1"/>
                    <a:pt x="0" y="252"/>
                    <a:pt x="0" y="628"/>
                  </a:cubicBezTo>
                  <a:cubicBezTo>
                    <a:pt x="0" y="977"/>
                    <a:pt x="272" y="1261"/>
                    <a:pt x="621" y="1261"/>
                  </a:cubicBezTo>
                  <a:cubicBezTo>
                    <a:pt x="1189" y="1261"/>
                    <a:pt x="1474" y="589"/>
                    <a:pt x="1073" y="188"/>
                  </a:cubicBezTo>
                  <a:cubicBezTo>
                    <a:pt x="943" y="58"/>
                    <a:pt x="785" y="1"/>
                    <a:pt x="63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4996880" y="3349648"/>
              <a:ext cx="158347" cy="17008"/>
            </a:xfrm>
            <a:custGeom>
              <a:avLst/>
              <a:gdLst/>
              <a:ahLst/>
              <a:cxnLst/>
              <a:rect l="l" t="t" r="r" b="b"/>
              <a:pathLst>
                <a:path w="11684" h="1255" extrusionOk="0">
                  <a:moveTo>
                    <a:pt x="841" y="1"/>
                  </a:moveTo>
                  <a:cubicBezTo>
                    <a:pt x="1" y="1"/>
                    <a:pt x="1" y="1254"/>
                    <a:pt x="841" y="1254"/>
                  </a:cubicBezTo>
                  <a:lnTo>
                    <a:pt x="10857" y="1254"/>
                  </a:lnTo>
                  <a:cubicBezTo>
                    <a:pt x="11684" y="1254"/>
                    <a:pt x="11684" y="1"/>
                    <a:pt x="1085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4965004" y="3349228"/>
              <a:ext cx="21806" cy="17334"/>
            </a:xfrm>
            <a:custGeom>
              <a:avLst/>
              <a:gdLst/>
              <a:ahLst/>
              <a:cxnLst/>
              <a:rect l="l" t="t" r="r" b="b"/>
              <a:pathLst>
                <a:path w="1609" h="1279" extrusionOk="0">
                  <a:moveTo>
                    <a:pt x="686" y="0"/>
                  </a:moveTo>
                  <a:cubicBezTo>
                    <a:pt x="533" y="0"/>
                    <a:pt x="374" y="63"/>
                    <a:pt x="233" y="213"/>
                  </a:cubicBezTo>
                  <a:cubicBezTo>
                    <a:pt x="0" y="458"/>
                    <a:pt x="0" y="846"/>
                    <a:pt x="233" y="1104"/>
                  </a:cubicBezTo>
                  <a:cubicBezTo>
                    <a:pt x="362" y="1221"/>
                    <a:pt x="524" y="1279"/>
                    <a:pt x="684" y="1279"/>
                  </a:cubicBezTo>
                  <a:cubicBezTo>
                    <a:pt x="844" y="1279"/>
                    <a:pt x="1002" y="1221"/>
                    <a:pt x="1125" y="1104"/>
                  </a:cubicBezTo>
                  <a:cubicBezTo>
                    <a:pt x="1608" y="650"/>
                    <a:pt x="1180" y="0"/>
                    <a:pt x="68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1038460" y="2315933"/>
            <a:ext cx="3800400" cy="448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000" dirty="0"/>
              <a:t>MPI + OpenMP</a:t>
            </a:r>
            <a:endParaRPr sz="3000" dirty="0"/>
          </a:p>
        </p:txBody>
      </p:sp>
      <p:sp>
        <p:nvSpPr>
          <p:cNvPr id="1479" name="Google Shape;1479;p39"/>
          <p:cNvSpPr txBox="1">
            <a:spLocks noGrp="1"/>
          </p:cNvSpPr>
          <p:nvPr>
            <p:ph type="body" idx="1"/>
          </p:nvPr>
        </p:nvSpPr>
        <p:spPr>
          <a:xfrm>
            <a:off x="316663" y="2813281"/>
            <a:ext cx="4589658" cy="1388700"/>
          </a:xfrm>
          <a:prstGeom prst="rect">
            <a:avLst/>
          </a:prstGeom>
        </p:spPr>
        <p:txBody>
          <a:bodyPr spcFirstLastPara="1" wrap="square" lIns="91425" tIns="91425" rIns="91425" bIns="91425" anchor="t" anchorCtr="0">
            <a:noAutofit/>
          </a:bodyPr>
          <a:lstStyle/>
          <a:p>
            <a:pPr marL="0" lvl="0" indent="0" algn="l">
              <a:spcAft>
                <a:spcPts val="1600"/>
              </a:spcAft>
              <a:buNone/>
            </a:pPr>
            <a:r>
              <a:rPr lang="en-US" sz="2000" dirty="0"/>
              <a:t>- </a:t>
            </a:r>
            <a:r>
              <a:rPr lang="vi-VN" sz="2000" dirty="0"/>
              <a:t>Thread thực hiện các tı́nh toán dùng dữ liệu </a:t>
            </a:r>
            <a:r>
              <a:rPr lang="en-US" sz="2000" dirty="0" err="1"/>
              <a:t>cục</a:t>
            </a:r>
            <a:r>
              <a:rPr lang="en-US" sz="2000" dirty="0"/>
              <a:t> </a:t>
            </a:r>
            <a:r>
              <a:rPr lang="en-US" sz="2000" dirty="0" err="1"/>
              <a:t>bộ</a:t>
            </a:r>
            <a:r>
              <a:rPr lang="en-US" sz="2000" dirty="0"/>
              <a:t> </a:t>
            </a:r>
            <a:r>
              <a:rPr lang="vi-VN" sz="2000" dirty="0"/>
              <a:t>của node tı́nh toán. </a:t>
            </a:r>
            <a:endParaRPr lang="en-US" sz="2000" dirty="0"/>
          </a:p>
          <a:p>
            <a:pPr marL="0" lvl="0" indent="0" algn="l">
              <a:spcAft>
                <a:spcPts val="1600"/>
              </a:spcAft>
              <a:buNone/>
            </a:pPr>
            <a:r>
              <a:rPr lang="en-US" sz="2000" dirty="0"/>
              <a:t>- </a:t>
            </a:r>
            <a:r>
              <a:rPr lang="vi-VN" sz="2000" dirty="0"/>
              <a:t>Khi </a:t>
            </a:r>
            <a:r>
              <a:rPr lang="en-US" sz="2000" dirty="0" err="1"/>
              <a:t>truyền</a:t>
            </a:r>
            <a:r>
              <a:rPr lang="en-US" sz="2000" dirty="0"/>
              <a:t> </a:t>
            </a:r>
            <a:r>
              <a:rPr lang="vi-VN" sz="2000" dirty="0"/>
              <a:t>dữ liệu giữa các </a:t>
            </a:r>
            <a:r>
              <a:rPr lang="en-US" sz="2000" dirty="0" err="1"/>
              <a:t>tiến</a:t>
            </a:r>
            <a:r>
              <a:rPr lang="en-US" sz="2000" dirty="0"/>
              <a:t> </a:t>
            </a:r>
            <a:r>
              <a:rPr lang="vi-VN" sz="2000" dirty="0"/>
              <a:t>trı̀nh </a:t>
            </a:r>
            <a:r>
              <a:rPr lang="en-US" sz="2000" dirty="0" err="1"/>
              <a:t>trên</a:t>
            </a:r>
            <a:r>
              <a:rPr lang="vi-VN" sz="2000" dirty="0"/>
              <a:t> những node khác nhau dùng MPI</a:t>
            </a:r>
            <a:r>
              <a:rPr lang="en-US" sz="2000" dirty="0"/>
              <a:t>.</a:t>
            </a:r>
            <a:endParaRPr sz="2000" dirty="0"/>
          </a:p>
        </p:txBody>
      </p:sp>
      <p:grpSp>
        <p:nvGrpSpPr>
          <p:cNvPr id="177" name="Google Shape;3433;p60"/>
          <p:cNvGrpSpPr/>
          <p:nvPr/>
        </p:nvGrpSpPr>
        <p:grpSpPr>
          <a:xfrm>
            <a:off x="5069474" y="1688833"/>
            <a:ext cx="3593880" cy="2406333"/>
            <a:chOff x="3768212" y="1168958"/>
            <a:chExt cx="2485862" cy="1459813"/>
          </a:xfrm>
        </p:grpSpPr>
        <p:sp>
          <p:nvSpPr>
            <p:cNvPr id="178" name="Google Shape;3434;p60"/>
            <p:cNvSpPr/>
            <p:nvPr/>
          </p:nvSpPr>
          <p:spPr>
            <a:xfrm>
              <a:off x="4395270" y="1173894"/>
              <a:ext cx="107688" cy="112367"/>
            </a:xfrm>
            <a:custGeom>
              <a:avLst/>
              <a:gdLst/>
              <a:ahLst/>
              <a:cxnLst/>
              <a:rect l="l" t="t" r="r" b="b"/>
              <a:pathLst>
                <a:path w="3360" h="3506" extrusionOk="0">
                  <a:moveTo>
                    <a:pt x="1686" y="1"/>
                  </a:moveTo>
                  <a:cubicBezTo>
                    <a:pt x="1227" y="1"/>
                    <a:pt x="770" y="310"/>
                    <a:pt x="803" y="932"/>
                  </a:cubicBezTo>
                  <a:cubicBezTo>
                    <a:pt x="786" y="1317"/>
                    <a:pt x="1020" y="1668"/>
                    <a:pt x="1371" y="1818"/>
                  </a:cubicBezTo>
                  <a:cubicBezTo>
                    <a:pt x="1" y="2019"/>
                    <a:pt x="68" y="3489"/>
                    <a:pt x="68" y="3489"/>
                  </a:cubicBezTo>
                  <a:lnTo>
                    <a:pt x="3276" y="3506"/>
                  </a:lnTo>
                  <a:cubicBezTo>
                    <a:pt x="3276" y="3506"/>
                    <a:pt x="3359" y="2019"/>
                    <a:pt x="2006" y="1818"/>
                  </a:cubicBezTo>
                  <a:cubicBezTo>
                    <a:pt x="2357" y="1668"/>
                    <a:pt x="2574" y="1317"/>
                    <a:pt x="2574" y="949"/>
                  </a:cubicBezTo>
                  <a:cubicBezTo>
                    <a:pt x="2616" y="318"/>
                    <a:pt x="2150" y="1"/>
                    <a:pt x="16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435;p60"/>
            <p:cNvSpPr/>
            <p:nvPr/>
          </p:nvSpPr>
          <p:spPr>
            <a:xfrm>
              <a:off x="6082670" y="1382635"/>
              <a:ext cx="132847" cy="98554"/>
            </a:xfrm>
            <a:custGeom>
              <a:avLst/>
              <a:gdLst/>
              <a:ahLst/>
              <a:cxnLst/>
              <a:rect l="l" t="t" r="r" b="b"/>
              <a:pathLst>
                <a:path w="4145" h="3075" extrusionOk="0">
                  <a:moveTo>
                    <a:pt x="3677" y="0"/>
                  </a:moveTo>
                  <a:lnTo>
                    <a:pt x="1521" y="2122"/>
                  </a:lnTo>
                  <a:lnTo>
                    <a:pt x="485" y="1019"/>
                  </a:lnTo>
                  <a:lnTo>
                    <a:pt x="1" y="1470"/>
                  </a:lnTo>
                  <a:lnTo>
                    <a:pt x="1504" y="3074"/>
                  </a:lnTo>
                  <a:lnTo>
                    <a:pt x="4144" y="468"/>
                  </a:lnTo>
                  <a:lnTo>
                    <a:pt x="367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436;p60"/>
            <p:cNvSpPr/>
            <p:nvPr/>
          </p:nvSpPr>
          <p:spPr>
            <a:xfrm>
              <a:off x="5334559" y="1715891"/>
              <a:ext cx="103938" cy="163711"/>
            </a:xfrm>
            <a:custGeom>
              <a:avLst/>
              <a:gdLst/>
              <a:ahLst/>
              <a:cxnLst/>
              <a:rect l="l" t="t" r="r" b="b"/>
              <a:pathLst>
                <a:path w="3243" h="5108" extrusionOk="0">
                  <a:moveTo>
                    <a:pt x="1685" y="764"/>
                  </a:moveTo>
                  <a:cubicBezTo>
                    <a:pt x="2290" y="764"/>
                    <a:pt x="2739" y="1446"/>
                    <a:pt x="2390" y="2117"/>
                  </a:cubicBezTo>
                  <a:cubicBezTo>
                    <a:pt x="2323" y="2234"/>
                    <a:pt x="2240" y="2317"/>
                    <a:pt x="2140" y="2384"/>
                  </a:cubicBezTo>
                  <a:cubicBezTo>
                    <a:pt x="1984" y="2472"/>
                    <a:pt x="1829" y="2511"/>
                    <a:pt x="1683" y="2511"/>
                  </a:cubicBezTo>
                  <a:cubicBezTo>
                    <a:pt x="1078" y="2511"/>
                    <a:pt x="633" y="1838"/>
                    <a:pt x="970" y="1164"/>
                  </a:cubicBezTo>
                  <a:cubicBezTo>
                    <a:pt x="1037" y="1047"/>
                    <a:pt x="1120" y="947"/>
                    <a:pt x="1221" y="897"/>
                  </a:cubicBezTo>
                  <a:cubicBezTo>
                    <a:pt x="1378" y="805"/>
                    <a:pt x="1536" y="764"/>
                    <a:pt x="1685" y="764"/>
                  </a:cubicBezTo>
                  <a:close/>
                  <a:moveTo>
                    <a:pt x="1751" y="1"/>
                  </a:moveTo>
                  <a:cubicBezTo>
                    <a:pt x="1486" y="1"/>
                    <a:pt x="1203" y="62"/>
                    <a:pt x="920" y="195"/>
                  </a:cubicBezTo>
                  <a:cubicBezTo>
                    <a:pt x="652" y="312"/>
                    <a:pt x="435" y="529"/>
                    <a:pt x="302" y="780"/>
                  </a:cubicBezTo>
                  <a:cubicBezTo>
                    <a:pt x="1" y="1348"/>
                    <a:pt x="134" y="2000"/>
                    <a:pt x="402" y="2551"/>
                  </a:cubicBezTo>
                  <a:lnTo>
                    <a:pt x="1304" y="4857"/>
                  </a:lnTo>
                  <a:cubicBezTo>
                    <a:pt x="1371" y="5024"/>
                    <a:pt x="1525" y="5108"/>
                    <a:pt x="1678" y="5108"/>
                  </a:cubicBezTo>
                  <a:cubicBezTo>
                    <a:pt x="1830" y="5108"/>
                    <a:pt x="1981" y="5024"/>
                    <a:pt x="2039" y="4857"/>
                  </a:cubicBezTo>
                  <a:lnTo>
                    <a:pt x="2942" y="2535"/>
                  </a:lnTo>
                  <a:cubicBezTo>
                    <a:pt x="3109" y="2184"/>
                    <a:pt x="3209" y="1816"/>
                    <a:pt x="3242" y="1432"/>
                  </a:cubicBezTo>
                  <a:cubicBezTo>
                    <a:pt x="3242" y="596"/>
                    <a:pt x="2581" y="1"/>
                    <a:pt x="175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437;p60"/>
            <p:cNvSpPr/>
            <p:nvPr/>
          </p:nvSpPr>
          <p:spPr>
            <a:xfrm>
              <a:off x="4142684" y="2091645"/>
              <a:ext cx="34678" cy="117880"/>
            </a:xfrm>
            <a:custGeom>
              <a:avLst/>
              <a:gdLst/>
              <a:ahLst/>
              <a:cxnLst/>
              <a:rect l="l" t="t" r="r" b="b"/>
              <a:pathLst>
                <a:path w="1082" h="3678" extrusionOk="0">
                  <a:moveTo>
                    <a:pt x="1082" y="0"/>
                  </a:moveTo>
                  <a:cubicBezTo>
                    <a:pt x="1048" y="50"/>
                    <a:pt x="1031" y="100"/>
                    <a:pt x="1031" y="151"/>
                  </a:cubicBezTo>
                  <a:cubicBezTo>
                    <a:pt x="998" y="251"/>
                    <a:pt x="948" y="384"/>
                    <a:pt x="914" y="535"/>
                  </a:cubicBezTo>
                  <a:cubicBezTo>
                    <a:pt x="814" y="869"/>
                    <a:pt x="681" y="1320"/>
                    <a:pt x="547" y="1821"/>
                  </a:cubicBezTo>
                  <a:cubicBezTo>
                    <a:pt x="413" y="2339"/>
                    <a:pt x="280" y="2791"/>
                    <a:pt x="196" y="3125"/>
                  </a:cubicBezTo>
                  <a:lnTo>
                    <a:pt x="96" y="3526"/>
                  </a:lnTo>
                  <a:cubicBezTo>
                    <a:pt x="91" y="3525"/>
                    <a:pt x="86" y="3524"/>
                    <a:pt x="82" y="3524"/>
                  </a:cubicBezTo>
                  <a:cubicBezTo>
                    <a:pt x="11" y="3524"/>
                    <a:pt x="0" y="3645"/>
                    <a:pt x="79" y="3676"/>
                  </a:cubicBezTo>
                  <a:cubicBezTo>
                    <a:pt x="85" y="3677"/>
                    <a:pt x="90" y="3678"/>
                    <a:pt x="95" y="3678"/>
                  </a:cubicBezTo>
                  <a:cubicBezTo>
                    <a:pt x="169" y="3678"/>
                    <a:pt x="207" y="3573"/>
                    <a:pt x="129" y="3526"/>
                  </a:cubicBezTo>
                  <a:lnTo>
                    <a:pt x="246" y="3141"/>
                  </a:lnTo>
                  <a:cubicBezTo>
                    <a:pt x="346" y="2807"/>
                    <a:pt x="463" y="2356"/>
                    <a:pt x="614" y="1838"/>
                  </a:cubicBezTo>
                  <a:cubicBezTo>
                    <a:pt x="747" y="1337"/>
                    <a:pt x="864" y="886"/>
                    <a:pt x="948" y="552"/>
                  </a:cubicBezTo>
                  <a:cubicBezTo>
                    <a:pt x="998" y="384"/>
                    <a:pt x="1015" y="251"/>
                    <a:pt x="1048" y="151"/>
                  </a:cubicBezTo>
                  <a:cubicBezTo>
                    <a:pt x="1065" y="100"/>
                    <a:pt x="1065" y="50"/>
                    <a:pt x="108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438;p60"/>
            <p:cNvSpPr/>
            <p:nvPr/>
          </p:nvSpPr>
          <p:spPr>
            <a:xfrm>
              <a:off x="3768212" y="1730153"/>
              <a:ext cx="189608" cy="135219"/>
            </a:xfrm>
            <a:custGeom>
              <a:avLst/>
              <a:gdLst/>
              <a:ahLst/>
              <a:cxnLst/>
              <a:rect l="l" t="t" r="r" b="b"/>
              <a:pathLst>
                <a:path w="5916" h="4219" extrusionOk="0">
                  <a:moveTo>
                    <a:pt x="5698" y="4128"/>
                  </a:moveTo>
                  <a:lnTo>
                    <a:pt x="5698" y="4128"/>
                  </a:lnTo>
                  <a:cubicBezTo>
                    <a:pt x="5631" y="4161"/>
                    <a:pt x="5581" y="4178"/>
                    <a:pt x="5514" y="4178"/>
                  </a:cubicBezTo>
                  <a:lnTo>
                    <a:pt x="5564" y="4178"/>
                  </a:lnTo>
                  <a:cubicBezTo>
                    <a:pt x="5614" y="4178"/>
                    <a:pt x="5664" y="4161"/>
                    <a:pt x="5698" y="4128"/>
                  </a:cubicBezTo>
                  <a:close/>
                  <a:moveTo>
                    <a:pt x="418" y="1"/>
                  </a:moveTo>
                  <a:cubicBezTo>
                    <a:pt x="234" y="18"/>
                    <a:pt x="67" y="151"/>
                    <a:pt x="67" y="352"/>
                  </a:cubicBezTo>
                  <a:cubicBezTo>
                    <a:pt x="50" y="519"/>
                    <a:pt x="50" y="669"/>
                    <a:pt x="50" y="836"/>
                  </a:cubicBezTo>
                  <a:cubicBezTo>
                    <a:pt x="50" y="1171"/>
                    <a:pt x="50" y="1488"/>
                    <a:pt x="34" y="1805"/>
                  </a:cubicBezTo>
                  <a:cubicBezTo>
                    <a:pt x="34" y="2424"/>
                    <a:pt x="17" y="3042"/>
                    <a:pt x="17" y="3610"/>
                  </a:cubicBezTo>
                  <a:cubicBezTo>
                    <a:pt x="17" y="3694"/>
                    <a:pt x="17" y="3760"/>
                    <a:pt x="17" y="3827"/>
                  </a:cubicBezTo>
                  <a:cubicBezTo>
                    <a:pt x="0" y="3911"/>
                    <a:pt x="34" y="3978"/>
                    <a:pt x="67" y="4044"/>
                  </a:cubicBezTo>
                  <a:cubicBezTo>
                    <a:pt x="100" y="4111"/>
                    <a:pt x="167" y="4161"/>
                    <a:pt x="234" y="4195"/>
                  </a:cubicBezTo>
                  <a:cubicBezTo>
                    <a:pt x="293" y="4207"/>
                    <a:pt x="344" y="4218"/>
                    <a:pt x="392" y="4218"/>
                  </a:cubicBezTo>
                  <a:cubicBezTo>
                    <a:pt x="412" y="4218"/>
                    <a:pt x="432" y="4216"/>
                    <a:pt x="451" y="4211"/>
                  </a:cubicBezTo>
                  <a:lnTo>
                    <a:pt x="2674" y="4211"/>
                  </a:lnTo>
                  <a:lnTo>
                    <a:pt x="4745" y="4195"/>
                  </a:lnTo>
                  <a:lnTo>
                    <a:pt x="5464" y="4195"/>
                  </a:lnTo>
                  <a:cubicBezTo>
                    <a:pt x="5481" y="4195"/>
                    <a:pt x="5497" y="4195"/>
                    <a:pt x="5514" y="4178"/>
                  </a:cubicBezTo>
                  <a:lnTo>
                    <a:pt x="4745" y="4178"/>
                  </a:lnTo>
                  <a:lnTo>
                    <a:pt x="2674" y="4161"/>
                  </a:lnTo>
                  <a:lnTo>
                    <a:pt x="451" y="4161"/>
                  </a:lnTo>
                  <a:cubicBezTo>
                    <a:pt x="385" y="4161"/>
                    <a:pt x="318" y="4161"/>
                    <a:pt x="268" y="4128"/>
                  </a:cubicBezTo>
                  <a:cubicBezTo>
                    <a:pt x="201" y="4111"/>
                    <a:pt x="151" y="4078"/>
                    <a:pt x="117" y="4011"/>
                  </a:cubicBezTo>
                  <a:cubicBezTo>
                    <a:pt x="84" y="3961"/>
                    <a:pt x="67" y="3894"/>
                    <a:pt x="67" y="3827"/>
                  </a:cubicBezTo>
                  <a:cubicBezTo>
                    <a:pt x="67" y="3760"/>
                    <a:pt x="67" y="3694"/>
                    <a:pt x="84" y="3610"/>
                  </a:cubicBezTo>
                  <a:cubicBezTo>
                    <a:pt x="84" y="3042"/>
                    <a:pt x="100" y="2424"/>
                    <a:pt x="100" y="1805"/>
                  </a:cubicBezTo>
                  <a:cubicBezTo>
                    <a:pt x="100" y="1488"/>
                    <a:pt x="117" y="1171"/>
                    <a:pt x="117" y="836"/>
                  </a:cubicBezTo>
                  <a:cubicBezTo>
                    <a:pt x="117" y="686"/>
                    <a:pt x="117" y="519"/>
                    <a:pt x="134" y="352"/>
                  </a:cubicBezTo>
                  <a:cubicBezTo>
                    <a:pt x="134" y="201"/>
                    <a:pt x="268" y="68"/>
                    <a:pt x="418" y="68"/>
                  </a:cubicBezTo>
                  <a:lnTo>
                    <a:pt x="5631" y="68"/>
                  </a:lnTo>
                  <a:cubicBezTo>
                    <a:pt x="5681" y="84"/>
                    <a:pt x="5731" y="118"/>
                    <a:pt x="5781" y="151"/>
                  </a:cubicBezTo>
                  <a:cubicBezTo>
                    <a:pt x="5815" y="201"/>
                    <a:pt x="5848" y="252"/>
                    <a:pt x="5865" y="302"/>
                  </a:cubicBezTo>
                  <a:cubicBezTo>
                    <a:pt x="5865" y="369"/>
                    <a:pt x="5865" y="435"/>
                    <a:pt x="5865" y="485"/>
                  </a:cubicBezTo>
                  <a:cubicBezTo>
                    <a:pt x="5865" y="619"/>
                    <a:pt x="5865" y="736"/>
                    <a:pt x="5865" y="853"/>
                  </a:cubicBezTo>
                  <a:cubicBezTo>
                    <a:pt x="5848" y="1087"/>
                    <a:pt x="5848" y="1321"/>
                    <a:pt x="5848" y="1538"/>
                  </a:cubicBezTo>
                  <a:cubicBezTo>
                    <a:pt x="5848" y="2407"/>
                    <a:pt x="5832" y="3125"/>
                    <a:pt x="5832" y="3610"/>
                  </a:cubicBezTo>
                  <a:lnTo>
                    <a:pt x="5832" y="3777"/>
                  </a:lnTo>
                  <a:cubicBezTo>
                    <a:pt x="5832" y="3827"/>
                    <a:pt x="5832" y="3877"/>
                    <a:pt x="5815" y="3927"/>
                  </a:cubicBezTo>
                  <a:cubicBezTo>
                    <a:pt x="5798" y="4011"/>
                    <a:pt x="5748" y="4078"/>
                    <a:pt x="5698" y="4128"/>
                  </a:cubicBezTo>
                  <a:cubicBezTo>
                    <a:pt x="5765" y="4078"/>
                    <a:pt x="5815" y="4011"/>
                    <a:pt x="5832" y="3944"/>
                  </a:cubicBezTo>
                  <a:cubicBezTo>
                    <a:pt x="5848" y="3894"/>
                    <a:pt x="5848" y="3844"/>
                    <a:pt x="5848" y="3777"/>
                  </a:cubicBezTo>
                  <a:cubicBezTo>
                    <a:pt x="5848" y="3727"/>
                    <a:pt x="5848" y="3677"/>
                    <a:pt x="5865" y="3610"/>
                  </a:cubicBezTo>
                  <a:cubicBezTo>
                    <a:pt x="5865" y="3125"/>
                    <a:pt x="5882" y="2407"/>
                    <a:pt x="5898" y="1538"/>
                  </a:cubicBezTo>
                  <a:cubicBezTo>
                    <a:pt x="5898" y="1321"/>
                    <a:pt x="5898" y="1087"/>
                    <a:pt x="5915" y="853"/>
                  </a:cubicBezTo>
                  <a:cubicBezTo>
                    <a:pt x="5915" y="736"/>
                    <a:pt x="5915" y="619"/>
                    <a:pt x="5915" y="485"/>
                  </a:cubicBezTo>
                  <a:cubicBezTo>
                    <a:pt x="5915" y="419"/>
                    <a:pt x="5915" y="369"/>
                    <a:pt x="5915" y="302"/>
                  </a:cubicBezTo>
                  <a:cubicBezTo>
                    <a:pt x="5898" y="235"/>
                    <a:pt x="5865" y="168"/>
                    <a:pt x="5815" y="118"/>
                  </a:cubicBezTo>
                  <a:cubicBezTo>
                    <a:pt x="5765" y="68"/>
                    <a:pt x="5698" y="34"/>
                    <a:pt x="5631" y="18"/>
                  </a:cubicBezTo>
                  <a:cubicBezTo>
                    <a:pt x="5586" y="18"/>
                    <a:pt x="5542" y="10"/>
                    <a:pt x="5497" y="10"/>
                  </a:cubicBezTo>
                  <a:cubicBezTo>
                    <a:pt x="5475" y="10"/>
                    <a:pt x="5453" y="12"/>
                    <a:pt x="5431" y="18"/>
                  </a:cubicBezTo>
                  <a:lnTo>
                    <a:pt x="5030" y="18"/>
                  </a:lnTo>
                  <a:lnTo>
                    <a:pt x="417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439;p60"/>
            <p:cNvSpPr/>
            <p:nvPr/>
          </p:nvSpPr>
          <p:spPr>
            <a:xfrm>
              <a:off x="3846927" y="1773004"/>
              <a:ext cx="45543" cy="54132"/>
            </a:xfrm>
            <a:custGeom>
              <a:avLst/>
              <a:gdLst/>
              <a:ahLst/>
              <a:cxnLst/>
              <a:rect l="l" t="t" r="r" b="b"/>
              <a:pathLst>
                <a:path w="1421" h="1689" extrusionOk="0">
                  <a:moveTo>
                    <a:pt x="34" y="1"/>
                  </a:moveTo>
                  <a:lnTo>
                    <a:pt x="17" y="836"/>
                  </a:lnTo>
                  <a:lnTo>
                    <a:pt x="0" y="1688"/>
                  </a:lnTo>
                  <a:lnTo>
                    <a:pt x="719" y="1270"/>
                  </a:lnTo>
                  <a:lnTo>
                    <a:pt x="1421" y="853"/>
                  </a:lnTo>
                  <a:lnTo>
                    <a:pt x="736" y="418"/>
                  </a:lnTo>
                  <a:lnTo>
                    <a:pt x="3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440;p60"/>
            <p:cNvSpPr/>
            <p:nvPr/>
          </p:nvSpPr>
          <p:spPr>
            <a:xfrm>
              <a:off x="5851334" y="1316196"/>
              <a:ext cx="146757" cy="153744"/>
            </a:xfrm>
            <a:custGeom>
              <a:avLst/>
              <a:gdLst/>
              <a:ahLst/>
              <a:cxnLst/>
              <a:rect l="l" t="t" r="r" b="b"/>
              <a:pathLst>
                <a:path w="4579" h="4797" extrusionOk="0">
                  <a:moveTo>
                    <a:pt x="2278" y="1"/>
                  </a:moveTo>
                  <a:cubicBezTo>
                    <a:pt x="1590" y="1"/>
                    <a:pt x="1054" y="595"/>
                    <a:pt x="1103" y="1271"/>
                  </a:cubicBezTo>
                  <a:cubicBezTo>
                    <a:pt x="1087" y="1789"/>
                    <a:pt x="1387" y="2274"/>
                    <a:pt x="1872" y="2474"/>
                  </a:cubicBezTo>
                  <a:cubicBezTo>
                    <a:pt x="1" y="2758"/>
                    <a:pt x="84" y="4780"/>
                    <a:pt x="84" y="4780"/>
                  </a:cubicBezTo>
                  <a:lnTo>
                    <a:pt x="4478" y="4797"/>
                  </a:lnTo>
                  <a:cubicBezTo>
                    <a:pt x="4478" y="4797"/>
                    <a:pt x="4579" y="2758"/>
                    <a:pt x="2741" y="2474"/>
                  </a:cubicBezTo>
                  <a:cubicBezTo>
                    <a:pt x="3209" y="2274"/>
                    <a:pt x="3509" y="1806"/>
                    <a:pt x="3509" y="1288"/>
                  </a:cubicBezTo>
                  <a:cubicBezTo>
                    <a:pt x="3560" y="586"/>
                    <a:pt x="3008" y="1"/>
                    <a:pt x="2306" y="1"/>
                  </a:cubicBezTo>
                  <a:cubicBezTo>
                    <a:pt x="2297" y="1"/>
                    <a:pt x="2287" y="1"/>
                    <a:pt x="227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441;p60"/>
            <p:cNvSpPr/>
            <p:nvPr/>
          </p:nvSpPr>
          <p:spPr>
            <a:xfrm>
              <a:off x="4876180" y="1249820"/>
              <a:ext cx="243131" cy="175666"/>
            </a:xfrm>
            <a:custGeom>
              <a:avLst/>
              <a:gdLst/>
              <a:ahLst/>
              <a:cxnLst/>
              <a:rect l="l" t="t" r="r" b="b"/>
              <a:pathLst>
                <a:path w="7586" h="5481" extrusionOk="0">
                  <a:moveTo>
                    <a:pt x="7135" y="0"/>
                  </a:moveTo>
                  <a:lnTo>
                    <a:pt x="0" y="669"/>
                  </a:lnTo>
                  <a:lnTo>
                    <a:pt x="451" y="5481"/>
                  </a:lnTo>
                  <a:lnTo>
                    <a:pt x="7586" y="4796"/>
                  </a:lnTo>
                  <a:lnTo>
                    <a:pt x="7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442;p60"/>
            <p:cNvSpPr/>
            <p:nvPr/>
          </p:nvSpPr>
          <p:spPr>
            <a:xfrm>
              <a:off x="4874674" y="1248730"/>
              <a:ext cx="244638" cy="177845"/>
            </a:xfrm>
            <a:custGeom>
              <a:avLst/>
              <a:gdLst/>
              <a:ahLst/>
              <a:cxnLst/>
              <a:rect l="l" t="t" r="r" b="b"/>
              <a:pathLst>
                <a:path w="7633" h="5549" extrusionOk="0">
                  <a:moveTo>
                    <a:pt x="90" y="695"/>
                  </a:moveTo>
                  <a:cubicBezTo>
                    <a:pt x="91" y="695"/>
                    <a:pt x="87" y="701"/>
                    <a:pt x="81" y="708"/>
                  </a:cubicBezTo>
                  <a:lnTo>
                    <a:pt x="81" y="708"/>
                  </a:lnTo>
                  <a:lnTo>
                    <a:pt x="81" y="703"/>
                  </a:lnTo>
                  <a:cubicBezTo>
                    <a:pt x="86" y="697"/>
                    <a:pt x="89" y="695"/>
                    <a:pt x="90" y="695"/>
                  </a:cubicBezTo>
                  <a:close/>
                  <a:moveTo>
                    <a:pt x="54" y="735"/>
                  </a:moveTo>
                  <a:lnTo>
                    <a:pt x="54" y="735"/>
                  </a:lnTo>
                  <a:cubicBezTo>
                    <a:pt x="52" y="737"/>
                    <a:pt x="50" y="738"/>
                    <a:pt x="49" y="738"/>
                  </a:cubicBezTo>
                  <a:cubicBezTo>
                    <a:pt x="48" y="738"/>
                    <a:pt x="47" y="738"/>
                    <a:pt x="47" y="736"/>
                  </a:cubicBezTo>
                  <a:lnTo>
                    <a:pt x="54" y="735"/>
                  </a:lnTo>
                  <a:close/>
                  <a:moveTo>
                    <a:pt x="7600" y="4496"/>
                  </a:moveTo>
                  <a:cubicBezTo>
                    <a:pt x="7600" y="4596"/>
                    <a:pt x="7616" y="4696"/>
                    <a:pt x="7616" y="4746"/>
                  </a:cubicBezTo>
                  <a:cubicBezTo>
                    <a:pt x="7626" y="4786"/>
                    <a:pt x="7630" y="4814"/>
                    <a:pt x="7632" y="4830"/>
                  </a:cubicBezTo>
                  <a:lnTo>
                    <a:pt x="7632" y="4830"/>
                  </a:lnTo>
                  <a:cubicBezTo>
                    <a:pt x="7616" y="4830"/>
                    <a:pt x="7600" y="4846"/>
                    <a:pt x="7600" y="4846"/>
                  </a:cubicBezTo>
                  <a:cubicBezTo>
                    <a:pt x="7600" y="4846"/>
                    <a:pt x="7616" y="4846"/>
                    <a:pt x="7632" y="4831"/>
                  </a:cubicBezTo>
                  <a:lnTo>
                    <a:pt x="7632" y="4831"/>
                  </a:lnTo>
                  <a:cubicBezTo>
                    <a:pt x="7633" y="4841"/>
                    <a:pt x="7633" y="4846"/>
                    <a:pt x="7633" y="4846"/>
                  </a:cubicBezTo>
                  <a:lnTo>
                    <a:pt x="7633" y="4830"/>
                  </a:lnTo>
                  <a:cubicBezTo>
                    <a:pt x="7633" y="4830"/>
                    <a:pt x="7633" y="4813"/>
                    <a:pt x="7633" y="4746"/>
                  </a:cubicBezTo>
                  <a:cubicBezTo>
                    <a:pt x="7616" y="4696"/>
                    <a:pt x="7616" y="4613"/>
                    <a:pt x="7600" y="4496"/>
                  </a:cubicBezTo>
                  <a:close/>
                  <a:moveTo>
                    <a:pt x="7165" y="1"/>
                  </a:moveTo>
                  <a:lnTo>
                    <a:pt x="47" y="669"/>
                  </a:lnTo>
                  <a:cubicBezTo>
                    <a:pt x="47" y="669"/>
                    <a:pt x="1" y="727"/>
                    <a:pt x="5" y="727"/>
                  </a:cubicBezTo>
                  <a:cubicBezTo>
                    <a:pt x="5" y="727"/>
                    <a:pt x="8" y="725"/>
                    <a:pt x="14" y="719"/>
                  </a:cubicBezTo>
                  <a:lnTo>
                    <a:pt x="14" y="736"/>
                  </a:lnTo>
                  <a:lnTo>
                    <a:pt x="14" y="753"/>
                  </a:lnTo>
                  <a:lnTo>
                    <a:pt x="14" y="786"/>
                  </a:lnTo>
                  <a:lnTo>
                    <a:pt x="31" y="870"/>
                  </a:lnTo>
                  <a:lnTo>
                    <a:pt x="47" y="1037"/>
                  </a:lnTo>
                  <a:cubicBezTo>
                    <a:pt x="47" y="1137"/>
                    <a:pt x="64" y="1237"/>
                    <a:pt x="81" y="1354"/>
                  </a:cubicBezTo>
                  <a:cubicBezTo>
                    <a:pt x="97" y="1555"/>
                    <a:pt x="114" y="1772"/>
                    <a:pt x="131" y="1973"/>
                  </a:cubicBezTo>
                  <a:lnTo>
                    <a:pt x="248" y="3209"/>
                  </a:lnTo>
                  <a:lnTo>
                    <a:pt x="465" y="5515"/>
                  </a:lnTo>
                  <a:lnTo>
                    <a:pt x="482" y="5548"/>
                  </a:lnTo>
                  <a:lnTo>
                    <a:pt x="498" y="5548"/>
                  </a:lnTo>
                  <a:lnTo>
                    <a:pt x="5645" y="5047"/>
                  </a:lnTo>
                  <a:lnTo>
                    <a:pt x="7115" y="4897"/>
                  </a:lnTo>
                  <a:lnTo>
                    <a:pt x="7499" y="4846"/>
                  </a:lnTo>
                  <a:lnTo>
                    <a:pt x="7483" y="4846"/>
                  </a:lnTo>
                  <a:lnTo>
                    <a:pt x="7098" y="4880"/>
                  </a:lnTo>
                  <a:lnTo>
                    <a:pt x="5628" y="5014"/>
                  </a:lnTo>
                  <a:lnTo>
                    <a:pt x="528" y="5479"/>
                  </a:lnTo>
                  <a:lnTo>
                    <a:pt x="528" y="5479"/>
                  </a:lnTo>
                  <a:lnTo>
                    <a:pt x="315" y="3209"/>
                  </a:lnTo>
                  <a:cubicBezTo>
                    <a:pt x="281" y="2808"/>
                    <a:pt x="231" y="2390"/>
                    <a:pt x="198" y="1973"/>
                  </a:cubicBezTo>
                  <a:cubicBezTo>
                    <a:pt x="181" y="1772"/>
                    <a:pt x="164" y="1555"/>
                    <a:pt x="148" y="1338"/>
                  </a:cubicBezTo>
                  <a:cubicBezTo>
                    <a:pt x="131" y="1237"/>
                    <a:pt x="114" y="1137"/>
                    <a:pt x="114" y="1020"/>
                  </a:cubicBezTo>
                  <a:lnTo>
                    <a:pt x="97" y="870"/>
                  </a:lnTo>
                  <a:lnTo>
                    <a:pt x="81" y="786"/>
                  </a:lnTo>
                  <a:lnTo>
                    <a:pt x="81" y="753"/>
                  </a:lnTo>
                  <a:lnTo>
                    <a:pt x="81" y="733"/>
                  </a:lnTo>
                  <a:lnTo>
                    <a:pt x="81" y="733"/>
                  </a:lnTo>
                  <a:lnTo>
                    <a:pt x="7152" y="71"/>
                  </a:lnTo>
                  <a:lnTo>
                    <a:pt x="7152" y="71"/>
                  </a:lnTo>
                  <a:cubicBezTo>
                    <a:pt x="7301" y="1508"/>
                    <a:pt x="7416" y="2698"/>
                    <a:pt x="7499" y="3526"/>
                  </a:cubicBezTo>
                  <a:cubicBezTo>
                    <a:pt x="7533" y="3944"/>
                    <a:pt x="7566" y="4262"/>
                    <a:pt x="7600" y="4496"/>
                  </a:cubicBezTo>
                  <a:cubicBezTo>
                    <a:pt x="7583" y="4278"/>
                    <a:pt x="7549" y="3961"/>
                    <a:pt x="7516" y="3543"/>
                  </a:cubicBezTo>
                  <a:cubicBezTo>
                    <a:pt x="7449" y="2708"/>
                    <a:pt x="7332" y="1505"/>
                    <a:pt x="7199" y="34"/>
                  </a:cubicBezTo>
                  <a:lnTo>
                    <a:pt x="719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443;p60"/>
            <p:cNvSpPr/>
            <p:nvPr/>
          </p:nvSpPr>
          <p:spPr>
            <a:xfrm>
              <a:off x="4876180" y="1249820"/>
              <a:ext cx="228677" cy="107656"/>
            </a:xfrm>
            <a:custGeom>
              <a:avLst/>
              <a:gdLst/>
              <a:ahLst/>
              <a:cxnLst/>
              <a:rect l="l" t="t" r="r" b="b"/>
              <a:pathLst>
                <a:path w="7135" h="3359" extrusionOk="0">
                  <a:moveTo>
                    <a:pt x="7135" y="0"/>
                  </a:moveTo>
                  <a:lnTo>
                    <a:pt x="7135" y="0"/>
                  </a:lnTo>
                  <a:cubicBezTo>
                    <a:pt x="7101" y="17"/>
                    <a:pt x="7085" y="34"/>
                    <a:pt x="7068" y="67"/>
                  </a:cubicBezTo>
                  <a:cubicBezTo>
                    <a:pt x="7101" y="51"/>
                    <a:pt x="7118" y="34"/>
                    <a:pt x="7135" y="0"/>
                  </a:cubicBezTo>
                  <a:close/>
                  <a:moveTo>
                    <a:pt x="7068" y="67"/>
                  </a:moveTo>
                  <a:lnTo>
                    <a:pt x="6884" y="251"/>
                  </a:lnTo>
                  <a:lnTo>
                    <a:pt x="6249" y="953"/>
                  </a:lnTo>
                  <a:lnTo>
                    <a:pt x="4140" y="3278"/>
                  </a:lnTo>
                  <a:lnTo>
                    <a:pt x="4140" y="3278"/>
                  </a:lnTo>
                  <a:lnTo>
                    <a:pt x="3977" y="3175"/>
                  </a:lnTo>
                  <a:lnTo>
                    <a:pt x="1170" y="1387"/>
                  </a:lnTo>
                  <a:lnTo>
                    <a:pt x="318" y="869"/>
                  </a:lnTo>
                  <a:lnTo>
                    <a:pt x="84" y="719"/>
                  </a:lnTo>
                  <a:cubicBezTo>
                    <a:pt x="67" y="702"/>
                    <a:pt x="34" y="685"/>
                    <a:pt x="0" y="669"/>
                  </a:cubicBezTo>
                  <a:lnTo>
                    <a:pt x="0" y="669"/>
                  </a:lnTo>
                  <a:cubicBezTo>
                    <a:pt x="34" y="702"/>
                    <a:pt x="50" y="719"/>
                    <a:pt x="84" y="736"/>
                  </a:cubicBezTo>
                  <a:lnTo>
                    <a:pt x="301" y="886"/>
                  </a:lnTo>
                  <a:lnTo>
                    <a:pt x="1153" y="1437"/>
                  </a:lnTo>
                  <a:lnTo>
                    <a:pt x="3943" y="3225"/>
                  </a:lnTo>
                  <a:lnTo>
                    <a:pt x="4127" y="3342"/>
                  </a:lnTo>
                  <a:lnTo>
                    <a:pt x="4144" y="3359"/>
                  </a:lnTo>
                  <a:lnTo>
                    <a:pt x="4161" y="3342"/>
                  </a:lnTo>
                  <a:lnTo>
                    <a:pt x="6283" y="986"/>
                  </a:lnTo>
                  <a:lnTo>
                    <a:pt x="6901" y="268"/>
                  </a:lnTo>
                  <a:lnTo>
                    <a:pt x="7068" y="6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444;p60"/>
            <p:cNvSpPr/>
            <p:nvPr/>
          </p:nvSpPr>
          <p:spPr>
            <a:xfrm>
              <a:off x="4469722" y="1371610"/>
              <a:ext cx="127495" cy="123681"/>
            </a:xfrm>
            <a:custGeom>
              <a:avLst/>
              <a:gdLst/>
              <a:ahLst/>
              <a:cxnLst/>
              <a:rect l="l" t="t" r="r" b="b"/>
              <a:pathLst>
                <a:path w="3978" h="3859" extrusionOk="0">
                  <a:moveTo>
                    <a:pt x="2073" y="0"/>
                  </a:moveTo>
                  <a:cubicBezTo>
                    <a:pt x="1849" y="0"/>
                    <a:pt x="1623" y="34"/>
                    <a:pt x="1404" y="110"/>
                  </a:cubicBezTo>
                  <a:cubicBezTo>
                    <a:pt x="1053" y="244"/>
                    <a:pt x="736" y="478"/>
                    <a:pt x="502" y="779"/>
                  </a:cubicBezTo>
                  <a:cubicBezTo>
                    <a:pt x="0" y="1464"/>
                    <a:pt x="0" y="2399"/>
                    <a:pt x="502" y="3068"/>
                  </a:cubicBezTo>
                  <a:cubicBezTo>
                    <a:pt x="736" y="3385"/>
                    <a:pt x="1053" y="3619"/>
                    <a:pt x="1404" y="3753"/>
                  </a:cubicBezTo>
                  <a:cubicBezTo>
                    <a:pt x="1609" y="3825"/>
                    <a:pt x="1821" y="3859"/>
                    <a:pt x="2032" y="3859"/>
                  </a:cubicBezTo>
                  <a:cubicBezTo>
                    <a:pt x="2163" y="3859"/>
                    <a:pt x="2294" y="3845"/>
                    <a:pt x="2423" y="3819"/>
                  </a:cubicBezTo>
                  <a:cubicBezTo>
                    <a:pt x="2958" y="3719"/>
                    <a:pt x="3442" y="3385"/>
                    <a:pt x="3710" y="2917"/>
                  </a:cubicBezTo>
                  <a:cubicBezTo>
                    <a:pt x="3810" y="2750"/>
                    <a:pt x="3877" y="2583"/>
                    <a:pt x="3927" y="2399"/>
                  </a:cubicBezTo>
                  <a:cubicBezTo>
                    <a:pt x="3944" y="2332"/>
                    <a:pt x="3944" y="2266"/>
                    <a:pt x="3960" y="2199"/>
                  </a:cubicBezTo>
                  <a:cubicBezTo>
                    <a:pt x="3960" y="2149"/>
                    <a:pt x="3960" y="2099"/>
                    <a:pt x="3960" y="2048"/>
                  </a:cubicBezTo>
                  <a:cubicBezTo>
                    <a:pt x="3960" y="2015"/>
                    <a:pt x="3960" y="1982"/>
                    <a:pt x="3960" y="1965"/>
                  </a:cubicBezTo>
                  <a:cubicBezTo>
                    <a:pt x="3977" y="1948"/>
                    <a:pt x="3960" y="1948"/>
                    <a:pt x="3960" y="1931"/>
                  </a:cubicBezTo>
                  <a:cubicBezTo>
                    <a:pt x="3960" y="2082"/>
                    <a:pt x="3927" y="2232"/>
                    <a:pt x="3894" y="2399"/>
                  </a:cubicBezTo>
                  <a:cubicBezTo>
                    <a:pt x="3843" y="2566"/>
                    <a:pt x="3777" y="2733"/>
                    <a:pt x="3676" y="2901"/>
                  </a:cubicBezTo>
                  <a:cubicBezTo>
                    <a:pt x="3328" y="3474"/>
                    <a:pt x="2719" y="3805"/>
                    <a:pt x="2078" y="3805"/>
                  </a:cubicBezTo>
                  <a:cubicBezTo>
                    <a:pt x="1860" y="3805"/>
                    <a:pt x="1637" y="3767"/>
                    <a:pt x="1421" y="3686"/>
                  </a:cubicBezTo>
                  <a:cubicBezTo>
                    <a:pt x="1087" y="3569"/>
                    <a:pt x="769" y="3335"/>
                    <a:pt x="552" y="3034"/>
                  </a:cubicBezTo>
                  <a:cubicBezTo>
                    <a:pt x="67" y="2383"/>
                    <a:pt x="67" y="1480"/>
                    <a:pt x="552" y="829"/>
                  </a:cubicBezTo>
                  <a:cubicBezTo>
                    <a:pt x="769" y="528"/>
                    <a:pt x="1087" y="294"/>
                    <a:pt x="1421" y="177"/>
                  </a:cubicBezTo>
                  <a:cubicBezTo>
                    <a:pt x="1637" y="96"/>
                    <a:pt x="1861" y="58"/>
                    <a:pt x="2081" y="58"/>
                  </a:cubicBezTo>
                  <a:cubicBezTo>
                    <a:pt x="2725" y="58"/>
                    <a:pt x="3340" y="389"/>
                    <a:pt x="3676" y="962"/>
                  </a:cubicBezTo>
                  <a:cubicBezTo>
                    <a:pt x="3777" y="1129"/>
                    <a:pt x="3843" y="1296"/>
                    <a:pt x="3894" y="1464"/>
                  </a:cubicBezTo>
                  <a:cubicBezTo>
                    <a:pt x="3927" y="1631"/>
                    <a:pt x="3960" y="1781"/>
                    <a:pt x="3960" y="1931"/>
                  </a:cubicBezTo>
                  <a:cubicBezTo>
                    <a:pt x="3960" y="1915"/>
                    <a:pt x="3977" y="1915"/>
                    <a:pt x="3960" y="1898"/>
                  </a:cubicBezTo>
                  <a:cubicBezTo>
                    <a:pt x="3960" y="1881"/>
                    <a:pt x="3960" y="1848"/>
                    <a:pt x="3960" y="1814"/>
                  </a:cubicBezTo>
                  <a:cubicBezTo>
                    <a:pt x="3960" y="1764"/>
                    <a:pt x="3960" y="1714"/>
                    <a:pt x="3960" y="1664"/>
                  </a:cubicBezTo>
                  <a:cubicBezTo>
                    <a:pt x="3944" y="1597"/>
                    <a:pt x="3944" y="1530"/>
                    <a:pt x="3927" y="1464"/>
                  </a:cubicBezTo>
                  <a:cubicBezTo>
                    <a:pt x="3877" y="1280"/>
                    <a:pt x="3810" y="1113"/>
                    <a:pt x="3710" y="946"/>
                  </a:cubicBezTo>
                  <a:cubicBezTo>
                    <a:pt x="3442" y="478"/>
                    <a:pt x="2958" y="144"/>
                    <a:pt x="2423" y="27"/>
                  </a:cubicBezTo>
                  <a:cubicBezTo>
                    <a:pt x="2308" y="9"/>
                    <a:pt x="2190" y="0"/>
                    <a:pt x="20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445;p60"/>
            <p:cNvSpPr/>
            <p:nvPr/>
          </p:nvSpPr>
          <p:spPr>
            <a:xfrm>
              <a:off x="4583243" y="1471510"/>
              <a:ext cx="95894" cy="63780"/>
            </a:xfrm>
            <a:custGeom>
              <a:avLst/>
              <a:gdLst/>
              <a:ahLst/>
              <a:cxnLst/>
              <a:rect l="l" t="t" r="r" b="b"/>
              <a:pathLst>
                <a:path w="2992" h="1990" extrusionOk="0">
                  <a:moveTo>
                    <a:pt x="18" y="0"/>
                  </a:moveTo>
                  <a:cubicBezTo>
                    <a:pt x="18" y="0"/>
                    <a:pt x="17" y="0"/>
                    <a:pt x="17" y="1"/>
                  </a:cubicBezTo>
                  <a:cubicBezTo>
                    <a:pt x="1" y="17"/>
                    <a:pt x="652" y="469"/>
                    <a:pt x="1471" y="1020"/>
                  </a:cubicBezTo>
                  <a:cubicBezTo>
                    <a:pt x="2274" y="1561"/>
                    <a:pt x="2949" y="1990"/>
                    <a:pt x="2974" y="1990"/>
                  </a:cubicBezTo>
                  <a:cubicBezTo>
                    <a:pt x="2975" y="1990"/>
                    <a:pt x="2975" y="1989"/>
                    <a:pt x="2975" y="1989"/>
                  </a:cubicBezTo>
                  <a:cubicBezTo>
                    <a:pt x="2992" y="1972"/>
                    <a:pt x="2340" y="1521"/>
                    <a:pt x="1521" y="970"/>
                  </a:cubicBezTo>
                  <a:cubicBezTo>
                    <a:pt x="701" y="429"/>
                    <a:pt x="42"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446;p60"/>
            <p:cNvSpPr/>
            <p:nvPr/>
          </p:nvSpPr>
          <p:spPr>
            <a:xfrm>
              <a:off x="4811920" y="1549167"/>
              <a:ext cx="132302" cy="98554"/>
            </a:xfrm>
            <a:custGeom>
              <a:avLst/>
              <a:gdLst/>
              <a:ahLst/>
              <a:cxnLst/>
              <a:rect l="l" t="t" r="r" b="b"/>
              <a:pathLst>
                <a:path w="4128" h="3075" extrusionOk="0">
                  <a:moveTo>
                    <a:pt x="3676" y="0"/>
                  </a:moveTo>
                  <a:lnTo>
                    <a:pt x="1504" y="2139"/>
                  </a:lnTo>
                  <a:lnTo>
                    <a:pt x="485" y="1020"/>
                  </a:lnTo>
                  <a:lnTo>
                    <a:pt x="0" y="1471"/>
                  </a:lnTo>
                  <a:lnTo>
                    <a:pt x="1487" y="3075"/>
                  </a:lnTo>
                  <a:lnTo>
                    <a:pt x="4127" y="468"/>
                  </a:lnTo>
                  <a:lnTo>
                    <a:pt x="367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447;p60"/>
            <p:cNvSpPr/>
            <p:nvPr/>
          </p:nvSpPr>
          <p:spPr>
            <a:xfrm>
              <a:off x="5905947" y="1597370"/>
              <a:ext cx="348127" cy="254926"/>
            </a:xfrm>
            <a:custGeom>
              <a:avLst/>
              <a:gdLst/>
              <a:ahLst/>
              <a:cxnLst/>
              <a:rect l="l" t="t" r="r" b="b"/>
              <a:pathLst>
                <a:path w="10862" h="7954" extrusionOk="0">
                  <a:moveTo>
                    <a:pt x="2089" y="0"/>
                  </a:moveTo>
                  <a:cubicBezTo>
                    <a:pt x="1872" y="0"/>
                    <a:pt x="1655" y="0"/>
                    <a:pt x="1438" y="34"/>
                  </a:cubicBezTo>
                  <a:cubicBezTo>
                    <a:pt x="719" y="134"/>
                    <a:pt x="151" y="702"/>
                    <a:pt x="34" y="1420"/>
                  </a:cubicBezTo>
                  <a:cubicBezTo>
                    <a:pt x="18" y="1671"/>
                    <a:pt x="1" y="1922"/>
                    <a:pt x="18" y="2156"/>
                  </a:cubicBezTo>
                  <a:lnTo>
                    <a:pt x="18" y="2908"/>
                  </a:lnTo>
                  <a:lnTo>
                    <a:pt x="18" y="4461"/>
                  </a:lnTo>
                  <a:lnTo>
                    <a:pt x="18" y="4862"/>
                  </a:lnTo>
                  <a:cubicBezTo>
                    <a:pt x="18" y="4996"/>
                    <a:pt x="18" y="5130"/>
                    <a:pt x="51" y="5263"/>
                  </a:cubicBezTo>
                  <a:cubicBezTo>
                    <a:pt x="151" y="5815"/>
                    <a:pt x="536" y="6283"/>
                    <a:pt x="1070" y="6500"/>
                  </a:cubicBezTo>
                  <a:cubicBezTo>
                    <a:pt x="1204" y="6550"/>
                    <a:pt x="1338" y="6583"/>
                    <a:pt x="1471" y="6600"/>
                  </a:cubicBezTo>
                  <a:cubicBezTo>
                    <a:pt x="1610" y="6616"/>
                    <a:pt x="1735" y="6617"/>
                    <a:pt x="1872" y="6617"/>
                  </a:cubicBezTo>
                  <a:lnTo>
                    <a:pt x="1872" y="6617"/>
                  </a:lnTo>
                  <a:lnTo>
                    <a:pt x="1872" y="7953"/>
                  </a:lnTo>
                  <a:lnTo>
                    <a:pt x="1922" y="7887"/>
                  </a:lnTo>
                  <a:lnTo>
                    <a:pt x="3192" y="6617"/>
                  </a:lnTo>
                  <a:lnTo>
                    <a:pt x="8890" y="6617"/>
                  </a:lnTo>
                  <a:cubicBezTo>
                    <a:pt x="9107" y="6617"/>
                    <a:pt x="9308" y="6617"/>
                    <a:pt x="9525" y="6567"/>
                  </a:cubicBezTo>
                  <a:cubicBezTo>
                    <a:pt x="10143" y="6433"/>
                    <a:pt x="10628" y="5965"/>
                    <a:pt x="10795" y="5364"/>
                  </a:cubicBezTo>
                  <a:cubicBezTo>
                    <a:pt x="10828" y="5180"/>
                    <a:pt x="10861" y="4979"/>
                    <a:pt x="10845" y="4796"/>
                  </a:cubicBezTo>
                  <a:lnTo>
                    <a:pt x="10845" y="4261"/>
                  </a:lnTo>
                  <a:cubicBezTo>
                    <a:pt x="10845" y="3893"/>
                    <a:pt x="10845" y="3559"/>
                    <a:pt x="10845" y="3242"/>
                  </a:cubicBezTo>
                  <a:cubicBezTo>
                    <a:pt x="10845" y="2908"/>
                    <a:pt x="10845" y="2607"/>
                    <a:pt x="10845" y="2323"/>
                  </a:cubicBezTo>
                  <a:cubicBezTo>
                    <a:pt x="10845" y="2172"/>
                    <a:pt x="10845" y="2039"/>
                    <a:pt x="10845" y="1905"/>
                  </a:cubicBezTo>
                  <a:cubicBezTo>
                    <a:pt x="10845" y="1771"/>
                    <a:pt x="10845" y="1638"/>
                    <a:pt x="10828" y="1504"/>
                  </a:cubicBezTo>
                  <a:cubicBezTo>
                    <a:pt x="10778" y="1053"/>
                    <a:pt x="10544" y="652"/>
                    <a:pt x="10193" y="385"/>
                  </a:cubicBezTo>
                  <a:cubicBezTo>
                    <a:pt x="9976" y="217"/>
                    <a:pt x="9725" y="100"/>
                    <a:pt x="9458" y="50"/>
                  </a:cubicBezTo>
                  <a:cubicBezTo>
                    <a:pt x="9408" y="50"/>
                    <a:pt x="9374" y="50"/>
                    <a:pt x="9324" y="34"/>
                  </a:cubicBezTo>
                  <a:lnTo>
                    <a:pt x="9157" y="34"/>
                  </a:lnTo>
                  <a:cubicBezTo>
                    <a:pt x="9157" y="34"/>
                    <a:pt x="9191" y="34"/>
                    <a:pt x="9241" y="50"/>
                  </a:cubicBezTo>
                  <a:lnTo>
                    <a:pt x="9324" y="50"/>
                  </a:lnTo>
                  <a:cubicBezTo>
                    <a:pt x="9358" y="50"/>
                    <a:pt x="9408" y="67"/>
                    <a:pt x="9441" y="67"/>
                  </a:cubicBezTo>
                  <a:cubicBezTo>
                    <a:pt x="10160" y="201"/>
                    <a:pt x="10711" y="786"/>
                    <a:pt x="10795" y="1504"/>
                  </a:cubicBezTo>
                  <a:cubicBezTo>
                    <a:pt x="10795" y="1638"/>
                    <a:pt x="10795" y="1771"/>
                    <a:pt x="10795" y="1905"/>
                  </a:cubicBezTo>
                  <a:cubicBezTo>
                    <a:pt x="10795" y="2039"/>
                    <a:pt x="10795" y="2172"/>
                    <a:pt x="10795" y="2323"/>
                  </a:cubicBezTo>
                  <a:cubicBezTo>
                    <a:pt x="10795" y="2607"/>
                    <a:pt x="10795" y="2924"/>
                    <a:pt x="10795" y="3242"/>
                  </a:cubicBezTo>
                  <a:cubicBezTo>
                    <a:pt x="10795" y="3559"/>
                    <a:pt x="10795" y="3893"/>
                    <a:pt x="10795" y="4261"/>
                  </a:cubicBezTo>
                  <a:lnTo>
                    <a:pt x="10795" y="4796"/>
                  </a:lnTo>
                  <a:cubicBezTo>
                    <a:pt x="10795" y="4979"/>
                    <a:pt x="10778" y="5163"/>
                    <a:pt x="10728" y="5347"/>
                  </a:cubicBezTo>
                  <a:cubicBezTo>
                    <a:pt x="10577" y="5932"/>
                    <a:pt x="10110" y="6383"/>
                    <a:pt x="9508" y="6517"/>
                  </a:cubicBezTo>
                  <a:cubicBezTo>
                    <a:pt x="9361" y="6541"/>
                    <a:pt x="9206" y="6557"/>
                    <a:pt x="9054" y="6557"/>
                  </a:cubicBezTo>
                  <a:cubicBezTo>
                    <a:pt x="8998" y="6557"/>
                    <a:pt x="8944" y="6554"/>
                    <a:pt x="8890" y="6550"/>
                  </a:cubicBezTo>
                  <a:lnTo>
                    <a:pt x="3175" y="6550"/>
                  </a:lnTo>
                  <a:lnTo>
                    <a:pt x="3159" y="6567"/>
                  </a:lnTo>
                  <a:lnTo>
                    <a:pt x="1939" y="7786"/>
                  </a:lnTo>
                  <a:lnTo>
                    <a:pt x="1939" y="6550"/>
                  </a:lnTo>
                  <a:lnTo>
                    <a:pt x="1906" y="6550"/>
                  </a:lnTo>
                  <a:cubicBezTo>
                    <a:pt x="1755" y="6550"/>
                    <a:pt x="1622" y="6550"/>
                    <a:pt x="1488" y="6533"/>
                  </a:cubicBezTo>
                  <a:cubicBezTo>
                    <a:pt x="1354" y="6517"/>
                    <a:pt x="1221" y="6483"/>
                    <a:pt x="1087" y="6433"/>
                  </a:cubicBezTo>
                  <a:cubicBezTo>
                    <a:pt x="586" y="6233"/>
                    <a:pt x="218" y="5781"/>
                    <a:pt x="101" y="5247"/>
                  </a:cubicBezTo>
                  <a:cubicBezTo>
                    <a:pt x="68" y="4996"/>
                    <a:pt x="68" y="4729"/>
                    <a:pt x="68" y="4461"/>
                  </a:cubicBezTo>
                  <a:lnTo>
                    <a:pt x="68" y="2908"/>
                  </a:lnTo>
                  <a:lnTo>
                    <a:pt x="68" y="2156"/>
                  </a:lnTo>
                  <a:cubicBezTo>
                    <a:pt x="68" y="1922"/>
                    <a:pt x="68" y="1671"/>
                    <a:pt x="101" y="1437"/>
                  </a:cubicBezTo>
                  <a:cubicBezTo>
                    <a:pt x="201" y="735"/>
                    <a:pt x="753" y="184"/>
                    <a:pt x="1454" y="84"/>
                  </a:cubicBezTo>
                  <a:cubicBezTo>
                    <a:pt x="1608" y="72"/>
                    <a:pt x="1762" y="60"/>
                    <a:pt x="1909" y="60"/>
                  </a:cubicBezTo>
                  <a:cubicBezTo>
                    <a:pt x="1971" y="60"/>
                    <a:pt x="2031" y="62"/>
                    <a:pt x="2089" y="67"/>
                  </a:cubicBezTo>
                  <a:lnTo>
                    <a:pt x="4479" y="50"/>
                  </a:lnTo>
                  <a:lnTo>
                    <a:pt x="7904" y="50"/>
                  </a:lnTo>
                  <a:lnTo>
                    <a:pt x="8840" y="34"/>
                  </a:lnTo>
                  <a:lnTo>
                    <a:pt x="7904" y="17"/>
                  </a:lnTo>
                  <a:lnTo>
                    <a:pt x="4479" y="17"/>
                  </a:lnTo>
                  <a:lnTo>
                    <a:pt x="20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448;p60"/>
            <p:cNvSpPr/>
            <p:nvPr/>
          </p:nvSpPr>
          <p:spPr>
            <a:xfrm>
              <a:off x="6010398" y="1697815"/>
              <a:ext cx="27339" cy="25416"/>
            </a:xfrm>
            <a:custGeom>
              <a:avLst/>
              <a:gdLst/>
              <a:ahLst/>
              <a:cxnLst/>
              <a:rect l="l" t="t" r="r" b="b"/>
              <a:pathLst>
                <a:path w="853" h="793" extrusionOk="0">
                  <a:moveTo>
                    <a:pt x="471" y="1"/>
                  </a:moveTo>
                  <a:cubicBezTo>
                    <a:pt x="429" y="1"/>
                    <a:pt x="388" y="8"/>
                    <a:pt x="351" y="24"/>
                  </a:cubicBezTo>
                  <a:cubicBezTo>
                    <a:pt x="0" y="141"/>
                    <a:pt x="0" y="642"/>
                    <a:pt x="351" y="776"/>
                  </a:cubicBezTo>
                  <a:cubicBezTo>
                    <a:pt x="388" y="787"/>
                    <a:pt x="428" y="792"/>
                    <a:pt x="469" y="792"/>
                  </a:cubicBezTo>
                  <a:cubicBezTo>
                    <a:pt x="558" y="792"/>
                    <a:pt x="650" y="766"/>
                    <a:pt x="718" y="709"/>
                  </a:cubicBezTo>
                  <a:cubicBezTo>
                    <a:pt x="785" y="659"/>
                    <a:pt x="835" y="576"/>
                    <a:pt x="852" y="492"/>
                  </a:cubicBezTo>
                  <a:cubicBezTo>
                    <a:pt x="852" y="459"/>
                    <a:pt x="852" y="425"/>
                    <a:pt x="852" y="392"/>
                  </a:cubicBezTo>
                  <a:cubicBezTo>
                    <a:pt x="835" y="392"/>
                    <a:pt x="835" y="425"/>
                    <a:pt x="819" y="475"/>
                  </a:cubicBezTo>
                  <a:cubicBezTo>
                    <a:pt x="802" y="559"/>
                    <a:pt x="752" y="626"/>
                    <a:pt x="685" y="676"/>
                  </a:cubicBezTo>
                  <a:cubicBezTo>
                    <a:pt x="634" y="716"/>
                    <a:pt x="566" y="738"/>
                    <a:pt x="497" y="738"/>
                  </a:cubicBezTo>
                  <a:cubicBezTo>
                    <a:pt x="452" y="738"/>
                    <a:pt x="407" y="729"/>
                    <a:pt x="368" y="709"/>
                  </a:cubicBezTo>
                  <a:cubicBezTo>
                    <a:pt x="84" y="609"/>
                    <a:pt x="84" y="191"/>
                    <a:pt x="368" y="74"/>
                  </a:cubicBezTo>
                  <a:cubicBezTo>
                    <a:pt x="401" y="63"/>
                    <a:pt x="438" y="58"/>
                    <a:pt x="476" y="58"/>
                  </a:cubicBezTo>
                  <a:cubicBezTo>
                    <a:pt x="551" y="58"/>
                    <a:pt x="629" y="80"/>
                    <a:pt x="685" y="124"/>
                  </a:cubicBezTo>
                  <a:cubicBezTo>
                    <a:pt x="752" y="175"/>
                    <a:pt x="802" y="241"/>
                    <a:pt x="819" y="308"/>
                  </a:cubicBezTo>
                  <a:cubicBezTo>
                    <a:pt x="835" y="358"/>
                    <a:pt x="835" y="392"/>
                    <a:pt x="852" y="392"/>
                  </a:cubicBezTo>
                  <a:cubicBezTo>
                    <a:pt x="852" y="358"/>
                    <a:pt x="852" y="342"/>
                    <a:pt x="852" y="308"/>
                  </a:cubicBezTo>
                  <a:cubicBezTo>
                    <a:pt x="835" y="225"/>
                    <a:pt x="785" y="141"/>
                    <a:pt x="718" y="91"/>
                  </a:cubicBezTo>
                  <a:cubicBezTo>
                    <a:pt x="650" y="34"/>
                    <a:pt x="559" y="1"/>
                    <a:pt x="4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449;p60"/>
            <p:cNvSpPr/>
            <p:nvPr/>
          </p:nvSpPr>
          <p:spPr>
            <a:xfrm>
              <a:off x="6064466" y="1697270"/>
              <a:ext cx="27883" cy="25416"/>
            </a:xfrm>
            <a:custGeom>
              <a:avLst/>
              <a:gdLst/>
              <a:ahLst/>
              <a:cxnLst/>
              <a:rect l="l" t="t" r="r" b="b"/>
              <a:pathLst>
                <a:path w="870" h="793" extrusionOk="0">
                  <a:moveTo>
                    <a:pt x="479" y="1"/>
                  </a:moveTo>
                  <a:cubicBezTo>
                    <a:pt x="437" y="1"/>
                    <a:pt x="394" y="8"/>
                    <a:pt x="351" y="24"/>
                  </a:cubicBezTo>
                  <a:cubicBezTo>
                    <a:pt x="1" y="141"/>
                    <a:pt x="1" y="643"/>
                    <a:pt x="351" y="776"/>
                  </a:cubicBezTo>
                  <a:cubicBezTo>
                    <a:pt x="394" y="787"/>
                    <a:pt x="436" y="792"/>
                    <a:pt x="477" y="792"/>
                  </a:cubicBezTo>
                  <a:cubicBezTo>
                    <a:pt x="566" y="792"/>
                    <a:pt x="651" y="767"/>
                    <a:pt x="719" y="709"/>
                  </a:cubicBezTo>
                  <a:cubicBezTo>
                    <a:pt x="786" y="659"/>
                    <a:pt x="836" y="576"/>
                    <a:pt x="853" y="492"/>
                  </a:cubicBezTo>
                  <a:cubicBezTo>
                    <a:pt x="869" y="459"/>
                    <a:pt x="869" y="425"/>
                    <a:pt x="853" y="392"/>
                  </a:cubicBezTo>
                  <a:cubicBezTo>
                    <a:pt x="853" y="392"/>
                    <a:pt x="853" y="425"/>
                    <a:pt x="836" y="476"/>
                  </a:cubicBezTo>
                  <a:cubicBezTo>
                    <a:pt x="803" y="559"/>
                    <a:pt x="752" y="626"/>
                    <a:pt x="702" y="676"/>
                  </a:cubicBezTo>
                  <a:cubicBezTo>
                    <a:pt x="642" y="717"/>
                    <a:pt x="575" y="739"/>
                    <a:pt x="506" y="739"/>
                  </a:cubicBezTo>
                  <a:cubicBezTo>
                    <a:pt x="460" y="739"/>
                    <a:pt x="414" y="729"/>
                    <a:pt x="368" y="709"/>
                  </a:cubicBezTo>
                  <a:cubicBezTo>
                    <a:pt x="84" y="609"/>
                    <a:pt x="84" y="192"/>
                    <a:pt x="368" y="75"/>
                  </a:cubicBezTo>
                  <a:cubicBezTo>
                    <a:pt x="407" y="63"/>
                    <a:pt x="446" y="58"/>
                    <a:pt x="485" y="58"/>
                  </a:cubicBezTo>
                  <a:cubicBezTo>
                    <a:pt x="561" y="58"/>
                    <a:pt x="636" y="80"/>
                    <a:pt x="702" y="125"/>
                  </a:cubicBezTo>
                  <a:cubicBezTo>
                    <a:pt x="752" y="175"/>
                    <a:pt x="803" y="242"/>
                    <a:pt x="836" y="308"/>
                  </a:cubicBezTo>
                  <a:cubicBezTo>
                    <a:pt x="853" y="359"/>
                    <a:pt x="853" y="392"/>
                    <a:pt x="853" y="392"/>
                  </a:cubicBezTo>
                  <a:cubicBezTo>
                    <a:pt x="869" y="359"/>
                    <a:pt x="869" y="342"/>
                    <a:pt x="853" y="308"/>
                  </a:cubicBezTo>
                  <a:cubicBezTo>
                    <a:pt x="836" y="225"/>
                    <a:pt x="786" y="141"/>
                    <a:pt x="719" y="91"/>
                  </a:cubicBezTo>
                  <a:cubicBezTo>
                    <a:pt x="651" y="34"/>
                    <a:pt x="567"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450;p60"/>
            <p:cNvSpPr/>
            <p:nvPr/>
          </p:nvSpPr>
          <p:spPr>
            <a:xfrm>
              <a:off x="6118566" y="1697270"/>
              <a:ext cx="27851" cy="25416"/>
            </a:xfrm>
            <a:custGeom>
              <a:avLst/>
              <a:gdLst/>
              <a:ahLst/>
              <a:cxnLst/>
              <a:rect l="l" t="t" r="r" b="b"/>
              <a:pathLst>
                <a:path w="869" h="793" extrusionOk="0">
                  <a:moveTo>
                    <a:pt x="479" y="1"/>
                  </a:moveTo>
                  <a:cubicBezTo>
                    <a:pt x="437" y="1"/>
                    <a:pt x="394" y="8"/>
                    <a:pt x="351" y="24"/>
                  </a:cubicBezTo>
                  <a:cubicBezTo>
                    <a:pt x="0" y="141"/>
                    <a:pt x="0" y="643"/>
                    <a:pt x="351" y="776"/>
                  </a:cubicBezTo>
                  <a:cubicBezTo>
                    <a:pt x="393" y="787"/>
                    <a:pt x="436" y="792"/>
                    <a:pt x="477" y="792"/>
                  </a:cubicBezTo>
                  <a:cubicBezTo>
                    <a:pt x="568" y="792"/>
                    <a:pt x="655" y="767"/>
                    <a:pt x="735" y="709"/>
                  </a:cubicBezTo>
                  <a:cubicBezTo>
                    <a:pt x="802" y="659"/>
                    <a:pt x="836" y="576"/>
                    <a:pt x="852" y="492"/>
                  </a:cubicBezTo>
                  <a:cubicBezTo>
                    <a:pt x="869" y="459"/>
                    <a:pt x="869" y="425"/>
                    <a:pt x="852" y="392"/>
                  </a:cubicBezTo>
                  <a:cubicBezTo>
                    <a:pt x="852" y="392"/>
                    <a:pt x="852" y="425"/>
                    <a:pt x="836" y="476"/>
                  </a:cubicBezTo>
                  <a:cubicBezTo>
                    <a:pt x="802" y="559"/>
                    <a:pt x="769" y="626"/>
                    <a:pt x="702" y="676"/>
                  </a:cubicBezTo>
                  <a:cubicBezTo>
                    <a:pt x="641" y="717"/>
                    <a:pt x="574" y="739"/>
                    <a:pt x="509" y="739"/>
                  </a:cubicBezTo>
                  <a:cubicBezTo>
                    <a:pt x="466" y="739"/>
                    <a:pt x="424" y="729"/>
                    <a:pt x="384" y="709"/>
                  </a:cubicBezTo>
                  <a:cubicBezTo>
                    <a:pt x="84" y="609"/>
                    <a:pt x="84" y="192"/>
                    <a:pt x="384" y="75"/>
                  </a:cubicBezTo>
                  <a:cubicBezTo>
                    <a:pt x="418" y="63"/>
                    <a:pt x="453" y="58"/>
                    <a:pt x="489" y="58"/>
                  </a:cubicBezTo>
                  <a:cubicBezTo>
                    <a:pt x="561" y="58"/>
                    <a:pt x="635" y="80"/>
                    <a:pt x="702" y="125"/>
                  </a:cubicBezTo>
                  <a:cubicBezTo>
                    <a:pt x="769" y="175"/>
                    <a:pt x="802" y="242"/>
                    <a:pt x="836" y="308"/>
                  </a:cubicBezTo>
                  <a:cubicBezTo>
                    <a:pt x="852" y="359"/>
                    <a:pt x="852" y="392"/>
                    <a:pt x="852" y="392"/>
                  </a:cubicBezTo>
                  <a:cubicBezTo>
                    <a:pt x="869" y="359"/>
                    <a:pt x="869" y="342"/>
                    <a:pt x="852" y="308"/>
                  </a:cubicBezTo>
                  <a:cubicBezTo>
                    <a:pt x="836" y="225"/>
                    <a:pt x="802" y="141"/>
                    <a:pt x="735" y="91"/>
                  </a:cubicBezTo>
                  <a:cubicBezTo>
                    <a:pt x="656" y="34"/>
                    <a:pt x="569" y="1"/>
                    <a:pt x="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451;p60"/>
            <p:cNvSpPr/>
            <p:nvPr/>
          </p:nvSpPr>
          <p:spPr>
            <a:xfrm>
              <a:off x="4044002" y="1383340"/>
              <a:ext cx="103361" cy="163711"/>
            </a:xfrm>
            <a:custGeom>
              <a:avLst/>
              <a:gdLst/>
              <a:ahLst/>
              <a:cxnLst/>
              <a:rect l="l" t="t" r="r" b="b"/>
              <a:pathLst>
                <a:path w="3225" h="5108" extrusionOk="0">
                  <a:moveTo>
                    <a:pt x="1676" y="764"/>
                  </a:moveTo>
                  <a:cubicBezTo>
                    <a:pt x="2273" y="764"/>
                    <a:pt x="2722" y="1446"/>
                    <a:pt x="2373" y="2117"/>
                  </a:cubicBezTo>
                  <a:cubicBezTo>
                    <a:pt x="2323" y="2234"/>
                    <a:pt x="2239" y="2317"/>
                    <a:pt x="2122" y="2384"/>
                  </a:cubicBezTo>
                  <a:cubicBezTo>
                    <a:pt x="1970" y="2472"/>
                    <a:pt x="1817" y="2511"/>
                    <a:pt x="1672" y="2511"/>
                  </a:cubicBezTo>
                  <a:cubicBezTo>
                    <a:pt x="1072" y="2511"/>
                    <a:pt x="619" y="1838"/>
                    <a:pt x="969" y="1164"/>
                  </a:cubicBezTo>
                  <a:cubicBezTo>
                    <a:pt x="1036" y="1047"/>
                    <a:pt x="1120" y="947"/>
                    <a:pt x="1220" y="897"/>
                  </a:cubicBezTo>
                  <a:cubicBezTo>
                    <a:pt x="1374" y="805"/>
                    <a:pt x="1530" y="764"/>
                    <a:pt x="1676" y="764"/>
                  </a:cubicBezTo>
                  <a:close/>
                  <a:moveTo>
                    <a:pt x="1734" y="1"/>
                  </a:moveTo>
                  <a:cubicBezTo>
                    <a:pt x="1469" y="1"/>
                    <a:pt x="1186" y="62"/>
                    <a:pt x="902" y="195"/>
                  </a:cubicBezTo>
                  <a:cubicBezTo>
                    <a:pt x="635" y="312"/>
                    <a:pt x="418" y="513"/>
                    <a:pt x="284" y="780"/>
                  </a:cubicBezTo>
                  <a:cubicBezTo>
                    <a:pt x="0" y="1348"/>
                    <a:pt x="117" y="2000"/>
                    <a:pt x="384" y="2551"/>
                  </a:cubicBezTo>
                  <a:lnTo>
                    <a:pt x="1303" y="4857"/>
                  </a:lnTo>
                  <a:cubicBezTo>
                    <a:pt x="1370" y="5024"/>
                    <a:pt x="1521" y="5108"/>
                    <a:pt x="1671" y="5108"/>
                  </a:cubicBezTo>
                  <a:cubicBezTo>
                    <a:pt x="1821" y="5108"/>
                    <a:pt x="1972" y="5024"/>
                    <a:pt x="2039" y="4857"/>
                  </a:cubicBezTo>
                  <a:lnTo>
                    <a:pt x="2941" y="2535"/>
                  </a:lnTo>
                  <a:cubicBezTo>
                    <a:pt x="3108" y="2184"/>
                    <a:pt x="3208" y="1816"/>
                    <a:pt x="3225" y="1432"/>
                  </a:cubicBezTo>
                  <a:cubicBezTo>
                    <a:pt x="3225" y="596"/>
                    <a:pt x="2563" y="1"/>
                    <a:pt x="1734"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452;p60"/>
            <p:cNvSpPr/>
            <p:nvPr/>
          </p:nvSpPr>
          <p:spPr>
            <a:xfrm>
              <a:off x="3846606" y="1244275"/>
              <a:ext cx="458219" cy="413092"/>
            </a:xfrm>
            <a:custGeom>
              <a:avLst/>
              <a:gdLst/>
              <a:ahLst/>
              <a:cxnLst/>
              <a:rect l="l" t="t" r="r" b="b"/>
              <a:pathLst>
                <a:path w="14297" h="12889" extrusionOk="0">
                  <a:moveTo>
                    <a:pt x="13645" y="9163"/>
                  </a:moveTo>
                  <a:cubicBezTo>
                    <a:pt x="13578" y="9296"/>
                    <a:pt x="13528" y="9380"/>
                    <a:pt x="13494" y="9447"/>
                  </a:cubicBezTo>
                  <a:cubicBezTo>
                    <a:pt x="13544" y="9396"/>
                    <a:pt x="13594" y="9296"/>
                    <a:pt x="13645" y="9163"/>
                  </a:cubicBezTo>
                  <a:close/>
                  <a:moveTo>
                    <a:pt x="13494" y="9447"/>
                  </a:moveTo>
                  <a:lnTo>
                    <a:pt x="13444" y="9547"/>
                  </a:lnTo>
                  <a:cubicBezTo>
                    <a:pt x="13461" y="9530"/>
                    <a:pt x="13477" y="9513"/>
                    <a:pt x="13494" y="9447"/>
                  </a:cubicBezTo>
                  <a:close/>
                  <a:moveTo>
                    <a:pt x="13444" y="9547"/>
                  </a:moveTo>
                  <a:cubicBezTo>
                    <a:pt x="13444" y="9547"/>
                    <a:pt x="13444" y="9564"/>
                    <a:pt x="13461" y="9597"/>
                  </a:cubicBezTo>
                  <a:cubicBezTo>
                    <a:pt x="13461" y="9564"/>
                    <a:pt x="13444" y="9547"/>
                    <a:pt x="13444" y="9547"/>
                  </a:cubicBezTo>
                  <a:close/>
                  <a:moveTo>
                    <a:pt x="7799" y="0"/>
                  </a:moveTo>
                  <a:cubicBezTo>
                    <a:pt x="3156" y="0"/>
                    <a:pt x="0" y="4837"/>
                    <a:pt x="1982" y="9112"/>
                  </a:cubicBezTo>
                  <a:cubicBezTo>
                    <a:pt x="2283" y="9798"/>
                    <a:pt x="2717" y="10416"/>
                    <a:pt x="3235" y="10950"/>
                  </a:cubicBezTo>
                  <a:cubicBezTo>
                    <a:pt x="3736" y="11468"/>
                    <a:pt x="4321" y="11886"/>
                    <a:pt x="4956" y="12204"/>
                  </a:cubicBezTo>
                  <a:lnTo>
                    <a:pt x="5190" y="12320"/>
                  </a:lnTo>
                  <a:cubicBezTo>
                    <a:pt x="5257" y="12354"/>
                    <a:pt x="5340" y="12387"/>
                    <a:pt x="5424" y="12421"/>
                  </a:cubicBezTo>
                  <a:lnTo>
                    <a:pt x="5892" y="12588"/>
                  </a:lnTo>
                  <a:cubicBezTo>
                    <a:pt x="6209" y="12688"/>
                    <a:pt x="6527" y="12755"/>
                    <a:pt x="6861" y="12805"/>
                  </a:cubicBezTo>
                  <a:cubicBezTo>
                    <a:pt x="7178" y="12855"/>
                    <a:pt x="7496" y="12872"/>
                    <a:pt x="7813" y="12889"/>
                  </a:cubicBezTo>
                  <a:cubicBezTo>
                    <a:pt x="8114" y="12889"/>
                    <a:pt x="8415" y="12872"/>
                    <a:pt x="8716" y="12822"/>
                  </a:cubicBezTo>
                  <a:cubicBezTo>
                    <a:pt x="9800" y="12672"/>
                    <a:pt x="10818" y="12255"/>
                    <a:pt x="11686" y="11604"/>
                  </a:cubicBezTo>
                  <a:lnTo>
                    <a:pt x="11686" y="11604"/>
                  </a:lnTo>
                  <a:lnTo>
                    <a:pt x="14246" y="12070"/>
                  </a:lnTo>
                  <a:lnTo>
                    <a:pt x="14280" y="12070"/>
                  </a:lnTo>
                  <a:lnTo>
                    <a:pt x="14263" y="12053"/>
                  </a:lnTo>
                  <a:lnTo>
                    <a:pt x="13661" y="10199"/>
                  </a:lnTo>
                  <a:cubicBezTo>
                    <a:pt x="13594" y="9981"/>
                    <a:pt x="13544" y="9831"/>
                    <a:pt x="13511" y="9714"/>
                  </a:cubicBezTo>
                  <a:lnTo>
                    <a:pt x="13461" y="9597"/>
                  </a:lnTo>
                  <a:lnTo>
                    <a:pt x="13494" y="9714"/>
                  </a:lnTo>
                  <a:cubicBezTo>
                    <a:pt x="13528" y="9831"/>
                    <a:pt x="13578" y="9998"/>
                    <a:pt x="13645" y="10199"/>
                  </a:cubicBezTo>
                  <a:lnTo>
                    <a:pt x="14223" y="12032"/>
                  </a:lnTo>
                  <a:lnTo>
                    <a:pt x="14223" y="12032"/>
                  </a:lnTo>
                  <a:lnTo>
                    <a:pt x="11706" y="11555"/>
                  </a:lnTo>
                  <a:lnTo>
                    <a:pt x="11706" y="11555"/>
                  </a:lnTo>
                  <a:lnTo>
                    <a:pt x="11706" y="11535"/>
                  </a:lnTo>
                  <a:lnTo>
                    <a:pt x="11673" y="11552"/>
                  </a:lnTo>
                  <a:cubicBezTo>
                    <a:pt x="10574" y="12372"/>
                    <a:pt x="9248" y="12822"/>
                    <a:pt x="7888" y="12822"/>
                  </a:cubicBezTo>
                  <a:cubicBezTo>
                    <a:pt x="7863" y="12822"/>
                    <a:pt x="7838" y="12822"/>
                    <a:pt x="7813" y="12822"/>
                  </a:cubicBezTo>
                  <a:cubicBezTo>
                    <a:pt x="7496" y="12822"/>
                    <a:pt x="7178" y="12788"/>
                    <a:pt x="6861" y="12755"/>
                  </a:cubicBezTo>
                  <a:cubicBezTo>
                    <a:pt x="6543" y="12705"/>
                    <a:pt x="6226" y="12621"/>
                    <a:pt x="5909" y="12538"/>
                  </a:cubicBezTo>
                  <a:lnTo>
                    <a:pt x="5441" y="12354"/>
                  </a:lnTo>
                  <a:cubicBezTo>
                    <a:pt x="5357" y="12337"/>
                    <a:pt x="5290" y="12304"/>
                    <a:pt x="5207" y="12254"/>
                  </a:cubicBezTo>
                  <a:lnTo>
                    <a:pt x="4973" y="12153"/>
                  </a:lnTo>
                  <a:cubicBezTo>
                    <a:pt x="4355" y="11836"/>
                    <a:pt x="3770" y="11418"/>
                    <a:pt x="3285" y="10917"/>
                  </a:cubicBezTo>
                  <a:cubicBezTo>
                    <a:pt x="2767" y="10382"/>
                    <a:pt x="2333" y="9764"/>
                    <a:pt x="2032" y="9096"/>
                  </a:cubicBezTo>
                  <a:cubicBezTo>
                    <a:pt x="729" y="6239"/>
                    <a:pt x="1681" y="2880"/>
                    <a:pt x="4288" y="1142"/>
                  </a:cubicBezTo>
                  <a:cubicBezTo>
                    <a:pt x="5406" y="394"/>
                    <a:pt x="6629" y="53"/>
                    <a:pt x="7822" y="53"/>
                  </a:cubicBezTo>
                  <a:cubicBezTo>
                    <a:pt x="10999" y="53"/>
                    <a:pt x="13970" y="2467"/>
                    <a:pt x="14213" y="6038"/>
                  </a:cubicBezTo>
                  <a:cubicBezTo>
                    <a:pt x="14263" y="6690"/>
                    <a:pt x="14213" y="7341"/>
                    <a:pt x="14046" y="7993"/>
                  </a:cubicBezTo>
                  <a:cubicBezTo>
                    <a:pt x="13945" y="8394"/>
                    <a:pt x="13812" y="8778"/>
                    <a:pt x="13645" y="9163"/>
                  </a:cubicBezTo>
                  <a:cubicBezTo>
                    <a:pt x="13828" y="8795"/>
                    <a:pt x="13979" y="8394"/>
                    <a:pt x="14079" y="7993"/>
                  </a:cubicBezTo>
                  <a:cubicBezTo>
                    <a:pt x="14246" y="7358"/>
                    <a:pt x="14296" y="6690"/>
                    <a:pt x="14246" y="6021"/>
                  </a:cubicBezTo>
                  <a:cubicBezTo>
                    <a:pt x="14046" y="2730"/>
                    <a:pt x="11372" y="123"/>
                    <a:pt x="8081" y="6"/>
                  </a:cubicBezTo>
                  <a:cubicBezTo>
                    <a:pt x="7986" y="2"/>
                    <a:pt x="7892" y="0"/>
                    <a:pt x="7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453;p60"/>
            <p:cNvSpPr/>
            <p:nvPr/>
          </p:nvSpPr>
          <p:spPr>
            <a:xfrm>
              <a:off x="5282094" y="1168958"/>
              <a:ext cx="462546" cy="412996"/>
            </a:xfrm>
            <a:custGeom>
              <a:avLst/>
              <a:gdLst/>
              <a:ahLst/>
              <a:cxnLst/>
              <a:rect l="l" t="t" r="r" b="b"/>
              <a:pathLst>
                <a:path w="14432" h="12886" extrusionOk="0">
                  <a:moveTo>
                    <a:pt x="6526" y="1"/>
                  </a:moveTo>
                  <a:cubicBezTo>
                    <a:pt x="5811" y="1"/>
                    <a:pt x="5077" y="123"/>
                    <a:pt x="4345" y="385"/>
                  </a:cubicBezTo>
                  <a:cubicBezTo>
                    <a:pt x="3643" y="635"/>
                    <a:pt x="2991" y="1003"/>
                    <a:pt x="2406" y="1471"/>
                  </a:cubicBezTo>
                  <a:cubicBezTo>
                    <a:pt x="1855" y="1922"/>
                    <a:pt x="1387" y="2473"/>
                    <a:pt x="1020" y="3075"/>
                  </a:cubicBezTo>
                  <a:lnTo>
                    <a:pt x="886" y="3292"/>
                  </a:lnTo>
                  <a:cubicBezTo>
                    <a:pt x="836" y="3376"/>
                    <a:pt x="802" y="3442"/>
                    <a:pt x="769" y="3526"/>
                  </a:cubicBezTo>
                  <a:cubicBezTo>
                    <a:pt x="685" y="3676"/>
                    <a:pt x="619" y="3827"/>
                    <a:pt x="552" y="3977"/>
                  </a:cubicBezTo>
                  <a:cubicBezTo>
                    <a:pt x="418" y="4278"/>
                    <a:pt x="318" y="4595"/>
                    <a:pt x="251" y="4913"/>
                  </a:cubicBezTo>
                  <a:cubicBezTo>
                    <a:pt x="167" y="5230"/>
                    <a:pt x="117" y="5548"/>
                    <a:pt x="84" y="5848"/>
                  </a:cubicBezTo>
                  <a:cubicBezTo>
                    <a:pt x="50" y="6166"/>
                    <a:pt x="50" y="6467"/>
                    <a:pt x="67" y="6767"/>
                  </a:cubicBezTo>
                  <a:cubicBezTo>
                    <a:pt x="117" y="7851"/>
                    <a:pt x="450" y="8919"/>
                    <a:pt x="1016" y="9837"/>
                  </a:cubicBezTo>
                  <a:lnTo>
                    <a:pt x="1016" y="9837"/>
                  </a:lnTo>
                  <a:lnTo>
                    <a:pt x="318" y="12348"/>
                  </a:lnTo>
                  <a:lnTo>
                    <a:pt x="318" y="12365"/>
                  </a:lnTo>
                  <a:lnTo>
                    <a:pt x="335" y="12365"/>
                  </a:lnTo>
                  <a:lnTo>
                    <a:pt x="2239" y="11930"/>
                  </a:lnTo>
                  <a:lnTo>
                    <a:pt x="2724" y="11813"/>
                  </a:lnTo>
                  <a:lnTo>
                    <a:pt x="2858" y="11780"/>
                  </a:lnTo>
                  <a:lnTo>
                    <a:pt x="2724" y="11797"/>
                  </a:lnTo>
                  <a:lnTo>
                    <a:pt x="2239" y="11914"/>
                  </a:lnTo>
                  <a:lnTo>
                    <a:pt x="358" y="12326"/>
                  </a:lnTo>
                  <a:lnTo>
                    <a:pt x="358" y="12326"/>
                  </a:lnTo>
                  <a:cubicBezTo>
                    <a:pt x="556" y="11649"/>
                    <a:pt x="786" y="10810"/>
                    <a:pt x="1048" y="9858"/>
                  </a:cubicBezTo>
                  <a:lnTo>
                    <a:pt x="1086" y="9858"/>
                  </a:lnTo>
                  <a:lnTo>
                    <a:pt x="1053" y="9825"/>
                  </a:lnTo>
                  <a:cubicBezTo>
                    <a:pt x="335" y="8639"/>
                    <a:pt x="0" y="7252"/>
                    <a:pt x="134" y="5865"/>
                  </a:cubicBezTo>
                  <a:cubicBezTo>
                    <a:pt x="167" y="5548"/>
                    <a:pt x="234" y="5230"/>
                    <a:pt x="301" y="4929"/>
                  </a:cubicBezTo>
                  <a:cubicBezTo>
                    <a:pt x="385" y="4612"/>
                    <a:pt x="485" y="4311"/>
                    <a:pt x="602" y="3994"/>
                  </a:cubicBezTo>
                  <a:cubicBezTo>
                    <a:pt x="669" y="3843"/>
                    <a:pt x="736" y="3693"/>
                    <a:pt x="819" y="3543"/>
                  </a:cubicBezTo>
                  <a:cubicBezTo>
                    <a:pt x="853" y="3476"/>
                    <a:pt x="886" y="3392"/>
                    <a:pt x="936" y="3325"/>
                  </a:cubicBezTo>
                  <a:lnTo>
                    <a:pt x="1070" y="3108"/>
                  </a:lnTo>
                  <a:cubicBezTo>
                    <a:pt x="1437" y="2507"/>
                    <a:pt x="1905" y="1972"/>
                    <a:pt x="2457" y="1521"/>
                  </a:cubicBezTo>
                  <a:cubicBezTo>
                    <a:pt x="3025" y="1053"/>
                    <a:pt x="3676" y="685"/>
                    <a:pt x="4378" y="435"/>
                  </a:cubicBezTo>
                  <a:cubicBezTo>
                    <a:pt x="5072" y="190"/>
                    <a:pt x="5785" y="73"/>
                    <a:pt x="6489" y="73"/>
                  </a:cubicBezTo>
                  <a:cubicBezTo>
                    <a:pt x="8766" y="73"/>
                    <a:pt x="10949" y="1299"/>
                    <a:pt x="12097" y="3392"/>
                  </a:cubicBezTo>
                  <a:cubicBezTo>
                    <a:pt x="14431" y="7662"/>
                    <a:pt x="11305" y="12851"/>
                    <a:pt x="6471" y="12851"/>
                  </a:cubicBezTo>
                  <a:cubicBezTo>
                    <a:pt x="6425" y="12851"/>
                    <a:pt x="6379" y="12850"/>
                    <a:pt x="6333" y="12849"/>
                  </a:cubicBezTo>
                  <a:cubicBezTo>
                    <a:pt x="5681" y="12833"/>
                    <a:pt x="5030" y="12716"/>
                    <a:pt x="4411" y="12515"/>
                  </a:cubicBezTo>
                  <a:cubicBezTo>
                    <a:pt x="4010" y="12381"/>
                    <a:pt x="3626" y="12198"/>
                    <a:pt x="3275" y="11997"/>
                  </a:cubicBezTo>
                  <a:cubicBezTo>
                    <a:pt x="3142" y="11930"/>
                    <a:pt x="3058" y="11863"/>
                    <a:pt x="2991" y="11830"/>
                  </a:cubicBezTo>
                  <a:lnTo>
                    <a:pt x="2991" y="11830"/>
                  </a:lnTo>
                  <a:cubicBezTo>
                    <a:pt x="3058" y="11880"/>
                    <a:pt x="3142" y="11930"/>
                    <a:pt x="3259" y="12014"/>
                  </a:cubicBezTo>
                  <a:cubicBezTo>
                    <a:pt x="3626" y="12214"/>
                    <a:pt x="4010" y="12398"/>
                    <a:pt x="4395" y="12532"/>
                  </a:cubicBezTo>
                  <a:cubicBezTo>
                    <a:pt x="5030" y="12749"/>
                    <a:pt x="5681" y="12866"/>
                    <a:pt x="6333" y="12883"/>
                  </a:cubicBezTo>
                  <a:cubicBezTo>
                    <a:pt x="6399" y="12885"/>
                    <a:pt x="6464" y="12886"/>
                    <a:pt x="6530" y="12886"/>
                  </a:cubicBezTo>
                  <a:cubicBezTo>
                    <a:pt x="9753" y="12886"/>
                    <a:pt x="12490" y="10478"/>
                    <a:pt x="12883" y="7269"/>
                  </a:cubicBezTo>
                  <a:cubicBezTo>
                    <a:pt x="13401" y="3277"/>
                    <a:pt x="10232" y="1"/>
                    <a:pt x="6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454;p60"/>
            <p:cNvSpPr/>
            <p:nvPr/>
          </p:nvSpPr>
          <p:spPr>
            <a:xfrm>
              <a:off x="5477022" y="1639772"/>
              <a:ext cx="124258" cy="247618"/>
            </a:xfrm>
            <a:custGeom>
              <a:avLst/>
              <a:gdLst/>
              <a:ahLst/>
              <a:cxnLst/>
              <a:rect l="l" t="t" r="r" b="b"/>
              <a:pathLst>
                <a:path w="3877" h="7726" extrusionOk="0">
                  <a:moveTo>
                    <a:pt x="2623" y="1"/>
                  </a:moveTo>
                  <a:cubicBezTo>
                    <a:pt x="2419" y="1"/>
                    <a:pt x="2217" y="93"/>
                    <a:pt x="2150" y="265"/>
                  </a:cubicBezTo>
                  <a:lnTo>
                    <a:pt x="2150" y="265"/>
                  </a:lnTo>
                  <a:lnTo>
                    <a:pt x="2189" y="148"/>
                  </a:lnTo>
                  <a:lnTo>
                    <a:pt x="2189" y="148"/>
                  </a:lnTo>
                  <a:cubicBezTo>
                    <a:pt x="1571" y="298"/>
                    <a:pt x="1170" y="933"/>
                    <a:pt x="1036" y="1551"/>
                  </a:cubicBezTo>
                  <a:cubicBezTo>
                    <a:pt x="903" y="2186"/>
                    <a:pt x="969" y="2821"/>
                    <a:pt x="919" y="3473"/>
                  </a:cubicBezTo>
                  <a:cubicBezTo>
                    <a:pt x="852" y="4107"/>
                    <a:pt x="635" y="4776"/>
                    <a:pt x="84" y="5127"/>
                  </a:cubicBezTo>
                  <a:lnTo>
                    <a:pt x="619" y="5294"/>
                  </a:lnTo>
                  <a:cubicBezTo>
                    <a:pt x="518" y="5628"/>
                    <a:pt x="301" y="5912"/>
                    <a:pt x="0" y="6096"/>
                  </a:cubicBezTo>
                  <a:cubicBezTo>
                    <a:pt x="201" y="6246"/>
                    <a:pt x="468" y="6346"/>
                    <a:pt x="735" y="6346"/>
                  </a:cubicBezTo>
                  <a:cubicBezTo>
                    <a:pt x="418" y="6430"/>
                    <a:pt x="334" y="6864"/>
                    <a:pt x="502" y="7148"/>
                  </a:cubicBezTo>
                  <a:cubicBezTo>
                    <a:pt x="702" y="7399"/>
                    <a:pt x="1003" y="7583"/>
                    <a:pt x="1320" y="7633"/>
                  </a:cubicBezTo>
                  <a:cubicBezTo>
                    <a:pt x="1519" y="7696"/>
                    <a:pt x="1724" y="7725"/>
                    <a:pt x="1930" y="7725"/>
                  </a:cubicBezTo>
                  <a:cubicBezTo>
                    <a:pt x="2104" y="7725"/>
                    <a:pt x="2280" y="7705"/>
                    <a:pt x="2456" y="7666"/>
                  </a:cubicBezTo>
                  <a:cubicBezTo>
                    <a:pt x="2974" y="7483"/>
                    <a:pt x="3375" y="7065"/>
                    <a:pt x="3559" y="6564"/>
                  </a:cubicBezTo>
                  <a:cubicBezTo>
                    <a:pt x="3726" y="6046"/>
                    <a:pt x="3810" y="5511"/>
                    <a:pt x="3810" y="4960"/>
                  </a:cubicBezTo>
                  <a:cubicBezTo>
                    <a:pt x="3877" y="3606"/>
                    <a:pt x="3743" y="2253"/>
                    <a:pt x="3426" y="933"/>
                  </a:cubicBezTo>
                  <a:cubicBezTo>
                    <a:pt x="3375" y="615"/>
                    <a:pt x="3208" y="315"/>
                    <a:pt x="2958" y="97"/>
                  </a:cubicBezTo>
                  <a:cubicBezTo>
                    <a:pt x="2863" y="32"/>
                    <a:pt x="2742" y="1"/>
                    <a:pt x="2623"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455;p60"/>
            <p:cNvSpPr/>
            <p:nvPr/>
          </p:nvSpPr>
          <p:spPr>
            <a:xfrm>
              <a:off x="5342059" y="1961490"/>
              <a:ext cx="672697" cy="506646"/>
            </a:xfrm>
            <a:custGeom>
              <a:avLst/>
              <a:gdLst/>
              <a:ahLst/>
              <a:cxnLst/>
              <a:rect l="l" t="t" r="r" b="b"/>
              <a:pathLst>
                <a:path w="20989" h="15808" extrusionOk="0">
                  <a:moveTo>
                    <a:pt x="10329" y="1"/>
                  </a:moveTo>
                  <a:cubicBezTo>
                    <a:pt x="8474" y="1"/>
                    <a:pt x="6639" y="331"/>
                    <a:pt x="4746" y="987"/>
                  </a:cubicBezTo>
                  <a:cubicBezTo>
                    <a:pt x="4629" y="1020"/>
                    <a:pt x="4512" y="1054"/>
                    <a:pt x="4395" y="1104"/>
                  </a:cubicBezTo>
                  <a:lnTo>
                    <a:pt x="4378" y="1104"/>
                  </a:lnTo>
                  <a:cubicBezTo>
                    <a:pt x="1555" y="2223"/>
                    <a:pt x="1254" y="5214"/>
                    <a:pt x="1254" y="5214"/>
                  </a:cubicBezTo>
                  <a:lnTo>
                    <a:pt x="68" y="12466"/>
                  </a:lnTo>
                  <a:cubicBezTo>
                    <a:pt x="51" y="12516"/>
                    <a:pt x="51" y="12583"/>
                    <a:pt x="51" y="12633"/>
                  </a:cubicBezTo>
                  <a:lnTo>
                    <a:pt x="34" y="12699"/>
                  </a:lnTo>
                  <a:cubicBezTo>
                    <a:pt x="1" y="13401"/>
                    <a:pt x="385" y="14036"/>
                    <a:pt x="1003" y="14337"/>
                  </a:cubicBezTo>
                  <a:cubicBezTo>
                    <a:pt x="1787" y="14698"/>
                    <a:pt x="2553" y="14848"/>
                    <a:pt x="3284" y="14848"/>
                  </a:cubicBezTo>
                  <a:cubicBezTo>
                    <a:pt x="4112" y="14848"/>
                    <a:pt x="4896" y="14655"/>
                    <a:pt x="5615" y="14354"/>
                  </a:cubicBezTo>
                  <a:lnTo>
                    <a:pt x="5615" y="14354"/>
                  </a:lnTo>
                  <a:lnTo>
                    <a:pt x="4629" y="15807"/>
                  </a:lnTo>
                  <a:lnTo>
                    <a:pt x="16425" y="15807"/>
                  </a:lnTo>
                  <a:lnTo>
                    <a:pt x="15623" y="13903"/>
                  </a:lnTo>
                  <a:lnTo>
                    <a:pt x="15891" y="12750"/>
                  </a:lnTo>
                  <a:lnTo>
                    <a:pt x="17712" y="14955"/>
                  </a:lnTo>
                  <a:cubicBezTo>
                    <a:pt x="17929" y="15206"/>
                    <a:pt x="18230" y="15406"/>
                    <a:pt x="18564" y="15490"/>
                  </a:cubicBezTo>
                  <a:cubicBezTo>
                    <a:pt x="18644" y="15499"/>
                    <a:pt x="18721" y="15504"/>
                    <a:pt x="18796" y="15504"/>
                  </a:cubicBezTo>
                  <a:cubicBezTo>
                    <a:pt x="20694" y="15504"/>
                    <a:pt x="20988" y="12530"/>
                    <a:pt x="20602" y="10778"/>
                  </a:cubicBezTo>
                  <a:lnTo>
                    <a:pt x="20519" y="9625"/>
                  </a:lnTo>
                  <a:cubicBezTo>
                    <a:pt x="20368" y="9057"/>
                    <a:pt x="19500" y="5882"/>
                    <a:pt x="18731" y="3794"/>
                  </a:cubicBezTo>
                  <a:cubicBezTo>
                    <a:pt x="17879" y="1505"/>
                    <a:pt x="16108" y="1020"/>
                    <a:pt x="16108" y="1020"/>
                  </a:cubicBezTo>
                  <a:cubicBezTo>
                    <a:pt x="14107" y="339"/>
                    <a:pt x="12208" y="1"/>
                    <a:pt x="103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456;p60"/>
            <p:cNvSpPr/>
            <p:nvPr/>
          </p:nvSpPr>
          <p:spPr>
            <a:xfrm>
              <a:off x="5555192" y="1957516"/>
              <a:ext cx="205152" cy="315692"/>
            </a:xfrm>
            <a:custGeom>
              <a:avLst/>
              <a:gdLst/>
              <a:ahLst/>
              <a:cxnLst/>
              <a:rect l="l" t="t" r="r" b="b"/>
              <a:pathLst>
                <a:path w="6401" h="9850" extrusionOk="0">
                  <a:moveTo>
                    <a:pt x="4027" y="1"/>
                  </a:moveTo>
                  <a:cubicBezTo>
                    <a:pt x="2011" y="1"/>
                    <a:pt x="1" y="543"/>
                    <a:pt x="1" y="543"/>
                  </a:cubicBezTo>
                  <a:cubicBezTo>
                    <a:pt x="1" y="543"/>
                    <a:pt x="3142" y="9783"/>
                    <a:pt x="3827" y="9849"/>
                  </a:cubicBezTo>
                  <a:cubicBezTo>
                    <a:pt x="3829" y="9850"/>
                    <a:pt x="3832" y="9850"/>
                    <a:pt x="3834" y="9850"/>
                  </a:cubicBezTo>
                  <a:cubicBezTo>
                    <a:pt x="4509" y="9850"/>
                    <a:pt x="6400" y="359"/>
                    <a:pt x="6400" y="359"/>
                  </a:cubicBezTo>
                  <a:cubicBezTo>
                    <a:pt x="5704" y="94"/>
                    <a:pt x="4865" y="1"/>
                    <a:pt x="402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457;p60"/>
            <p:cNvSpPr/>
            <p:nvPr/>
          </p:nvSpPr>
          <p:spPr>
            <a:xfrm>
              <a:off x="5520930" y="1652496"/>
              <a:ext cx="198710" cy="401138"/>
            </a:xfrm>
            <a:custGeom>
              <a:avLst/>
              <a:gdLst/>
              <a:ahLst/>
              <a:cxnLst/>
              <a:rect l="l" t="t" r="r" b="b"/>
              <a:pathLst>
                <a:path w="6200" h="12516" extrusionOk="0">
                  <a:moveTo>
                    <a:pt x="2291" y="1"/>
                  </a:moveTo>
                  <a:cubicBezTo>
                    <a:pt x="1612" y="1"/>
                    <a:pt x="926" y="132"/>
                    <a:pt x="268" y="402"/>
                  </a:cubicBezTo>
                  <a:cubicBezTo>
                    <a:pt x="268" y="402"/>
                    <a:pt x="0" y="4479"/>
                    <a:pt x="301" y="6233"/>
                  </a:cubicBezTo>
                  <a:cubicBezTo>
                    <a:pt x="602" y="8088"/>
                    <a:pt x="2022" y="8322"/>
                    <a:pt x="2022" y="8322"/>
                  </a:cubicBezTo>
                  <a:cubicBezTo>
                    <a:pt x="2022" y="8322"/>
                    <a:pt x="2056" y="9475"/>
                    <a:pt x="2072" y="10578"/>
                  </a:cubicBezTo>
                  <a:cubicBezTo>
                    <a:pt x="2072" y="11630"/>
                    <a:pt x="2991" y="12499"/>
                    <a:pt x="4111" y="12516"/>
                  </a:cubicBezTo>
                  <a:cubicBezTo>
                    <a:pt x="5230" y="12516"/>
                    <a:pt x="6132" y="11697"/>
                    <a:pt x="6132" y="10661"/>
                  </a:cubicBezTo>
                  <a:lnTo>
                    <a:pt x="6199" y="1722"/>
                  </a:lnTo>
                  <a:cubicBezTo>
                    <a:pt x="5173" y="605"/>
                    <a:pt x="3750" y="1"/>
                    <a:pt x="22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458;p60"/>
            <p:cNvSpPr/>
            <p:nvPr/>
          </p:nvSpPr>
          <p:spPr>
            <a:xfrm>
              <a:off x="5545032" y="1757428"/>
              <a:ext cx="15031" cy="14551"/>
            </a:xfrm>
            <a:custGeom>
              <a:avLst/>
              <a:gdLst/>
              <a:ahLst/>
              <a:cxnLst/>
              <a:rect l="l" t="t" r="r" b="b"/>
              <a:pathLst>
                <a:path w="469" h="454" extrusionOk="0">
                  <a:moveTo>
                    <a:pt x="208" y="0"/>
                  </a:moveTo>
                  <a:cubicBezTo>
                    <a:pt x="101" y="0"/>
                    <a:pt x="0" y="94"/>
                    <a:pt x="0" y="203"/>
                  </a:cubicBezTo>
                  <a:cubicBezTo>
                    <a:pt x="0" y="336"/>
                    <a:pt x="101" y="436"/>
                    <a:pt x="217" y="453"/>
                  </a:cubicBezTo>
                  <a:cubicBezTo>
                    <a:pt x="351" y="453"/>
                    <a:pt x="468" y="353"/>
                    <a:pt x="468" y="236"/>
                  </a:cubicBezTo>
                  <a:cubicBezTo>
                    <a:pt x="468" y="102"/>
                    <a:pt x="368" y="2"/>
                    <a:pt x="234" y="2"/>
                  </a:cubicBezTo>
                  <a:cubicBezTo>
                    <a:pt x="226" y="1"/>
                    <a:pt x="217"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459;p60"/>
            <p:cNvSpPr/>
            <p:nvPr/>
          </p:nvSpPr>
          <p:spPr>
            <a:xfrm>
              <a:off x="5534327" y="1750505"/>
              <a:ext cx="31089" cy="8237"/>
            </a:xfrm>
            <a:custGeom>
              <a:avLst/>
              <a:gdLst/>
              <a:ahLst/>
              <a:cxnLst/>
              <a:rect l="l" t="t" r="r" b="b"/>
              <a:pathLst>
                <a:path w="970" h="257" extrusionOk="0">
                  <a:moveTo>
                    <a:pt x="468" y="1"/>
                  </a:moveTo>
                  <a:cubicBezTo>
                    <a:pt x="334" y="1"/>
                    <a:pt x="217" y="51"/>
                    <a:pt x="100" y="135"/>
                  </a:cubicBezTo>
                  <a:cubicBezTo>
                    <a:pt x="34" y="185"/>
                    <a:pt x="0" y="251"/>
                    <a:pt x="17" y="251"/>
                  </a:cubicBezTo>
                  <a:cubicBezTo>
                    <a:pt x="21" y="255"/>
                    <a:pt x="26" y="257"/>
                    <a:pt x="33" y="257"/>
                  </a:cubicBezTo>
                  <a:cubicBezTo>
                    <a:pt x="89" y="257"/>
                    <a:pt x="247" y="151"/>
                    <a:pt x="485" y="151"/>
                  </a:cubicBezTo>
                  <a:cubicBezTo>
                    <a:pt x="707" y="151"/>
                    <a:pt x="877" y="257"/>
                    <a:pt x="936" y="257"/>
                  </a:cubicBezTo>
                  <a:cubicBezTo>
                    <a:pt x="943" y="257"/>
                    <a:pt x="949" y="255"/>
                    <a:pt x="952" y="251"/>
                  </a:cubicBezTo>
                  <a:cubicBezTo>
                    <a:pt x="969" y="235"/>
                    <a:pt x="936" y="185"/>
                    <a:pt x="852" y="118"/>
                  </a:cubicBezTo>
                  <a:cubicBezTo>
                    <a:pt x="735" y="51"/>
                    <a:pt x="602" y="1"/>
                    <a:pt x="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460;p60"/>
            <p:cNvSpPr/>
            <p:nvPr/>
          </p:nvSpPr>
          <p:spPr>
            <a:xfrm>
              <a:off x="5627496" y="1761178"/>
              <a:ext cx="15544" cy="14583"/>
            </a:xfrm>
            <a:custGeom>
              <a:avLst/>
              <a:gdLst/>
              <a:ahLst/>
              <a:cxnLst/>
              <a:rect l="l" t="t" r="r" b="b"/>
              <a:pathLst>
                <a:path w="485" h="455" extrusionOk="0">
                  <a:moveTo>
                    <a:pt x="222" y="0"/>
                  </a:moveTo>
                  <a:cubicBezTo>
                    <a:pt x="103" y="0"/>
                    <a:pt x="16" y="95"/>
                    <a:pt x="0" y="219"/>
                  </a:cubicBezTo>
                  <a:cubicBezTo>
                    <a:pt x="0" y="353"/>
                    <a:pt x="101" y="453"/>
                    <a:pt x="234" y="453"/>
                  </a:cubicBezTo>
                  <a:cubicBezTo>
                    <a:pt x="244" y="454"/>
                    <a:pt x="254" y="455"/>
                    <a:pt x="263" y="455"/>
                  </a:cubicBezTo>
                  <a:cubicBezTo>
                    <a:pt x="382" y="455"/>
                    <a:pt x="469" y="360"/>
                    <a:pt x="485" y="236"/>
                  </a:cubicBezTo>
                  <a:cubicBezTo>
                    <a:pt x="485" y="119"/>
                    <a:pt x="385" y="2"/>
                    <a:pt x="251" y="2"/>
                  </a:cubicBezTo>
                  <a:cubicBezTo>
                    <a:pt x="241" y="1"/>
                    <a:pt x="232"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461;p60"/>
            <p:cNvSpPr/>
            <p:nvPr/>
          </p:nvSpPr>
          <p:spPr>
            <a:xfrm>
              <a:off x="5619997" y="1753197"/>
              <a:ext cx="30544" cy="8237"/>
            </a:xfrm>
            <a:custGeom>
              <a:avLst/>
              <a:gdLst/>
              <a:ahLst/>
              <a:cxnLst/>
              <a:rect l="l" t="t" r="r" b="b"/>
              <a:pathLst>
                <a:path w="953" h="257" extrusionOk="0">
                  <a:moveTo>
                    <a:pt x="468" y="0"/>
                  </a:moveTo>
                  <a:cubicBezTo>
                    <a:pt x="335" y="0"/>
                    <a:pt x="201" y="34"/>
                    <a:pt x="101" y="117"/>
                  </a:cubicBezTo>
                  <a:cubicBezTo>
                    <a:pt x="17" y="184"/>
                    <a:pt x="0" y="234"/>
                    <a:pt x="0" y="251"/>
                  </a:cubicBezTo>
                  <a:lnTo>
                    <a:pt x="17" y="251"/>
                  </a:lnTo>
                  <a:cubicBezTo>
                    <a:pt x="19" y="255"/>
                    <a:pt x="23" y="256"/>
                    <a:pt x="29" y="256"/>
                  </a:cubicBezTo>
                  <a:cubicBezTo>
                    <a:pt x="76" y="256"/>
                    <a:pt x="246" y="151"/>
                    <a:pt x="468" y="151"/>
                  </a:cubicBezTo>
                  <a:cubicBezTo>
                    <a:pt x="484" y="150"/>
                    <a:pt x="500" y="149"/>
                    <a:pt x="515" y="149"/>
                  </a:cubicBezTo>
                  <a:cubicBezTo>
                    <a:pt x="728" y="149"/>
                    <a:pt x="880" y="240"/>
                    <a:pt x="924" y="240"/>
                  </a:cubicBezTo>
                  <a:cubicBezTo>
                    <a:pt x="930" y="240"/>
                    <a:pt x="934" y="238"/>
                    <a:pt x="936" y="234"/>
                  </a:cubicBezTo>
                  <a:cubicBezTo>
                    <a:pt x="953" y="234"/>
                    <a:pt x="936" y="167"/>
                    <a:pt x="853" y="117"/>
                  </a:cubicBezTo>
                  <a:cubicBezTo>
                    <a:pt x="736" y="34"/>
                    <a:pt x="602" y="0"/>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62;p60"/>
            <p:cNvSpPr/>
            <p:nvPr/>
          </p:nvSpPr>
          <p:spPr>
            <a:xfrm>
              <a:off x="5569646" y="1753742"/>
              <a:ext cx="24679" cy="68972"/>
            </a:xfrm>
            <a:custGeom>
              <a:avLst/>
              <a:gdLst/>
              <a:ahLst/>
              <a:cxnLst/>
              <a:rect l="l" t="t" r="r" b="b"/>
              <a:pathLst>
                <a:path w="770" h="2152" extrusionOk="0">
                  <a:moveTo>
                    <a:pt x="769" y="0"/>
                  </a:moveTo>
                  <a:lnTo>
                    <a:pt x="769" y="0"/>
                  </a:lnTo>
                  <a:cubicBezTo>
                    <a:pt x="552" y="418"/>
                    <a:pt x="385" y="836"/>
                    <a:pt x="235" y="1270"/>
                  </a:cubicBezTo>
                  <a:cubicBezTo>
                    <a:pt x="168" y="1454"/>
                    <a:pt x="118" y="1621"/>
                    <a:pt x="51" y="1771"/>
                  </a:cubicBezTo>
                  <a:cubicBezTo>
                    <a:pt x="18" y="1855"/>
                    <a:pt x="1" y="1938"/>
                    <a:pt x="18" y="2022"/>
                  </a:cubicBezTo>
                  <a:cubicBezTo>
                    <a:pt x="51" y="2072"/>
                    <a:pt x="84" y="2105"/>
                    <a:pt x="135" y="2122"/>
                  </a:cubicBezTo>
                  <a:cubicBezTo>
                    <a:pt x="168" y="2139"/>
                    <a:pt x="201" y="2139"/>
                    <a:pt x="235" y="2139"/>
                  </a:cubicBezTo>
                  <a:cubicBezTo>
                    <a:pt x="310" y="2147"/>
                    <a:pt x="381" y="2151"/>
                    <a:pt x="452" y="2151"/>
                  </a:cubicBezTo>
                  <a:cubicBezTo>
                    <a:pt x="523" y="2151"/>
                    <a:pt x="594" y="2147"/>
                    <a:pt x="669" y="2139"/>
                  </a:cubicBezTo>
                  <a:cubicBezTo>
                    <a:pt x="536" y="2089"/>
                    <a:pt x="385" y="2072"/>
                    <a:pt x="251" y="2055"/>
                  </a:cubicBezTo>
                  <a:cubicBezTo>
                    <a:pt x="185" y="2055"/>
                    <a:pt x="118" y="2039"/>
                    <a:pt x="118" y="2005"/>
                  </a:cubicBezTo>
                  <a:cubicBezTo>
                    <a:pt x="101" y="1938"/>
                    <a:pt x="118" y="1871"/>
                    <a:pt x="151" y="1805"/>
                  </a:cubicBezTo>
                  <a:lnTo>
                    <a:pt x="335" y="1303"/>
                  </a:lnTo>
                  <a:cubicBezTo>
                    <a:pt x="519" y="886"/>
                    <a:pt x="653" y="451"/>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63;p60"/>
            <p:cNvSpPr/>
            <p:nvPr/>
          </p:nvSpPr>
          <p:spPr>
            <a:xfrm>
              <a:off x="5585735" y="1897230"/>
              <a:ext cx="79260" cy="36409"/>
            </a:xfrm>
            <a:custGeom>
              <a:avLst/>
              <a:gdLst/>
              <a:ahLst/>
              <a:cxnLst/>
              <a:rect l="l" t="t" r="r" b="b"/>
              <a:pathLst>
                <a:path w="2473" h="1136" extrusionOk="0">
                  <a:moveTo>
                    <a:pt x="2473" y="1"/>
                  </a:moveTo>
                  <a:lnTo>
                    <a:pt x="2473" y="1"/>
                  </a:lnTo>
                  <a:cubicBezTo>
                    <a:pt x="1738" y="452"/>
                    <a:pt x="869" y="686"/>
                    <a:pt x="0" y="686"/>
                  </a:cubicBezTo>
                  <a:lnTo>
                    <a:pt x="34" y="1120"/>
                  </a:lnTo>
                  <a:cubicBezTo>
                    <a:pt x="147" y="1131"/>
                    <a:pt x="255" y="1135"/>
                    <a:pt x="359" y="1135"/>
                  </a:cubicBezTo>
                  <a:cubicBezTo>
                    <a:pt x="1957" y="1135"/>
                    <a:pt x="2473" y="1"/>
                    <a:pt x="24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64;p60"/>
            <p:cNvSpPr/>
            <p:nvPr/>
          </p:nvSpPr>
          <p:spPr>
            <a:xfrm>
              <a:off x="5593748" y="1836111"/>
              <a:ext cx="25736" cy="18204"/>
            </a:xfrm>
            <a:custGeom>
              <a:avLst/>
              <a:gdLst/>
              <a:ahLst/>
              <a:cxnLst/>
              <a:rect l="l" t="t" r="r" b="b"/>
              <a:pathLst>
                <a:path w="803" h="568" extrusionOk="0">
                  <a:moveTo>
                    <a:pt x="389" y="1"/>
                  </a:moveTo>
                  <a:cubicBezTo>
                    <a:pt x="252" y="1"/>
                    <a:pt x="108" y="67"/>
                    <a:pt x="17" y="187"/>
                  </a:cubicBezTo>
                  <a:cubicBezTo>
                    <a:pt x="1" y="220"/>
                    <a:pt x="1" y="254"/>
                    <a:pt x="17" y="287"/>
                  </a:cubicBezTo>
                  <a:cubicBezTo>
                    <a:pt x="34" y="304"/>
                    <a:pt x="51" y="337"/>
                    <a:pt x="84" y="354"/>
                  </a:cubicBezTo>
                  <a:cubicBezTo>
                    <a:pt x="185" y="438"/>
                    <a:pt x="302" y="504"/>
                    <a:pt x="418" y="555"/>
                  </a:cubicBezTo>
                  <a:cubicBezTo>
                    <a:pt x="449" y="563"/>
                    <a:pt x="480" y="567"/>
                    <a:pt x="511" y="567"/>
                  </a:cubicBezTo>
                  <a:cubicBezTo>
                    <a:pt x="601" y="567"/>
                    <a:pt x="691" y="533"/>
                    <a:pt x="753" y="471"/>
                  </a:cubicBezTo>
                  <a:cubicBezTo>
                    <a:pt x="803" y="371"/>
                    <a:pt x="803" y="254"/>
                    <a:pt x="719" y="154"/>
                  </a:cubicBezTo>
                  <a:cubicBezTo>
                    <a:pt x="652" y="70"/>
                    <a:pt x="552" y="20"/>
                    <a:pt x="435" y="3"/>
                  </a:cubicBezTo>
                  <a:cubicBezTo>
                    <a:pt x="420" y="2"/>
                    <a:pt x="405" y="1"/>
                    <a:pt x="38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65;p60"/>
            <p:cNvSpPr/>
            <p:nvPr/>
          </p:nvSpPr>
          <p:spPr>
            <a:xfrm>
              <a:off x="5588940" y="1827617"/>
              <a:ext cx="27883" cy="23621"/>
            </a:xfrm>
            <a:custGeom>
              <a:avLst/>
              <a:gdLst/>
              <a:ahLst/>
              <a:cxnLst/>
              <a:rect l="l" t="t" r="r" b="b"/>
              <a:pathLst>
                <a:path w="870" h="737" extrusionOk="0">
                  <a:moveTo>
                    <a:pt x="819" y="1"/>
                  </a:moveTo>
                  <a:cubicBezTo>
                    <a:pt x="769" y="1"/>
                    <a:pt x="769" y="268"/>
                    <a:pt x="535" y="469"/>
                  </a:cubicBezTo>
                  <a:cubicBezTo>
                    <a:pt x="301" y="669"/>
                    <a:pt x="0" y="636"/>
                    <a:pt x="0" y="686"/>
                  </a:cubicBezTo>
                  <a:cubicBezTo>
                    <a:pt x="0" y="703"/>
                    <a:pt x="67" y="736"/>
                    <a:pt x="201" y="736"/>
                  </a:cubicBezTo>
                  <a:cubicBezTo>
                    <a:pt x="351" y="736"/>
                    <a:pt x="518" y="686"/>
                    <a:pt x="635" y="586"/>
                  </a:cubicBezTo>
                  <a:cubicBezTo>
                    <a:pt x="769" y="485"/>
                    <a:pt x="836" y="335"/>
                    <a:pt x="853" y="185"/>
                  </a:cubicBezTo>
                  <a:cubicBezTo>
                    <a:pt x="869" y="68"/>
                    <a:pt x="836" y="1"/>
                    <a:pt x="8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66;p60"/>
            <p:cNvSpPr/>
            <p:nvPr/>
          </p:nvSpPr>
          <p:spPr>
            <a:xfrm>
              <a:off x="5518783" y="1617978"/>
              <a:ext cx="169256" cy="120476"/>
            </a:xfrm>
            <a:custGeom>
              <a:avLst/>
              <a:gdLst/>
              <a:ahLst/>
              <a:cxnLst/>
              <a:rect l="l" t="t" r="r" b="b"/>
              <a:pathLst>
                <a:path w="5281" h="3759" extrusionOk="0">
                  <a:moveTo>
                    <a:pt x="2867" y="1"/>
                  </a:moveTo>
                  <a:cubicBezTo>
                    <a:pt x="2775" y="1"/>
                    <a:pt x="2682" y="3"/>
                    <a:pt x="2590" y="9"/>
                  </a:cubicBezTo>
                  <a:cubicBezTo>
                    <a:pt x="1922" y="42"/>
                    <a:pt x="1220" y="143"/>
                    <a:pt x="719" y="544"/>
                  </a:cubicBezTo>
                  <a:cubicBezTo>
                    <a:pt x="368" y="844"/>
                    <a:pt x="134" y="1279"/>
                    <a:pt x="84" y="1747"/>
                  </a:cubicBezTo>
                  <a:cubicBezTo>
                    <a:pt x="1" y="2298"/>
                    <a:pt x="1" y="2866"/>
                    <a:pt x="51" y="3434"/>
                  </a:cubicBezTo>
                  <a:cubicBezTo>
                    <a:pt x="51" y="3534"/>
                    <a:pt x="101" y="3651"/>
                    <a:pt x="201" y="3718"/>
                  </a:cubicBezTo>
                  <a:cubicBezTo>
                    <a:pt x="262" y="3743"/>
                    <a:pt x="323" y="3758"/>
                    <a:pt x="385" y="3758"/>
                  </a:cubicBezTo>
                  <a:cubicBezTo>
                    <a:pt x="407" y="3758"/>
                    <a:pt x="429" y="3756"/>
                    <a:pt x="452" y="3752"/>
                  </a:cubicBezTo>
                  <a:cubicBezTo>
                    <a:pt x="1237" y="3701"/>
                    <a:pt x="2056" y="3100"/>
                    <a:pt x="2624" y="2666"/>
                  </a:cubicBezTo>
                  <a:lnTo>
                    <a:pt x="2624" y="2666"/>
                  </a:lnTo>
                  <a:cubicBezTo>
                    <a:pt x="2490" y="2866"/>
                    <a:pt x="1705" y="3351"/>
                    <a:pt x="1554" y="3551"/>
                  </a:cubicBezTo>
                  <a:cubicBezTo>
                    <a:pt x="2841" y="3300"/>
                    <a:pt x="4612" y="2281"/>
                    <a:pt x="5264" y="1295"/>
                  </a:cubicBezTo>
                  <a:lnTo>
                    <a:pt x="5280" y="1262"/>
                  </a:lnTo>
                  <a:cubicBezTo>
                    <a:pt x="5197" y="794"/>
                    <a:pt x="4746" y="393"/>
                    <a:pt x="4245" y="209"/>
                  </a:cubicBezTo>
                  <a:cubicBezTo>
                    <a:pt x="3799" y="70"/>
                    <a:pt x="3330" y="1"/>
                    <a:pt x="286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67;p60"/>
            <p:cNvSpPr/>
            <p:nvPr/>
          </p:nvSpPr>
          <p:spPr>
            <a:xfrm>
              <a:off x="5654258" y="1632433"/>
              <a:ext cx="118617" cy="274476"/>
            </a:xfrm>
            <a:custGeom>
              <a:avLst/>
              <a:gdLst/>
              <a:ahLst/>
              <a:cxnLst/>
              <a:rect l="l" t="t" r="r" b="b"/>
              <a:pathLst>
                <a:path w="3701" h="8564" extrusionOk="0">
                  <a:moveTo>
                    <a:pt x="885" y="1"/>
                  </a:moveTo>
                  <a:cubicBezTo>
                    <a:pt x="743" y="1"/>
                    <a:pt x="593" y="9"/>
                    <a:pt x="435" y="26"/>
                  </a:cubicBezTo>
                  <a:lnTo>
                    <a:pt x="619" y="945"/>
                  </a:lnTo>
                  <a:cubicBezTo>
                    <a:pt x="619" y="945"/>
                    <a:pt x="1" y="3100"/>
                    <a:pt x="1421" y="4554"/>
                  </a:cubicBezTo>
                  <a:cubicBezTo>
                    <a:pt x="1421" y="4554"/>
                    <a:pt x="1020" y="7578"/>
                    <a:pt x="1989" y="8564"/>
                  </a:cubicBezTo>
                  <a:cubicBezTo>
                    <a:pt x="1989" y="8564"/>
                    <a:pt x="3058" y="6358"/>
                    <a:pt x="3226" y="5322"/>
                  </a:cubicBezTo>
                  <a:lnTo>
                    <a:pt x="3242" y="5322"/>
                  </a:lnTo>
                  <a:cubicBezTo>
                    <a:pt x="3309" y="4921"/>
                    <a:pt x="3359" y="4504"/>
                    <a:pt x="3393" y="4086"/>
                  </a:cubicBezTo>
                  <a:cubicBezTo>
                    <a:pt x="3440" y="3179"/>
                    <a:pt x="3700" y="1"/>
                    <a:pt x="8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68;p60"/>
            <p:cNvSpPr/>
            <p:nvPr/>
          </p:nvSpPr>
          <p:spPr>
            <a:xfrm>
              <a:off x="5696564" y="1772299"/>
              <a:ext cx="37531" cy="58267"/>
            </a:xfrm>
            <a:custGeom>
              <a:avLst/>
              <a:gdLst/>
              <a:ahLst/>
              <a:cxnLst/>
              <a:rect l="l" t="t" r="r" b="b"/>
              <a:pathLst>
                <a:path w="1171" h="1818" extrusionOk="0">
                  <a:moveTo>
                    <a:pt x="300" y="1"/>
                  </a:moveTo>
                  <a:cubicBezTo>
                    <a:pt x="217" y="1"/>
                    <a:pt x="134" y="9"/>
                    <a:pt x="51" y="23"/>
                  </a:cubicBezTo>
                  <a:lnTo>
                    <a:pt x="1" y="1727"/>
                  </a:lnTo>
                  <a:cubicBezTo>
                    <a:pt x="80" y="1784"/>
                    <a:pt x="175" y="1817"/>
                    <a:pt x="270" y="1817"/>
                  </a:cubicBezTo>
                  <a:cubicBezTo>
                    <a:pt x="314" y="1817"/>
                    <a:pt x="359" y="1810"/>
                    <a:pt x="402" y="1794"/>
                  </a:cubicBezTo>
                  <a:cubicBezTo>
                    <a:pt x="535" y="1744"/>
                    <a:pt x="669" y="1660"/>
                    <a:pt x="769" y="1543"/>
                  </a:cubicBezTo>
                  <a:cubicBezTo>
                    <a:pt x="920" y="1409"/>
                    <a:pt x="1020" y="1242"/>
                    <a:pt x="1104" y="1042"/>
                  </a:cubicBezTo>
                  <a:cubicBezTo>
                    <a:pt x="1170" y="858"/>
                    <a:pt x="1170" y="641"/>
                    <a:pt x="1087" y="457"/>
                  </a:cubicBezTo>
                  <a:cubicBezTo>
                    <a:pt x="1003" y="273"/>
                    <a:pt x="836" y="123"/>
                    <a:pt x="652" y="56"/>
                  </a:cubicBezTo>
                  <a:cubicBezTo>
                    <a:pt x="535" y="17"/>
                    <a:pt x="418" y="1"/>
                    <a:pt x="30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69;p60"/>
            <p:cNvSpPr/>
            <p:nvPr/>
          </p:nvSpPr>
          <p:spPr>
            <a:xfrm>
              <a:off x="5701404" y="1781049"/>
              <a:ext cx="19294" cy="33588"/>
            </a:xfrm>
            <a:custGeom>
              <a:avLst/>
              <a:gdLst/>
              <a:ahLst/>
              <a:cxnLst/>
              <a:rect l="l" t="t" r="r" b="b"/>
              <a:pathLst>
                <a:path w="602" h="1048" extrusionOk="0">
                  <a:moveTo>
                    <a:pt x="234" y="0"/>
                  </a:moveTo>
                  <a:cubicBezTo>
                    <a:pt x="50" y="0"/>
                    <a:pt x="0" y="134"/>
                    <a:pt x="17" y="134"/>
                  </a:cubicBezTo>
                  <a:cubicBezTo>
                    <a:pt x="19" y="136"/>
                    <a:pt x="21" y="137"/>
                    <a:pt x="25" y="137"/>
                  </a:cubicBezTo>
                  <a:cubicBezTo>
                    <a:pt x="44" y="137"/>
                    <a:pt x="86" y="108"/>
                    <a:pt x="152" y="108"/>
                  </a:cubicBezTo>
                  <a:cubicBezTo>
                    <a:pt x="171" y="108"/>
                    <a:pt x="193" y="110"/>
                    <a:pt x="217" y="117"/>
                  </a:cubicBezTo>
                  <a:cubicBezTo>
                    <a:pt x="384" y="167"/>
                    <a:pt x="468" y="334"/>
                    <a:pt x="435" y="485"/>
                  </a:cubicBezTo>
                  <a:cubicBezTo>
                    <a:pt x="418" y="702"/>
                    <a:pt x="334" y="886"/>
                    <a:pt x="234" y="936"/>
                  </a:cubicBezTo>
                  <a:cubicBezTo>
                    <a:pt x="193" y="954"/>
                    <a:pt x="155" y="959"/>
                    <a:pt x="124" y="959"/>
                  </a:cubicBezTo>
                  <a:cubicBezTo>
                    <a:pt x="80" y="959"/>
                    <a:pt x="47" y="949"/>
                    <a:pt x="29" y="949"/>
                  </a:cubicBezTo>
                  <a:cubicBezTo>
                    <a:pt x="24" y="949"/>
                    <a:pt x="19" y="950"/>
                    <a:pt x="17" y="953"/>
                  </a:cubicBezTo>
                  <a:cubicBezTo>
                    <a:pt x="3" y="953"/>
                    <a:pt x="60" y="1047"/>
                    <a:pt x="188" y="1047"/>
                  </a:cubicBezTo>
                  <a:cubicBezTo>
                    <a:pt x="212" y="1047"/>
                    <a:pt x="238" y="1044"/>
                    <a:pt x="268" y="1036"/>
                  </a:cubicBezTo>
                  <a:cubicBezTo>
                    <a:pt x="368" y="1003"/>
                    <a:pt x="435" y="919"/>
                    <a:pt x="485" y="836"/>
                  </a:cubicBezTo>
                  <a:cubicBezTo>
                    <a:pt x="535" y="735"/>
                    <a:pt x="568" y="618"/>
                    <a:pt x="585" y="502"/>
                  </a:cubicBezTo>
                  <a:cubicBezTo>
                    <a:pt x="602" y="385"/>
                    <a:pt x="568" y="251"/>
                    <a:pt x="501" y="151"/>
                  </a:cubicBezTo>
                  <a:cubicBezTo>
                    <a:pt x="435" y="67"/>
                    <a:pt x="351" y="17"/>
                    <a:pt x="2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70;p60"/>
            <p:cNvSpPr/>
            <p:nvPr/>
          </p:nvSpPr>
          <p:spPr>
            <a:xfrm>
              <a:off x="5489329" y="2169815"/>
              <a:ext cx="2179" cy="107688"/>
            </a:xfrm>
            <a:custGeom>
              <a:avLst/>
              <a:gdLst/>
              <a:ahLst/>
              <a:cxnLst/>
              <a:rect l="l" t="t" r="r" b="b"/>
              <a:pathLst>
                <a:path w="68" h="3360" extrusionOk="0">
                  <a:moveTo>
                    <a:pt x="34" y="1"/>
                  </a:moveTo>
                  <a:cubicBezTo>
                    <a:pt x="17" y="1"/>
                    <a:pt x="1" y="753"/>
                    <a:pt x="1" y="1671"/>
                  </a:cubicBezTo>
                  <a:cubicBezTo>
                    <a:pt x="1" y="2607"/>
                    <a:pt x="17" y="3359"/>
                    <a:pt x="34" y="3359"/>
                  </a:cubicBezTo>
                  <a:cubicBezTo>
                    <a:pt x="51" y="3359"/>
                    <a:pt x="67" y="2607"/>
                    <a:pt x="67" y="1671"/>
                  </a:cubicBezTo>
                  <a:cubicBezTo>
                    <a:pt x="67" y="753"/>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71;p60"/>
            <p:cNvSpPr/>
            <p:nvPr/>
          </p:nvSpPr>
          <p:spPr>
            <a:xfrm>
              <a:off x="5581985" y="2166546"/>
              <a:ext cx="103618" cy="155923"/>
            </a:xfrm>
            <a:custGeom>
              <a:avLst/>
              <a:gdLst/>
              <a:ahLst/>
              <a:cxnLst/>
              <a:rect l="l" t="t" r="r" b="b"/>
              <a:pathLst>
                <a:path w="3233" h="4865" extrusionOk="0">
                  <a:moveTo>
                    <a:pt x="2317" y="1"/>
                  </a:moveTo>
                  <a:cubicBezTo>
                    <a:pt x="2105" y="1"/>
                    <a:pt x="1938" y="19"/>
                    <a:pt x="1938" y="19"/>
                  </a:cubicBezTo>
                  <a:cubicBezTo>
                    <a:pt x="1938" y="19"/>
                    <a:pt x="284" y="36"/>
                    <a:pt x="167" y="403"/>
                  </a:cubicBezTo>
                  <a:cubicBezTo>
                    <a:pt x="0" y="1022"/>
                    <a:pt x="318" y="4347"/>
                    <a:pt x="318" y="4347"/>
                  </a:cubicBezTo>
                  <a:lnTo>
                    <a:pt x="1838" y="4865"/>
                  </a:lnTo>
                  <a:cubicBezTo>
                    <a:pt x="1838" y="4865"/>
                    <a:pt x="2573" y="4697"/>
                    <a:pt x="2239" y="3277"/>
                  </a:cubicBezTo>
                  <a:cubicBezTo>
                    <a:pt x="2005" y="2392"/>
                    <a:pt x="1671" y="1523"/>
                    <a:pt x="1220" y="738"/>
                  </a:cubicBezTo>
                  <a:lnTo>
                    <a:pt x="1220" y="738"/>
                  </a:lnTo>
                  <a:cubicBezTo>
                    <a:pt x="1220" y="738"/>
                    <a:pt x="1287" y="739"/>
                    <a:pt x="1396" y="739"/>
                  </a:cubicBezTo>
                  <a:cubicBezTo>
                    <a:pt x="1887" y="739"/>
                    <a:pt x="3233" y="706"/>
                    <a:pt x="3192" y="337"/>
                  </a:cubicBezTo>
                  <a:cubicBezTo>
                    <a:pt x="3160" y="53"/>
                    <a:pt x="2674" y="1"/>
                    <a:pt x="23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72;p60"/>
            <p:cNvSpPr/>
            <p:nvPr/>
          </p:nvSpPr>
          <p:spPr>
            <a:xfrm>
              <a:off x="5622689" y="2196930"/>
              <a:ext cx="65831" cy="19518"/>
            </a:xfrm>
            <a:custGeom>
              <a:avLst/>
              <a:gdLst/>
              <a:ahLst/>
              <a:cxnLst/>
              <a:rect l="l" t="t" r="r" b="b"/>
              <a:pathLst>
                <a:path w="2054" h="609" extrusionOk="0">
                  <a:moveTo>
                    <a:pt x="1117" y="0"/>
                  </a:moveTo>
                  <a:cubicBezTo>
                    <a:pt x="606" y="0"/>
                    <a:pt x="51" y="48"/>
                    <a:pt x="0" y="57"/>
                  </a:cubicBezTo>
                  <a:lnTo>
                    <a:pt x="0" y="608"/>
                  </a:lnTo>
                  <a:cubicBezTo>
                    <a:pt x="0" y="608"/>
                    <a:pt x="1871" y="525"/>
                    <a:pt x="1988" y="207"/>
                  </a:cubicBezTo>
                  <a:cubicBezTo>
                    <a:pt x="2054" y="44"/>
                    <a:pt x="1605" y="0"/>
                    <a:pt x="111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73;p60"/>
            <p:cNvSpPr/>
            <p:nvPr/>
          </p:nvSpPr>
          <p:spPr>
            <a:xfrm>
              <a:off x="5604452" y="2041840"/>
              <a:ext cx="227106" cy="284380"/>
            </a:xfrm>
            <a:custGeom>
              <a:avLst/>
              <a:gdLst/>
              <a:ahLst/>
              <a:cxnLst/>
              <a:rect l="l" t="t" r="r" b="b"/>
              <a:pathLst>
                <a:path w="7086" h="8873" extrusionOk="0">
                  <a:moveTo>
                    <a:pt x="7085" y="0"/>
                  </a:moveTo>
                  <a:lnTo>
                    <a:pt x="1" y="1036"/>
                  </a:lnTo>
                  <a:lnTo>
                    <a:pt x="235" y="8873"/>
                  </a:lnTo>
                  <a:lnTo>
                    <a:pt x="5899" y="8756"/>
                  </a:lnTo>
                  <a:lnTo>
                    <a:pt x="6835" y="6316"/>
                  </a:lnTo>
                  <a:lnTo>
                    <a:pt x="7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74;p60"/>
            <p:cNvSpPr/>
            <p:nvPr/>
          </p:nvSpPr>
          <p:spPr>
            <a:xfrm>
              <a:off x="5365103" y="2238915"/>
              <a:ext cx="218517" cy="107111"/>
            </a:xfrm>
            <a:custGeom>
              <a:avLst/>
              <a:gdLst/>
              <a:ahLst/>
              <a:cxnLst/>
              <a:rect l="l" t="t" r="r" b="b"/>
              <a:pathLst>
                <a:path w="6818" h="3342" extrusionOk="0">
                  <a:moveTo>
                    <a:pt x="6801" y="0"/>
                  </a:moveTo>
                  <a:cubicBezTo>
                    <a:pt x="6784" y="0"/>
                    <a:pt x="6750" y="17"/>
                    <a:pt x="6734" y="17"/>
                  </a:cubicBezTo>
                  <a:lnTo>
                    <a:pt x="6517" y="100"/>
                  </a:lnTo>
                  <a:lnTo>
                    <a:pt x="5765" y="401"/>
                  </a:lnTo>
                  <a:lnTo>
                    <a:pt x="3242" y="1437"/>
                  </a:lnTo>
                  <a:lnTo>
                    <a:pt x="1872" y="2005"/>
                  </a:lnTo>
                  <a:cubicBezTo>
                    <a:pt x="1487" y="2155"/>
                    <a:pt x="1120" y="2323"/>
                    <a:pt x="769" y="2523"/>
                  </a:cubicBezTo>
                  <a:cubicBezTo>
                    <a:pt x="518" y="2673"/>
                    <a:pt x="318" y="2857"/>
                    <a:pt x="151" y="3074"/>
                  </a:cubicBezTo>
                  <a:cubicBezTo>
                    <a:pt x="100" y="3141"/>
                    <a:pt x="67" y="3208"/>
                    <a:pt x="34" y="3275"/>
                  </a:cubicBezTo>
                  <a:cubicBezTo>
                    <a:pt x="17" y="3292"/>
                    <a:pt x="17" y="3325"/>
                    <a:pt x="0" y="3342"/>
                  </a:cubicBezTo>
                  <a:cubicBezTo>
                    <a:pt x="17" y="3342"/>
                    <a:pt x="50" y="3241"/>
                    <a:pt x="167" y="3091"/>
                  </a:cubicBezTo>
                  <a:cubicBezTo>
                    <a:pt x="351" y="2874"/>
                    <a:pt x="552" y="2707"/>
                    <a:pt x="785" y="2573"/>
                  </a:cubicBezTo>
                  <a:cubicBezTo>
                    <a:pt x="1136" y="2373"/>
                    <a:pt x="1521" y="2206"/>
                    <a:pt x="1888" y="2055"/>
                  </a:cubicBezTo>
                  <a:lnTo>
                    <a:pt x="3275" y="1487"/>
                  </a:lnTo>
                  <a:lnTo>
                    <a:pt x="5781" y="451"/>
                  </a:lnTo>
                  <a:lnTo>
                    <a:pt x="6533" y="117"/>
                  </a:lnTo>
                  <a:lnTo>
                    <a:pt x="6734" y="33"/>
                  </a:lnTo>
                  <a:cubicBezTo>
                    <a:pt x="6767" y="17"/>
                    <a:pt x="6784" y="17"/>
                    <a:pt x="68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75;p60"/>
            <p:cNvSpPr/>
            <p:nvPr/>
          </p:nvSpPr>
          <p:spPr>
            <a:xfrm>
              <a:off x="5521988" y="2318143"/>
              <a:ext cx="121598" cy="103393"/>
            </a:xfrm>
            <a:custGeom>
              <a:avLst/>
              <a:gdLst/>
              <a:ahLst/>
              <a:cxnLst/>
              <a:rect l="l" t="t" r="r" b="b"/>
              <a:pathLst>
                <a:path w="3794" h="3226" extrusionOk="0">
                  <a:moveTo>
                    <a:pt x="3794" y="1"/>
                  </a:moveTo>
                  <a:lnTo>
                    <a:pt x="3794" y="1"/>
                  </a:lnTo>
                  <a:cubicBezTo>
                    <a:pt x="3744" y="51"/>
                    <a:pt x="3693" y="84"/>
                    <a:pt x="3643" y="135"/>
                  </a:cubicBezTo>
                  <a:cubicBezTo>
                    <a:pt x="3560" y="218"/>
                    <a:pt x="3426" y="352"/>
                    <a:pt x="3259" y="502"/>
                  </a:cubicBezTo>
                  <a:cubicBezTo>
                    <a:pt x="2942" y="820"/>
                    <a:pt x="2474" y="1237"/>
                    <a:pt x="1956" y="1672"/>
                  </a:cubicBezTo>
                  <a:cubicBezTo>
                    <a:pt x="1421" y="2123"/>
                    <a:pt x="936" y="2507"/>
                    <a:pt x="569" y="2775"/>
                  </a:cubicBezTo>
                  <a:lnTo>
                    <a:pt x="151" y="3109"/>
                  </a:lnTo>
                  <a:cubicBezTo>
                    <a:pt x="101" y="3142"/>
                    <a:pt x="51" y="3192"/>
                    <a:pt x="1" y="3226"/>
                  </a:cubicBezTo>
                  <a:cubicBezTo>
                    <a:pt x="68" y="3209"/>
                    <a:pt x="118" y="3159"/>
                    <a:pt x="168" y="3125"/>
                  </a:cubicBezTo>
                  <a:cubicBezTo>
                    <a:pt x="268" y="3059"/>
                    <a:pt x="419" y="2958"/>
                    <a:pt x="602" y="2825"/>
                  </a:cubicBezTo>
                  <a:cubicBezTo>
                    <a:pt x="970" y="2557"/>
                    <a:pt x="1471" y="2173"/>
                    <a:pt x="1989" y="1739"/>
                  </a:cubicBezTo>
                  <a:cubicBezTo>
                    <a:pt x="2524" y="1287"/>
                    <a:pt x="2975" y="870"/>
                    <a:pt x="3292" y="552"/>
                  </a:cubicBezTo>
                  <a:cubicBezTo>
                    <a:pt x="3459" y="385"/>
                    <a:pt x="3576" y="252"/>
                    <a:pt x="3660" y="151"/>
                  </a:cubicBezTo>
                  <a:cubicBezTo>
                    <a:pt x="3710" y="101"/>
                    <a:pt x="3760" y="51"/>
                    <a:pt x="37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76;p60"/>
            <p:cNvSpPr/>
            <p:nvPr/>
          </p:nvSpPr>
          <p:spPr>
            <a:xfrm>
              <a:off x="5799381" y="2310130"/>
              <a:ext cx="118393" cy="138200"/>
            </a:xfrm>
            <a:custGeom>
              <a:avLst/>
              <a:gdLst/>
              <a:ahLst/>
              <a:cxnLst/>
              <a:rect l="l" t="t" r="r" b="b"/>
              <a:pathLst>
                <a:path w="3694" h="4312" extrusionOk="0">
                  <a:moveTo>
                    <a:pt x="18" y="0"/>
                  </a:moveTo>
                  <a:cubicBezTo>
                    <a:pt x="18" y="0"/>
                    <a:pt x="18" y="0"/>
                    <a:pt x="18" y="0"/>
                  </a:cubicBezTo>
                  <a:cubicBezTo>
                    <a:pt x="1" y="17"/>
                    <a:pt x="820" y="986"/>
                    <a:pt x="1822" y="2172"/>
                  </a:cubicBezTo>
                  <a:cubicBezTo>
                    <a:pt x="2841" y="3359"/>
                    <a:pt x="3677" y="4311"/>
                    <a:pt x="3693" y="4311"/>
                  </a:cubicBezTo>
                  <a:cubicBezTo>
                    <a:pt x="3693" y="4294"/>
                    <a:pt x="2891" y="3325"/>
                    <a:pt x="1872" y="2122"/>
                  </a:cubicBezTo>
                  <a:cubicBezTo>
                    <a:pt x="878" y="946"/>
                    <a:pt x="4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477;p60"/>
            <p:cNvSpPr/>
            <p:nvPr/>
          </p:nvSpPr>
          <p:spPr>
            <a:xfrm>
              <a:off x="5831527" y="2221223"/>
              <a:ext cx="137655" cy="79292"/>
            </a:xfrm>
            <a:custGeom>
              <a:avLst/>
              <a:gdLst/>
              <a:ahLst/>
              <a:cxnLst/>
              <a:rect l="l" t="t" r="r" b="b"/>
              <a:pathLst>
                <a:path w="4295" h="2474" extrusionOk="0">
                  <a:moveTo>
                    <a:pt x="0" y="1"/>
                  </a:moveTo>
                  <a:lnTo>
                    <a:pt x="0" y="1"/>
                  </a:lnTo>
                  <a:cubicBezTo>
                    <a:pt x="34" y="51"/>
                    <a:pt x="84" y="84"/>
                    <a:pt x="134" y="118"/>
                  </a:cubicBezTo>
                  <a:cubicBezTo>
                    <a:pt x="234" y="201"/>
                    <a:pt x="385" y="318"/>
                    <a:pt x="568" y="452"/>
                  </a:cubicBezTo>
                  <a:cubicBezTo>
                    <a:pt x="936" y="702"/>
                    <a:pt x="1454" y="1053"/>
                    <a:pt x="2039" y="1404"/>
                  </a:cubicBezTo>
                  <a:cubicBezTo>
                    <a:pt x="2640" y="1738"/>
                    <a:pt x="3208" y="2022"/>
                    <a:pt x="3609" y="2206"/>
                  </a:cubicBezTo>
                  <a:cubicBezTo>
                    <a:pt x="3810" y="2290"/>
                    <a:pt x="3994" y="2373"/>
                    <a:pt x="4111" y="2407"/>
                  </a:cubicBezTo>
                  <a:cubicBezTo>
                    <a:pt x="4161" y="2440"/>
                    <a:pt x="4228" y="2457"/>
                    <a:pt x="4294" y="2474"/>
                  </a:cubicBezTo>
                  <a:cubicBezTo>
                    <a:pt x="4228" y="2440"/>
                    <a:pt x="4178" y="2423"/>
                    <a:pt x="4111" y="2390"/>
                  </a:cubicBezTo>
                  <a:lnTo>
                    <a:pt x="3626" y="2156"/>
                  </a:lnTo>
                  <a:cubicBezTo>
                    <a:pt x="3225" y="1972"/>
                    <a:pt x="2674" y="1688"/>
                    <a:pt x="2072" y="1337"/>
                  </a:cubicBezTo>
                  <a:cubicBezTo>
                    <a:pt x="1487" y="1003"/>
                    <a:pt x="969" y="669"/>
                    <a:pt x="602" y="402"/>
                  </a:cubicBezTo>
                  <a:lnTo>
                    <a:pt x="151" y="101"/>
                  </a:lnTo>
                  <a:cubicBezTo>
                    <a:pt x="101" y="67"/>
                    <a:pt x="50"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478;p60"/>
            <p:cNvSpPr/>
            <p:nvPr/>
          </p:nvSpPr>
          <p:spPr>
            <a:xfrm>
              <a:off x="5862038" y="2159111"/>
              <a:ext cx="13429" cy="96951"/>
            </a:xfrm>
            <a:custGeom>
              <a:avLst/>
              <a:gdLst/>
              <a:ahLst/>
              <a:cxnLst/>
              <a:rect l="l" t="t" r="r" b="b"/>
              <a:pathLst>
                <a:path w="419" h="3025" extrusionOk="0">
                  <a:moveTo>
                    <a:pt x="17" y="0"/>
                  </a:moveTo>
                  <a:lnTo>
                    <a:pt x="17" y="0"/>
                  </a:lnTo>
                  <a:cubicBezTo>
                    <a:pt x="1" y="0"/>
                    <a:pt x="68" y="686"/>
                    <a:pt x="168" y="1521"/>
                  </a:cubicBezTo>
                  <a:cubicBezTo>
                    <a:pt x="285" y="2356"/>
                    <a:pt x="385" y="3025"/>
                    <a:pt x="402" y="3025"/>
                  </a:cubicBezTo>
                  <a:cubicBezTo>
                    <a:pt x="418" y="3025"/>
                    <a:pt x="352" y="2356"/>
                    <a:pt x="235" y="1521"/>
                  </a:cubicBezTo>
                  <a:cubicBezTo>
                    <a:pt x="134" y="686"/>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479;p60"/>
            <p:cNvSpPr/>
            <p:nvPr/>
          </p:nvSpPr>
          <p:spPr>
            <a:xfrm>
              <a:off x="5692814" y="1811016"/>
              <a:ext cx="62690" cy="61632"/>
            </a:xfrm>
            <a:custGeom>
              <a:avLst/>
              <a:gdLst/>
              <a:ahLst/>
              <a:cxnLst/>
              <a:rect l="l" t="t" r="r" b="b"/>
              <a:pathLst>
                <a:path w="1956" h="1923" extrusionOk="0">
                  <a:moveTo>
                    <a:pt x="870" y="1"/>
                  </a:moveTo>
                  <a:lnTo>
                    <a:pt x="870" y="1"/>
                  </a:lnTo>
                  <a:cubicBezTo>
                    <a:pt x="853" y="18"/>
                    <a:pt x="820" y="51"/>
                    <a:pt x="803" y="68"/>
                  </a:cubicBezTo>
                  <a:lnTo>
                    <a:pt x="636" y="285"/>
                  </a:lnTo>
                  <a:lnTo>
                    <a:pt x="34" y="1020"/>
                  </a:lnTo>
                  <a:lnTo>
                    <a:pt x="1" y="1054"/>
                  </a:lnTo>
                  <a:lnTo>
                    <a:pt x="34" y="1070"/>
                  </a:lnTo>
                  <a:lnTo>
                    <a:pt x="987" y="1822"/>
                  </a:lnTo>
                  <a:lnTo>
                    <a:pt x="1070" y="1889"/>
                  </a:lnTo>
                  <a:lnTo>
                    <a:pt x="1104" y="1922"/>
                  </a:lnTo>
                  <a:lnTo>
                    <a:pt x="1120" y="1889"/>
                  </a:lnTo>
                  <a:lnTo>
                    <a:pt x="1939" y="853"/>
                  </a:lnTo>
                  <a:lnTo>
                    <a:pt x="1956" y="820"/>
                  </a:lnTo>
                  <a:lnTo>
                    <a:pt x="1939" y="803"/>
                  </a:lnTo>
                  <a:lnTo>
                    <a:pt x="1304" y="318"/>
                  </a:lnTo>
                  <a:lnTo>
                    <a:pt x="1120" y="185"/>
                  </a:lnTo>
                  <a:cubicBezTo>
                    <a:pt x="1104" y="168"/>
                    <a:pt x="1070" y="151"/>
                    <a:pt x="1053" y="135"/>
                  </a:cubicBezTo>
                  <a:lnTo>
                    <a:pt x="1053" y="135"/>
                  </a:lnTo>
                  <a:cubicBezTo>
                    <a:pt x="1053" y="151"/>
                    <a:pt x="1070" y="168"/>
                    <a:pt x="1104" y="201"/>
                  </a:cubicBezTo>
                  <a:lnTo>
                    <a:pt x="1271" y="335"/>
                  </a:lnTo>
                  <a:lnTo>
                    <a:pt x="1879" y="832"/>
                  </a:lnTo>
                  <a:lnTo>
                    <a:pt x="1879" y="832"/>
                  </a:lnTo>
                  <a:lnTo>
                    <a:pt x="1096" y="1823"/>
                  </a:lnTo>
                  <a:lnTo>
                    <a:pt x="1020" y="1772"/>
                  </a:lnTo>
                  <a:lnTo>
                    <a:pt x="92" y="1039"/>
                  </a:lnTo>
                  <a:lnTo>
                    <a:pt x="92" y="1039"/>
                  </a:lnTo>
                  <a:lnTo>
                    <a:pt x="669" y="302"/>
                  </a:lnTo>
                  <a:lnTo>
                    <a:pt x="820" y="84"/>
                  </a:lnTo>
                  <a:cubicBezTo>
                    <a:pt x="836" y="68"/>
                    <a:pt x="870" y="34"/>
                    <a:pt x="8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480;p60"/>
            <p:cNvSpPr/>
            <p:nvPr/>
          </p:nvSpPr>
          <p:spPr>
            <a:xfrm>
              <a:off x="5654258" y="2153630"/>
              <a:ext cx="177301" cy="153327"/>
            </a:xfrm>
            <a:custGeom>
              <a:avLst/>
              <a:gdLst/>
              <a:ahLst/>
              <a:cxnLst/>
              <a:rect l="l" t="t" r="r" b="b"/>
              <a:pathLst>
                <a:path w="5532" h="4784" extrusionOk="0">
                  <a:moveTo>
                    <a:pt x="3508" y="0"/>
                  </a:moveTo>
                  <a:cubicBezTo>
                    <a:pt x="3418" y="0"/>
                    <a:pt x="3326" y="46"/>
                    <a:pt x="3276" y="138"/>
                  </a:cubicBezTo>
                  <a:cubicBezTo>
                    <a:pt x="3209" y="339"/>
                    <a:pt x="3343" y="940"/>
                    <a:pt x="3777" y="1525"/>
                  </a:cubicBezTo>
                  <a:cubicBezTo>
                    <a:pt x="3777" y="1542"/>
                    <a:pt x="3777" y="1542"/>
                    <a:pt x="3794" y="1558"/>
                  </a:cubicBezTo>
                  <a:cubicBezTo>
                    <a:pt x="3981" y="1835"/>
                    <a:pt x="3863" y="1921"/>
                    <a:pt x="3640" y="1921"/>
                  </a:cubicBezTo>
                  <a:cubicBezTo>
                    <a:pt x="3365" y="1921"/>
                    <a:pt x="2929" y="1790"/>
                    <a:pt x="2708" y="1725"/>
                  </a:cubicBezTo>
                  <a:cubicBezTo>
                    <a:pt x="2348" y="1625"/>
                    <a:pt x="1369" y="1388"/>
                    <a:pt x="1019" y="1388"/>
                  </a:cubicBezTo>
                  <a:cubicBezTo>
                    <a:pt x="962" y="1388"/>
                    <a:pt x="922" y="1394"/>
                    <a:pt x="903" y="1408"/>
                  </a:cubicBezTo>
                  <a:cubicBezTo>
                    <a:pt x="703" y="1542"/>
                    <a:pt x="836" y="1775"/>
                    <a:pt x="1237" y="1892"/>
                  </a:cubicBezTo>
                  <a:cubicBezTo>
                    <a:pt x="1638" y="1993"/>
                    <a:pt x="2841" y="2394"/>
                    <a:pt x="2774" y="2611"/>
                  </a:cubicBezTo>
                  <a:cubicBezTo>
                    <a:pt x="2765" y="2640"/>
                    <a:pt x="2715" y="2652"/>
                    <a:pt x="2636" y="2652"/>
                  </a:cubicBezTo>
                  <a:cubicBezTo>
                    <a:pt x="2162" y="2652"/>
                    <a:pt x="652" y="2210"/>
                    <a:pt x="652" y="2210"/>
                  </a:cubicBezTo>
                  <a:cubicBezTo>
                    <a:pt x="652" y="2210"/>
                    <a:pt x="484" y="2123"/>
                    <a:pt x="340" y="2123"/>
                  </a:cubicBezTo>
                  <a:cubicBezTo>
                    <a:pt x="257" y="2123"/>
                    <a:pt x="182" y="2152"/>
                    <a:pt x="151" y="2243"/>
                  </a:cubicBezTo>
                  <a:cubicBezTo>
                    <a:pt x="1" y="2678"/>
                    <a:pt x="2223" y="3162"/>
                    <a:pt x="2440" y="3212"/>
                  </a:cubicBezTo>
                  <a:cubicBezTo>
                    <a:pt x="2576" y="3243"/>
                    <a:pt x="2535" y="3437"/>
                    <a:pt x="2414" y="3437"/>
                  </a:cubicBezTo>
                  <a:cubicBezTo>
                    <a:pt x="2402" y="3437"/>
                    <a:pt x="2388" y="3434"/>
                    <a:pt x="2373" y="3430"/>
                  </a:cubicBezTo>
                  <a:cubicBezTo>
                    <a:pt x="2249" y="3405"/>
                    <a:pt x="1188" y="3058"/>
                    <a:pt x="586" y="3058"/>
                  </a:cubicBezTo>
                  <a:cubicBezTo>
                    <a:pt x="377" y="3058"/>
                    <a:pt x="223" y="3100"/>
                    <a:pt x="185" y="3212"/>
                  </a:cubicBezTo>
                  <a:cubicBezTo>
                    <a:pt x="51" y="3563"/>
                    <a:pt x="2006" y="3630"/>
                    <a:pt x="2323" y="3981"/>
                  </a:cubicBezTo>
                  <a:cubicBezTo>
                    <a:pt x="2404" y="4071"/>
                    <a:pt x="2348" y="4100"/>
                    <a:pt x="2217" y="4100"/>
                  </a:cubicBezTo>
                  <a:cubicBezTo>
                    <a:pt x="1963" y="4100"/>
                    <a:pt x="1427" y="3988"/>
                    <a:pt x="1078" y="3988"/>
                  </a:cubicBezTo>
                  <a:cubicBezTo>
                    <a:pt x="905" y="3988"/>
                    <a:pt x="777" y="4016"/>
                    <a:pt x="753" y="4098"/>
                  </a:cubicBezTo>
                  <a:cubicBezTo>
                    <a:pt x="703" y="4215"/>
                    <a:pt x="703" y="4315"/>
                    <a:pt x="1772" y="4499"/>
                  </a:cubicBezTo>
                  <a:cubicBezTo>
                    <a:pt x="2674" y="4649"/>
                    <a:pt x="3593" y="4750"/>
                    <a:pt x="4512" y="4783"/>
                  </a:cubicBezTo>
                  <a:lnTo>
                    <a:pt x="5531" y="2243"/>
                  </a:lnTo>
                  <a:cubicBezTo>
                    <a:pt x="5364" y="2143"/>
                    <a:pt x="4830" y="1575"/>
                    <a:pt x="4629" y="1425"/>
                  </a:cubicBezTo>
                  <a:cubicBezTo>
                    <a:pt x="4445" y="1291"/>
                    <a:pt x="4295" y="1124"/>
                    <a:pt x="4161" y="940"/>
                  </a:cubicBezTo>
                  <a:cubicBezTo>
                    <a:pt x="4011" y="740"/>
                    <a:pt x="3894" y="522"/>
                    <a:pt x="3794" y="288"/>
                  </a:cubicBezTo>
                  <a:cubicBezTo>
                    <a:pt x="3794" y="272"/>
                    <a:pt x="3777" y="255"/>
                    <a:pt x="3777" y="238"/>
                  </a:cubicBezTo>
                  <a:cubicBezTo>
                    <a:pt x="3777" y="205"/>
                    <a:pt x="3760" y="171"/>
                    <a:pt x="3727" y="138"/>
                  </a:cubicBezTo>
                  <a:cubicBezTo>
                    <a:pt x="3685" y="46"/>
                    <a:pt x="3597" y="0"/>
                    <a:pt x="350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481;p60"/>
            <p:cNvSpPr/>
            <p:nvPr/>
          </p:nvSpPr>
          <p:spPr>
            <a:xfrm>
              <a:off x="4442416" y="1656887"/>
              <a:ext cx="214767" cy="409086"/>
            </a:xfrm>
            <a:custGeom>
              <a:avLst/>
              <a:gdLst/>
              <a:ahLst/>
              <a:cxnLst/>
              <a:rect l="l" t="t" r="r" b="b"/>
              <a:pathLst>
                <a:path w="6701" h="12764" extrusionOk="0">
                  <a:moveTo>
                    <a:pt x="2898" y="0"/>
                  </a:moveTo>
                  <a:cubicBezTo>
                    <a:pt x="1925" y="0"/>
                    <a:pt x="949" y="226"/>
                    <a:pt x="50" y="683"/>
                  </a:cubicBezTo>
                  <a:cubicBezTo>
                    <a:pt x="50" y="683"/>
                    <a:pt x="0" y="4843"/>
                    <a:pt x="134" y="6665"/>
                  </a:cubicBezTo>
                  <a:cubicBezTo>
                    <a:pt x="268" y="8469"/>
                    <a:pt x="2089" y="8636"/>
                    <a:pt x="2089" y="8636"/>
                  </a:cubicBezTo>
                  <a:cubicBezTo>
                    <a:pt x="2089" y="8636"/>
                    <a:pt x="2122" y="9589"/>
                    <a:pt x="2139" y="10591"/>
                  </a:cubicBezTo>
                  <a:cubicBezTo>
                    <a:pt x="2189" y="11777"/>
                    <a:pt x="3158" y="12730"/>
                    <a:pt x="4345" y="12763"/>
                  </a:cubicBezTo>
                  <a:cubicBezTo>
                    <a:pt x="4355" y="12763"/>
                    <a:pt x="4365" y="12763"/>
                    <a:pt x="4375" y="12763"/>
                  </a:cubicBezTo>
                  <a:cubicBezTo>
                    <a:pt x="5614" y="12763"/>
                    <a:pt x="6617" y="11767"/>
                    <a:pt x="6634" y="10541"/>
                  </a:cubicBezTo>
                  <a:lnTo>
                    <a:pt x="6700" y="1268"/>
                  </a:lnTo>
                  <a:lnTo>
                    <a:pt x="6416" y="1084"/>
                  </a:lnTo>
                  <a:cubicBezTo>
                    <a:pt x="5360" y="364"/>
                    <a:pt x="4132" y="0"/>
                    <a:pt x="2898"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482;p60"/>
            <p:cNvSpPr/>
            <p:nvPr/>
          </p:nvSpPr>
          <p:spPr>
            <a:xfrm>
              <a:off x="4486869" y="1764960"/>
              <a:ext cx="23044" cy="70959"/>
            </a:xfrm>
            <a:custGeom>
              <a:avLst/>
              <a:gdLst/>
              <a:ahLst/>
              <a:cxnLst/>
              <a:rect l="l" t="t" r="r" b="b"/>
              <a:pathLst>
                <a:path w="719" h="2214" extrusionOk="0">
                  <a:moveTo>
                    <a:pt x="667" y="1"/>
                  </a:moveTo>
                  <a:cubicBezTo>
                    <a:pt x="629" y="1"/>
                    <a:pt x="415" y="580"/>
                    <a:pt x="201" y="1321"/>
                  </a:cubicBezTo>
                  <a:lnTo>
                    <a:pt x="34" y="1839"/>
                  </a:lnTo>
                  <a:cubicBezTo>
                    <a:pt x="0" y="1922"/>
                    <a:pt x="0" y="2023"/>
                    <a:pt x="17" y="2106"/>
                  </a:cubicBezTo>
                  <a:cubicBezTo>
                    <a:pt x="34" y="2156"/>
                    <a:pt x="84" y="2190"/>
                    <a:pt x="134" y="2207"/>
                  </a:cubicBezTo>
                  <a:cubicBezTo>
                    <a:pt x="156" y="2207"/>
                    <a:pt x="186" y="2214"/>
                    <a:pt x="213" y="2214"/>
                  </a:cubicBezTo>
                  <a:cubicBezTo>
                    <a:pt x="227" y="2214"/>
                    <a:pt x="240" y="2212"/>
                    <a:pt x="251" y="2207"/>
                  </a:cubicBezTo>
                  <a:cubicBezTo>
                    <a:pt x="287" y="2211"/>
                    <a:pt x="324" y="2213"/>
                    <a:pt x="361" y="2213"/>
                  </a:cubicBezTo>
                  <a:cubicBezTo>
                    <a:pt x="464" y="2213"/>
                    <a:pt x="571" y="2198"/>
                    <a:pt x="668" y="2173"/>
                  </a:cubicBezTo>
                  <a:cubicBezTo>
                    <a:pt x="535" y="2123"/>
                    <a:pt x="384" y="2106"/>
                    <a:pt x="251" y="2106"/>
                  </a:cubicBezTo>
                  <a:cubicBezTo>
                    <a:pt x="184" y="2106"/>
                    <a:pt x="134" y="2106"/>
                    <a:pt x="134" y="2056"/>
                  </a:cubicBezTo>
                  <a:cubicBezTo>
                    <a:pt x="117" y="2006"/>
                    <a:pt x="134" y="1939"/>
                    <a:pt x="167" y="1872"/>
                  </a:cubicBezTo>
                  <a:lnTo>
                    <a:pt x="334" y="1354"/>
                  </a:lnTo>
                  <a:cubicBezTo>
                    <a:pt x="552" y="619"/>
                    <a:pt x="719" y="18"/>
                    <a:pt x="668" y="1"/>
                  </a:cubicBezTo>
                  <a:cubicBezTo>
                    <a:pt x="668" y="1"/>
                    <a:pt x="668" y="1"/>
                    <a:pt x="6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483;p60"/>
            <p:cNvSpPr/>
            <p:nvPr/>
          </p:nvSpPr>
          <p:spPr>
            <a:xfrm>
              <a:off x="4495971" y="1841559"/>
              <a:ext cx="43941" cy="23108"/>
            </a:xfrm>
            <a:custGeom>
              <a:avLst/>
              <a:gdLst/>
              <a:ahLst/>
              <a:cxnLst/>
              <a:rect l="l" t="t" r="r" b="b"/>
              <a:pathLst>
                <a:path w="1371" h="721" extrusionOk="0">
                  <a:moveTo>
                    <a:pt x="1203" y="0"/>
                  </a:moveTo>
                  <a:lnTo>
                    <a:pt x="1203" y="17"/>
                  </a:lnTo>
                  <a:cubicBezTo>
                    <a:pt x="819" y="201"/>
                    <a:pt x="418" y="334"/>
                    <a:pt x="0" y="435"/>
                  </a:cubicBezTo>
                  <a:cubicBezTo>
                    <a:pt x="141" y="623"/>
                    <a:pt x="349" y="720"/>
                    <a:pt x="565" y="720"/>
                  </a:cubicBezTo>
                  <a:cubicBezTo>
                    <a:pt x="655" y="720"/>
                    <a:pt x="747" y="703"/>
                    <a:pt x="836" y="669"/>
                  </a:cubicBezTo>
                  <a:cubicBezTo>
                    <a:pt x="1370" y="435"/>
                    <a:pt x="1203"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484;p60"/>
            <p:cNvSpPr/>
            <p:nvPr/>
          </p:nvSpPr>
          <p:spPr>
            <a:xfrm>
              <a:off x="4509336" y="1906877"/>
              <a:ext cx="74484" cy="41312"/>
            </a:xfrm>
            <a:custGeom>
              <a:avLst/>
              <a:gdLst/>
              <a:ahLst/>
              <a:cxnLst/>
              <a:rect l="l" t="t" r="r" b="b"/>
              <a:pathLst>
                <a:path w="2324" h="1289" extrusionOk="0">
                  <a:moveTo>
                    <a:pt x="2323" y="1"/>
                  </a:moveTo>
                  <a:lnTo>
                    <a:pt x="2323" y="1"/>
                  </a:lnTo>
                  <a:cubicBezTo>
                    <a:pt x="1638" y="485"/>
                    <a:pt x="836" y="769"/>
                    <a:pt x="1" y="803"/>
                  </a:cubicBezTo>
                  <a:lnTo>
                    <a:pt x="34" y="1287"/>
                  </a:lnTo>
                  <a:cubicBezTo>
                    <a:pt x="68" y="1288"/>
                    <a:pt x="100" y="1289"/>
                    <a:pt x="133" y="1289"/>
                  </a:cubicBezTo>
                  <a:cubicBezTo>
                    <a:pt x="1856" y="1289"/>
                    <a:pt x="2323" y="1"/>
                    <a:pt x="2323"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485;p60"/>
            <p:cNvSpPr/>
            <p:nvPr/>
          </p:nvSpPr>
          <p:spPr>
            <a:xfrm>
              <a:off x="4653401" y="1760665"/>
              <a:ext cx="40832" cy="66664"/>
            </a:xfrm>
            <a:custGeom>
              <a:avLst/>
              <a:gdLst/>
              <a:ahLst/>
              <a:cxnLst/>
              <a:rect l="l" t="t" r="r" b="b"/>
              <a:pathLst>
                <a:path w="1274" h="2080" extrusionOk="0">
                  <a:moveTo>
                    <a:pt x="336" y="0"/>
                  </a:moveTo>
                  <a:cubicBezTo>
                    <a:pt x="319" y="0"/>
                    <a:pt x="301" y="0"/>
                    <a:pt x="285" y="1"/>
                  </a:cubicBezTo>
                  <a:cubicBezTo>
                    <a:pt x="134" y="1"/>
                    <a:pt x="17" y="118"/>
                    <a:pt x="17" y="269"/>
                  </a:cubicBezTo>
                  <a:cubicBezTo>
                    <a:pt x="17" y="787"/>
                    <a:pt x="0" y="1990"/>
                    <a:pt x="17" y="2006"/>
                  </a:cubicBezTo>
                  <a:cubicBezTo>
                    <a:pt x="17" y="2024"/>
                    <a:pt x="185" y="2080"/>
                    <a:pt x="396" y="2080"/>
                  </a:cubicBezTo>
                  <a:cubicBezTo>
                    <a:pt x="768" y="2080"/>
                    <a:pt x="1274" y="1907"/>
                    <a:pt x="1220" y="1054"/>
                  </a:cubicBezTo>
                  <a:cubicBezTo>
                    <a:pt x="1173" y="165"/>
                    <a:pt x="673" y="0"/>
                    <a:pt x="336"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486;p60"/>
            <p:cNvSpPr/>
            <p:nvPr/>
          </p:nvSpPr>
          <p:spPr>
            <a:xfrm>
              <a:off x="4663048" y="1774094"/>
              <a:ext cx="19294" cy="37563"/>
            </a:xfrm>
            <a:custGeom>
              <a:avLst/>
              <a:gdLst/>
              <a:ahLst/>
              <a:cxnLst/>
              <a:rect l="l" t="t" r="r" b="b"/>
              <a:pathLst>
                <a:path w="602" h="1172" extrusionOk="0">
                  <a:moveTo>
                    <a:pt x="217" y="0"/>
                  </a:moveTo>
                  <a:cubicBezTo>
                    <a:pt x="167" y="0"/>
                    <a:pt x="117" y="17"/>
                    <a:pt x="84" y="50"/>
                  </a:cubicBezTo>
                  <a:cubicBezTo>
                    <a:pt x="67" y="67"/>
                    <a:pt x="50" y="100"/>
                    <a:pt x="50" y="134"/>
                  </a:cubicBezTo>
                  <a:cubicBezTo>
                    <a:pt x="37" y="175"/>
                    <a:pt x="57" y="205"/>
                    <a:pt x="64" y="205"/>
                  </a:cubicBezTo>
                  <a:cubicBezTo>
                    <a:pt x="66" y="205"/>
                    <a:pt x="67" y="203"/>
                    <a:pt x="67" y="201"/>
                  </a:cubicBezTo>
                  <a:cubicBezTo>
                    <a:pt x="67" y="201"/>
                    <a:pt x="67" y="184"/>
                    <a:pt x="84" y="134"/>
                  </a:cubicBezTo>
                  <a:cubicBezTo>
                    <a:pt x="101" y="84"/>
                    <a:pt x="151" y="67"/>
                    <a:pt x="217" y="67"/>
                  </a:cubicBezTo>
                  <a:cubicBezTo>
                    <a:pt x="301" y="100"/>
                    <a:pt x="368" y="150"/>
                    <a:pt x="401" y="234"/>
                  </a:cubicBezTo>
                  <a:cubicBezTo>
                    <a:pt x="451" y="334"/>
                    <a:pt x="468" y="451"/>
                    <a:pt x="485" y="568"/>
                  </a:cubicBezTo>
                  <a:cubicBezTo>
                    <a:pt x="502" y="769"/>
                    <a:pt x="418" y="969"/>
                    <a:pt x="234" y="1103"/>
                  </a:cubicBezTo>
                  <a:cubicBezTo>
                    <a:pt x="209" y="1111"/>
                    <a:pt x="180" y="1115"/>
                    <a:pt x="151" y="1115"/>
                  </a:cubicBezTo>
                  <a:cubicBezTo>
                    <a:pt x="121" y="1115"/>
                    <a:pt x="92" y="1111"/>
                    <a:pt x="67" y="1103"/>
                  </a:cubicBezTo>
                  <a:cubicBezTo>
                    <a:pt x="34" y="1086"/>
                    <a:pt x="17" y="1069"/>
                    <a:pt x="0" y="1069"/>
                  </a:cubicBezTo>
                  <a:cubicBezTo>
                    <a:pt x="0" y="1069"/>
                    <a:pt x="0" y="1103"/>
                    <a:pt x="50" y="1136"/>
                  </a:cubicBezTo>
                  <a:cubicBezTo>
                    <a:pt x="92" y="1157"/>
                    <a:pt x="139" y="1171"/>
                    <a:pt x="186" y="1171"/>
                  </a:cubicBezTo>
                  <a:cubicBezTo>
                    <a:pt x="214" y="1171"/>
                    <a:pt x="242" y="1166"/>
                    <a:pt x="268" y="1153"/>
                  </a:cubicBezTo>
                  <a:cubicBezTo>
                    <a:pt x="468" y="1036"/>
                    <a:pt x="602" y="802"/>
                    <a:pt x="568" y="568"/>
                  </a:cubicBezTo>
                  <a:cubicBezTo>
                    <a:pt x="568" y="434"/>
                    <a:pt x="535" y="301"/>
                    <a:pt x="468" y="201"/>
                  </a:cubicBezTo>
                  <a:cubicBezTo>
                    <a:pt x="418" y="100"/>
                    <a:pt x="334" y="17"/>
                    <a:pt x="217"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487;p60"/>
            <p:cNvSpPr/>
            <p:nvPr/>
          </p:nvSpPr>
          <p:spPr>
            <a:xfrm>
              <a:off x="4462222" y="1769254"/>
              <a:ext cx="16089" cy="15031"/>
            </a:xfrm>
            <a:custGeom>
              <a:avLst/>
              <a:gdLst/>
              <a:ahLst/>
              <a:cxnLst/>
              <a:rect l="l" t="t" r="r" b="b"/>
              <a:pathLst>
                <a:path w="502" h="469" extrusionOk="0">
                  <a:moveTo>
                    <a:pt x="251" y="1"/>
                  </a:moveTo>
                  <a:cubicBezTo>
                    <a:pt x="117" y="1"/>
                    <a:pt x="1" y="101"/>
                    <a:pt x="1" y="235"/>
                  </a:cubicBezTo>
                  <a:cubicBezTo>
                    <a:pt x="17" y="368"/>
                    <a:pt x="134" y="468"/>
                    <a:pt x="268" y="468"/>
                  </a:cubicBezTo>
                  <a:cubicBezTo>
                    <a:pt x="385" y="468"/>
                    <a:pt x="502" y="368"/>
                    <a:pt x="502" y="235"/>
                  </a:cubicBezTo>
                  <a:cubicBezTo>
                    <a:pt x="485" y="101"/>
                    <a:pt x="368"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488;p60"/>
            <p:cNvSpPr/>
            <p:nvPr/>
          </p:nvSpPr>
          <p:spPr>
            <a:xfrm>
              <a:off x="4448313" y="1759479"/>
              <a:ext cx="32146" cy="9807"/>
            </a:xfrm>
            <a:custGeom>
              <a:avLst/>
              <a:gdLst/>
              <a:ahLst/>
              <a:cxnLst/>
              <a:rect l="l" t="t" r="r" b="b"/>
              <a:pathLst>
                <a:path w="1003" h="306" extrusionOk="0">
                  <a:moveTo>
                    <a:pt x="551" y="1"/>
                  </a:moveTo>
                  <a:cubicBezTo>
                    <a:pt x="529" y="1"/>
                    <a:pt x="507" y="2"/>
                    <a:pt x="485" y="5"/>
                  </a:cubicBezTo>
                  <a:cubicBezTo>
                    <a:pt x="351" y="22"/>
                    <a:pt x="217" y="72"/>
                    <a:pt x="100" y="155"/>
                  </a:cubicBezTo>
                  <a:cubicBezTo>
                    <a:pt x="34" y="222"/>
                    <a:pt x="0" y="289"/>
                    <a:pt x="17" y="306"/>
                  </a:cubicBezTo>
                  <a:lnTo>
                    <a:pt x="17" y="289"/>
                  </a:lnTo>
                  <a:cubicBezTo>
                    <a:pt x="20" y="292"/>
                    <a:pt x="25" y="294"/>
                    <a:pt x="31" y="294"/>
                  </a:cubicBezTo>
                  <a:cubicBezTo>
                    <a:pt x="88" y="294"/>
                    <a:pt x="261" y="170"/>
                    <a:pt x="501" y="155"/>
                  </a:cubicBezTo>
                  <a:cubicBezTo>
                    <a:pt x="518" y="154"/>
                    <a:pt x="535" y="154"/>
                    <a:pt x="551" y="154"/>
                  </a:cubicBezTo>
                  <a:cubicBezTo>
                    <a:pt x="749" y="154"/>
                    <a:pt x="918" y="228"/>
                    <a:pt x="970" y="228"/>
                  </a:cubicBezTo>
                  <a:cubicBezTo>
                    <a:pt x="979" y="228"/>
                    <a:pt x="984" y="226"/>
                    <a:pt x="986" y="222"/>
                  </a:cubicBezTo>
                  <a:cubicBezTo>
                    <a:pt x="1003" y="205"/>
                    <a:pt x="969" y="155"/>
                    <a:pt x="869" y="105"/>
                  </a:cubicBezTo>
                  <a:cubicBezTo>
                    <a:pt x="771" y="36"/>
                    <a:pt x="66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489;p60"/>
            <p:cNvSpPr/>
            <p:nvPr/>
          </p:nvSpPr>
          <p:spPr>
            <a:xfrm>
              <a:off x="4546290" y="1767652"/>
              <a:ext cx="16121" cy="15031"/>
            </a:xfrm>
            <a:custGeom>
              <a:avLst/>
              <a:gdLst/>
              <a:ahLst/>
              <a:cxnLst/>
              <a:rect l="l" t="t" r="r" b="b"/>
              <a:pathLst>
                <a:path w="503" h="469" extrusionOk="0">
                  <a:moveTo>
                    <a:pt x="235" y="1"/>
                  </a:moveTo>
                  <a:cubicBezTo>
                    <a:pt x="101" y="1"/>
                    <a:pt x="1" y="117"/>
                    <a:pt x="1" y="234"/>
                  </a:cubicBezTo>
                  <a:cubicBezTo>
                    <a:pt x="17" y="368"/>
                    <a:pt x="118" y="468"/>
                    <a:pt x="251" y="468"/>
                  </a:cubicBezTo>
                  <a:cubicBezTo>
                    <a:pt x="385" y="468"/>
                    <a:pt x="502" y="368"/>
                    <a:pt x="485" y="234"/>
                  </a:cubicBezTo>
                  <a:cubicBezTo>
                    <a:pt x="485" y="101"/>
                    <a:pt x="36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490;p60"/>
            <p:cNvSpPr/>
            <p:nvPr/>
          </p:nvSpPr>
          <p:spPr>
            <a:xfrm>
              <a:off x="4534527" y="1759479"/>
              <a:ext cx="31601" cy="9807"/>
            </a:xfrm>
            <a:custGeom>
              <a:avLst/>
              <a:gdLst/>
              <a:ahLst/>
              <a:cxnLst/>
              <a:rect l="l" t="t" r="r" b="b"/>
              <a:pathLst>
                <a:path w="986" h="306" extrusionOk="0">
                  <a:moveTo>
                    <a:pt x="535" y="1"/>
                  </a:moveTo>
                  <a:cubicBezTo>
                    <a:pt x="513" y="1"/>
                    <a:pt x="490" y="2"/>
                    <a:pt x="468" y="5"/>
                  </a:cubicBezTo>
                  <a:cubicBezTo>
                    <a:pt x="334" y="22"/>
                    <a:pt x="201" y="72"/>
                    <a:pt x="100" y="155"/>
                  </a:cubicBezTo>
                  <a:cubicBezTo>
                    <a:pt x="17" y="222"/>
                    <a:pt x="0" y="289"/>
                    <a:pt x="17" y="306"/>
                  </a:cubicBezTo>
                  <a:lnTo>
                    <a:pt x="17" y="289"/>
                  </a:lnTo>
                  <a:cubicBezTo>
                    <a:pt x="19" y="292"/>
                    <a:pt x="22" y="294"/>
                    <a:pt x="27" y="294"/>
                  </a:cubicBezTo>
                  <a:cubicBezTo>
                    <a:pt x="71" y="294"/>
                    <a:pt x="244" y="170"/>
                    <a:pt x="485" y="155"/>
                  </a:cubicBezTo>
                  <a:cubicBezTo>
                    <a:pt x="503" y="154"/>
                    <a:pt x="520" y="154"/>
                    <a:pt x="538" y="154"/>
                  </a:cubicBezTo>
                  <a:cubicBezTo>
                    <a:pt x="746" y="154"/>
                    <a:pt x="905" y="228"/>
                    <a:pt x="954" y="228"/>
                  </a:cubicBezTo>
                  <a:cubicBezTo>
                    <a:pt x="962" y="228"/>
                    <a:pt x="967" y="226"/>
                    <a:pt x="969" y="222"/>
                  </a:cubicBezTo>
                  <a:cubicBezTo>
                    <a:pt x="986" y="205"/>
                    <a:pt x="953" y="155"/>
                    <a:pt x="869" y="105"/>
                  </a:cubicBezTo>
                  <a:cubicBezTo>
                    <a:pt x="758" y="36"/>
                    <a:pt x="646" y="1"/>
                    <a:pt x="5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491;p60"/>
            <p:cNvSpPr/>
            <p:nvPr/>
          </p:nvSpPr>
          <p:spPr>
            <a:xfrm>
              <a:off x="4582698" y="1643330"/>
              <a:ext cx="92144" cy="161660"/>
            </a:xfrm>
            <a:custGeom>
              <a:avLst/>
              <a:gdLst/>
              <a:ahLst/>
              <a:cxnLst/>
              <a:rect l="l" t="t" r="r" b="b"/>
              <a:pathLst>
                <a:path w="2875" h="5044" extrusionOk="0">
                  <a:moveTo>
                    <a:pt x="962" y="0"/>
                  </a:moveTo>
                  <a:cubicBezTo>
                    <a:pt x="795" y="0"/>
                    <a:pt x="623" y="23"/>
                    <a:pt x="452" y="70"/>
                  </a:cubicBezTo>
                  <a:lnTo>
                    <a:pt x="252" y="471"/>
                  </a:lnTo>
                  <a:cubicBezTo>
                    <a:pt x="1" y="1056"/>
                    <a:pt x="118" y="1724"/>
                    <a:pt x="552" y="2175"/>
                  </a:cubicBezTo>
                  <a:cubicBezTo>
                    <a:pt x="753" y="2342"/>
                    <a:pt x="937" y="2509"/>
                    <a:pt x="1104" y="2710"/>
                  </a:cubicBezTo>
                  <a:cubicBezTo>
                    <a:pt x="1421" y="3128"/>
                    <a:pt x="1371" y="3712"/>
                    <a:pt x="1421" y="4247"/>
                  </a:cubicBezTo>
                  <a:cubicBezTo>
                    <a:pt x="1421" y="4498"/>
                    <a:pt x="1521" y="4732"/>
                    <a:pt x="1689" y="4915"/>
                  </a:cubicBezTo>
                  <a:cubicBezTo>
                    <a:pt x="1774" y="5001"/>
                    <a:pt x="1886" y="5043"/>
                    <a:pt x="1996" y="5043"/>
                  </a:cubicBezTo>
                  <a:cubicBezTo>
                    <a:pt x="2121" y="5043"/>
                    <a:pt x="2243" y="4989"/>
                    <a:pt x="2323" y="4882"/>
                  </a:cubicBezTo>
                  <a:cubicBezTo>
                    <a:pt x="2357" y="4815"/>
                    <a:pt x="2390" y="4748"/>
                    <a:pt x="2390" y="4665"/>
                  </a:cubicBezTo>
                  <a:cubicBezTo>
                    <a:pt x="2507" y="4080"/>
                    <a:pt x="2624" y="3495"/>
                    <a:pt x="2724" y="2910"/>
                  </a:cubicBezTo>
                  <a:cubicBezTo>
                    <a:pt x="2841" y="2459"/>
                    <a:pt x="2875" y="2008"/>
                    <a:pt x="2825" y="1557"/>
                  </a:cubicBezTo>
                  <a:cubicBezTo>
                    <a:pt x="2656" y="642"/>
                    <a:pt x="1859" y="0"/>
                    <a:pt x="9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492;p60"/>
            <p:cNvSpPr/>
            <p:nvPr/>
          </p:nvSpPr>
          <p:spPr>
            <a:xfrm>
              <a:off x="4392674" y="1622529"/>
              <a:ext cx="222203" cy="99708"/>
            </a:xfrm>
            <a:custGeom>
              <a:avLst/>
              <a:gdLst/>
              <a:ahLst/>
              <a:cxnLst/>
              <a:rect l="l" t="t" r="r" b="b"/>
              <a:pathLst>
                <a:path w="6933" h="3111" extrusionOk="0">
                  <a:moveTo>
                    <a:pt x="1389" y="1"/>
                  </a:moveTo>
                  <a:cubicBezTo>
                    <a:pt x="1124" y="1"/>
                    <a:pt x="857" y="65"/>
                    <a:pt x="617" y="201"/>
                  </a:cubicBezTo>
                  <a:cubicBezTo>
                    <a:pt x="299" y="351"/>
                    <a:pt x="65" y="652"/>
                    <a:pt x="15" y="1003"/>
                  </a:cubicBezTo>
                  <a:cubicBezTo>
                    <a:pt x="0" y="1329"/>
                    <a:pt x="248" y="1655"/>
                    <a:pt x="526" y="1655"/>
                  </a:cubicBezTo>
                  <a:cubicBezTo>
                    <a:pt x="561" y="1655"/>
                    <a:pt x="597" y="1649"/>
                    <a:pt x="633" y="1638"/>
                  </a:cubicBezTo>
                  <a:lnTo>
                    <a:pt x="633" y="1638"/>
                  </a:lnTo>
                  <a:cubicBezTo>
                    <a:pt x="299" y="1755"/>
                    <a:pt x="166" y="2239"/>
                    <a:pt x="333" y="2574"/>
                  </a:cubicBezTo>
                  <a:cubicBezTo>
                    <a:pt x="489" y="2845"/>
                    <a:pt x="768" y="3006"/>
                    <a:pt x="1075" y="3006"/>
                  </a:cubicBezTo>
                  <a:cubicBezTo>
                    <a:pt x="1127" y="3006"/>
                    <a:pt x="1181" y="3001"/>
                    <a:pt x="1235" y="2991"/>
                  </a:cubicBezTo>
                  <a:cubicBezTo>
                    <a:pt x="1586" y="2925"/>
                    <a:pt x="1903" y="2724"/>
                    <a:pt x="2137" y="2440"/>
                  </a:cubicBezTo>
                  <a:cubicBezTo>
                    <a:pt x="2169" y="2821"/>
                    <a:pt x="2487" y="3111"/>
                    <a:pt x="2847" y="3111"/>
                  </a:cubicBezTo>
                  <a:cubicBezTo>
                    <a:pt x="2867" y="3111"/>
                    <a:pt x="2886" y="3110"/>
                    <a:pt x="2906" y="3108"/>
                  </a:cubicBezTo>
                  <a:cubicBezTo>
                    <a:pt x="3290" y="3058"/>
                    <a:pt x="3641" y="2908"/>
                    <a:pt x="3925" y="2657"/>
                  </a:cubicBezTo>
                  <a:cubicBezTo>
                    <a:pt x="4209" y="2407"/>
                    <a:pt x="4543" y="2206"/>
                    <a:pt x="4894" y="2089"/>
                  </a:cubicBezTo>
                  <a:cubicBezTo>
                    <a:pt x="5145" y="2056"/>
                    <a:pt x="5412" y="2039"/>
                    <a:pt x="5663" y="2039"/>
                  </a:cubicBezTo>
                  <a:cubicBezTo>
                    <a:pt x="5930" y="2022"/>
                    <a:pt x="6181" y="1872"/>
                    <a:pt x="6314" y="1655"/>
                  </a:cubicBezTo>
                  <a:cubicBezTo>
                    <a:pt x="6448" y="1404"/>
                    <a:pt x="6932" y="1120"/>
                    <a:pt x="6682" y="1120"/>
                  </a:cubicBezTo>
                  <a:lnTo>
                    <a:pt x="6465" y="752"/>
                  </a:lnTo>
                  <a:cubicBezTo>
                    <a:pt x="5963" y="652"/>
                    <a:pt x="5496" y="485"/>
                    <a:pt x="5061" y="251"/>
                  </a:cubicBezTo>
                  <a:cubicBezTo>
                    <a:pt x="4780" y="105"/>
                    <a:pt x="4461" y="35"/>
                    <a:pt x="4140" y="35"/>
                  </a:cubicBezTo>
                  <a:cubicBezTo>
                    <a:pt x="3984" y="35"/>
                    <a:pt x="3827" y="51"/>
                    <a:pt x="3674" y="84"/>
                  </a:cubicBezTo>
                  <a:cubicBezTo>
                    <a:pt x="3385" y="164"/>
                    <a:pt x="3097" y="352"/>
                    <a:pt x="2793" y="352"/>
                  </a:cubicBezTo>
                  <a:cubicBezTo>
                    <a:pt x="2781" y="352"/>
                    <a:pt x="2768" y="352"/>
                    <a:pt x="2755" y="351"/>
                  </a:cubicBezTo>
                  <a:cubicBezTo>
                    <a:pt x="2438" y="351"/>
                    <a:pt x="2171" y="168"/>
                    <a:pt x="1853" y="67"/>
                  </a:cubicBezTo>
                  <a:cubicBezTo>
                    <a:pt x="1703" y="24"/>
                    <a:pt x="1547" y="1"/>
                    <a:pt x="13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493;p60"/>
            <p:cNvSpPr/>
            <p:nvPr/>
          </p:nvSpPr>
          <p:spPr>
            <a:xfrm>
              <a:off x="4483119" y="1667528"/>
              <a:ext cx="105509" cy="46505"/>
            </a:xfrm>
            <a:custGeom>
              <a:avLst/>
              <a:gdLst/>
              <a:ahLst/>
              <a:cxnLst/>
              <a:rect l="l" t="t" r="r" b="b"/>
              <a:pathLst>
                <a:path w="3292" h="1451" extrusionOk="0">
                  <a:moveTo>
                    <a:pt x="3258" y="0"/>
                  </a:moveTo>
                  <a:cubicBezTo>
                    <a:pt x="3258" y="0"/>
                    <a:pt x="3275" y="50"/>
                    <a:pt x="3258" y="150"/>
                  </a:cubicBezTo>
                  <a:cubicBezTo>
                    <a:pt x="3242" y="284"/>
                    <a:pt x="3192" y="418"/>
                    <a:pt x="3108" y="535"/>
                  </a:cubicBezTo>
                  <a:cubicBezTo>
                    <a:pt x="2974" y="702"/>
                    <a:pt x="2791" y="802"/>
                    <a:pt x="2590" y="819"/>
                  </a:cubicBezTo>
                  <a:cubicBezTo>
                    <a:pt x="2564" y="821"/>
                    <a:pt x="2538" y="821"/>
                    <a:pt x="2511" y="821"/>
                  </a:cubicBezTo>
                  <a:cubicBezTo>
                    <a:pt x="2296" y="821"/>
                    <a:pt x="2057" y="769"/>
                    <a:pt x="1805" y="769"/>
                  </a:cubicBezTo>
                  <a:cubicBezTo>
                    <a:pt x="1671" y="769"/>
                    <a:pt x="1537" y="802"/>
                    <a:pt x="1404" y="869"/>
                  </a:cubicBezTo>
                  <a:cubicBezTo>
                    <a:pt x="1287" y="919"/>
                    <a:pt x="1186" y="1003"/>
                    <a:pt x="1086" y="1069"/>
                  </a:cubicBezTo>
                  <a:cubicBezTo>
                    <a:pt x="986" y="1136"/>
                    <a:pt x="902" y="1203"/>
                    <a:pt x="802" y="1270"/>
                  </a:cubicBezTo>
                  <a:cubicBezTo>
                    <a:pt x="735" y="1320"/>
                    <a:pt x="635" y="1353"/>
                    <a:pt x="552" y="1387"/>
                  </a:cubicBezTo>
                  <a:cubicBezTo>
                    <a:pt x="485" y="1404"/>
                    <a:pt x="414" y="1412"/>
                    <a:pt x="343" y="1412"/>
                  </a:cubicBezTo>
                  <a:cubicBezTo>
                    <a:pt x="272" y="1412"/>
                    <a:pt x="201" y="1404"/>
                    <a:pt x="134" y="1387"/>
                  </a:cubicBezTo>
                  <a:cubicBezTo>
                    <a:pt x="84" y="1353"/>
                    <a:pt x="50" y="1337"/>
                    <a:pt x="0" y="1303"/>
                  </a:cubicBezTo>
                  <a:lnTo>
                    <a:pt x="0" y="1303"/>
                  </a:lnTo>
                  <a:cubicBezTo>
                    <a:pt x="0" y="1303"/>
                    <a:pt x="0" y="1320"/>
                    <a:pt x="34" y="1337"/>
                  </a:cubicBezTo>
                  <a:cubicBezTo>
                    <a:pt x="50" y="1370"/>
                    <a:pt x="84" y="1387"/>
                    <a:pt x="134" y="1404"/>
                  </a:cubicBezTo>
                  <a:cubicBezTo>
                    <a:pt x="212" y="1433"/>
                    <a:pt x="295" y="1451"/>
                    <a:pt x="377" y="1451"/>
                  </a:cubicBezTo>
                  <a:cubicBezTo>
                    <a:pt x="437" y="1451"/>
                    <a:pt x="496" y="1441"/>
                    <a:pt x="552" y="1420"/>
                  </a:cubicBezTo>
                  <a:cubicBezTo>
                    <a:pt x="652" y="1404"/>
                    <a:pt x="752" y="1370"/>
                    <a:pt x="836" y="1320"/>
                  </a:cubicBezTo>
                  <a:cubicBezTo>
                    <a:pt x="936" y="1253"/>
                    <a:pt x="1019" y="1186"/>
                    <a:pt x="1120" y="1120"/>
                  </a:cubicBezTo>
                  <a:cubicBezTo>
                    <a:pt x="1320" y="952"/>
                    <a:pt x="1554" y="852"/>
                    <a:pt x="1805" y="835"/>
                  </a:cubicBezTo>
                  <a:cubicBezTo>
                    <a:pt x="2042" y="835"/>
                    <a:pt x="2280" y="888"/>
                    <a:pt x="2506" y="888"/>
                  </a:cubicBezTo>
                  <a:cubicBezTo>
                    <a:pt x="2534" y="888"/>
                    <a:pt x="2562" y="887"/>
                    <a:pt x="2590" y="886"/>
                  </a:cubicBezTo>
                  <a:cubicBezTo>
                    <a:pt x="2707" y="869"/>
                    <a:pt x="2824" y="835"/>
                    <a:pt x="2924" y="769"/>
                  </a:cubicBezTo>
                  <a:cubicBezTo>
                    <a:pt x="3008" y="719"/>
                    <a:pt x="3075" y="652"/>
                    <a:pt x="3141" y="568"/>
                  </a:cubicBezTo>
                  <a:cubicBezTo>
                    <a:pt x="3225" y="451"/>
                    <a:pt x="3275" y="301"/>
                    <a:pt x="3292" y="150"/>
                  </a:cubicBezTo>
                  <a:cubicBezTo>
                    <a:pt x="3292" y="117"/>
                    <a:pt x="3275" y="67"/>
                    <a:pt x="3275" y="33"/>
                  </a:cubicBezTo>
                  <a:cubicBezTo>
                    <a:pt x="3275" y="17"/>
                    <a:pt x="3275" y="0"/>
                    <a:pt x="3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494;p60"/>
            <p:cNvSpPr/>
            <p:nvPr/>
          </p:nvSpPr>
          <p:spPr>
            <a:xfrm>
              <a:off x="4590198" y="1626279"/>
              <a:ext cx="10224" cy="26281"/>
            </a:xfrm>
            <a:custGeom>
              <a:avLst/>
              <a:gdLst/>
              <a:ahLst/>
              <a:cxnLst/>
              <a:rect l="l" t="t" r="r" b="b"/>
              <a:pathLst>
                <a:path w="319" h="820" extrusionOk="0">
                  <a:moveTo>
                    <a:pt x="101" y="0"/>
                  </a:moveTo>
                  <a:lnTo>
                    <a:pt x="101" y="0"/>
                  </a:lnTo>
                  <a:cubicBezTo>
                    <a:pt x="1" y="301"/>
                    <a:pt x="84" y="619"/>
                    <a:pt x="318" y="819"/>
                  </a:cubicBezTo>
                  <a:cubicBezTo>
                    <a:pt x="151" y="585"/>
                    <a:pt x="84" y="285"/>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495;p60"/>
            <p:cNvSpPr/>
            <p:nvPr/>
          </p:nvSpPr>
          <p:spPr>
            <a:xfrm>
              <a:off x="4600935" y="1625734"/>
              <a:ext cx="14999" cy="27884"/>
            </a:xfrm>
            <a:custGeom>
              <a:avLst/>
              <a:gdLst/>
              <a:ahLst/>
              <a:cxnLst/>
              <a:rect l="l" t="t" r="r" b="b"/>
              <a:pathLst>
                <a:path w="468" h="870" extrusionOk="0">
                  <a:moveTo>
                    <a:pt x="451" y="1"/>
                  </a:moveTo>
                  <a:lnTo>
                    <a:pt x="451" y="1"/>
                  </a:lnTo>
                  <a:cubicBezTo>
                    <a:pt x="167" y="201"/>
                    <a:pt x="0" y="519"/>
                    <a:pt x="0" y="870"/>
                  </a:cubicBezTo>
                  <a:cubicBezTo>
                    <a:pt x="17" y="870"/>
                    <a:pt x="50" y="652"/>
                    <a:pt x="184" y="402"/>
                  </a:cubicBezTo>
                  <a:cubicBezTo>
                    <a:pt x="301" y="168"/>
                    <a:pt x="468" y="17"/>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496;p60"/>
            <p:cNvSpPr/>
            <p:nvPr/>
          </p:nvSpPr>
          <p:spPr>
            <a:xfrm>
              <a:off x="4778171" y="2231928"/>
              <a:ext cx="199768" cy="229254"/>
            </a:xfrm>
            <a:custGeom>
              <a:avLst/>
              <a:gdLst/>
              <a:ahLst/>
              <a:cxnLst/>
              <a:rect l="l" t="t" r="r" b="b"/>
              <a:pathLst>
                <a:path w="6233" h="7153" extrusionOk="0">
                  <a:moveTo>
                    <a:pt x="3459" y="1"/>
                  </a:moveTo>
                  <a:lnTo>
                    <a:pt x="1" y="2056"/>
                  </a:lnTo>
                  <a:lnTo>
                    <a:pt x="1989" y="7152"/>
                  </a:lnTo>
                  <a:lnTo>
                    <a:pt x="6233" y="7152"/>
                  </a:lnTo>
                  <a:lnTo>
                    <a:pt x="3459"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497;p60"/>
            <p:cNvSpPr/>
            <p:nvPr/>
          </p:nvSpPr>
          <p:spPr>
            <a:xfrm>
              <a:off x="4092173" y="1735954"/>
              <a:ext cx="390978" cy="592540"/>
            </a:xfrm>
            <a:custGeom>
              <a:avLst/>
              <a:gdLst/>
              <a:ahLst/>
              <a:cxnLst/>
              <a:rect l="l" t="t" r="r" b="b"/>
              <a:pathLst>
                <a:path w="12199" h="18488" extrusionOk="0">
                  <a:moveTo>
                    <a:pt x="2227" y="1"/>
                  </a:moveTo>
                  <a:cubicBezTo>
                    <a:pt x="1732" y="1"/>
                    <a:pt x="1572" y="2498"/>
                    <a:pt x="1572" y="2744"/>
                  </a:cubicBezTo>
                  <a:cubicBezTo>
                    <a:pt x="1564" y="2828"/>
                    <a:pt x="1504" y="2866"/>
                    <a:pt x="1443" y="2866"/>
                  </a:cubicBezTo>
                  <a:cubicBezTo>
                    <a:pt x="1370" y="2866"/>
                    <a:pt x="1295" y="2811"/>
                    <a:pt x="1304" y="2711"/>
                  </a:cubicBezTo>
                  <a:cubicBezTo>
                    <a:pt x="1321" y="2510"/>
                    <a:pt x="1688" y="288"/>
                    <a:pt x="1154" y="188"/>
                  </a:cubicBezTo>
                  <a:cubicBezTo>
                    <a:pt x="1148" y="187"/>
                    <a:pt x="1142" y="186"/>
                    <a:pt x="1136" y="186"/>
                  </a:cubicBezTo>
                  <a:cubicBezTo>
                    <a:pt x="760" y="186"/>
                    <a:pt x="998" y="2333"/>
                    <a:pt x="669" y="2761"/>
                  </a:cubicBezTo>
                  <a:cubicBezTo>
                    <a:pt x="639" y="2798"/>
                    <a:pt x="615" y="2815"/>
                    <a:pt x="594" y="2815"/>
                  </a:cubicBezTo>
                  <a:cubicBezTo>
                    <a:pt x="386" y="2815"/>
                    <a:pt x="618" y="1050"/>
                    <a:pt x="268" y="990"/>
                  </a:cubicBezTo>
                  <a:cubicBezTo>
                    <a:pt x="253" y="988"/>
                    <a:pt x="237" y="986"/>
                    <a:pt x="223" y="986"/>
                  </a:cubicBezTo>
                  <a:cubicBezTo>
                    <a:pt x="95" y="986"/>
                    <a:pt x="1" y="1103"/>
                    <a:pt x="1" y="2226"/>
                  </a:cubicBezTo>
                  <a:cubicBezTo>
                    <a:pt x="1" y="2894"/>
                    <a:pt x="252" y="3897"/>
                    <a:pt x="168" y="5183"/>
                  </a:cubicBezTo>
                  <a:cubicBezTo>
                    <a:pt x="326" y="8765"/>
                    <a:pt x="156" y="18487"/>
                    <a:pt x="3697" y="18487"/>
                  </a:cubicBezTo>
                  <a:cubicBezTo>
                    <a:pt x="3906" y="18487"/>
                    <a:pt x="4127" y="18454"/>
                    <a:pt x="4362" y="18383"/>
                  </a:cubicBezTo>
                  <a:cubicBezTo>
                    <a:pt x="7269" y="17481"/>
                    <a:pt x="9926" y="15977"/>
                    <a:pt x="12198" y="13955"/>
                  </a:cubicBezTo>
                  <a:lnTo>
                    <a:pt x="9809" y="9678"/>
                  </a:lnTo>
                  <a:cubicBezTo>
                    <a:pt x="9809" y="9678"/>
                    <a:pt x="6133" y="13454"/>
                    <a:pt x="4562" y="13454"/>
                  </a:cubicBezTo>
                  <a:cubicBezTo>
                    <a:pt x="4044" y="13454"/>
                    <a:pt x="3627" y="7172"/>
                    <a:pt x="3627" y="5350"/>
                  </a:cubicBezTo>
                  <a:cubicBezTo>
                    <a:pt x="3710" y="5117"/>
                    <a:pt x="3827" y="4899"/>
                    <a:pt x="3978" y="4699"/>
                  </a:cubicBezTo>
                  <a:cubicBezTo>
                    <a:pt x="4111" y="4515"/>
                    <a:pt x="4262" y="4348"/>
                    <a:pt x="4445" y="4198"/>
                  </a:cubicBezTo>
                  <a:cubicBezTo>
                    <a:pt x="4663" y="4014"/>
                    <a:pt x="4897" y="3847"/>
                    <a:pt x="5164" y="3730"/>
                  </a:cubicBezTo>
                  <a:cubicBezTo>
                    <a:pt x="5414" y="3646"/>
                    <a:pt x="5431" y="3312"/>
                    <a:pt x="5197" y="3245"/>
                  </a:cubicBezTo>
                  <a:cubicBezTo>
                    <a:pt x="5172" y="3237"/>
                    <a:pt x="5141" y="3234"/>
                    <a:pt x="5104" y="3234"/>
                  </a:cubicBezTo>
                  <a:cubicBezTo>
                    <a:pt x="4822" y="3234"/>
                    <a:pt x="4224" y="3463"/>
                    <a:pt x="3677" y="3980"/>
                  </a:cubicBezTo>
                  <a:cubicBezTo>
                    <a:pt x="3567" y="4084"/>
                    <a:pt x="3483" y="4128"/>
                    <a:pt x="3418" y="4128"/>
                  </a:cubicBezTo>
                  <a:cubicBezTo>
                    <a:pt x="3120" y="4128"/>
                    <a:pt x="3251" y="3176"/>
                    <a:pt x="3293" y="2777"/>
                  </a:cubicBezTo>
                  <a:cubicBezTo>
                    <a:pt x="3359" y="2310"/>
                    <a:pt x="3476" y="822"/>
                    <a:pt x="3343" y="689"/>
                  </a:cubicBezTo>
                  <a:cubicBezTo>
                    <a:pt x="3289" y="640"/>
                    <a:pt x="3233" y="616"/>
                    <a:pt x="3177" y="616"/>
                  </a:cubicBezTo>
                  <a:cubicBezTo>
                    <a:pt x="3023" y="616"/>
                    <a:pt x="2878" y="801"/>
                    <a:pt x="2841" y="1157"/>
                  </a:cubicBezTo>
                  <a:cubicBezTo>
                    <a:pt x="2809" y="1633"/>
                    <a:pt x="2566" y="3013"/>
                    <a:pt x="2320" y="3013"/>
                  </a:cubicBezTo>
                  <a:cubicBezTo>
                    <a:pt x="2315" y="3013"/>
                    <a:pt x="2311" y="3012"/>
                    <a:pt x="2307" y="3011"/>
                  </a:cubicBezTo>
                  <a:cubicBezTo>
                    <a:pt x="2056" y="2978"/>
                    <a:pt x="2390" y="555"/>
                    <a:pt x="2390" y="555"/>
                  </a:cubicBezTo>
                  <a:cubicBezTo>
                    <a:pt x="2390" y="555"/>
                    <a:pt x="2541" y="54"/>
                    <a:pt x="2257" y="4"/>
                  </a:cubicBezTo>
                  <a:cubicBezTo>
                    <a:pt x="2247" y="2"/>
                    <a:pt x="2237" y="1"/>
                    <a:pt x="2227"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498;p60"/>
            <p:cNvSpPr/>
            <p:nvPr/>
          </p:nvSpPr>
          <p:spPr>
            <a:xfrm>
              <a:off x="4735321" y="2154303"/>
              <a:ext cx="13974" cy="125860"/>
            </a:xfrm>
            <a:custGeom>
              <a:avLst/>
              <a:gdLst/>
              <a:ahLst/>
              <a:cxnLst/>
              <a:rect l="l" t="t" r="r" b="b"/>
              <a:pathLst>
                <a:path w="436" h="3927" extrusionOk="0">
                  <a:moveTo>
                    <a:pt x="1" y="0"/>
                  </a:moveTo>
                  <a:cubicBezTo>
                    <a:pt x="1" y="50"/>
                    <a:pt x="1" y="100"/>
                    <a:pt x="18" y="150"/>
                  </a:cubicBezTo>
                  <a:cubicBezTo>
                    <a:pt x="34" y="267"/>
                    <a:pt x="51" y="418"/>
                    <a:pt x="68" y="568"/>
                  </a:cubicBezTo>
                  <a:cubicBezTo>
                    <a:pt x="135" y="936"/>
                    <a:pt x="201" y="1420"/>
                    <a:pt x="252" y="1955"/>
                  </a:cubicBezTo>
                  <a:cubicBezTo>
                    <a:pt x="318" y="2506"/>
                    <a:pt x="352" y="2991"/>
                    <a:pt x="385" y="3342"/>
                  </a:cubicBezTo>
                  <a:cubicBezTo>
                    <a:pt x="385" y="3509"/>
                    <a:pt x="402" y="3659"/>
                    <a:pt x="402" y="3776"/>
                  </a:cubicBezTo>
                  <a:cubicBezTo>
                    <a:pt x="402" y="3826"/>
                    <a:pt x="419" y="3876"/>
                    <a:pt x="435" y="3927"/>
                  </a:cubicBezTo>
                  <a:cubicBezTo>
                    <a:pt x="435" y="3876"/>
                    <a:pt x="435" y="3826"/>
                    <a:pt x="435" y="3776"/>
                  </a:cubicBezTo>
                  <a:cubicBezTo>
                    <a:pt x="435" y="3676"/>
                    <a:pt x="435" y="3526"/>
                    <a:pt x="435" y="3342"/>
                  </a:cubicBezTo>
                  <a:cubicBezTo>
                    <a:pt x="419" y="2991"/>
                    <a:pt x="385" y="2490"/>
                    <a:pt x="318" y="1955"/>
                  </a:cubicBezTo>
                  <a:cubicBezTo>
                    <a:pt x="268" y="1404"/>
                    <a:pt x="185" y="919"/>
                    <a:pt x="118" y="568"/>
                  </a:cubicBezTo>
                  <a:cubicBezTo>
                    <a:pt x="84" y="384"/>
                    <a:pt x="51" y="251"/>
                    <a:pt x="34" y="150"/>
                  </a:cubicBezTo>
                  <a:cubicBezTo>
                    <a:pt x="34" y="100"/>
                    <a:pt x="18" y="5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499;p60"/>
            <p:cNvSpPr/>
            <p:nvPr/>
          </p:nvSpPr>
          <p:spPr>
            <a:xfrm>
              <a:off x="4257135" y="1985432"/>
              <a:ext cx="665134" cy="477865"/>
            </a:xfrm>
            <a:custGeom>
              <a:avLst/>
              <a:gdLst/>
              <a:ahLst/>
              <a:cxnLst/>
              <a:rect l="l" t="t" r="r" b="b"/>
              <a:pathLst>
                <a:path w="20753" h="14910" extrusionOk="0">
                  <a:moveTo>
                    <a:pt x="12572" y="0"/>
                  </a:moveTo>
                  <a:cubicBezTo>
                    <a:pt x="12408" y="0"/>
                    <a:pt x="12314" y="6"/>
                    <a:pt x="12314" y="6"/>
                  </a:cubicBezTo>
                  <a:lnTo>
                    <a:pt x="10059" y="1543"/>
                  </a:lnTo>
                  <a:lnTo>
                    <a:pt x="7970" y="89"/>
                  </a:lnTo>
                  <a:cubicBezTo>
                    <a:pt x="6867" y="206"/>
                    <a:pt x="5781" y="524"/>
                    <a:pt x="4762" y="1025"/>
                  </a:cubicBezTo>
                  <a:lnTo>
                    <a:pt x="4662" y="1042"/>
                  </a:lnTo>
                  <a:lnTo>
                    <a:pt x="4662" y="1075"/>
                  </a:lnTo>
                  <a:cubicBezTo>
                    <a:pt x="3425" y="1710"/>
                    <a:pt x="1671" y="3281"/>
                    <a:pt x="0" y="4785"/>
                  </a:cubicBezTo>
                  <a:lnTo>
                    <a:pt x="1938" y="6673"/>
                  </a:lnTo>
                  <a:lnTo>
                    <a:pt x="4060" y="8661"/>
                  </a:lnTo>
                  <a:cubicBezTo>
                    <a:pt x="4155" y="8649"/>
                    <a:pt x="4241" y="8637"/>
                    <a:pt x="4325" y="8637"/>
                  </a:cubicBezTo>
                  <a:cubicBezTo>
                    <a:pt x="4359" y="8637"/>
                    <a:pt x="4394" y="8639"/>
                    <a:pt x="4428" y="8644"/>
                  </a:cubicBezTo>
                  <a:cubicBezTo>
                    <a:pt x="4461" y="8845"/>
                    <a:pt x="4027" y="14843"/>
                    <a:pt x="4027" y="14843"/>
                  </a:cubicBezTo>
                  <a:lnTo>
                    <a:pt x="15740" y="14910"/>
                  </a:lnTo>
                  <a:lnTo>
                    <a:pt x="15339" y="12437"/>
                  </a:lnTo>
                  <a:cubicBezTo>
                    <a:pt x="15456" y="11251"/>
                    <a:pt x="15439" y="10081"/>
                    <a:pt x="15322" y="8912"/>
                  </a:cubicBezTo>
                  <a:lnTo>
                    <a:pt x="15322" y="8912"/>
                  </a:lnTo>
                  <a:lnTo>
                    <a:pt x="15923" y="10516"/>
                  </a:lnTo>
                  <a:lnTo>
                    <a:pt x="20752" y="8093"/>
                  </a:lnTo>
                  <a:cubicBezTo>
                    <a:pt x="20752" y="8093"/>
                    <a:pt x="18998" y="3414"/>
                    <a:pt x="17527" y="1810"/>
                  </a:cubicBezTo>
                  <a:cubicBezTo>
                    <a:pt x="15982" y="140"/>
                    <a:pt x="13392" y="0"/>
                    <a:pt x="125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500;p60"/>
            <p:cNvSpPr/>
            <p:nvPr/>
          </p:nvSpPr>
          <p:spPr>
            <a:xfrm>
              <a:off x="4508823" y="1960977"/>
              <a:ext cx="154257" cy="130155"/>
            </a:xfrm>
            <a:custGeom>
              <a:avLst/>
              <a:gdLst/>
              <a:ahLst/>
              <a:cxnLst/>
              <a:rect l="l" t="t" r="r" b="b"/>
              <a:pathLst>
                <a:path w="4813" h="4061" extrusionOk="0">
                  <a:moveTo>
                    <a:pt x="4562" y="0"/>
                  </a:moveTo>
                  <a:cubicBezTo>
                    <a:pt x="2791" y="201"/>
                    <a:pt x="2189" y="2223"/>
                    <a:pt x="2189" y="2223"/>
                  </a:cubicBezTo>
                  <a:cubicBezTo>
                    <a:pt x="1862" y="305"/>
                    <a:pt x="384" y="199"/>
                    <a:pt x="62" y="199"/>
                  </a:cubicBezTo>
                  <a:cubicBezTo>
                    <a:pt x="22" y="199"/>
                    <a:pt x="0" y="201"/>
                    <a:pt x="0" y="201"/>
                  </a:cubicBezTo>
                  <a:lnTo>
                    <a:pt x="0" y="819"/>
                  </a:lnTo>
                  <a:lnTo>
                    <a:pt x="318" y="2741"/>
                  </a:lnTo>
                  <a:lnTo>
                    <a:pt x="1303" y="3860"/>
                  </a:lnTo>
                  <a:lnTo>
                    <a:pt x="2189" y="4060"/>
                  </a:lnTo>
                  <a:cubicBezTo>
                    <a:pt x="2189" y="4060"/>
                    <a:pt x="3726" y="3609"/>
                    <a:pt x="3860" y="3593"/>
                  </a:cubicBezTo>
                  <a:cubicBezTo>
                    <a:pt x="3977" y="3576"/>
                    <a:pt x="4812" y="953"/>
                    <a:pt x="4812" y="953"/>
                  </a:cubicBezTo>
                  <a:lnTo>
                    <a:pt x="456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501;p60"/>
            <p:cNvSpPr/>
            <p:nvPr/>
          </p:nvSpPr>
          <p:spPr>
            <a:xfrm>
              <a:off x="4591833" y="1988829"/>
              <a:ext cx="72850" cy="56248"/>
            </a:xfrm>
            <a:custGeom>
              <a:avLst/>
              <a:gdLst/>
              <a:ahLst/>
              <a:cxnLst/>
              <a:rect l="l" t="t" r="r" b="b"/>
              <a:pathLst>
                <a:path w="2273" h="1755" extrusionOk="0">
                  <a:moveTo>
                    <a:pt x="2272" y="0"/>
                  </a:moveTo>
                  <a:cubicBezTo>
                    <a:pt x="2222" y="34"/>
                    <a:pt x="2189" y="50"/>
                    <a:pt x="2155" y="84"/>
                  </a:cubicBezTo>
                  <a:cubicBezTo>
                    <a:pt x="2072" y="151"/>
                    <a:pt x="1972" y="251"/>
                    <a:pt x="1855" y="368"/>
                  </a:cubicBezTo>
                  <a:cubicBezTo>
                    <a:pt x="1537" y="685"/>
                    <a:pt x="1270" y="1019"/>
                    <a:pt x="1036" y="1404"/>
                  </a:cubicBezTo>
                  <a:cubicBezTo>
                    <a:pt x="994" y="1487"/>
                    <a:pt x="953" y="1558"/>
                    <a:pt x="911" y="1628"/>
                  </a:cubicBezTo>
                  <a:lnTo>
                    <a:pt x="911" y="1628"/>
                  </a:lnTo>
                  <a:cubicBezTo>
                    <a:pt x="705" y="1262"/>
                    <a:pt x="530" y="944"/>
                    <a:pt x="401" y="719"/>
                  </a:cubicBezTo>
                  <a:cubicBezTo>
                    <a:pt x="368" y="652"/>
                    <a:pt x="317" y="602"/>
                    <a:pt x="267" y="568"/>
                  </a:cubicBezTo>
                  <a:cubicBezTo>
                    <a:pt x="217" y="552"/>
                    <a:pt x="167" y="535"/>
                    <a:pt x="117" y="535"/>
                  </a:cubicBezTo>
                  <a:cubicBezTo>
                    <a:pt x="33" y="535"/>
                    <a:pt x="0" y="585"/>
                    <a:pt x="17" y="585"/>
                  </a:cubicBezTo>
                  <a:cubicBezTo>
                    <a:pt x="50" y="568"/>
                    <a:pt x="84" y="552"/>
                    <a:pt x="117" y="552"/>
                  </a:cubicBezTo>
                  <a:cubicBezTo>
                    <a:pt x="167" y="568"/>
                    <a:pt x="201" y="585"/>
                    <a:pt x="251" y="602"/>
                  </a:cubicBezTo>
                  <a:cubicBezTo>
                    <a:pt x="284" y="635"/>
                    <a:pt x="334" y="685"/>
                    <a:pt x="368" y="735"/>
                  </a:cubicBezTo>
                  <a:lnTo>
                    <a:pt x="886" y="1704"/>
                  </a:lnTo>
                  <a:lnTo>
                    <a:pt x="902" y="1755"/>
                  </a:lnTo>
                  <a:lnTo>
                    <a:pt x="936" y="1704"/>
                  </a:lnTo>
                  <a:cubicBezTo>
                    <a:pt x="986" y="1621"/>
                    <a:pt x="1036" y="1521"/>
                    <a:pt x="1103" y="1437"/>
                  </a:cubicBezTo>
                  <a:cubicBezTo>
                    <a:pt x="1320" y="1069"/>
                    <a:pt x="1587" y="719"/>
                    <a:pt x="1888" y="401"/>
                  </a:cubicBezTo>
                  <a:cubicBezTo>
                    <a:pt x="2005" y="267"/>
                    <a:pt x="2105" y="184"/>
                    <a:pt x="2172" y="117"/>
                  </a:cubicBezTo>
                  <a:cubicBezTo>
                    <a:pt x="2206" y="84"/>
                    <a:pt x="2239" y="50"/>
                    <a:pt x="22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502;p60"/>
            <p:cNvSpPr/>
            <p:nvPr/>
          </p:nvSpPr>
          <p:spPr>
            <a:xfrm>
              <a:off x="4505073" y="1992579"/>
              <a:ext cx="58395" cy="44453"/>
            </a:xfrm>
            <a:custGeom>
              <a:avLst/>
              <a:gdLst/>
              <a:ahLst/>
              <a:cxnLst/>
              <a:rect l="l" t="t" r="r" b="b"/>
              <a:pathLst>
                <a:path w="1822" h="1387" extrusionOk="0">
                  <a:moveTo>
                    <a:pt x="0" y="0"/>
                  </a:moveTo>
                  <a:lnTo>
                    <a:pt x="0" y="0"/>
                  </a:lnTo>
                  <a:cubicBezTo>
                    <a:pt x="17" y="34"/>
                    <a:pt x="34" y="67"/>
                    <a:pt x="67" y="100"/>
                  </a:cubicBezTo>
                  <a:cubicBezTo>
                    <a:pt x="100" y="167"/>
                    <a:pt x="167" y="267"/>
                    <a:pt x="268" y="384"/>
                  </a:cubicBezTo>
                  <a:cubicBezTo>
                    <a:pt x="435" y="618"/>
                    <a:pt x="669" y="936"/>
                    <a:pt x="953" y="1287"/>
                  </a:cubicBezTo>
                  <a:lnTo>
                    <a:pt x="986" y="1337"/>
                  </a:lnTo>
                  <a:lnTo>
                    <a:pt x="1019" y="1387"/>
                  </a:lnTo>
                  <a:lnTo>
                    <a:pt x="1053" y="1337"/>
                  </a:lnTo>
                  <a:cubicBezTo>
                    <a:pt x="1120" y="1153"/>
                    <a:pt x="1170" y="952"/>
                    <a:pt x="1203" y="752"/>
                  </a:cubicBezTo>
                  <a:cubicBezTo>
                    <a:pt x="1220" y="602"/>
                    <a:pt x="1303" y="451"/>
                    <a:pt x="1420" y="351"/>
                  </a:cubicBezTo>
                  <a:cubicBezTo>
                    <a:pt x="1476" y="306"/>
                    <a:pt x="1539" y="284"/>
                    <a:pt x="1605" y="284"/>
                  </a:cubicBezTo>
                  <a:cubicBezTo>
                    <a:pt x="1638" y="284"/>
                    <a:pt x="1671" y="290"/>
                    <a:pt x="1704" y="301"/>
                  </a:cubicBezTo>
                  <a:cubicBezTo>
                    <a:pt x="1755" y="301"/>
                    <a:pt x="1788" y="318"/>
                    <a:pt x="1821" y="351"/>
                  </a:cubicBezTo>
                  <a:cubicBezTo>
                    <a:pt x="1821" y="351"/>
                    <a:pt x="1805" y="334"/>
                    <a:pt x="1805" y="318"/>
                  </a:cubicBezTo>
                  <a:cubicBezTo>
                    <a:pt x="1771" y="301"/>
                    <a:pt x="1755" y="284"/>
                    <a:pt x="1721" y="267"/>
                  </a:cubicBezTo>
                  <a:cubicBezTo>
                    <a:pt x="1682" y="256"/>
                    <a:pt x="1643" y="251"/>
                    <a:pt x="1605" y="251"/>
                  </a:cubicBezTo>
                  <a:cubicBezTo>
                    <a:pt x="1528" y="251"/>
                    <a:pt x="1454" y="273"/>
                    <a:pt x="1387" y="318"/>
                  </a:cubicBezTo>
                  <a:cubicBezTo>
                    <a:pt x="1253" y="418"/>
                    <a:pt x="1170" y="568"/>
                    <a:pt x="1136" y="735"/>
                  </a:cubicBezTo>
                  <a:cubicBezTo>
                    <a:pt x="1121" y="919"/>
                    <a:pt x="1078" y="1089"/>
                    <a:pt x="1006" y="1258"/>
                  </a:cubicBezTo>
                  <a:lnTo>
                    <a:pt x="1006" y="1258"/>
                  </a:lnTo>
                  <a:lnTo>
                    <a:pt x="1003" y="1253"/>
                  </a:lnTo>
                  <a:cubicBezTo>
                    <a:pt x="735" y="902"/>
                    <a:pt x="485" y="585"/>
                    <a:pt x="301" y="351"/>
                  </a:cubicBezTo>
                  <a:cubicBezTo>
                    <a:pt x="201" y="234"/>
                    <a:pt x="134" y="150"/>
                    <a:pt x="84" y="84"/>
                  </a:cubicBezTo>
                  <a:cubicBezTo>
                    <a:pt x="34" y="34"/>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503;p60"/>
            <p:cNvSpPr/>
            <p:nvPr/>
          </p:nvSpPr>
          <p:spPr>
            <a:xfrm>
              <a:off x="4546290" y="2033795"/>
              <a:ext cx="30576" cy="427387"/>
            </a:xfrm>
            <a:custGeom>
              <a:avLst/>
              <a:gdLst/>
              <a:ahLst/>
              <a:cxnLst/>
              <a:rect l="l" t="t" r="r" b="b"/>
              <a:pathLst>
                <a:path w="954" h="13335" extrusionOk="0">
                  <a:moveTo>
                    <a:pt x="953" y="1"/>
                  </a:moveTo>
                  <a:cubicBezTo>
                    <a:pt x="936" y="17"/>
                    <a:pt x="936" y="51"/>
                    <a:pt x="936" y="101"/>
                  </a:cubicBezTo>
                  <a:cubicBezTo>
                    <a:pt x="936" y="184"/>
                    <a:pt x="920" y="318"/>
                    <a:pt x="903" y="485"/>
                  </a:cubicBezTo>
                  <a:cubicBezTo>
                    <a:pt x="870" y="836"/>
                    <a:pt x="836" y="1321"/>
                    <a:pt x="786" y="1922"/>
                  </a:cubicBezTo>
                  <a:cubicBezTo>
                    <a:pt x="703" y="3125"/>
                    <a:pt x="586" y="4796"/>
                    <a:pt x="452" y="6651"/>
                  </a:cubicBezTo>
                  <a:cubicBezTo>
                    <a:pt x="318" y="8489"/>
                    <a:pt x="201" y="10159"/>
                    <a:pt x="118" y="11379"/>
                  </a:cubicBezTo>
                  <a:cubicBezTo>
                    <a:pt x="84" y="11981"/>
                    <a:pt x="51" y="12465"/>
                    <a:pt x="34" y="12816"/>
                  </a:cubicBezTo>
                  <a:cubicBezTo>
                    <a:pt x="17" y="12966"/>
                    <a:pt x="17" y="13100"/>
                    <a:pt x="17" y="13200"/>
                  </a:cubicBezTo>
                  <a:cubicBezTo>
                    <a:pt x="34" y="13100"/>
                    <a:pt x="51" y="12966"/>
                    <a:pt x="51" y="12816"/>
                  </a:cubicBezTo>
                  <a:cubicBezTo>
                    <a:pt x="84" y="12465"/>
                    <a:pt x="118" y="11981"/>
                    <a:pt x="168" y="11379"/>
                  </a:cubicBezTo>
                  <a:cubicBezTo>
                    <a:pt x="251" y="10159"/>
                    <a:pt x="385" y="8489"/>
                    <a:pt x="519" y="6651"/>
                  </a:cubicBezTo>
                  <a:cubicBezTo>
                    <a:pt x="636" y="4813"/>
                    <a:pt x="753" y="3142"/>
                    <a:pt x="836" y="1922"/>
                  </a:cubicBezTo>
                  <a:cubicBezTo>
                    <a:pt x="870" y="1321"/>
                    <a:pt x="903" y="836"/>
                    <a:pt x="936" y="485"/>
                  </a:cubicBezTo>
                  <a:cubicBezTo>
                    <a:pt x="936" y="318"/>
                    <a:pt x="936" y="184"/>
                    <a:pt x="953" y="101"/>
                  </a:cubicBezTo>
                  <a:cubicBezTo>
                    <a:pt x="953" y="51"/>
                    <a:pt x="953" y="17"/>
                    <a:pt x="953" y="1"/>
                  </a:cubicBezTo>
                  <a:close/>
                  <a:moveTo>
                    <a:pt x="17" y="13200"/>
                  </a:moveTo>
                  <a:cubicBezTo>
                    <a:pt x="17" y="13234"/>
                    <a:pt x="1" y="13267"/>
                    <a:pt x="1" y="13301"/>
                  </a:cubicBezTo>
                  <a:cubicBezTo>
                    <a:pt x="1" y="13317"/>
                    <a:pt x="1" y="13317"/>
                    <a:pt x="1" y="13334"/>
                  </a:cubicBezTo>
                  <a:cubicBezTo>
                    <a:pt x="17" y="13317"/>
                    <a:pt x="17" y="13317"/>
                    <a:pt x="17" y="13301"/>
                  </a:cubicBezTo>
                  <a:cubicBezTo>
                    <a:pt x="17" y="13267"/>
                    <a:pt x="17" y="13234"/>
                    <a:pt x="17" y="1320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504;p60"/>
            <p:cNvSpPr/>
            <p:nvPr/>
          </p:nvSpPr>
          <p:spPr>
            <a:xfrm>
              <a:off x="4399020" y="2096998"/>
              <a:ext cx="12884" cy="165506"/>
            </a:xfrm>
            <a:custGeom>
              <a:avLst/>
              <a:gdLst/>
              <a:ahLst/>
              <a:cxnLst/>
              <a:rect l="l" t="t" r="r" b="b"/>
              <a:pathLst>
                <a:path w="402" h="5164" extrusionOk="0">
                  <a:moveTo>
                    <a:pt x="402" y="0"/>
                  </a:moveTo>
                  <a:cubicBezTo>
                    <a:pt x="402" y="6"/>
                    <a:pt x="402" y="11"/>
                    <a:pt x="402" y="17"/>
                  </a:cubicBezTo>
                  <a:lnTo>
                    <a:pt x="402" y="17"/>
                  </a:lnTo>
                  <a:cubicBezTo>
                    <a:pt x="402" y="17"/>
                    <a:pt x="402" y="17"/>
                    <a:pt x="402" y="17"/>
                  </a:cubicBezTo>
                  <a:lnTo>
                    <a:pt x="402" y="0"/>
                  </a:lnTo>
                  <a:close/>
                  <a:moveTo>
                    <a:pt x="402" y="17"/>
                  </a:moveTo>
                  <a:cubicBezTo>
                    <a:pt x="385" y="67"/>
                    <a:pt x="369" y="134"/>
                    <a:pt x="369" y="201"/>
                  </a:cubicBezTo>
                  <a:cubicBezTo>
                    <a:pt x="352" y="334"/>
                    <a:pt x="318" y="518"/>
                    <a:pt x="302" y="752"/>
                  </a:cubicBezTo>
                  <a:cubicBezTo>
                    <a:pt x="252" y="1220"/>
                    <a:pt x="201" y="1872"/>
                    <a:pt x="168" y="2573"/>
                  </a:cubicBezTo>
                  <a:cubicBezTo>
                    <a:pt x="135" y="3292"/>
                    <a:pt x="101" y="3943"/>
                    <a:pt x="51" y="4395"/>
                  </a:cubicBezTo>
                  <a:cubicBezTo>
                    <a:pt x="34" y="4629"/>
                    <a:pt x="34" y="4812"/>
                    <a:pt x="18" y="4946"/>
                  </a:cubicBezTo>
                  <a:cubicBezTo>
                    <a:pt x="1" y="5013"/>
                    <a:pt x="1" y="5080"/>
                    <a:pt x="1" y="5163"/>
                  </a:cubicBezTo>
                  <a:cubicBezTo>
                    <a:pt x="18" y="5096"/>
                    <a:pt x="34" y="5030"/>
                    <a:pt x="34" y="4963"/>
                  </a:cubicBezTo>
                  <a:cubicBezTo>
                    <a:pt x="68" y="4829"/>
                    <a:pt x="84" y="4645"/>
                    <a:pt x="101" y="4411"/>
                  </a:cubicBezTo>
                  <a:cubicBezTo>
                    <a:pt x="151" y="3943"/>
                    <a:pt x="201" y="3292"/>
                    <a:pt x="235" y="2590"/>
                  </a:cubicBezTo>
                  <a:cubicBezTo>
                    <a:pt x="268" y="1872"/>
                    <a:pt x="318" y="1220"/>
                    <a:pt x="352" y="769"/>
                  </a:cubicBezTo>
                  <a:cubicBezTo>
                    <a:pt x="369" y="535"/>
                    <a:pt x="385" y="351"/>
                    <a:pt x="385" y="217"/>
                  </a:cubicBezTo>
                  <a:cubicBezTo>
                    <a:pt x="401" y="155"/>
                    <a:pt x="402" y="93"/>
                    <a:pt x="402"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505;p60"/>
            <p:cNvSpPr/>
            <p:nvPr/>
          </p:nvSpPr>
          <p:spPr>
            <a:xfrm>
              <a:off x="4554879" y="2022546"/>
              <a:ext cx="43941" cy="53043"/>
            </a:xfrm>
            <a:custGeom>
              <a:avLst/>
              <a:gdLst/>
              <a:ahLst/>
              <a:cxnLst/>
              <a:rect l="l" t="t" r="r" b="b"/>
              <a:pathLst>
                <a:path w="1371" h="1655" extrusionOk="0">
                  <a:moveTo>
                    <a:pt x="618" y="1"/>
                  </a:moveTo>
                  <a:cubicBezTo>
                    <a:pt x="618" y="1"/>
                    <a:pt x="0" y="820"/>
                    <a:pt x="84" y="936"/>
                  </a:cubicBezTo>
                  <a:cubicBezTo>
                    <a:pt x="184" y="1053"/>
                    <a:pt x="618" y="1655"/>
                    <a:pt x="618" y="1655"/>
                  </a:cubicBezTo>
                  <a:lnTo>
                    <a:pt x="1003" y="1655"/>
                  </a:lnTo>
                  <a:cubicBezTo>
                    <a:pt x="1003" y="1655"/>
                    <a:pt x="1370" y="652"/>
                    <a:pt x="1270" y="519"/>
                  </a:cubicBezTo>
                  <a:cubicBezTo>
                    <a:pt x="1069" y="335"/>
                    <a:pt x="852" y="151"/>
                    <a:pt x="6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506;p60"/>
            <p:cNvSpPr/>
            <p:nvPr/>
          </p:nvSpPr>
          <p:spPr>
            <a:xfrm>
              <a:off x="4583788" y="2015046"/>
              <a:ext cx="31089" cy="33781"/>
            </a:xfrm>
            <a:custGeom>
              <a:avLst/>
              <a:gdLst/>
              <a:ahLst/>
              <a:cxnLst/>
              <a:rect l="l" t="t" r="r" b="b"/>
              <a:pathLst>
                <a:path w="970" h="1054" extrusionOk="0">
                  <a:moveTo>
                    <a:pt x="685" y="1"/>
                  </a:moveTo>
                  <a:lnTo>
                    <a:pt x="0" y="552"/>
                  </a:lnTo>
                  <a:lnTo>
                    <a:pt x="268" y="1054"/>
                  </a:lnTo>
                  <a:lnTo>
                    <a:pt x="969" y="536"/>
                  </a:lnTo>
                  <a:lnTo>
                    <a:pt x="6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507;p60"/>
            <p:cNvSpPr/>
            <p:nvPr/>
          </p:nvSpPr>
          <p:spPr>
            <a:xfrm>
              <a:off x="4540392" y="2006488"/>
              <a:ext cx="31633" cy="36441"/>
            </a:xfrm>
            <a:custGeom>
              <a:avLst/>
              <a:gdLst/>
              <a:ahLst/>
              <a:cxnLst/>
              <a:rect l="l" t="t" r="r" b="b"/>
              <a:pathLst>
                <a:path w="987" h="1137" extrusionOk="0">
                  <a:moveTo>
                    <a:pt x="185" y="1"/>
                  </a:moveTo>
                  <a:lnTo>
                    <a:pt x="1" y="619"/>
                  </a:lnTo>
                  <a:lnTo>
                    <a:pt x="636" y="1137"/>
                  </a:lnTo>
                  <a:lnTo>
                    <a:pt x="987" y="619"/>
                  </a:lnTo>
                  <a:lnTo>
                    <a:pt x="18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508;p60"/>
            <p:cNvSpPr/>
            <p:nvPr/>
          </p:nvSpPr>
          <p:spPr>
            <a:xfrm>
              <a:off x="4544142" y="2072351"/>
              <a:ext cx="70734" cy="375979"/>
            </a:xfrm>
            <a:custGeom>
              <a:avLst/>
              <a:gdLst/>
              <a:ahLst/>
              <a:cxnLst/>
              <a:rect l="l" t="t" r="r" b="b"/>
              <a:pathLst>
                <a:path w="2207" h="11731" extrusionOk="0">
                  <a:moveTo>
                    <a:pt x="1371" y="1"/>
                  </a:moveTo>
                  <a:lnTo>
                    <a:pt x="953" y="101"/>
                  </a:lnTo>
                  <a:lnTo>
                    <a:pt x="1" y="8723"/>
                  </a:lnTo>
                  <a:lnTo>
                    <a:pt x="953" y="11730"/>
                  </a:lnTo>
                  <a:lnTo>
                    <a:pt x="2206" y="8756"/>
                  </a:lnTo>
                  <a:lnTo>
                    <a:pt x="137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509;p60"/>
            <p:cNvSpPr/>
            <p:nvPr/>
          </p:nvSpPr>
          <p:spPr>
            <a:xfrm>
              <a:off x="4729968" y="2018283"/>
              <a:ext cx="61087" cy="93201"/>
            </a:xfrm>
            <a:custGeom>
              <a:avLst/>
              <a:gdLst/>
              <a:ahLst/>
              <a:cxnLst/>
              <a:rect l="l" t="t" r="r" b="b"/>
              <a:pathLst>
                <a:path w="1906" h="2908" extrusionOk="0">
                  <a:moveTo>
                    <a:pt x="1509" y="0"/>
                  </a:moveTo>
                  <a:cubicBezTo>
                    <a:pt x="1462" y="0"/>
                    <a:pt x="1415" y="6"/>
                    <a:pt x="1371" y="17"/>
                  </a:cubicBezTo>
                  <a:cubicBezTo>
                    <a:pt x="1170" y="100"/>
                    <a:pt x="987" y="217"/>
                    <a:pt x="853" y="368"/>
                  </a:cubicBezTo>
                  <a:cubicBezTo>
                    <a:pt x="669" y="552"/>
                    <a:pt x="502" y="769"/>
                    <a:pt x="385" y="986"/>
                  </a:cubicBezTo>
                  <a:cubicBezTo>
                    <a:pt x="151" y="1404"/>
                    <a:pt x="18" y="1855"/>
                    <a:pt x="1" y="2323"/>
                  </a:cubicBezTo>
                  <a:cubicBezTo>
                    <a:pt x="1" y="2473"/>
                    <a:pt x="18" y="2607"/>
                    <a:pt x="34" y="2757"/>
                  </a:cubicBezTo>
                  <a:cubicBezTo>
                    <a:pt x="34" y="2807"/>
                    <a:pt x="51" y="2857"/>
                    <a:pt x="68" y="2907"/>
                  </a:cubicBezTo>
                  <a:cubicBezTo>
                    <a:pt x="84" y="2907"/>
                    <a:pt x="34" y="2690"/>
                    <a:pt x="51" y="2323"/>
                  </a:cubicBezTo>
                  <a:cubicBezTo>
                    <a:pt x="84" y="1871"/>
                    <a:pt x="218" y="1420"/>
                    <a:pt x="435" y="1019"/>
                  </a:cubicBezTo>
                  <a:cubicBezTo>
                    <a:pt x="569" y="802"/>
                    <a:pt x="719" y="602"/>
                    <a:pt x="886" y="418"/>
                  </a:cubicBezTo>
                  <a:cubicBezTo>
                    <a:pt x="1020" y="267"/>
                    <a:pt x="1187" y="150"/>
                    <a:pt x="1388" y="67"/>
                  </a:cubicBezTo>
                  <a:cubicBezTo>
                    <a:pt x="1436" y="53"/>
                    <a:pt x="1490" y="45"/>
                    <a:pt x="1545" y="45"/>
                  </a:cubicBezTo>
                  <a:cubicBezTo>
                    <a:pt x="1623" y="45"/>
                    <a:pt x="1703" y="61"/>
                    <a:pt x="1772" y="100"/>
                  </a:cubicBezTo>
                  <a:cubicBezTo>
                    <a:pt x="1822" y="117"/>
                    <a:pt x="1872" y="150"/>
                    <a:pt x="1906" y="184"/>
                  </a:cubicBezTo>
                  <a:cubicBezTo>
                    <a:pt x="1906" y="184"/>
                    <a:pt x="1906" y="167"/>
                    <a:pt x="1889" y="150"/>
                  </a:cubicBezTo>
                  <a:cubicBezTo>
                    <a:pt x="1855" y="117"/>
                    <a:pt x="1822" y="84"/>
                    <a:pt x="1789" y="67"/>
                  </a:cubicBezTo>
                  <a:cubicBezTo>
                    <a:pt x="1700" y="22"/>
                    <a:pt x="1603" y="0"/>
                    <a:pt x="1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510;p60"/>
            <p:cNvSpPr/>
            <p:nvPr/>
          </p:nvSpPr>
          <p:spPr>
            <a:xfrm>
              <a:off x="4998804" y="1681437"/>
              <a:ext cx="301526" cy="425368"/>
            </a:xfrm>
            <a:custGeom>
              <a:avLst/>
              <a:gdLst/>
              <a:ahLst/>
              <a:cxnLst/>
              <a:rect l="l" t="t" r="r" b="b"/>
              <a:pathLst>
                <a:path w="9408" h="13272" extrusionOk="0">
                  <a:moveTo>
                    <a:pt x="2640" y="0"/>
                  </a:moveTo>
                  <a:cubicBezTo>
                    <a:pt x="1838" y="535"/>
                    <a:pt x="1220" y="1320"/>
                    <a:pt x="919" y="2239"/>
                  </a:cubicBezTo>
                  <a:cubicBezTo>
                    <a:pt x="602" y="3158"/>
                    <a:pt x="418" y="4094"/>
                    <a:pt x="351" y="5046"/>
                  </a:cubicBezTo>
                  <a:cubicBezTo>
                    <a:pt x="84" y="7569"/>
                    <a:pt x="1" y="10109"/>
                    <a:pt x="84" y="12632"/>
                  </a:cubicBezTo>
                  <a:cubicBezTo>
                    <a:pt x="2592" y="12957"/>
                    <a:pt x="5121" y="13272"/>
                    <a:pt x="7646" y="13272"/>
                  </a:cubicBezTo>
                  <a:cubicBezTo>
                    <a:pt x="8234" y="13272"/>
                    <a:pt x="8821" y="13255"/>
                    <a:pt x="9407" y="13217"/>
                  </a:cubicBezTo>
                  <a:cubicBezTo>
                    <a:pt x="8873" y="9658"/>
                    <a:pt x="8522" y="6116"/>
                    <a:pt x="8956" y="2540"/>
                  </a:cubicBezTo>
                  <a:lnTo>
                    <a:pt x="2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511;p60"/>
            <p:cNvSpPr/>
            <p:nvPr/>
          </p:nvSpPr>
          <p:spPr>
            <a:xfrm>
              <a:off x="4764774" y="2011649"/>
              <a:ext cx="667826" cy="617123"/>
            </a:xfrm>
            <a:custGeom>
              <a:avLst/>
              <a:gdLst/>
              <a:ahLst/>
              <a:cxnLst/>
              <a:rect l="l" t="t" r="r" b="b"/>
              <a:pathLst>
                <a:path w="20837" h="19255" extrusionOk="0">
                  <a:moveTo>
                    <a:pt x="10486" y="0"/>
                  </a:moveTo>
                  <a:cubicBezTo>
                    <a:pt x="8537" y="0"/>
                    <a:pt x="6569" y="351"/>
                    <a:pt x="4495" y="1059"/>
                  </a:cubicBezTo>
                  <a:cubicBezTo>
                    <a:pt x="4495" y="1059"/>
                    <a:pt x="2674" y="1544"/>
                    <a:pt x="1789" y="3933"/>
                  </a:cubicBezTo>
                  <a:cubicBezTo>
                    <a:pt x="903" y="6322"/>
                    <a:pt x="1" y="9815"/>
                    <a:pt x="1" y="9815"/>
                  </a:cubicBezTo>
                  <a:lnTo>
                    <a:pt x="4094" y="11268"/>
                  </a:lnTo>
                  <a:lnTo>
                    <a:pt x="4128" y="10583"/>
                  </a:lnTo>
                  <a:lnTo>
                    <a:pt x="5030" y="14042"/>
                  </a:lnTo>
                  <a:lnTo>
                    <a:pt x="3042" y="19088"/>
                  </a:lnTo>
                  <a:lnTo>
                    <a:pt x="9976" y="19255"/>
                  </a:lnTo>
                  <a:lnTo>
                    <a:pt x="16893" y="19221"/>
                  </a:lnTo>
                  <a:lnTo>
                    <a:pt x="14638" y="14660"/>
                  </a:lnTo>
                  <a:lnTo>
                    <a:pt x="15490" y="11335"/>
                  </a:lnTo>
                  <a:cubicBezTo>
                    <a:pt x="15590" y="12037"/>
                    <a:pt x="15690" y="12655"/>
                    <a:pt x="15690" y="12655"/>
                  </a:cubicBezTo>
                  <a:lnTo>
                    <a:pt x="20519" y="12404"/>
                  </a:lnTo>
                  <a:cubicBezTo>
                    <a:pt x="20703" y="12388"/>
                    <a:pt x="20836" y="12221"/>
                    <a:pt x="20803" y="12053"/>
                  </a:cubicBezTo>
                  <a:lnTo>
                    <a:pt x="19867" y="5387"/>
                  </a:lnTo>
                  <a:cubicBezTo>
                    <a:pt x="19867" y="5387"/>
                    <a:pt x="19550" y="2296"/>
                    <a:pt x="16626" y="1143"/>
                  </a:cubicBezTo>
                  <a:cubicBezTo>
                    <a:pt x="16509" y="1093"/>
                    <a:pt x="16375" y="1059"/>
                    <a:pt x="16258" y="1009"/>
                  </a:cubicBezTo>
                  <a:cubicBezTo>
                    <a:pt x="14296" y="339"/>
                    <a:pt x="12400" y="0"/>
                    <a:pt x="1048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512;p60"/>
            <p:cNvSpPr/>
            <p:nvPr/>
          </p:nvSpPr>
          <p:spPr>
            <a:xfrm>
              <a:off x="4738558" y="2325130"/>
              <a:ext cx="570330" cy="232170"/>
            </a:xfrm>
            <a:custGeom>
              <a:avLst/>
              <a:gdLst/>
              <a:ahLst/>
              <a:cxnLst/>
              <a:rect l="l" t="t" r="r" b="b"/>
              <a:pathLst>
                <a:path w="17795" h="7244" extrusionOk="0">
                  <a:moveTo>
                    <a:pt x="836" y="0"/>
                  </a:moveTo>
                  <a:lnTo>
                    <a:pt x="368" y="2172"/>
                  </a:lnTo>
                  <a:cubicBezTo>
                    <a:pt x="0" y="4094"/>
                    <a:pt x="1320" y="5915"/>
                    <a:pt x="3258" y="6182"/>
                  </a:cubicBezTo>
                  <a:lnTo>
                    <a:pt x="13350" y="7218"/>
                  </a:lnTo>
                  <a:cubicBezTo>
                    <a:pt x="13502" y="7235"/>
                    <a:pt x="13653" y="7244"/>
                    <a:pt x="13803" y="7244"/>
                  </a:cubicBezTo>
                  <a:cubicBezTo>
                    <a:pt x="15853" y="7244"/>
                    <a:pt x="17608" y="5678"/>
                    <a:pt x="17795" y="3576"/>
                  </a:cubicBezTo>
                  <a:lnTo>
                    <a:pt x="5063" y="2356"/>
                  </a:lnTo>
                  <a:lnTo>
                    <a:pt x="5146" y="1136"/>
                  </a:lnTo>
                  <a:lnTo>
                    <a:pt x="8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513;p60"/>
            <p:cNvSpPr/>
            <p:nvPr/>
          </p:nvSpPr>
          <p:spPr>
            <a:xfrm>
              <a:off x="5167483" y="2324969"/>
              <a:ext cx="185858" cy="116374"/>
            </a:xfrm>
            <a:custGeom>
              <a:avLst/>
              <a:gdLst/>
              <a:ahLst/>
              <a:cxnLst/>
              <a:rect l="l" t="t" r="r" b="b"/>
              <a:pathLst>
                <a:path w="5799" h="3631" extrusionOk="0">
                  <a:moveTo>
                    <a:pt x="4170" y="1"/>
                  </a:moveTo>
                  <a:cubicBezTo>
                    <a:pt x="3668" y="1"/>
                    <a:pt x="3200" y="5"/>
                    <a:pt x="3058" y="22"/>
                  </a:cubicBezTo>
                  <a:cubicBezTo>
                    <a:pt x="2708" y="39"/>
                    <a:pt x="853" y="2077"/>
                    <a:pt x="853" y="2077"/>
                  </a:cubicBezTo>
                  <a:lnTo>
                    <a:pt x="68" y="2227"/>
                  </a:lnTo>
                  <a:lnTo>
                    <a:pt x="1" y="3631"/>
                  </a:lnTo>
                  <a:lnTo>
                    <a:pt x="2006" y="3631"/>
                  </a:lnTo>
                  <a:lnTo>
                    <a:pt x="3493" y="2445"/>
                  </a:lnTo>
                  <a:lnTo>
                    <a:pt x="5030" y="2578"/>
                  </a:lnTo>
                  <a:cubicBezTo>
                    <a:pt x="5041" y="2580"/>
                    <a:pt x="5051" y="2580"/>
                    <a:pt x="5061" y="2580"/>
                  </a:cubicBezTo>
                  <a:cubicBezTo>
                    <a:pt x="5284" y="2580"/>
                    <a:pt x="5320" y="2241"/>
                    <a:pt x="5080" y="2177"/>
                  </a:cubicBezTo>
                  <a:lnTo>
                    <a:pt x="3660" y="1876"/>
                  </a:lnTo>
                  <a:lnTo>
                    <a:pt x="3610" y="1743"/>
                  </a:lnTo>
                  <a:lnTo>
                    <a:pt x="3610" y="1743"/>
                  </a:lnTo>
                  <a:cubicBezTo>
                    <a:pt x="3610" y="1743"/>
                    <a:pt x="4616" y="1780"/>
                    <a:pt x="5009" y="1780"/>
                  </a:cubicBezTo>
                  <a:cubicBezTo>
                    <a:pt x="5075" y="1780"/>
                    <a:pt x="5123" y="1779"/>
                    <a:pt x="5147" y="1776"/>
                  </a:cubicBezTo>
                  <a:cubicBezTo>
                    <a:pt x="5598" y="1726"/>
                    <a:pt x="5498" y="1526"/>
                    <a:pt x="5498" y="1526"/>
                  </a:cubicBezTo>
                  <a:cubicBezTo>
                    <a:pt x="5498" y="1442"/>
                    <a:pt x="5281" y="1392"/>
                    <a:pt x="5197" y="1392"/>
                  </a:cubicBezTo>
                  <a:lnTo>
                    <a:pt x="3610" y="1175"/>
                  </a:lnTo>
                  <a:lnTo>
                    <a:pt x="3610" y="1074"/>
                  </a:lnTo>
                  <a:lnTo>
                    <a:pt x="5180" y="1008"/>
                  </a:lnTo>
                  <a:cubicBezTo>
                    <a:pt x="5799" y="957"/>
                    <a:pt x="5665" y="657"/>
                    <a:pt x="5481" y="640"/>
                  </a:cubicBezTo>
                  <a:lnTo>
                    <a:pt x="3610" y="623"/>
                  </a:lnTo>
                  <a:lnTo>
                    <a:pt x="3610" y="473"/>
                  </a:lnTo>
                  <a:lnTo>
                    <a:pt x="5481" y="389"/>
                  </a:lnTo>
                  <a:cubicBezTo>
                    <a:pt x="5732" y="389"/>
                    <a:pt x="5732" y="5"/>
                    <a:pt x="5481" y="5"/>
                  </a:cubicBezTo>
                  <a:cubicBezTo>
                    <a:pt x="5205" y="5"/>
                    <a:pt x="4671" y="1"/>
                    <a:pt x="417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514;p60"/>
            <p:cNvSpPr/>
            <p:nvPr/>
          </p:nvSpPr>
          <p:spPr>
            <a:xfrm>
              <a:off x="5010598" y="2003508"/>
              <a:ext cx="211530" cy="330756"/>
            </a:xfrm>
            <a:custGeom>
              <a:avLst/>
              <a:gdLst/>
              <a:ahLst/>
              <a:cxnLst/>
              <a:rect l="l" t="t" r="r" b="b"/>
              <a:pathLst>
                <a:path w="6600" h="10320" extrusionOk="0">
                  <a:moveTo>
                    <a:pt x="2237" y="0"/>
                  </a:moveTo>
                  <a:cubicBezTo>
                    <a:pt x="1445" y="0"/>
                    <a:pt x="661" y="92"/>
                    <a:pt x="0" y="344"/>
                  </a:cubicBezTo>
                  <a:cubicBezTo>
                    <a:pt x="0" y="344"/>
                    <a:pt x="1959" y="10319"/>
                    <a:pt x="2650" y="10319"/>
                  </a:cubicBezTo>
                  <a:cubicBezTo>
                    <a:pt x="2652" y="10319"/>
                    <a:pt x="2655" y="10319"/>
                    <a:pt x="2657" y="10319"/>
                  </a:cubicBezTo>
                  <a:cubicBezTo>
                    <a:pt x="3359" y="10252"/>
                    <a:pt x="6600" y="678"/>
                    <a:pt x="6600" y="678"/>
                  </a:cubicBezTo>
                  <a:cubicBezTo>
                    <a:pt x="6600" y="678"/>
                    <a:pt x="4387" y="0"/>
                    <a:pt x="2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515;p60"/>
            <p:cNvSpPr/>
            <p:nvPr/>
          </p:nvSpPr>
          <p:spPr>
            <a:xfrm>
              <a:off x="5288504" y="2227121"/>
              <a:ext cx="2179" cy="99099"/>
            </a:xfrm>
            <a:custGeom>
              <a:avLst/>
              <a:gdLst/>
              <a:ahLst/>
              <a:cxnLst/>
              <a:rect l="l" t="t" r="r" b="b"/>
              <a:pathLst>
                <a:path w="68" h="3092" extrusionOk="0">
                  <a:moveTo>
                    <a:pt x="34" y="0"/>
                  </a:moveTo>
                  <a:cubicBezTo>
                    <a:pt x="18" y="0"/>
                    <a:pt x="1" y="685"/>
                    <a:pt x="1" y="1538"/>
                  </a:cubicBezTo>
                  <a:cubicBezTo>
                    <a:pt x="1" y="2406"/>
                    <a:pt x="18" y="3092"/>
                    <a:pt x="34" y="3092"/>
                  </a:cubicBezTo>
                  <a:cubicBezTo>
                    <a:pt x="51" y="3092"/>
                    <a:pt x="68" y="2406"/>
                    <a:pt x="68" y="1538"/>
                  </a:cubicBezTo>
                  <a:cubicBezTo>
                    <a:pt x="68" y="685"/>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516;p60"/>
            <p:cNvSpPr/>
            <p:nvPr/>
          </p:nvSpPr>
          <p:spPr>
            <a:xfrm>
              <a:off x="4902397" y="2231415"/>
              <a:ext cx="14519" cy="96951"/>
            </a:xfrm>
            <a:custGeom>
              <a:avLst/>
              <a:gdLst/>
              <a:ahLst/>
              <a:cxnLst/>
              <a:rect l="l" t="t" r="r" b="b"/>
              <a:pathLst>
                <a:path w="453" h="3025" extrusionOk="0">
                  <a:moveTo>
                    <a:pt x="452" y="0"/>
                  </a:moveTo>
                  <a:lnTo>
                    <a:pt x="452" y="0"/>
                  </a:lnTo>
                  <a:cubicBezTo>
                    <a:pt x="402" y="150"/>
                    <a:pt x="385" y="284"/>
                    <a:pt x="369" y="435"/>
                  </a:cubicBezTo>
                  <a:cubicBezTo>
                    <a:pt x="318" y="719"/>
                    <a:pt x="252" y="1086"/>
                    <a:pt x="201" y="1504"/>
                  </a:cubicBezTo>
                  <a:cubicBezTo>
                    <a:pt x="135" y="1922"/>
                    <a:pt x="85" y="2306"/>
                    <a:pt x="51" y="2573"/>
                  </a:cubicBezTo>
                  <a:cubicBezTo>
                    <a:pt x="18" y="2724"/>
                    <a:pt x="18" y="2874"/>
                    <a:pt x="1" y="3024"/>
                  </a:cubicBezTo>
                  <a:cubicBezTo>
                    <a:pt x="51" y="2874"/>
                    <a:pt x="85" y="2740"/>
                    <a:pt x="101" y="2590"/>
                  </a:cubicBezTo>
                  <a:cubicBezTo>
                    <a:pt x="135" y="2306"/>
                    <a:pt x="201" y="1938"/>
                    <a:pt x="268" y="1521"/>
                  </a:cubicBezTo>
                  <a:cubicBezTo>
                    <a:pt x="318" y="1103"/>
                    <a:pt x="369" y="719"/>
                    <a:pt x="402" y="451"/>
                  </a:cubicBezTo>
                  <a:cubicBezTo>
                    <a:pt x="435" y="301"/>
                    <a:pt x="452" y="150"/>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517;p60"/>
            <p:cNvSpPr/>
            <p:nvPr/>
          </p:nvSpPr>
          <p:spPr>
            <a:xfrm>
              <a:off x="5084473" y="2335289"/>
              <a:ext cx="10224" cy="293482"/>
            </a:xfrm>
            <a:custGeom>
              <a:avLst/>
              <a:gdLst/>
              <a:ahLst/>
              <a:cxnLst/>
              <a:rect l="l" t="t" r="r" b="b"/>
              <a:pathLst>
                <a:path w="319" h="9157" extrusionOk="0">
                  <a:moveTo>
                    <a:pt x="302" y="1"/>
                  </a:moveTo>
                  <a:cubicBezTo>
                    <a:pt x="302" y="34"/>
                    <a:pt x="302" y="67"/>
                    <a:pt x="302" y="101"/>
                  </a:cubicBezTo>
                  <a:cubicBezTo>
                    <a:pt x="302" y="168"/>
                    <a:pt x="302" y="251"/>
                    <a:pt x="285" y="368"/>
                  </a:cubicBezTo>
                  <a:cubicBezTo>
                    <a:pt x="285" y="602"/>
                    <a:pt x="268" y="936"/>
                    <a:pt x="268" y="1337"/>
                  </a:cubicBezTo>
                  <a:cubicBezTo>
                    <a:pt x="235" y="2173"/>
                    <a:pt x="185" y="3326"/>
                    <a:pt x="118" y="4579"/>
                  </a:cubicBezTo>
                  <a:cubicBezTo>
                    <a:pt x="68" y="5849"/>
                    <a:pt x="18" y="6985"/>
                    <a:pt x="1" y="7820"/>
                  </a:cubicBezTo>
                  <a:cubicBezTo>
                    <a:pt x="1" y="8238"/>
                    <a:pt x="1" y="8572"/>
                    <a:pt x="1" y="8806"/>
                  </a:cubicBezTo>
                  <a:cubicBezTo>
                    <a:pt x="1" y="8906"/>
                    <a:pt x="1" y="9006"/>
                    <a:pt x="1" y="9073"/>
                  </a:cubicBezTo>
                  <a:cubicBezTo>
                    <a:pt x="1" y="9107"/>
                    <a:pt x="1" y="9140"/>
                    <a:pt x="1" y="9157"/>
                  </a:cubicBezTo>
                  <a:cubicBezTo>
                    <a:pt x="18" y="9140"/>
                    <a:pt x="18" y="9107"/>
                    <a:pt x="18" y="9073"/>
                  </a:cubicBezTo>
                  <a:cubicBezTo>
                    <a:pt x="18" y="9006"/>
                    <a:pt x="18" y="8906"/>
                    <a:pt x="18" y="8806"/>
                  </a:cubicBezTo>
                  <a:cubicBezTo>
                    <a:pt x="34" y="8572"/>
                    <a:pt x="34" y="8238"/>
                    <a:pt x="51" y="7820"/>
                  </a:cubicBezTo>
                  <a:cubicBezTo>
                    <a:pt x="84" y="6985"/>
                    <a:pt x="135" y="5849"/>
                    <a:pt x="185" y="4579"/>
                  </a:cubicBezTo>
                  <a:cubicBezTo>
                    <a:pt x="252" y="3326"/>
                    <a:pt x="285" y="2173"/>
                    <a:pt x="302" y="1354"/>
                  </a:cubicBezTo>
                  <a:cubicBezTo>
                    <a:pt x="318" y="936"/>
                    <a:pt x="318" y="602"/>
                    <a:pt x="318" y="368"/>
                  </a:cubicBezTo>
                  <a:cubicBezTo>
                    <a:pt x="318" y="251"/>
                    <a:pt x="318" y="168"/>
                    <a:pt x="318" y="101"/>
                  </a:cubicBezTo>
                  <a:cubicBezTo>
                    <a:pt x="318" y="67"/>
                    <a:pt x="318" y="34"/>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518;p60"/>
            <p:cNvSpPr/>
            <p:nvPr/>
          </p:nvSpPr>
          <p:spPr>
            <a:xfrm>
              <a:off x="5093063" y="2024693"/>
              <a:ext cx="158519" cy="318673"/>
            </a:xfrm>
            <a:custGeom>
              <a:avLst/>
              <a:gdLst/>
              <a:ahLst/>
              <a:cxnLst/>
              <a:rect l="l" t="t" r="r" b="b"/>
              <a:pathLst>
                <a:path w="4946" h="9943" extrusionOk="0">
                  <a:moveTo>
                    <a:pt x="4010" y="1"/>
                  </a:moveTo>
                  <a:cubicBezTo>
                    <a:pt x="4010" y="17"/>
                    <a:pt x="4010" y="17"/>
                    <a:pt x="4010" y="34"/>
                  </a:cubicBezTo>
                  <a:cubicBezTo>
                    <a:pt x="4010" y="67"/>
                    <a:pt x="4027" y="101"/>
                    <a:pt x="4027" y="134"/>
                  </a:cubicBezTo>
                  <a:cubicBezTo>
                    <a:pt x="4044" y="251"/>
                    <a:pt x="4077" y="368"/>
                    <a:pt x="4111" y="485"/>
                  </a:cubicBezTo>
                  <a:cubicBezTo>
                    <a:pt x="4177" y="669"/>
                    <a:pt x="4261" y="836"/>
                    <a:pt x="4361" y="1003"/>
                  </a:cubicBezTo>
                  <a:cubicBezTo>
                    <a:pt x="4495" y="1220"/>
                    <a:pt x="4612" y="1454"/>
                    <a:pt x="4712" y="1688"/>
                  </a:cubicBezTo>
                  <a:cubicBezTo>
                    <a:pt x="4846" y="1956"/>
                    <a:pt x="4896" y="2256"/>
                    <a:pt x="4862" y="2574"/>
                  </a:cubicBezTo>
                  <a:cubicBezTo>
                    <a:pt x="4762" y="2908"/>
                    <a:pt x="4578" y="3209"/>
                    <a:pt x="4294" y="3426"/>
                  </a:cubicBezTo>
                  <a:cubicBezTo>
                    <a:pt x="4010" y="3693"/>
                    <a:pt x="3760" y="3994"/>
                    <a:pt x="3526" y="4311"/>
                  </a:cubicBezTo>
                  <a:cubicBezTo>
                    <a:pt x="3275" y="4662"/>
                    <a:pt x="3125" y="5080"/>
                    <a:pt x="3125" y="5514"/>
                  </a:cubicBezTo>
                  <a:cubicBezTo>
                    <a:pt x="3125" y="5732"/>
                    <a:pt x="3158" y="5949"/>
                    <a:pt x="3258" y="6133"/>
                  </a:cubicBezTo>
                  <a:cubicBezTo>
                    <a:pt x="3359" y="6316"/>
                    <a:pt x="3425" y="6517"/>
                    <a:pt x="3509" y="6701"/>
                  </a:cubicBezTo>
                  <a:cubicBezTo>
                    <a:pt x="3542" y="6801"/>
                    <a:pt x="3542" y="6885"/>
                    <a:pt x="3542" y="6985"/>
                  </a:cubicBezTo>
                  <a:cubicBezTo>
                    <a:pt x="3542" y="7085"/>
                    <a:pt x="3509" y="7169"/>
                    <a:pt x="3459" y="7252"/>
                  </a:cubicBezTo>
                  <a:cubicBezTo>
                    <a:pt x="3342" y="7402"/>
                    <a:pt x="3208" y="7536"/>
                    <a:pt x="3041" y="7636"/>
                  </a:cubicBezTo>
                  <a:lnTo>
                    <a:pt x="1454" y="8823"/>
                  </a:lnTo>
                  <a:lnTo>
                    <a:pt x="385" y="9641"/>
                  </a:lnTo>
                  <a:lnTo>
                    <a:pt x="100" y="9859"/>
                  </a:lnTo>
                  <a:lnTo>
                    <a:pt x="34" y="9909"/>
                  </a:lnTo>
                  <a:cubicBezTo>
                    <a:pt x="17" y="9925"/>
                    <a:pt x="0" y="9942"/>
                    <a:pt x="0" y="9942"/>
                  </a:cubicBezTo>
                  <a:lnTo>
                    <a:pt x="0" y="9942"/>
                  </a:lnTo>
                  <a:cubicBezTo>
                    <a:pt x="17" y="9925"/>
                    <a:pt x="17" y="9925"/>
                    <a:pt x="34" y="9925"/>
                  </a:cubicBezTo>
                  <a:lnTo>
                    <a:pt x="117" y="9859"/>
                  </a:lnTo>
                  <a:lnTo>
                    <a:pt x="401" y="9658"/>
                  </a:lnTo>
                  <a:lnTo>
                    <a:pt x="1487" y="8873"/>
                  </a:lnTo>
                  <a:lnTo>
                    <a:pt x="3091" y="7687"/>
                  </a:lnTo>
                  <a:cubicBezTo>
                    <a:pt x="3242" y="7586"/>
                    <a:pt x="3392" y="7453"/>
                    <a:pt x="3509" y="7286"/>
                  </a:cubicBezTo>
                  <a:cubicBezTo>
                    <a:pt x="3559" y="7202"/>
                    <a:pt x="3593" y="7102"/>
                    <a:pt x="3609" y="7001"/>
                  </a:cubicBezTo>
                  <a:cubicBezTo>
                    <a:pt x="3609" y="6885"/>
                    <a:pt x="3593" y="6784"/>
                    <a:pt x="3559" y="6684"/>
                  </a:cubicBezTo>
                  <a:cubicBezTo>
                    <a:pt x="3492" y="6484"/>
                    <a:pt x="3409" y="6300"/>
                    <a:pt x="3325" y="6116"/>
                  </a:cubicBezTo>
                  <a:cubicBezTo>
                    <a:pt x="3225" y="5915"/>
                    <a:pt x="3175" y="5715"/>
                    <a:pt x="3175" y="5514"/>
                  </a:cubicBezTo>
                  <a:cubicBezTo>
                    <a:pt x="3192" y="5097"/>
                    <a:pt x="3325" y="4696"/>
                    <a:pt x="3576" y="4345"/>
                  </a:cubicBezTo>
                  <a:cubicBezTo>
                    <a:pt x="3810" y="4027"/>
                    <a:pt x="4060" y="3743"/>
                    <a:pt x="4344" y="3476"/>
                  </a:cubicBezTo>
                  <a:cubicBezTo>
                    <a:pt x="4478" y="3342"/>
                    <a:pt x="4595" y="3209"/>
                    <a:pt x="4695" y="3058"/>
                  </a:cubicBezTo>
                  <a:cubicBezTo>
                    <a:pt x="4812" y="2908"/>
                    <a:pt x="4879" y="2758"/>
                    <a:pt x="4913" y="2574"/>
                  </a:cubicBezTo>
                  <a:cubicBezTo>
                    <a:pt x="4946" y="2256"/>
                    <a:pt x="4896" y="1939"/>
                    <a:pt x="4762" y="1655"/>
                  </a:cubicBezTo>
                  <a:cubicBezTo>
                    <a:pt x="4645" y="1438"/>
                    <a:pt x="4528" y="1204"/>
                    <a:pt x="4395" y="986"/>
                  </a:cubicBezTo>
                  <a:cubicBezTo>
                    <a:pt x="4294" y="819"/>
                    <a:pt x="4211" y="652"/>
                    <a:pt x="4144" y="468"/>
                  </a:cubicBezTo>
                  <a:cubicBezTo>
                    <a:pt x="4094" y="368"/>
                    <a:pt x="4060" y="251"/>
                    <a:pt x="4044" y="134"/>
                  </a:cubicBezTo>
                  <a:cubicBezTo>
                    <a:pt x="4027" y="51"/>
                    <a:pt x="4027" y="1"/>
                    <a:pt x="4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519;p60"/>
            <p:cNvSpPr/>
            <p:nvPr/>
          </p:nvSpPr>
          <p:spPr>
            <a:xfrm>
              <a:off x="4969894" y="2014533"/>
              <a:ext cx="125860" cy="316494"/>
            </a:xfrm>
            <a:custGeom>
              <a:avLst/>
              <a:gdLst/>
              <a:ahLst/>
              <a:cxnLst/>
              <a:rect l="l" t="t" r="r" b="b"/>
              <a:pathLst>
                <a:path w="3927" h="9875" extrusionOk="0">
                  <a:moveTo>
                    <a:pt x="1220" y="0"/>
                  </a:moveTo>
                  <a:cubicBezTo>
                    <a:pt x="1220" y="0"/>
                    <a:pt x="1203" y="17"/>
                    <a:pt x="1203" y="17"/>
                  </a:cubicBezTo>
                  <a:cubicBezTo>
                    <a:pt x="1220" y="17"/>
                    <a:pt x="1220" y="0"/>
                    <a:pt x="1220" y="0"/>
                  </a:cubicBezTo>
                  <a:close/>
                  <a:moveTo>
                    <a:pt x="1203" y="17"/>
                  </a:moveTo>
                  <a:lnTo>
                    <a:pt x="1153" y="100"/>
                  </a:lnTo>
                  <a:cubicBezTo>
                    <a:pt x="1103" y="167"/>
                    <a:pt x="1053" y="267"/>
                    <a:pt x="969" y="401"/>
                  </a:cubicBezTo>
                  <a:cubicBezTo>
                    <a:pt x="769" y="785"/>
                    <a:pt x="585" y="1170"/>
                    <a:pt x="435" y="1587"/>
                  </a:cubicBezTo>
                  <a:cubicBezTo>
                    <a:pt x="217" y="2189"/>
                    <a:pt x="84" y="2824"/>
                    <a:pt x="17" y="3459"/>
                  </a:cubicBezTo>
                  <a:cubicBezTo>
                    <a:pt x="0" y="3643"/>
                    <a:pt x="17" y="3826"/>
                    <a:pt x="50" y="4010"/>
                  </a:cubicBezTo>
                  <a:cubicBezTo>
                    <a:pt x="84" y="4211"/>
                    <a:pt x="167" y="4395"/>
                    <a:pt x="318" y="4545"/>
                  </a:cubicBezTo>
                  <a:cubicBezTo>
                    <a:pt x="385" y="4612"/>
                    <a:pt x="468" y="4679"/>
                    <a:pt x="568" y="4712"/>
                  </a:cubicBezTo>
                  <a:cubicBezTo>
                    <a:pt x="669" y="4745"/>
                    <a:pt x="769" y="4779"/>
                    <a:pt x="852" y="4812"/>
                  </a:cubicBezTo>
                  <a:cubicBezTo>
                    <a:pt x="953" y="4846"/>
                    <a:pt x="1036" y="4879"/>
                    <a:pt x="1120" y="4946"/>
                  </a:cubicBezTo>
                  <a:cubicBezTo>
                    <a:pt x="1203" y="4996"/>
                    <a:pt x="1253" y="5096"/>
                    <a:pt x="1270" y="5180"/>
                  </a:cubicBezTo>
                  <a:cubicBezTo>
                    <a:pt x="1320" y="5380"/>
                    <a:pt x="1304" y="5581"/>
                    <a:pt x="1253" y="5781"/>
                  </a:cubicBezTo>
                  <a:cubicBezTo>
                    <a:pt x="1220" y="5982"/>
                    <a:pt x="1187" y="6182"/>
                    <a:pt x="1187" y="6383"/>
                  </a:cubicBezTo>
                  <a:cubicBezTo>
                    <a:pt x="1153" y="6767"/>
                    <a:pt x="1203" y="7135"/>
                    <a:pt x="1320" y="7502"/>
                  </a:cubicBezTo>
                  <a:cubicBezTo>
                    <a:pt x="1404" y="7836"/>
                    <a:pt x="1554" y="8154"/>
                    <a:pt x="1738" y="8438"/>
                  </a:cubicBezTo>
                  <a:cubicBezTo>
                    <a:pt x="1905" y="8689"/>
                    <a:pt x="2106" y="8923"/>
                    <a:pt x="2339" y="9123"/>
                  </a:cubicBezTo>
                  <a:cubicBezTo>
                    <a:pt x="2674" y="9407"/>
                    <a:pt x="3058" y="9624"/>
                    <a:pt x="3459" y="9758"/>
                  </a:cubicBezTo>
                  <a:cubicBezTo>
                    <a:pt x="3576" y="9791"/>
                    <a:pt x="3693" y="9825"/>
                    <a:pt x="3810" y="9858"/>
                  </a:cubicBezTo>
                  <a:lnTo>
                    <a:pt x="3893" y="9875"/>
                  </a:lnTo>
                  <a:lnTo>
                    <a:pt x="3927" y="9875"/>
                  </a:lnTo>
                  <a:cubicBezTo>
                    <a:pt x="3910" y="9875"/>
                    <a:pt x="3910" y="9858"/>
                    <a:pt x="3893" y="9858"/>
                  </a:cubicBezTo>
                  <a:lnTo>
                    <a:pt x="3810" y="9841"/>
                  </a:lnTo>
                  <a:cubicBezTo>
                    <a:pt x="3726" y="9825"/>
                    <a:pt x="3609" y="9791"/>
                    <a:pt x="3476" y="9741"/>
                  </a:cubicBezTo>
                  <a:cubicBezTo>
                    <a:pt x="3075" y="9591"/>
                    <a:pt x="2690" y="9357"/>
                    <a:pt x="2373" y="9073"/>
                  </a:cubicBezTo>
                  <a:cubicBezTo>
                    <a:pt x="1888" y="8655"/>
                    <a:pt x="1537" y="8104"/>
                    <a:pt x="1370" y="7486"/>
                  </a:cubicBezTo>
                  <a:cubicBezTo>
                    <a:pt x="1270" y="7135"/>
                    <a:pt x="1220" y="6750"/>
                    <a:pt x="1237" y="6383"/>
                  </a:cubicBezTo>
                  <a:cubicBezTo>
                    <a:pt x="1253" y="6182"/>
                    <a:pt x="1287" y="5982"/>
                    <a:pt x="1320" y="5798"/>
                  </a:cubicBezTo>
                  <a:cubicBezTo>
                    <a:pt x="1370" y="5581"/>
                    <a:pt x="1387" y="5380"/>
                    <a:pt x="1337" y="5163"/>
                  </a:cubicBezTo>
                  <a:cubicBezTo>
                    <a:pt x="1304" y="5063"/>
                    <a:pt x="1253" y="4963"/>
                    <a:pt x="1170" y="4896"/>
                  </a:cubicBezTo>
                  <a:cubicBezTo>
                    <a:pt x="1086" y="4829"/>
                    <a:pt x="986" y="4779"/>
                    <a:pt x="886" y="4745"/>
                  </a:cubicBezTo>
                  <a:cubicBezTo>
                    <a:pt x="786" y="4712"/>
                    <a:pt x="685" y="4695"/>
                    <a:pt x="602" y="4645"/>
                  </a:cubicBezTo>
                  <a:cubicBezTo>
                    <a:pt x="502" y="4612"/>
                    <a:pt x="435" y="4562"/>
                    <a:pt x="351" y="4495"/>
                  </a:cubicBezTo>
                  <a:cubicBezTo>
                    <a:pt x="234" y="4361"/>
                    <a:pt x="151" y="4194"/>
                    <a:pt x="117" y="4010"/>
                  </a:cubicBezTo>
                  <a:cubicBezTo>
                    <a:pt x="84" y="3826"/>
                    <a:pt x="67" y="3643"/>
                    <a:pt x="84" y="3459"/>
                  </a:cubicBezTo>
                  <a:cubicBezTo>
                    <a:pt x="134" y="2824"/>
                    <a:pt x="268" y="2206"/>
                    <a:pt x="485" y="1604"/>
                  </a:cubicBezTo>
                  <a:cubicBezTo>
                    <a:pt x="618" y="1186"/>
                    <a:pt x="802" y="785"/>
                    <a:pt x="1003" y="418"/>
                  </a:cubicBezTo>
                  <a:cubicBezTo>
                    <a:pt x="1070" y="284"/>
                    <a:pt x="1120" y="167"/>
                    <a:pt x="1170" y="100"/>
                  </a:cubicBezTo>
                  <a:lnTo>
                    <a:pt x="1203"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520;p60"/>
            <p:cNvSpPr/>
            <p:nvPr/>
          </p:nvSpPr>
          <p:spPr>
            <a:xfrm>
              <a:off x="4995054" y="2387755"/>
              <a:ext cx="447194" cy="149449"/>
            </a:xfrm>
            <a:custGeom>
              <a:avLst/>
              <a:gdLst/>
              <a:ahLst/>
              <a:cxnLst/>
              <a:rect l="l" t="t" r="r" b="b"/>
              <a:pathLst>
                <a:path w="13953" h="4663" extrusionOk="0">
                  <a:moveTo>
                    <a:pt x="1" y="1"/>
                  </a:moveTo>
                  <a:lnTo>
                    <a:pt x="1" y="2808"/>
                  </a:lnTo>
                  <a:lnTo>
                    <a:pt x="5615" y="4044"/>
                  </a:lnTo>
                  <a:lnTo>
                    <a:pt x="9541" y="4663"/>
                  </a:lnTo>
                  <a:cubicBezTo>
                    <a:pt x="11997" y="4663"/>
                    <a:pt x="13952" y="2424"/>
                    <a:pt x="13568" y="1"/>
                  </a:cubicBezTo>
                  <a:lnTo>
                    <a:pt x="13568" y="1"/>
                  </a:lnTo>
                  <a:lnTo>
                    <a:pt x="8455" y="285"/>
                  </a:lnTo>
                  <a:lnTo>
                    <a:pt x="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521;p60"/>
            <p:cNvSpPr/>
            <p:nvPr/>
          </p:nvSpPr>
          <p:spPr>
            <a:xfrm>
              <a:off x="4995054" y="2387755"/>
              <a:ext cx="345435" cy="9166"/>
            </a:xfrm>
            <a:custGeom>
              <a:avLst/>
              <a:gdLst/>
              <a:ahLst/>
              <a:cxnLst/>
              <a:rect l="l" t="t" r="r" b="b"/>
              <a:pathLst>
                <a:path w="10778" h="286" extrusionOk="0">
                  <a:moveTo>
                    <a:pt x="1" y="1"/>
                  </a:moveTo>
                  <a:cubicBezTo>
                    <a:pt x="34" y="18"/>
                    <a:pt x="67" y="18"/>
                    <a:pt x="101" y="18"/>
                  </a:cubicBezTo>
                  <a:lnTo>
                    <a:pt x="418" y="51"/>
                  </a:lnTo>
                  <a:cubicBezTo>
                    <a:pt x="686" y="85"/>
                    <a:pt x="1087" y="118"/>
                    <a:pt x="1571" y="135"/>
                  </a:cubicBezTo>
                  <a:cubicBezTo>
                    <a:pt x="2540" y="202"/>
                    <a:pt x="3894" y="268"/>
                    <a:pt x="5381" y="285"/>
                  </a:cubicBezTo>
                  <a:cubicBezTo>
                    <a:pt x="6868" y="285"/>
                    <a:pt x="8221" y="268"/>
                    <a:pt x="9207" y="268"/>
                  </a:cubicBezTo>
                  <a:lnTo>
                    <a:pt x="10360" y="235"/>
                  </a:lnTo>
                  <a:lnTo>
                    <a:pt x="10677" y="235"/>
                  </a:lnTo>
                  <a:cubicBezTo>
                    <a:pt x="10711" y="235"/>
                    <a:pt x="10744" y="235"/>
                    <a:pt x="10778" y="218"/>
                  </a:cubicBezTo>
                  <a:lnTo>
                    <a:pt x="5381" y="218"/>
                  </a:lnTo>
                  <a:cubicBezTo>
                    <a:pt x="3894" y="202"/>
                    <a:pt x="2540" y="151"/>
                    <a:pt x="1571" y="101"/>
                  </a:cubicBezTo>
                  <a:cubicBezTo>
                    <a:pt x="1087" y="68"/>
                    <a:pt x="686" y="51"/>
                    <a:pt x="418" y="18"/>
                  </a:cubicBez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522;p60"/>
            <p:cNvSpPr/>
            <p:nvPr/>
          </p:nvSpPr>
          <p:spPr>
            <a:xfrm>
              <a:off x="4809228" y="2324969"/>
              <a:ext cx="185313" cy="116374"/>
            </a:xfrm>
            <a:custGeom>
              <a:avLst/>
              <a:gdLst/>
              <a:ahLst/>
              <a:cxnLst/>
              <a:rect l="l" t="t" r="r" b="b"/>
              <a:pathLst>
                <a:path w="5782" h="3631" extrusionOk="0">
                  <a:moveTo>
                    <a:pt x="1621" y="1"/>
                  </a:moveTo>
                  <a:cubicBezTo>
                    <a:pt x="1124" y="1"/>
                    <a:pt x="594" y="5"/>
                    <a:pt x="318" y="5"/>
                  </a:cubicBezTo>
                  <a:cubicBezTo>
                    <a:pt x="51" y="5"/>
                    <a:pt x="51" y="389"/>
                    <a:pt x="301" y="389"/>
                  </a:cubicBezTo>
                  <a:lnTo>
                    <a:pt x="2173" y="473"/>
                  </a:lnTo>
                  <a:lnTo>
                    <a:pt x="2190" y="623"/>
                  </a:lnTo>
                  <a:lnTo>
                    <a:pt x="318" y="640"/>
                  </a:lnTo>
                  <a:cubicBezTo>
                    <a:pt x="118" y="657"/>
                    <a:pt x="1" y="957"/>
                    <a:pt x="602" y="1008"/>
                  </a:cubicBezTo>
                  <a:lnTo>
                    <a:pt x="2173" y="1074"/>
                  </a:lnTo>
                  <a:lnTo>
                    <a:pt x="2173" y="1175"/>
                  </a:lnTo>
                  <a:lnTo>
                    <a:pt x="585" y="1392"/>
                  </a:lnTo>
                  <a:cubicBezTo>
                    <a:pt x="502" y="1392"/>
                    <a:pt x="301" y="1442"/>
                    <a:pt x="301" y="1526"/>
                  </a:cubicBezTo>
                  <a:cubicBezTo>
                    <a:pt x="301" y="1526"/>
                    <a:pt x="201" y="1726"/>
                    <a:pt x="652" y="1776"/>
                  </a:cubicBezTo>
                  <a:cubicBezTo>
                    <a:pt x="674" y="1779"/>
                    <a:pt x="721" y="1780"/>
                    <a:pt x="785" y="1780"/>
                  </a:cubicBezTo>
                  <a:cubicBezTo>
                    <a:pt x="1171" y="1780"/>
                    <a:pt x="2189" y="1743"/>
                    <a:pt x="2190" y="1743"/>
                  </a:cubicBezTo>
                  <a:lnTo>
                    <a:pt x="2190" y="1743"/>
                  </a:lnTo>
                  <a:lnTo>
                    <a:pt x="2123" y="1876"/>
                  </a:lnTo>
                  <a:lnTo>
                    <a:pt x="702" y="2177"/>
                  </a:lnTo>
                  <a:cubicBezTo>
                    <a:pt x="462" y="2225"/>
                    <a:pt x="498" y="2580"/>
                    <a:pt x="737" y="2580"/>
                  </a:cubicBezTo>
                  <a:cubicBezTo>
                    <a:pt x="747" y="2580"/>
                    <a:pt x="758" y="2580"/>
                    <a:pt x="769" y="2578"/>
                  </a:cubicBezTo>
                  <a:lnTo>
                    <a:pt x="2290" y="2445"/>
                  </a:lnTo>
                  <a:lnTo>
                    <a:pt x="3777" y="3631"/>
                  </a:lnTo>
                  <a:lnTo>
                    <a:pt x="5782" y="3631"/>
                  </a:lnTo>
                  <a:lnTo>
                    <a:pt x="5715" y="2227"/>
                  </a:lnTo>
                  <a:lnTo>
                    <a:pt x="4930" y="2077"/>
                  </a:lnTo>
                  <a:cubicBezTo>
                    <a:pt x="4930" y="2077"/>
                    <a:pt x="3075" y="39"/>
                    <a:pt x="2724" y="22"/>
                  </a:cubicBezTo>
                  <a:cubicBezTo>
                    <a:pt x="2582" y="5"/>
                    <a:pt x="2119" y="1"/>
                    <a:pt x="162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523;p60"/>
            <p:cNvSpPr/>
            <p:nvPr/>
          </p:nvSpPr>
          <p:spPr>
            <a:xfrm>
              <a:off x="4999348" y="2477752"/>
              <a:ext cx="296687" cy="58395"/>
            </a:xfrm>
            <a:custGeom>
              <a:avLst/>
              <a:gdLst/>
              <a:ahLst/>
              <a:cxnLst/>
              <a:rect l="l" t="t" r="r" b="b"/>
              <a:pathLst>
                <a:path w="9257" h="1822" extrusionOk="0">
                  <a:moveTo>
                    <a:pt x="0" y="0"/>
                  </a:moveTo>
                  <a:cubicBezTo>
                    <a:pt x="34" y="17"/>
                    <a:pt x="67" y="33"/>
                    <a:pt x="100" y="33"/>
                  </a:cubicBezTo>
                  <a:lnTo>
                    <a:pt x="351" y="117"/>
                  </a:lnTo>
                  <a:cubicBezTo>
                    <a:pt x="585" y="167"/>
                    <a:pt x="919" y="267"/>
                    <a:pt x="1337" y="368"/>
                  </a:cubicBezTo>
                  <a:cubicBezTo>
                    <a:pt x="2172" y="585"/>
                    <a:pt x="3309" y="852"/>
                    <a:pt x="4595" y="1103"/>
                  </a:cubicBezTo>
                  <a:cubicBezTo>
                    <a:pt x="5882" y="1353"/>
                    <a:pt x="7035" y="1537"/>
                    <a:pt x="7887" y="1654"/>
                  </a:cubicBezTo>
                  <a:cubicBezTo>
                    <a:pt x="8304" y="1704"/>
                    <a:pt x="8655" y="1754"/>
                    <a:pt x="8889" y="1788"/>
                  </a:cubicBezTo>
                  <a:lnTo>
                    <a:pt x="9173" y="1805"/>
                  </a:lnTo>
                  <a:lnTo>
                    <a:pt x="8889" y="1754"/>
                  </a:lnTo>
                  <a:lnTo>
                    <a:pt x="7903" y="1604"/>
                  </a:lnTo>
                  <a:cubicBezTo>
                    <a:pt x="7051" y="1487"/>
                    <a:pt x="5882" y="1287"/>
                    <a:pt x="4612" y="1036"/>
                  </a:cubicBezTo>
                  <a:cubicBezTo>
                    <a:pt x="3325" y="785"/>
                    <a:pt x="2172" y="518"/>
                    <a:pt x="1354" y="317"/>
                  </a:cubicBezTo>
                  <a:lnTo>
                    <a:pt x="368" y="84"/>
                  </a:lnTo>
                  <a:lnTo>
                    <a:pt x="100" y="17"/>
                  </a:lnTo>
                  <a:cubicBezTo>
                    <a:pt x="67" y="17"/>
                    <a:pt x="34" y="0"/>
                    <a:pt x="0" y="0"/>
                  </a:cubicBezTo>
                  <a:close/>
                  <a:moveTo>
                    <a:pt x="9173" y="1805"/>
                  </a:moveTo>
                  <a:cubicBezTo>
                    <a:pt x="9190" y="1821"/>
                    <a:pt x="9223" y="1821"/>
                    <a:pt x="9257" y="1821"/>
                  </a:cubicBezTo>
                  <a:cubicBezTo>
                    <a:pt x="9240" y="1805"/>
                    <a:pt x="9207" y="1805"/>
                    <a:pt x="9173"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524;p60"/>
            <p:cNvSpPr/>
            <p:nvPr/>
          </p:nvSpPr>
          <p:spPr>
            <a:xfrm>
              <a:off x="4991849" y="2389903"/>
              <a:ext cx="5929" cy="88394"/>
            </a:xfrm>
            <a:custGeom>
              <a:avLst/>
              <a:gdLst/>
              <a:ahLst/>
              <a:cxnLst/>
              <a:rect l="l" t="t" r="r" b="b"/>
              <a:pathLst>
                <a:path w="185" h="2758" extrusionOk="0">
                  <a:moveTo>
                    <a:pt x="34" y="1"/>
                  </a:moveTo>
                  <a:cubicBezTo>
                    <a:pt x="17" y="135"/>
                    <a:pt x="0" y="268"/>
                    <a:pt x="17" y="402"/>
                  </a:cubicBezTo>
                  <a:cubicBezTo>
                    <a:pt x="0" y="652"/>
                    <a:pt x="0" y="1003"/>
                    <a:pt x="17" y="1388"/>
                  </a:cubicBezTo>
                  <a:cubicBezTo>
                    <a:pt x="34" y="1755"/>
                    <a:pt x="84" y="2106"/>
                    <a:pt x="117" y="2357"/>
                  </a:cubicBezTo>
                  <a:cubicBezTo>
                    <a:pt x="117" y="2490"/>
                    <a:pt x="151" y="2624"/>
                    <a:pt x="184" y="2758"/>
                  </a:cubicBezTo>
                  <a:cubicBezTo>
                    <a:pt x="184" y="2624"/>
                    <a:pt x="167" y="2490"/>
                    <a:pt x="151" y="2357"/>
                  </a:cubicBezTo>
                  <a:cubicBezTo>
                    <a:pt x="134" y="2106"/>
                    <a:pt x="101" y="1755"/>
                    <a:pt x="84" y="1371"/>
                  </a:cubicBezTo>
                  <a:cubicBezTo>
                    <a:pt x="67" y="987"/>
                    <a:pt x="67" y="652"/>
                    <a:pt x="50" y="402"/>
                  </a:cubicBezTo>
                  <a:cubicBezTo>
                    <a:pt x="67" y="268"/>
                    <a:pt x="50" y="135"/>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525;p60"/>
            <p:cNvSpPr/>
            <p:nvPr/>
          </p:nvSpPr>
          <p:spPr>
            <a:xfrm>
              <a:off x="5018098" y="2390992"/>
              <a:ext cx="9134" cy="90509"/>
            </a:xfrm>
            <a:custGeom>
              <a:avLst/>
              <a:gdLst/>
              <a:ahLst/>
              <a:cxnLst/>
              <a:rect l="l" t="t" r="r" b="b"/>
              <a:pathLst>
                <a:path w="285" h="2824" extrusionOk="0">
                  <a:moveTo>
                    <a:pt x="117" y="0"/>
                  </a:moveTo>
                  <a:lnTo>
                    <a:pt x="117" y="0"/>
                  </a:lnTo>
                  <a:cubicBezTo>
                    <a:pt x="100" y="34"/>
                    <a:pt x="100" y="67"/>
                    <a:pt x="100" y="101"/>
                  </a:cubicBezTo>
                  <a:cubicBezTo>
                    <a:pt x="84" y="184"/>
                    <a:pt x="67" y="284"/>
                    <a:pt x="67" y="418"/>
                  </a:cubicBezTo>
                  <a:cubicBezTo>
                    <a:pt x="0" y="1086"/>
                    <a:pt x="50" y="1771"/>
                    <a:pt x="184" y="2423"/>
                  </a:cubicBezTo>
                  <a:cubicBezTo>
                    <a:pt x="201" y="2557"/>
                    <a:pt x="234" y="2657"/>
                    <a:pt x="251" y="2724"/>
                  </a:cubicBezTo>
                  <a:cubicBezTo>
                    <a:pt x="267" y="2757"/>
                    <a:pt x="267" y="2791"/>
                    <a:pt x="284" y="2824"/>
                  </a:cubicBezTo>
                  <a:cubicBezTo>
                    <a:pt x="284" y="2690"/>
                    <a:pt x="251" y="2557"/>
                    <a:pt x="234" y="2423"/>
                  </a:cubicBezTo>
                  <a:cubicBezTo>
                    <a:pt x="184" y="2172"/>
                    <a:pt x="134" y="1805"/>
                    <a:pt x="117" y="1420"/>
                  </a:cubicBezTo>
                  <a:cubicBezTo>
                    <a:pt x="100" y="1036"/>
                    <a:pt x="100" y="669"/>
                    <a:pt x="100" y="418"/>
                  </a:cubicBezTo>
                  <a:cubicBezTo>
                    <a:pt x="117" y="284"/>
                    <a:pt x="117" y="134"/>
                    <a:pt x="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526;p60"/>
            <p:cNvSpPr/>
            <p:nvPr/>
          </p:nvSpPr>
          <p:spPr>
            <a:xfrm>
              <a:off x="4999348" y="2402594"/>
              <a:ext cx="12564" cy="11891"/>
            </a:xfrm>
            <a:custGeom>
              <a:avLst/>
              <a:gdLst/>
              <a:ahLst/>
              <a:cxnLst/>
              <a:rect l="l" t="t" r="r" b="b"/>
              <a:pathLst>
                <a:path w="392" h="371" extrusionOk="0">
                  <a:moveTo>
                    <a:pt x="184" y="1"/>
                  </a:moveTo>
                  <a:cubicBezTo>
                    <a:pt x="133" y="1"/>
                    <a:pt x="106" y="28"/>
                    <a:pt x="117" y="39"/>
                  </a:cubicBezTo>
                  <a:cubicBezTo>
                    <a:pt x="117" y="39"/>
                    <a:pt x="130" y="35"/>
                    <a:pt x="151" y="35"/>
                  </a:cubicBezTo>
                  <a:cubicBezTo>
                    <a:pt x="171" y="35"/>
                    <a:pt x="201" y="39"/>
                    <a:pt x="234" y="56"/>
                  </a:cubicBezTo>
                  <a:cubicBezTo>
                    <a:pt x="284" y="89"/>
                    <a:pt x="301" y="123"/>
                    <a:pt x="318" y="156"/>
                  </a:cubicBezTo>
                  <a:cubicBezTo>
                    <a:pt x="318" y="246"/>
                    <a:pt x="248" y="307"/>
                    <a:pt x="170" y="307"/>
                  </a:cubicBezTo>
                  <a:cubicBezTo>
                    <a:pt x="147" y="307"/>
                    <a:pt x="123" y="301"/>
                    <a:pt x="100" y="290"/>
                  </a:cubicBezTo>
                  <a:cubicBezTo>
                    <a:pt x="67" y="256"/>
                    <a:pt x="50" y="206"/>
                    <a:pt x="50" y="173"/>
                  </a:cubicBezTo>
                  <a:cubicBezTo>
                    <a:pt x="50" y="89"/>
                    <a:pt x="100" y="56"/>
                    <a:pt x="100" y="39"/>
                  </a:cubicBezTo>
                  <a:lnTo>
                    <a:pt x="100" y="39"/>
                  </a:lnTo>
                  <a:cubicBezTo>
                    <a:pt x="100" y="39"/>
                    <a:pt x="17" y="56"/>
                    <a:pt x="0" y="173"/>
                  </a:cubicBezTo>
                  <a:cubicBezTo>
                    <a:pt x="0" y="223"/>
                    <a:pt x="17" y="290"/>
                    <a:pt x="67" y="323"/>
                  </a:cubicBezTo>
                  <a:cubicBezTo>
                    <a:pt x="105" y="356"/>
                    <a:pt x="147" y="371"/>
                    <a:pt x="189" y="371"/>
                  </a:cubicBezTo>
                  <a:cubicBezTo>
                    <a:pt x="295" y="371"/>
                    <a:pt x="392" y="276"/>
                    <a:pt x="368" y="156"/>
                  </a:cubicBezTo>
                  <a:cubicBezTo>
                    <a:pt x="368" y="89"/>
                    <a:pt x="318" y="39"/>
                    <a:pt x="268" y="23"/>
                  </a:cubicBezTo>
                  <a:cubicBezTo>
                    <a:pt x="236" y="7"/>
                    <a:pt x="207"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527;p60"/>
            <p:cNvSpPr/>
            <p:nvPr/>
          </p:nvSpPr>
          <p:spPr>
            <a:xfrm>
              <a:off x="4788363" y="2494322"/>
              <a:ext cx="263483" cy="32178"/>
            </a:xfrm>
            <a:custGeom>
              <a:avLst/>
              <a:gdLst/>
              <a:ahLst/>
              <a:cxnLst/>
              <a:rect l="l" t="t" r="r" b="b"/>
              <a:pathLst>
                <a:path w="8221" h="1004" extrusionOk="0">
                  <a:moveTo>
                    <a:pt x="7870" y="1"/>
                  </a:moveTo>
                  <a:cubicBezTo>
                    <a:pt x="7569" y="1"/>
                    <a:pt x="7268" y="18"/>
                    <a:pt x="6968" y="68"/>
                  </a:cubicBezTo>
                  <a:cubicBezTo>
                    <a:pt x="6516" y="135"/>
                    <a:pt x="6065" y="218"/>
                    <a:pt x="5631" y="335"/>
                  </a:cubicBezTo>
                  <a:cubicBezTo>
                    <a:pt x="5146" y="469"/>
                    <a:pt x="4595" y="619"/>
                    <a:pt x="4027" y="753"/>
                  </a:cubicBezTo>
                  <a:cubicBezTo>
                    <a:pt x="3492" y="870"/>
                    <a:pt x="2941" y="937"/>
                    <a:pt x="2389" y="937"/>
                  </a:cubicBezTo>
                  <a:cubicBezTo>
                    <a:pt x="1938" y="920"/>
                    <a:pt x="1487" y="853"/>
                    <a:pt x="1069" y="703"/>
                  </a:cubicBezTo>
                  <a:cubicBezTo>
                    <a:pt x="785" y="586"/>
                    <a:pt x="501" y="452"/>
                    <a:pt x="267" y="268"/>
                  </a:cubicBezTo>
                  <a:cubicBezTo>
                    <a:pt x="115" y="146"/>
                    <a:pt x="32" y="66"/>
                    <a:pt x="6" y="66"/>
                  </a:cubicBezTo>
                  <a:cubicBezTo>
                    <a:pt x="3" y="66"/>
                    <a:pt x="1" y="66"/>
                    <a:pt x="0" y="68"/>
                  </a:cubicBezTo>
                  <a:cubicBezTo>
                    <a:pt x="17" y="85"/>
                    <a:pt x="33" y="101"/>
                    <a:pt x="67" y="118"/>
                  </a:cubicBezTo>
                  <a:cubicBezTo>
                    <a:pt x="117" y="185"/>
                    <a:pt x="184" y="235"/>
                    <a:pt x="251" y="285"/>
                  </a:cubicBezTo>
                  <a:cubicBezTo>
                    <a:pt x="485" y="486"/>
                    <a:pt x="752" y="636"/>
                    <a:pt x="1053" y="736"/>
                  </a:cubicBezTo>
                  <a:cubicBezTo>
                    <a:pt x="1470" y="903"/>
                    <a:pt x="1922" y="987"/>
                    <a:pt x="2389" y="1004"/>
                  </a:cubicBezTo>
                  <a:cubicBezTo>
                    <a:pt x="2941" y="1004"/>
                    <a:pt x="3492" y="937"/>
                    <a:pt x="4044" y="820"/>
                  </a:cubicBezTo>
                  <a:cubicBezTo>
                    <a:pt x="4612" y="686"/>
                    <a:pt x="5163" y="536"/>
                    <a:pt x="5648" y="402"/>
                  </a:cubicBezTo>
                  <a:cubicBezTo>
                    <a:pt x="6082" y="285"/>
                    <a:pt x="6533" y="185"/>
                    <a:pt x="6968" y="118"/>
                  </a:cubicBezTo>
                  <a:cubicBezTo>
                    <a:pt x="7268" y="68"/>
                    <a:pt x="7569" y="34"/>
                    <a:pt x="7887" y="18"/>
                  </a:cubicBezTo>
                  <a:lnTo>
                    <a:pt x="8120" y="18"/>
                  </a:lnTo>
                  <a:cubicBezTo>
                    <a:pt x="8137" y="26"/>
                    <a:pt x="8154" y="30"/>
                    <a:pt x="8171" y="30"/>
                  </a:cubicBezTo>
                  <a:cubicBezTo>
                    <a:pt x="8187" y="30"/>
                    <a:pt x="8204" y="26"/>
                    <a:pt x="8221" y="18"/>
                  </a:cubicBezTo>
                  <a:cubicBezTo>
                    <a:pt x="8187" y="18"/>
                    <a:pt x="8154" y="18"/>
                    <a:pt x="8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528;p60"/>
            <p:cNvSpPr/>
            <p:nvPr/>
          </p:nvSpPr>
          <p:spPr>
            <a:xfrm>
              <a:off x="5032007" y="1702943"/>
              <a:ext cx="253868" cy="401939"/>
            </a:xfrm>
            <a:custGeom>
              <a:avLst/>
              <a:gdLst/>
              <a:ahLst/>
              <a:cxnLst/>
              <a:rect l="l" t="t" r="r" b="b"/>
              <a:pathLst>
                <a:path w="7921" h="12541" extrusionOk="0">
                  <a:moveTo>
                    <a:pt x="5020" y="1"/>
                  </a:moveTo>
                  <a:cubicBezTo>
                    <a:pt x="3829" y="1"/>
                    <a:pt x="2643" y="389"/>
                    <a:pt x="1655" y="1151"/>
                  </a:cubicBezTo>
                  <a:lnTo>
                    <a:pt x="168" y="10290"/>
                  </a:lnTo>
                  <a:cubicBezTo>
                    <a:pt x="0" y="11343"/>
                    <a:pt x="769" y="12329"/>
                    <a:pt x="1905" y="12512"/>
                  </a:cubicBezTo>
                  <a:cubicBezTo>
                    <a:pt x="2024" y="12531"/>
                    <a:pt x="2143" y="12541"/>
                    <a:pt x="2260" y="12541"/>
                  </a:cubicBezTo>
                  <a:cubicBezTo>
                    <a:pt x="3273" y="12541"/>
                    <a:pt x="4163" y="11851"/>
                    <a:pt x="4328" y="10892"/>
                  </a:cubicBezTo>
                  <a:cubicBezTo>
                    <a:pt x="4528" y="9772"/>
                    <a:pt x="4762" y="8603"/>
                    <a:pt x="4762" y="8603"/>
                  </a:cubicBezTo>
                  <a:cubicBezTo>
                    <a:pt x="4762" y="8603"/>
                    <a:pt x="4763" y="8603"/>
                    <a:pt x="4764" y="8603"/>
                  </a:cubicBezTo>
                  <a:cubicBezTo>
                    <a:pt x="4815" y="8603"/>
                    <a:pt x="6261" y="8587"/>
                    <a:pt x="6884" y="6781"/>
                  </a:cubicBezTo>
                  <a:cubicBezTo>
                    <a:pt x="7486" y="5027"/>
                    <a:pt x="7920" y="833"/>
                    <a:pt x="7920" y="833"/>
                  </a:cubicBezTo>
                  <a:cubicBezTo>
                    <a:pt x="7027" y="276"/>
                    <a:pt x="6022" y="1"/>
                    <a:pt x="502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529;p60"/>
            <p:cNvSpPr/>
            <p:nvPr/>
          </p:nvSpPr>
          <p:spPr>
            <a:xfrm>
              <a:off x="5234435" y="1822073"/>
              <a:ext cx="16634" cy="14775"/>
            </a:xfrm>
            <a:custGeom>
              <a:avLst/>
              <a:gdLst/>
              <a:ahLst/>
              <a:cxnLst/>
              <a:rect l="l" t="t" r="r" b="b"/>
              <a:pathLst>
                <a:path w="519" h="461" extrusionOk="0">
                  <a:moveTo>
                    <a:pt x="233" y="0"/>
                  </a:moveTo>
                  <a:cubicBezTo>
                    <a:pt x="122" y="0"/>
                    <a:pt x="32" y="91"/>
                    <a:pt x="17" y="207"/>
                  </a:cubicBezTo>
                  <a:cubicBezTo>
                    <a:pt x="0" y="341"/>
                    <a:pt x="84" y="458"/>
                    <a:pt x="218" y="458"/>
                  </a:cubicBezTo>
                  <a:cubicBezTo>
                    <a:pt x="229" y="459"/>
                    <a:pt x="240" y="460"/>
                    <a:pt x="252" y="460"/>
                  </a:cubicBezTo>
                  <a:cubicBezTo>
                    <a:pt x="373" y="460"/>
                    <a:pt x="486" y="380"/>
                    <a:pt x="502" y="257"/>
                  </a:cubicBezTo>
                  <a:cubicBezTo>
                    <a:pt x="518" y="124"/>
                    <a:pt x="418" y="7"/>
                    <a:pt x="284" y="7"/>
                  </a:cubicBezTo>
                  <a:cubicBezTo>
                    <a:pt x="267" y="2"/>
                    <a:pt x="249" y="0"/>
                    <a:pt x="2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530;p60"/>
            <p:cNvSpPr/>
            <p:nvPr/>
          </p:nvSpPr>
          <p:spPr>
            <a:xfrm>
              <a:off x="5233890" y="1812746"/>
              <a:ext cx="31089" cy="11314"/>
            </a:xfrm>
            <a:custGeom>
              <a:avLst/>
              <a:gdLst/>
              <a:ahLst/>
              <a:cxnLst/>
              <a:rect l="l" t="t" r="r" b="b"/>
              <a:pathLst>
                <a:path w="970" h="353" extrusionOk="0">
                  <a:moveTo>
                    <a:pt x="420" y="0"/>
                  </a:moveTo>
                  <a:cubicBezTo>
                    <a:pt x="320" y="0"/>
                    <a:pt x="219" y="28"/>
                    <a:pt x="134" y="64"/>
                  </a:cubicBezTo>
                  <a:cubicBezTo>
                    <a:pt x="34" y="114"/>
                    <a:pt x="1" y="164"/>
                    <a:pt x="1" y="181"/>
                  </a:cubicBezTo>
                  <a:cubicBezTo>
                    <a:pt x="6" y="186"/>
                    <a:pt x="14" y="188"/>
                    <a:pt x="26" y="188"/>
                  </a:cubicBezTo>
                  <a:cubicBezTo>
                    <a:pt x="78" y="188"/>
                    <a:pt x="194" y="150"/>
                    <a:pt x="345" y="150"/>
                  </a:cubicBezTo>
                  <a:cubicBezTo>
                    <a:pt x="394" y="150"/>
                    <a:pt x="446" y="154"/>
                    <a:pt x="502" y="164"/>
                  </a:cubicBezTo>
                  <a:cubicBezTo>
                    <a:pt x="745" y="210"/>
                    <a:pt x="892" y="352"/>
                    <a:pt x="941" y="352"/>
                  </a:cubicBezTo>
                  <a:cubicBezTo>
                    <a:pt x="946" y="352"/>
                    <a:pt x="950" y="351"/>
                    <a:pt x="953" y="348"/>
                  </a:cubicBezTo>
                  <a:cubicBezTo>
                    <a:pt x="970" y="331"/>
                    <a:pt x="953" y="281"/>
                    <a:pt x="886" y="198"/>
                  </a:cubicBezTo>
                  <a:cubicBezTo>
                    <a:pt x="786" y="97"/>
                    <a:pt x="669" y="30"/>
                    <a:pt x="535" y="14"/>
                  </a:cubicBezTo>
                  <a:cubicBezTo>
                    <a:pt x="498" y="4"/>
                    <a:pt x="459" y="0"/>
                    <a:pt x="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531;p60"/>
            <p:cNvSpPr/>
            <p:nvPr/>
          </p:nvSpPr>
          <p:spPr>
            <a:xfrm>
              <a:off x="5148733" y="1808291"/>
              <a:ext cx="16634" cy="15160"/>
            </a:xfrm>
            <a:custGeom>
              <a:avLst/>
              <a:gdLst/>
              <a:ahLst/>
              <a:cxnLst/>
              <a:rect l="l" t="t" r="r" b="b"/>
              <a:pathLst>
                <a:path w="519" h="473" extrusionOk="0">
                  <a:moveTo>
                    <a:pt x="251" y="0"/>
                  </a:moveTo>
                  <a:cubicBezTo>
                    <a:pt x="132" y="0"/>
                    <a:pt x="33" y="81"/>
                    <a:pt x="18" y="203"/>
                  </a:cubicBezTo>
                  <a:cubicBezTo>
                    <a:pt x="1" y="337"/>
                    <a:pt x="101" y="454"/>
                    <a:pt x="218" y="470"/>
                  </a:cubicBezTo>
                  <a:cubicBezTo>
                    <a:pt x="230" y="472"/>
                    <a:pt x="241" y="472"/>
                    <a:pt x="252" y="472"/>
                  </a:cubicBezTo>
                  <a:cubicBezTo>
                    <a:pt x="374" y="472"/>
                    <a:pt x="487" y="392"/>
                    <a:pt x="502" y="270"/>
                  </a:cubicBezTo>
                  <a:cubicBezTo>
                    <a:pt x="519" y="136"/>
                    <a:pt x="419" y="19"/>
                    <a:pt x="285" y="2"/>
                  </a:cubicBezTo>
                  <a:cubicBezTo>
                    <a:pt x="274" y="1"/>
                    <a:pt x="262"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532;p60"/>
            <p:cNvSpPr/>
            <p:nvPr/>
          </p:nvSpPr>
          <p:spPr>
            <a:xfrm>
              <a:off x="5146073" y="1800439"/>
              <a:ext cx="31633" cy="11314"/>
            </a:xfrm>
            <a:custGeom>
              <a:avLst/>
              <a:gdLst/>
              <a:ahLst/>
              <a:cxnLst/>
              <a:rect l="l" t="t" r="r" b="b"/>
              <a:pathLst>
                <a:path w="987" h="353" extrusionOk="0">
                  <a:moveTo>
                    <a:pt x="423" y="0"/>
                  </a:moveTo>
                  <a:cubicBezTo>
                    <a:pt x="327" y="0"/>
                    <a:pt x="230" y="27"/>
                    <a:pt x="134" y="64"/>
                  </a:cubicBezTo>
                  <a:cubicBezTo>
                    <a:pt x="34" y="114"/>
                    <a:pt x="0" y="164"/>
                    <a:pt x="17" y="181"/>
                  </a:cubicBezTo>
                  <a:cubicBezTo>
                    <a:pt x="20" y="186"/>
                    <a:pt x="26" y="188"/>
                    <a:pt x="37" y="188"/>
                  </a:cubicBezTo>
                  <a:cubicBezTo>
                    <a:pt x="84" y="188"/>
                    <a:pt x="204" y="150"/>
                    <a:pt x="352" y="150"/>
                  </a:cubicBezTo>
                  <a:cubicBezTo>
                    <a:pt x="399" y="150"/>
                    <a:pt x="450" y="153"/>
                    <a:pt x="502" y="164"/>
                  </a:cubicBezTo>
                  <a:cubicBezTo>
                    <a:pt x="745" y="209"/>
                    <a:pt x="905" y="352"/>
                    <a:pt x="957" y="352"/>
                  </a:cubicBezTo>
                  <a:cubicBezTo>
                    <a:pt x="962" y="352"/>
                    <a:pt x="966" y="351"/>
                    <a:pt x="969" y="348"/>
                  </a:cubicBezTo>
                  <a:cubicBezTo>
                    <a:pt x="986" y="331"/>
                    <a:pt x="969" y="281"/>
                    <a:pt x="886" y="197"/>
                  </a:cubicBezTo>
                  <a:cubicBezTo>
                    <a:pt x="802" y="97"/>
                    <a:pt x="669" y="30"/>
                    <a:pt x="535" y="13"/>
                  </a:cubicBezTo>
                  <a:cubicBezTo>
                    <a:pt x="498" y="4"/>
                    <a:pt x="460" y="0"/>
                    <a:pt x="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533;p60"/>
            <p:cNvSpPr/>
            <p:nvPr/>
          </p:nvSpPr>
          <p:spPr>
            <a:xfrm>
              <a:off x="5196392" y="1808900"/>
              <a:ext cx="22531" cy="72721"/>
            </a:xfrm>
            <a:custGeom>
              <a:avLst/>
              <a:gdLst/>
              <a:ahLst/>
              <a:cxnLst/>
              <a:rect l="l" t="t" r="r" b="b"/>
              <a:pathLst>
                <a:path w="703" h="2269" extrusionOk="0">
                  <a:moveTo>
                    <a:pt x="268" y="0"/>
                  </a:moveTo>
                  <a:lnTo>
                    <a:pt x="268" y="0"/>
                  </a:lnTo>
                  <a:cubicBezTo>
                    <a:pt x="285" y="468"/>
                    <a:pt x="369" y="936"/>
                    <a:pt x="469" y="1387"/>
                  </a:cubicBezTo>
                  <a:cubicBezTo>
                    <a:pt x="502" y="1587"/>
                    <a:pt x="536" y="1771"/>
                    <a:pt x="569" y="1938"/>
                  </a:cubicBezTo>
                  <a:cubicBezTo>
                    <a:pt x="603" y="2005"/>
                    <a:pt x="603" y="2072"/>
                    <a:pt x="586" y="2139"/>
                  </a:cubicBezTo>
                  <a:cubicBezTo>
                    <a:pt x="569" y="2189"/>
                    <a:pt x="502" y="2189"/>
                    <a:pt x="435" y="2189"/>
                  </a:cubicBezTo>
                  <a:cubicBezTo>
                    <a:pt x="372" y="2175"/>
                    <a:pt x="311" y="2170"/>
                    <a:pt x="251" y="2170"/>
                  </a:cubicBezTo>
                  <a:cubicBezTo>
                    <a:pt x="169" y="2170"/>
                    <a:pt x="88" y="2179"/>
                    <a:pt x="1" y="2189"/>
                  </a:cubicBezTo>
                  <a:cubicBezTo>
                    <a:pt x="135" y="2222"/>
                    <a:pt x="285" y="2256"/>
                    <a:pt x="435" y="2256"/>
                  </a:cubicBezTo>
                  <a:cubicBezTo>
                    <a:pt x="452" y="2264"/>
                    <a:pt x="469" y="2268"/>
                    <a:pt x="486" y="2268"/>
                  </a:cubicBezTo>
                  <a:cubicBezTo>
                    <a:pt x="502" y="2268"/>
                    <a:pt x="519" y="2264"/>
                    <a:pt x="536" y="2256"/>
                  </a:cubicBezTo>
                  <a:cubicBezTo>
                    <a:pt x="603" y="2256"/>
                    <a:pt x="636" y="2222"/>
                    <a:pt x="669" y="2189"/>
                  </a:cubicBezTo>
                  <a:cubicBezTo>
                    <a:pt x="703" y="2105"/>
                    <a:pt x="703" y="2005"/>
                    <a:pt x="686" y="1922"/>
                  </a:cubicBezTo>
                  <a:cubicBezTo>
                    <a:pt x="653" y="1738"/>
                    <a:pt x="619" y="1571"/>
                    <a:pt x="586" y="1370"/>
                  </a:cubicBezTo>
                  <a:cubicBezTo>
                    <a:pt x="519" y="902"/>
                    <a:pt x="402" y="451"/>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534;p60"/>
            <p:cNvSpPr/>
            <p:nvPr/>
          </p:nvSpPr>
          <p:spPr>
            <a:xfrm>
              <a:off x="5107517" y="1942773"/>
              <a:ext cx="77144" cy="49838"/>
            </a:xfrm>
            <a:custGeom>
              <a:avLst/>
              <a:gdLst/>
              <a:ahLst/>
              <a:cxnLst/>
              <a:rect l="l" t="t" r="r" b="b"/>
              <a:pathLst>
                <a:path w="2407" h="1555" extrusionOk="0">
                  <a:moveTo>
                    <a:pt x="0" y="0"/>
                  </a:moveTo>
                  <a:cubicBezTo>
                    <a:pt x="0" y="0"/>
                    <a:pt x="385" y="1404"/>
                    <a:pt x="2306" y="1554"/>
                  </a:cubicBezTo>
                  <a:lnTo>
                    <a:pt x="2406" y="1120"/>
                  </a:lnTo>
                  <a:cubicBezTo>
                    <a:pt x="1521" y="969"/>
                    <a:pt x="685" y="585"/>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535;p60"/>
            <p:cNvSpPr/>
            <p:nvPr/>
          </p:nvSpPr>
          <p:spPr>
            <a:xfrm>
              <a:off x="5162675" y="1890275"/>
              <a:ext cx="27339" cy="18365"/>
            </a:xfrm>
            <a:custGeom>
              <a:avLst/>
              <a:gdLst/>
              <a:ahLst/>
              <a:cxnLst/>
              <a:rect l="l" t="t" r="r" b="b"/>
              <a:pathLst>
                <a:path w="853" h="573" extrusionOk="0">
                  <a:moveTo>
                    <a:pt x="435" y="1"/>
                  </a:moveTo>
                  <a:cubicBezTo>
                    <a:pt x="318" y="1"/>
                    <a:pt x="201" y="34"/>
                    <a:pt x="117" y="118"/>
                  </a:cubicBezTo>
                  <a:cubicBezTo>
                    <a:pt x="34" y="185"/>
                    <a:pt x="0" y="302"/>
                    <a:pt x="34" y="418"/>
                  </a:cubicBezTo>
                  <a:cubicBezTo>
                    <a:pt x="107" y="521"/>
                    <a:pt x="206" y="572"/>
                    <a:pt x="319" y="572"/>
                  </a:cubicBezTo>
                  <a:cubicBezTo>
                    <a:pt x="335" y="572"/>
                    <a:pt x="351" y="571"/>
                    <a:pt x="368" y="569"/>
                  </a:cubicBezTo>
                  <a:cubicBezTo>
                    <a:pt x="502" y="535"/>
                    <a:pt x="619" y="502"/>
                    <a:pt x="736" y="418"/>
                  </a:cubicBezTo>
                  <a:cubicBezTo>
                    <a:pt x="769" y="402"/>
                    <a:pt x="802" y="385"/>
                    <a:pt x="819" y="352"/>
                  </a:cubicBezTo>
                  <a:cubicBezTo>
                    <a:pt x="852" y="335"/>
                    <a:pt x="852" y="302"/>
                    <a:pt x="836" y="268"/>
                  </a:cubicBezTo>
                  <a:lnTo>
                    <a:pt x="836" y="251"/>
                  </a:lnTo>
                  <a:cubicBezTo>
                    <a:pt x="752" y="101"/>
                    <a:pt x="602" y="17"/>
                    <a:pt x="43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536;p60"/>
            <p:cNvSpPr/>
            <p:nvPr/>
          </p:nvSpPr>
          <p:spPr>
            <a:xfrm>
              <a:off x="5168028" y="1880115"/>
              <a:ext cx="25736" cy="28012"/>
            </a:xfrm>
            <a:custGeom>
              <a:avLst/>
              <a:gdLst/>
              <a:ahLst/>
              <a:cxnLst/>
              <a:rect l="l" t="t" r="r" b="b"/>
              <a:pathLst>
                <a:path w="803" h="874" extrusionOk="0">
                  <a:moveTo>
                    <a:pt x="84" y="0"/>
                  </a:moveTo>
                  <a:cubicBezTo>
                    <a:pt x="67" y="0"/>
                    <a:pt x="17" y="67"/>
                    <a:pt x="17" y="184"/>
                  </a:cubicBezTo>
                  <a:cubicBezTo>
                    <a:pt x="0" y="351"/>
                    <a:pt x="51" y="502"/>
                    <a:pt x="168" y="635"/>
                  </a:cubicBezTo>
                  <a:cubicBezTo>
                    <a:pt x="268" y="752"/>
                    <a:pt x="418" y="836"/>
                    <a:pt x="585" y="869"/>
                  </a:cubicBezTo>
                  <a:cubicBezTo>
                    <a:pt x="611" y="872"/>
                    <a:pt x="634" y="874"/>
                    <a:pt x="655" y="874"/>
                  </a:cubicBezTo>
                  <a:cubicBezTo>
                    <a:pt x="742" y="874"/>
                    <a:pt x="786" y="849"/>
                    <a:pt x="786" y="836"/>
                  </a:cubicBezTo>
                  <a:cubicBezTo>
                    <a:pt x="802" y="802"/>
                    <a:pt x="485" y="786"/>
                    <a:pt x="284" y="535"/>
                  </a:cubicBezTo>
                  <a:cubicBezTo>
                    <a:pt x="84" y="301"/>
                    <a:pt x="134"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537;p60"/>
            <p:cNvSpPr/>
            <p:nvPr/>
          </p:nvSpPr>
          <p:spPr>
            <a:xfrm>
              <a:off x="5125722" y="1664996"/>
              <a:ext cx="168166" cy="139193"/>
            </a:xfrm>
            <a:custGeom>
              <a:avLst/>
              <a:gdLst/>
              <a:ahLst/>
              <a:cxnLst/>
              <a:rect l="l" t="t" r="r" b="b"/>
              <a:pathLst>
                <a:path w="5247" h="4343" extrusionOk="0">
                  <a:moveTo>
                    <a:pt x="1883" y="0"/>
                  </a:moveTo>
                  <a:cubicBezTo>
                    <a:pt x="1673" y="0"/>
                    <a:pt x="1462" y="15"/>
                    <a:pt x="1254" y="46"/>
                  </a:cubicBezTo>
                  <a:cubicBezTo>
                    <a:pt x="686" y="163"/>
                    <a:pt x="168" y="480"/>
                    <a:pt x="0" y="948"/>
                  </a:cubicBezTo>
                  <a:lnTo>
                    <a:pt x="0" y="981"/>
                  </a:lnTo>
                  <a:cubicBezTo>
                    <a:pt x="502" y="2101"/>
                    <a:pt x="2139" y="3454"/>
                    <a:pt x="3392" y="3922"/>
                  </a:cubicBezTo>
                  <a:cubicBezTo>
                    <a:pt x="3292" y="3705"/>
                    <a:pt x="2574" y="3053"/>
                    <a:pt x="2457" y="2819"/>
                  </a:cubicBezTo>
                  <a:lnTo>
                    <a:pt x="2457" y="2819"/>
                  </a:lnTo>
                  <a:cubicBezTo>
                    <a:pt x="2975" y="3371"/>
                    <a:pt x="3710" y="4123"/>
                    <a:pt x="4478" y="4323"/>
                  </a:cubicBezTo>
                  <a:cubicBezTo>
                    <a:pt x="4536" y="4333"/>
                    <a:pt x="4589" y="4342"/>
                    <a:pt x="4642" y="4342"/>
                  </a:cubicBezTo>
                  <a:cubicBezTo>
                    <a:pt x="4681" y="4342"/>
                    <a:pt x="4720" y="4337"/>
                    <a:pt x="4762" y="4323"/>
                  </a:cubicBezTo>
                  <a:cubicBezTo>
                    <a:pt x="4863" y="4273"/>
                    <a:pt x="4929" y="4173"/>
                    <a:pt x="4946" y="4056"/>
                  </a:cubicBezTo>
                  <a:cubicBezTo>
                    <a:pt x="5097" y="3488"/>
                    <a:pt x="5197" y="2919"/>
                    <a:pt x="5214" y="2335"/>
                  </a:cubicBezTo>
                  <a:cubicBezTo>
                    <a:pt x="5247" y="1850"/>
                    <a:pt x="5080" y="1366"/>
                    <a:pt x="4762" y="998"/>
                  </a:cubicBezTo>
                  <a:cubicBezTo>
                    <a:pt x="4345" y="513"/>
                    <a:pt x="3643" y="280"/>
                    <a:pt x="2958" y="129"/>
                  </a:cubicBezTo>
                  <a:cubicBezTo>
                    <a:pt x="2609" y="45"/>
                    <a:pt x="2246" y="0"/>
                    <a:pt x="18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538;p60"/>
            <p:cNvSpPr/>
            <p:nvPr/>
          </p:nvSpPr>
          <p:spPr>
            <a:xfrm>
              <a:off x="5029315" y="1668073"/>
              <a:ext cx="121085" cy="247426"/>
            </a:xfrm>
            <a:custGeom>
              <a:avLst/>
              <a:gdLst/>
              <a:ahLst/>
              <a:cxnLst/>
              <a:rect l="l" t="t" r="r" b="b"/>
              <a:pathLst>
                <a:path w="3778" h="7720" extrusionOk="0">
                  <a:moveTo>
                    <a:pt x="2778" y="1"/>
                  </a:moveTo>
                  <a:cubicBezTo>
                    <a:pt x="420" y="1"/>
                    <a:pt x="170" y="2915"/>
                    <a:pt x="51" y="3776"/>
                  </a:cubicBezTo>
                  <a:cubicBezTo>
                    <a:pt x="1" y="4210"/>
                    <a:pt x="1" y="4645"/>
                    <a:pt x="1" y="5079"/>
                  </a:cubicBezTo>
                  <a:cubicBezTo>
                    <a:pt x="1" y="6165"/>
                    <a:pt x="820" y="7719"/>
                    <a:pt x="820" y="7719"/>
                  </a:cubicBezTo>
                  <a:cubicBezTo>
                    <a:pt x="1989" y="6884"/>
                    <a:pt x="1989" y="4595"/>
                    <a:pt x="1989" y="4595"/>
                  </a:cubicBezTo>
                  <a:cubicBezTo>
                    <a:pt x="3677" y="3358"/>
                    <a:pt x="3426" y="1069"/>
                    <a:pt x="3426" y="1069"/>
                  </a:cubicBezTo>
                  <a:lnTo>
                    <a:pt x="3777" y="150"/>
                  </a:lnTo>
                  <a:cubicBezTo>
                    <a:pt x="3408" y="47"/>
                    <a:pt x="3076" y="1"/>
                    <a:pt x="27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539;p60"/>
            <p:cNvSpPr/>
            <p:nvPr/>
          </p:nvSpPr>
          <p:spPr>
            <a:xfrm>
              <a:off x="5054506" y="1807843"/>
              <a:ext cx="40736" cy="59933"/>
            </a:xfrm>
            <a:custGeom>
              <a:avLst/>
              <a:gdLst/>
              <a:ahLst/>
              <a:cxnLst/>
              <a:rect l="l" t="t" r="r" b="b"/>
              <a:pathLst>
                <a:path w="1271" h="1870" extrusionOk="0">
                  <a:moveTo>
                    <a:pt x="862" y="0"/>
                  </a:moveTo>
                  <a:cubicBezTo>
                    <a:pt x="797" y="0"/>
                    <a:pt x="732" y="6"/>
                    <a:pt x="669" y="16"/>
                  </a:cubicBezTo>
                  <a:cubicBezTo>
                    <a:pt x="451" y="50"/>
                    <a:pt x="268" y="167"/>
                    <a:pt x="151" y="334"/>
                  </a:cubicBezTo>
                  <a:cubicBezTo>
                    <a:pt x="34" y="518"/>
                    <a:pt x="0" y="735"/>
                    <a:pt x="34" y="935"/>
                  </a:cubicBezTo>
                  <a:cubicBezTo>
                    <a:pt x="67" y="1136"/>
                    <a:pt x="167" y="1336"/>
                    <a:pt x="284" y="1503"/>
                  </a:cubicBezTo>
                  <a:cubicBezTo>
                    <a:pt x="368" y="1637"/>
                    <a:pt x="485" y="1737"/>
                    <a:pt x="618" y="1804"/>
                  </a:cubicBezTo>
                  <a:cubicBezTo>
                    <a:pt x="689" y="1848"/>
                    <a:pt x="764" y="1869"/>
                    <a:pt x="839" y="1869"/>
                  </a:cubicBezTo>
                  <a:cubicBezTo>
                    <a:pt x="906" y="1869"/>
                    <a:pt x="973" y="1852"/>
                    <a:pt x="1036" y="1821"/>
                  </a:cubicBezTo>
                  <a:lnTo>
                    <a:pt x="1270" y="83"/>
                  </a:lnTo>
                  <a:cubicBezTo>
                    <a:pt x="1144" y="26"/>
                    <a:pt x="1003" y="0"/>
                    <a:pt x="862"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540;p60"/>
            <p:cNvSpPr/>
            <p:nvPr/>
          </p:nvSpPr>
          <p:spPr>
            <a:xfrm>
              <a:off x="5068416" y="1816400"/>
              <a:ext cx="21986" cy="34710"/>
            </a:xfrm>
            <a:custGeom>
              <a:avLst/>
              <a:gdLst/>
              <a:ahLst/>
              <a:cxnLst/>
              <a:rect l="l" t="t" r="r" b="b"/>
              <a:pathLst>
                <a:path w="686" h="1083" extrusionOk="0">
                  <a:moveTo>
                    <a:pt x="452" y="0"/>
                  </a:moveTo>
                  <a:cubicBezTo>
                    <a:pt x="352" y="0"/>
                    <a:pt x="235" y="33"/>
                    <a:pt x="168" y="117"/>
                  </a:cubicBezTo>
                  <a:cubicBezTo>
                    <a:pt x="67" y="217"/>
                    <a:pt x="17" y="334"/>
                    <a:pt x="17" y="451"/>
                  </a:cubicBezTo>
                  <a:cubicBezTo>
                    <a:pt x="1" y="585"/>
                    <a:pt x="17" y="702"/>
                    <a:pt x="51" y="802"/>
                  </a:cubicBezTo>
                  <a:cubicBezTo>
                    <a:pt x="84" y="919"/>
                    <a:pt x="151" y="1003"/>
                    <a:pt x="251" y="1053"/>
                  </a:cubicBezTo>
                  <a:cubicBezTo>
                    <a:pt x="295" y="1075"/>
                    <a:pt x="336" y="1083"/>
                    <a:pt x="371" y="1083"/>
                  </a:cubicBezTo>
                  <a:cubicBezTo>
                    <a:pt x="471" y="1083"/>
                    <a:pt x="531" y="1019"/>
                    <a:pt x="519" y="1019"/>
                  </a:cubicBezTo>
                  <a:cubicBezTo>
                    <a:pt x="502" y="1003"/>
                    <a:pt x="418" y="1036"/>
                    <a:pt x="301" y="952"/>
                  </a:cubicBezTo>
                  <a:cubicBezTo>
                    <a:pt x="184" y="819"/>
                    <a:pt x="134" y="652"/>
                    <a:pt x="168" y="468"/>
                  </a:cubicBezTo>
                  <a:cubicBezTo>
                    <a:pt x="168" y="301"/>
                    <a:pt x="285" y="150"/>
                    <a:pt x="452" y="117"/>
                  </a:cubicBezTo>
                  <a:cubicBezTo>
                    <a:pt x="585" y="117"/>
                    <a:pt x="636" y="184"/>
                    <a:pt x="652" y="184"/>
                  </a:cubicBezTo>
                  <a:cubicBezTo>
                    <a:pt x="686" y="184"/>
                    <a:pt x="652" y="33"/>
                    <a:pt x="45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541;p60"/>
            <p:cNvSpPr/>
            <p:nvPr/>
          </p:nvSpPr>
          <p:spPr>
            <a:xfrm>
              <a:off x="4982747" y="1866174"/>
              <a:ext cx="102848" cy="345435"/>
            </a:xfrm>
            <a:custGeom>
              <a:avLst/>
              <a:gdLst/>
              <a:ahLst/>
              <a:cxnLst/>
              <a:rect l="l" t="t" r="r" b="b"/>
              <a:pathLst>
                <a:path w="3209" h="10778" extrusionOk="0">
                  <a:moveTo>
                    <a:pt x="3175" y="1"/>
                  </a:moveTo>
                  <a:lnTo>
                    <a:pt x="652" y="4262"/>
                  </a:lnTo>
                  <a:cubicBezTo>
                    <a:pt x="418" y="6434"/>
                    <a:pt x="201" y="8606"/>
                    <a:pt x="0" y="10778"/>
                  </a:cubicBezTo>
                  <a:lnTo>
                    <a:pt x="451" y="9742"/>
                  </a:lnTo>
                  <a:cubicBezTo>
                    <a:pt x="502" y="10043"/>
                    <a:pt x="535" y="10343"/>
                    <a:pt x="585" y="10644"/>
                  </a:cubicBezTo>
                  <a:cubicBezTo>
                    <a:pt x="1036" y="10711"/>
                    <a:pt x="1487" y="10744"/>
                    <a:pt x="1938" y="10744"/>
                  </a:cubicBezTo>
                  <a:cubicBezTo>
                    <a:pt x="2373" y="10728"/>
                    <a:pt x="2857" y="10527"/>
                    <a:pt x="3058" y="10126"/>
                  </a:cubicBezTo>
                  <a:cubicBezTo>
                    <a:pt x="3175" y="9859"/>
                    <a:pt x="3208" y="9558"/>
                    <a:pt x="3175" y="9257"/>
                  </a:cubicBezTo>
                  <a:cubicBezTo>
                    <a:pt x="3091" y="6166"/>
                    <a:pt x="2674" y="3042"/>
                    <a:pt x="31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MPI + OpenMP</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797" y="808891"/>
            <a:ext cx="4206240" cy="312385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41"/>
          <p:cNvSpPr txBox="1">
            <a:spLocks noGrp="1"/>
          </p:cNvSpPr>
          <p:nvPr>
            <p:ph type="title"/>
          </p:nvPr>
        </p:nvSpPr>
        <p:spPr>
          <a:xfrm>
            <a:off x="3181942" y="2792934"/>
            <a:ext cx="3380400" cy="8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MPI  + GPU</a:t>
            </a:r>
            <a:endParaRPr dirty="0"/>
          </a:p>
        </p:txBody>
      </p:sp>
      <p:sp>
        <p:nvSpPr>
          <p:cNvPr id="1820" name="Google Shape;1820;p41"/>
          <p:cNvSpPr txBox="1">
            <a:spLocks noGrp="1"/>
          </p:cNvSpPr>
          <p:nvPr>
            <p:ph type="subTitle" idx="1"/>
          </p:nvPr>
        </p:nvSpPr>
        <p:spPr>
          <a:xfrm>
            <a:off x="2911211" y="1814285"/>
            <a:ext cx="5279457" cy="945900"/>
          </a:xfrm>
          <a:prstGeom prst="rect">
            <a:avLst/>
          </a:prstGeom>
        </p:spPr>
        <p:txBody>
          <a:bodyPr spcFirstLastPara="1" wrap="square" lIns="91425" tIns="91425" rIns="91425" bIns="91425" anchor="b" anchorCtr="0">
            <a:noAutofit/>
          </a:bodyPr>
          <a:lstStyle/>
          <a:p>
            <a:pPr marL="285750" lvl="0" indent="-285750" algn="l">
              <a:buFontTx/>
              <a:buChar char="-"/>
            </a:pPr>
            <a:r>
              <a:rPr lang="vi-VN" sz="2000" dirty="0"/>
              <a:t>GPU thực hiện các tı́nh toán mạnh dùng dữ liệu </a:t>
            </a:r>
            <a:r>
              <a:rPr lang="en-US" sz="2000" dirty="0" err="1"/>
              <a:t>cục</a:t>
            </a:r>
            <a:r>
              <a:rPr lang="en-US" sz="2000" dirty="0"/>
              <a:t> </a:t>
            </a:r>
            <a:r>
              <a:rPr lang="en-US" sz="2000" dirty="0" err="1"/>
              <a:t>bộ</a:t>
            </a:r>
            <a:r>
              <a:rPr lang="en-US" sz="2000" dirty="0"/>
              <a:t> </a:t>
            </a:r>
            <a:r>
              <a:rPr lang="en-US" sz="2000" dirty="0" err="1"/>
              <a:t>trên</a:t>
            </a:r>
            <a:r>
              <a:rPr lang="en-US" sz="2000" dirty="0"/>
              <a:t> </a:t>
            </a:r>
            <a:r>
              <a:rPr lang="vi-VN" sz="2000" dirty="0"/>
              <a:t>node</a:t>
            </a:r>
            <a:r>
              <a:rPr lang="en-US" sz="2000" dirty="0"/>
              <a:t>.</a:t>
            </a:r>
          </a:p>
          <a:p>
            <a:pPr marL="285750" lvl="0" indent="-285750" algn="l">
              <a:buFontTx/>
              <a:buChar char="-"/>
            </a:pPr>
            <a:endParaRPr lang="en-US" sz="2000" dirty="0"/>
          </a:p>
          <a:p>
            <a:pPr marL="285750" lvl="0" indent="-285750" algn="l">
              <a:buFontTx/>
              <a:buChar char="-"/>
            </a:pPr>
            <a:r>
              <a:rPr lang="en-US" sz="2000" dirty="0" err="1"/>
              <a:t>Truyền</a:t>
            </a:r>
            <a:r>
              <a:rPr lang="en-US" sz="2000" dirty="0"/>
              <a:t> </a:t>
            </a:r>
            <a:r>
              <a:rPr lang="en-US" sz="2000" dirty="0" err="1"/>
              <a:t>thông</a:t>
            </a:r>
            <a:r>
              <a:rPr lang="en-US" sz="2000" dirty="0"/>
              <a:t> tin </a:t>
            </a:r>
            <a:r>
              <a:rPr lang="en-US" sz="2000" dirty="0" err="1"/>
              <a:t>giữa</a:t>
            </a:r>
            <a:r>
              <a:rPr lang="en-US" sz="2000" dirty="0"/>
              <a:t> </a:t>
            </a:r>
            <a:r>
              <a:rPr lang="en-US" sz="2000" dirty="0" err="1"/>
              <a:t>các</a:t>
            </a:r>
            <a:r>
              <a:rPr lang="en-US" sz="2000" dirty="0"/>
              <a:t> node </a:t>
            </a:r>
            <a:r>
              <a:rPr lang="en-US" sz="2000" dirty="0" err="1"/>
              <a:t>khác</a:t>
            </a:r>
            <a:r>
              <a:rPr lang="en-US" sz="2000" dirty="0"/>
              <a:t> </a:t>
            </a:r>
            <a:r>
              <a:rPr lang="en-US" sz="2000" dirty="0" err="1"/>
              <a:t>nhau</a:t>
            </a:r>
            <a:r>
              <a:rPr lang="en-US" sz="2000" dirty="0"/>
              <a:t> dung MPI.</a:t>
            </a:r>
            <a:endParaRPr sz="2000" dirty="0"/>
          </a:p>
        </p:txBody>
      </p:sp>
      <p:grpSp>
        <p:nvGrpSpPr>
          <p:cNvPr id="1821" name="Google Shape;1821;p41"/>
          <p:cNvGrpSpPr/>
          <p:nvPr/>
        </p:nvGrpSpPr>
        <p:grpSpPr>
          <a:xfrm>
            <a:off x="-417289" y="1977566"/>
            <a:ext cx="2879135" cy="2711665"/>
            <a:chOff x="-393843" y="1145227"/>
            <a:chExt cx="3521236" cy="3529918"/>
          </a:xfrm>
        </p:grpSpPr>
        <p:sp>
          <p:nvSpPr>
            <p:cNvPr id="1822" name="Google Shape;1822;p41"/>
            <p:cNvSpPr/>
            <p:nvPr/>
          </p:nvSpPr>
          <p:spPr>
            <a:xfrm>
              <a:off x="1073634" y="3148694"/>
              <a:ext cx="1095690" cy="212192"/>
            </a:xfrm>
            <a:custGeom>
              <a:avLst/>
              <a:gdLst/>
              <a:ahLst/>
              <a:cxnLst/>
              <a:rect l="l" t="t" r="r" b="b"/>
              <a:pathLst>
                <a:path w="32810" h="6354" extrusionOk="0">
                  <a:moveTo>
                    <a:pt x="1" y="0"/>
                  </a:moveTo>
                  <a:lnTo>
                    <a:pt x="1" y="6354"/>
                  </a:lnTo>
                  <a:lnTo>
                    <a:pt x="32810" y="6354"/>
                  </a:lnTo>
                  <a:lnTo>
                    <a:pt x="328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390539" y="2985826"/>
              <a:ext cx="648865" cy="31625"/>
            </a:xfrm>
            <a:custGeom>
              <a:avLst/>
              <a:gdLst/>
              <a:ahLst/>
              <a:cxnLst/>
              <a:rect l="l" t="t" r="r" b="b"/>
              <a:pathLst>
                <a:path w="19430" h="947" extrusionOk="0">
                  <a:moveTo>
                    <a:pt x="1" y="0"/>
                  </a:moveTo>
                  <a:lnTo>
                    <a:pt x="1" y="947"/>
                  </a:lnTo>
                  <a:lnTo>
                    <a:pt x="19429" y="947"/>
                  </a:lnTo>
                  <a:lnTo>
                    <a:pt x="194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645042" y="2561476"/>
              <a:ext cx="616705" cy="455975"/>
            </a:xfrm>
            <a:custGeom>
              <a:avLst/>
              <a:gdLst/>
              <a:ahLst/>
              <a:cxnLst/>
              <a:rect l="l" t="t" r="r" b="b"/>
              <a:pathLst>
                <a:path w="18467" h="13654" extrusionOk="0">
                  <a:moveTo>
                    <a:pt x="3305" y="1"/>
                  </a:moveTo>
                  <a:lnTo>
                    <a:pt x="0" y="13654"/>
                  </a:lnTo>
                  <a:lnTo>
                    <a:pt x="14824" y="13654"/>
                  </a:lnTo>
                  <a:lnTo>
                    <a:pt x="184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675031" y="2582916"/>
              <a:ext cx="558298" cy="400272"/>
            </a:xfrm>
            <a:custGeom>
              <a:avLst/>
              <a:gdLst/>
              <a:ahLst/>
              <a:cxnLst/>
              <a:rect l="l" t="t" r="r" b="b"/>
              <a:pathLst>
                <a:path w="16718" h="11986" extrusionOk="0">
                  <a:moveTo>
                    <a:pt x="3097" y="1"/>
                  </a:moveTo>
                  <a:lnTo>
                    <a:pt x="1" y="11985"/>
                  </a:lnTo>
                  <a:lnTo>
                    <a:pt x="13557" y="11985"/>
                  </a:lnTo>
                  <a:lnTo>
                    <a:pt x="167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152693" y="3111191"/>
              <a:ext cx="32727" cy="1563955"/>
            </a:xfrm>
            <a:custGeom>
              <a:avLst/>
              <a:gdLst/>
              <a:ahLst/>
              <a:cxnLst/>
              <a:rect l="l" t="t" r="r" b="b"/>
              <a:pathLst>
                <a:path w="980" h="46832" extrusionOk="0">
                  <a:moveTo>
                    <a:pt x="0" y="0"/>
                  </a:moveTo>
                  <a:lnTo>
                    <a:pt x="0" y="46831"/>
                  </a:lnTo>
                  <a:lnTo>
                    <a:pt x="979" y="46831"/>
                  </a:lnTo>
                  <a:lnTo>
                    <a:pt x="97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185387" y="3115466"/>
              <a:ext cx="32694" cy="1559680"/>
            </a:xfrm>
            <a:custGeom>
              <a:avLst/>
              <a:gdLst/>
              <a:ahLst/>
              <a:cxnLst/>
              <a:rect l="l" t="t" r="r" b="b"/>
              <a:pathLst>
                <a:path w="979" h="46704" extrusionOk="0">
                  <a:moveTo>
                    <a:pt x="0" y="1"/>
                  </a:moveTo>
                  <a:lnTo>
                    <a:pt x="0" y="46703"/>
                  </a:lnTo>
                  <a:lnTo>
                    <a:pt x="979" y="46703"/>
                  </a:lnTo>
                  <a:lnTo>
                    <a:pt x="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7529" y="3020123"/>
              <a:ext cx="2489230" cy="128604"/>
            </a:xfrm>
            <a:custGeom>
              <a:avLst/>
              <a:gdLst/>
              <a:ahLst/>
              <a:cxnLst/>
              <a:rect l="l" t="t" r="r" b="b"/>
              <a:pathLst>
                <a:path w="74539" h="3851" extrusionOk="0">
                  <a:moveTo>
                    <a:pt x="0" y="0"/>
                  </a:moveTo>
                  <a:lnTo>
                    <a:pt x="0" y="3850"/>
                  </a:lnTo>
                  <a:lnTo>
                    <a:pt x="74538" y="3850"/>
                  </a:lnTo>
                  <a:lnTo>
                    <a:pt x="7453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1613163" y="3215651"/>
              <a:ext cx="56838" cy="48823"/>
            </a:xfrm>
            <a:custGeom>
              <a:avLst/>
              <a:gdLst/>
              <a:ahLst/>
              <a:cxnLst/>
              <a:rect l="l" t="t" r="r" b="b"/>
              <a:pathLst>
                <a:path w="1702" h="1462" extrusionOk="0">
                  <a:moveTo>
                    <a:pt x="979" y="1"/>
                  </a:moveTo>
                  <a:cubicBezTo>
                    <a:pt x="322" y="1"/>
                    <a:pt x="1" y="787"/>
                    <a:pt x="450" y="1252"/>
                  </a:cubicBezTo>
                  <a:cubicBezTo>
                    <a:pt x="599" y="1396"/>
                    <a:pt x="781" y="1461"/>
                    <a:pt x="960" y="1461"/>
                  </a:cubicBezTo>
                  <a:cubicBezTo>
                    <a:pt x="1338" y="1461"/>
                    <a:pt x="1701" y="1170"/>
                    <a:pt x="1701" y="723"/>
                  </a:cubicBezTo>
                  <a:cubicBezTo>
                    <a:pt x="1701" y="322"/>
                    <a:pt x="1380" y="1"/>
                    <a:pt x="9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1"/>
            <p:cNvSpPr/>
            <p:nvPr/>
          </p:nvSpPr>
          <p:spPr>
            <a:xfrm>
              <a:off x="-390069" y="2671312"/>
              <a:ext cx="994403" cy="1114458"/>
            </a:xfrm>
            <a:custGeom>
              <a:avLst/>
              <a:gdLst/>
              <a:ahLst/>
              <a:cxnLst/>
              <a:rect l="l" t="t" r="r" b="b"/>
              <a:pathLst>
                <a:path w="29777" h="33372" extrusionOk="0">
                  <a:moveTo>
                    <a:pt x="3482" y="1"/>
                  </a:moveTo>
                  <a:cubicBezTo>
                    <a:pt x="1476" y="1"/>
                    <a:pt x="0" y="1894"/>
                    <a:pt x="482" y="3835"/>
                  </a:cubicBezTo>
                  <a:lnTo>
                    <a:pt x="7156" y="31013"/>
                  </a:lnTo>
                  <a:cubicBezTo>
                    <a:pt x="7490" y="32397"/>
                    <a:pt x="8740" y="33371"/>
                    <a:pt x="10153" y="33371"/>
                  </a:cubicBezTo>
                  <a:cubicBezTo>
                    <a:pt x="10165" y="33371"/>
                    <a:pt x="10176" y="33371"/>
                    <a:pt x="10188" y="33371"/>
                  </a:cubicBezTo>
                  <a:lnTo>
                    <a:pt x="26311" y="33211"/>
                  </a:lnTo>
                  <a:cubicBezTo>
                    <a:pt x="28333" y="33195"/>
                    <a:pt x="29777" y="31285"/>
                    <a:pt x="29280" y="29344"/>
                  </a:cubicBezTo>
                  <a:lnTo>
                    <a:pt x="22269" y="2327"/>
                  </a:lnTo>
                  <a:cubicBezTo>
                    <a:pt x="21900" y="963"/>
                    <a:pt x="20680" y="1"/>
                    <a:pt x="1926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1"/>
            <p:cNvSpPr/>
            <p:nvPr/>
          </p:nvSpPr>
          <p:spPr>
            <a:xfrm>
              <a:off x="-393843" y="2671312"/>
              <a:ext cx="431330" cy="1114458"/>
            </a:xfrm>
            <a:custGeom>
              <a:avLst/>
              <a:gdLst/>
              <a:ahLst/>
              <a:cxnLst/>
              <a:rect l="l" t="t" r="r" b="b"/>
              <a:pathLst>
                <a:path w="12916" h="33372" extrusionOk="0">
                  <a:moveTo>
                    <a:pt x="3691" y="1"/>
                  </a:moveTo>
                  <a:cubicBezTo>
                    <a:pt x="1557" y="1"/>
                    <a:pt x="1" y="1990"/>
                    <a:pt x="498" y="4060"/>
                  </a:cubicBezTo>
                  <a:lnTo>
                    <a:pt x="7606" y="33371"/>
                  </a:lnTo>
                  <a:lnTo>
                    <a:pt x="12916" y="33371"/>
                  </a:lnTo>
                  <a:lnTo>
                    <a:pt x="369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1"/>
            <p:cNvSpPr/>
            <p:nvPr/>
          </p:nvSpPr>
          <p:spPr>
            <a:xfrm>
              <a:off x="104444" y="3502848"/>
              <a:ext cx="721699" cy="283457"/>
            </a:xfrm>
            <a:custGeom>
              <a:avLst/>
              <a:gdLst/>
              <a:ahLst/>
              <a:cxnLst/>
              <a:rect l="l" t="t" r="r" b="b"/>
              <a:pathLst>
                <a:path w="21611" h="8488" extrusionOk="0">
                  <a:moveTo>
                    <a:pt x="2968" y="0"/>
                  </a:moveTo>
                  <a:cubicBezTo>
                    <a:pt x="1332" y="0"/>
                    <a:pt x="0" y="1332"/>
                    <a:pt x="0" y="2968"/>
                  </a:cubicBezTo>
                  <a:lnTo>
                    <a:pt x="0" y="5519"/>
                  </a:lnTo>
                  <a:cubicBezTo>
                    <a:pt x="0" y="7156"/>
                    <a:pt x="1332" y="8487"/>
                    <a:pt x="2968" y="8487"/>
                  </a:cubicBezTo>
                  <a:lnTo>
                    <a:pt x="18643" y="8487"/>
                  </a:lnTo>
                  <a:cubicBezTo>
                    <a:pt x="20279" y="8487"/>
                    <a:pt x="21611" y="7156"/>
                    <a:pt x="21611" y="5519"/>
                  </a:cubicBezTo>
                  <a:lnTo>
                    <a:pt x="21611" y="2968"/>
                  </a:lnTo>
                  <a:cubicBezTo>
                    <a:pt x="21611" y="1332"/>
                    <a:pt x="20279" y="0"/>
                    <a:pt x="1864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1"/>
            <p:cNvSpPr/>
            <p:nvPr/>
          </p:nvSpPr>
          <p:spPr>
            <a:xfrm>
              <a:off x="-393843" y="2670778"/>
              <a:ext cx="597437" cy="1115527"/>
            </a:xfrm>
            <a:custGeom>
              <a:avLst/>
              <a:gdLst/>
              <a:ahLst/>
              <a:cxnLst/>
              <a:rect l="l" t="t" r="r" b="b"/>
              <a:pathLst>
                <a:path w="17890" h="33404" extrusionOk="0">
                  <a:moveTo>
                    <a:pt x="3691" y="1"/>
                  </a:moveTo>
                  <a:cubicBezTo>
                    <a:pt x="1557" y="1"/>
                    <a:pt x="1" y="2006"/>
                    <a:pt x="498" y="4076"/>
                  </a:cubicBezTo>
                  <a:lnTo>
                    <a:pt x="7606" y="33387"/>
                  </a:lnTo>
                  <a:lnTo>
                    <a:pt x="7846" y="33387"/>
                  </a:lnTo>
                  <a:lnTo>
                    <a:pt x="7862" y="33403"/>
                  </a:lnTo>
                  <a:lnTo>
                    <a:pt x="17889" y="33403"/>
                  </a:lnTo>
                  <a:lnTo>
                    <a:pt x="15980" y="24900"/>
                  </a:lnTo>
                  <a:lnTo>
                    <a:pt x="10574" y="24900"/>
                  </a:lnTo>
                  <a:lnTo>
                    <a:pt x="3691" y="1"/>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1"/>
            <p:cNvSpPr/>
            <p:nvPr/>
          </p:nvSpPr>
          <p:spPr>
            <a:xfrm>
              <a:off x="-33778" y="3500143"/>
              <a:ext cx="665462" cy="5410"/>
            </a:xfrm>
            <a:custGeom>
              <a:avLst/>
              <a:gdLst/>
              <a:ahLst/>
              <a:cxnLst/>
              <a:rect l="l" t="t" r="r" b="b"/>
              <a:pathLst>
                <a:path w="19927" h="162" extrusionOk="0">
                  <a:moveTo>
                    <a:pt x="9963" y="1"/>
                  </a:moveTo>
                  <a:cubicBezTo>
                    <a:pt x="4460" y="1"/>
                    <a:pt x="0" y="33"/>
                    <a:pt x="0" y="81"/>
                  </a:cubicBezTo>
                  <a:cubicBezTo>
                    <a:pt x="0" y="113"/>
                    <a:pt x="4460" y="161"/>
                    <a:pt x="9963" y="161"/>
                  </a:cubicBezTo>
                  <a:cubicBezTo>
                    <a:pt x="15466" y="161"/>
                    <a:pt x="19926" y="113"/>
                    <a:pt x="19926" y="81"/>
                  </a:cubicBezTo>
                  <a:cubicBezTo>
                    <a:pt x="19926" y="33"/>
                    <a:pt x="15466" y="1"/>
                    <a:pt x="996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1"/>
            <p:cNvSpPr/>
            <p:nvPr/>
          </p:nvSpPr>
          <p:spPr>
            <a:xfrm>
              <a:off x="4259" y="3023663"/>
              <a:ext cx="48857" cy="43480"/>
            </a:xfrm>
            <a:custGeom>
              <a:avLst/>
              <a:gdLst/>
              <a:ahLst/>
              <a:cxnLst/>
              <a:rect l="l" t="t" r="r" b="b"/>
              <a:pathLst>
                <a:path w="1463" h="1302" extrusionOk="0">
                  <a:moveTo>
                    <a:pt x="634" y="1"/>
                  </a:moveTo>
                  <a:cubicBezTo>
                    <a:pt x="531" y="1"/>
                    <a:pt x="424" y="24"/>
                    <a:pt x="337" y="87"/>
                  </a:cubicBezTo>
                  <a:cubicBezTo>
                    <a:pt x="257" y="135"/>
                    <a:pt x="225" y="183"/>
                    <a:pt x="241" y="183"/>
                  </a:cubicBezTo>
                  <a:cubicBezTo>
                    <a:pt x="347" y="136"/>
                    <a:pt x="461" y="106"/>
                    <a:pt x="577" y="106"/>
                  </a:cubicBezTo>
                  <a:cubicBezTo>
                    <a:pt x="620" y="106"/>
                    <a:pt x="663" y="110"/>
                    <a:pt x="706" y="119"/>
                  </a:cubicBezTo>
                  <a:cubicBezTo>
                    <a:pt x="883" y="151"/>
                    <a:pt x="1027" y="247"/>
                    <a:pt x="1107" y="391"/>
                  </a:cubicBezTo>
                  <a:cubicBezTo>
                    <a:pt x="1252" y="767"/>
                    <a:pt x="979" y="1143"/>
                    <a:pt x="619" y="1143"/>
                  </a:cubicBezTo>
                  <a:cubicBezTo>
                    <a:pt x="579" y="1143"/>
                    <a:pt x="539" y="1139"/>
                    <a:pt x="498" y="1129"/>
                  </a:cubicBezTo>
                  <a:cubicBezTo>
                    <a:pt x="337" y="1081"/>
                    <a:pt x="209" y="953"/>
                    <a:pt x="145" y="793"/>
                  </a:cubicBezTo>
                  <a:cubicBezTo>
                    <a:pt x="96" y="632"/>
                    <a:pt x="80" y="472"/>
                    <a:pt x="129" y="311"/>
                  </a:cubicBezTo>
                  <a:lnTo>
                    <a:pt x="129" y="311"/>
                  </a:lnTo>
                  <a:cubicBezTo>
                    <a:pt x="129" y="311"/>
                    <a:pt x="80" y="343"/>
                    <a:pt x="48" y="424"/>
                  </a:cubicBezTo>
                  <a:cubicBezTo>
                    <a:pt x="0" y="552"/>
                    <a:pt x="0" y="696"/>
                    <a:pt x="32" y="825"/>
                  </a:cubicBezTo>
                  <a:cubicBezTo>
                    <a:pt x="96" y="1033"/>
                    <a:pt x="241" y="1194"/>
                    <a:pt x="449" y="1274"/>
                  </a:cubicBezTo>
                  <a:cubicBezTo>
                    <a:pt x="514" y="1292"/>
                    <a:pt x="578" y="1301"/>
                    <a:pt x="640" y="1301"/>
                  </a:cubicBezTo>
                  <a:cubicBezTo>
                    <a:pt x="1113" y="1301"/>
                    <a:pt x="1463" y="795"/>
                    <a:pt x="1236" y="327"/>
                  </a:cubicBezTo>
                  <a:cubicBezTo>
                    <a:pt x="1123" y="151"/>
                    <a:pt x="931" y="22"/>
                    <a:pt x="722" y="6"/>
                  </a:cubicBezTo>
                  <a:cubicBezTo>
                    <a:pt x="693" y="3"/>
                    <a:pt x="664" y="1"/>
                    <a:pt x="6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1"/>
            <p:cNvSpPr/>
            <p:nvPr/>
          </p:nvSpPr>
          <p:spPr>
            <a:xfrm>
              <a:off x="-9132" y="3057091"/>
              <a:ext cx="52530" cy="112007"/>
            </a:xfrm>
            <a:custGeom>
              <a:avLst/>
              <a:gdLst/>
              <a:ahLst/>
              <a:cxnLst/>
              <a:rect l="l" t="t" r="r" b="b"/>
              <a:pathLst>
                <a:path w="1573" h="3354" extrusionOk="0">
                  <a:moveTo>
                    <a:pt x="1556" y="0"/>
                  </a:moveTo>
                  <a:cubicBezTo>
                    <a:pt x="1364" y="64"/>
                    <a:pt x="1203" y="160"/>
                    <a:pt x="1075" y="305"/>
                  </a:cubicBezTo>
                  <a:cubicBezTo>
                    <a:pt x="353" y="915"/>
                    <a:pt x="0" y="1861"/>
                    <a:pt x="145" y="2808"/>
                  </a:cubicBezTo>
                  <a:cubicBezTo>
                    <a:pt x="161" y="3000"/>
                    <a:pt x="225" y="3177"/>
                    <a:pt x="321" y="3353"/>
                  </a:cubicBezTo>
                  <a:cubicBezTo>
                    <a:pt x="353" y="3337"/>
                    <a:pt x="289" y="3129"/>
                    <a:pt x="257" y="2792"/>
                  </a:cubicBezTo>
                  <a:cubicBezTo>
                    <a:pt x="177" y="1893"/>
                    <a:pt x="497" y="1011"/>
                    <a:pt x="1139" y="385"/>
                  </a:cubicBezTo>
                  <a:cubicBezTo>
                    <a:pt x="1380" y="144"/>
                    <a:pt x="1572" y="32"/>
                    <a:pt x="155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1"/>
            <p:cNvSpPr/>
            <p:nvPr/>
          </p:nvSpPr>
          <p:spPr>
            <a:xfrm>
              <a:off x="-41292" y="2958509"/>
              <a:ext cx="50393" cy="76742"/>
            </a:xfrm>
            <a:custGeom>
              <a:avLst/>
              <a:gdLst/>
              <a:ahLst/>
              <a:cxnLst/>
              <a:rect l="l" t="t" r="r" b="b"/>
              <a:pathLst>
                <a:path w="1509" h="2298" extrusionOk="0">
                  <a:moveTo>
                    <a:pt x="49" y="0"/>
                  </a:moveTo>
                  <a:cubicBezTo>
                    <a:pt x="1" y="144"/>
                    <a:pt x="1" y="289"/>
                    <a:pt x="33" y="433"/>
                  </a:cubicBezTo>
                  <a:cubicBezTo>
                    <a:pt x="145" y="1107"/>
                    <a:pt x="530" y="1717"/>
                    <a:pt x="1091" y="2118"/>
                  </a:cubicBezTo>
                  <a:cubicBezTo>
                    <a:pt x="1289" y="2245"/>
                    <a:pt x="1437" y="2297"/>
                    <a:pt x="1470" y="2297"/>
                  </a:cubicBezTo>
                  <a:cubicBezTo>
                    <a:pt x="1474" y="2297"/>
                    <a:pt x="1477" y="2296"/>
                    <a:pt x="1477" y="2294"/>
                  </a:cubicBezTo>
                  <a:cubicBezTo>
                    <a:pt x="1509" y="2246"/>
                    <a:pt x="931" y="1957"/>
                    <a:pt x="530" y="1300"/>
                  </a:cubicBezTo>
                  <a:cubicBezTo>
                    <a:pt x="113" y="642"/>
                    <a:pt x="97" y="0"/>
                    <a:pt x="4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1"/>
            <p:cNvSpPr/>
            <p:nvPr/>
          </p:nvSpPr>
          <p:spPr>
            <a:xfrm>
              <a:off x="-65937" y="3041462"/>
              <a:ext cx="70597" cy="18467"/>
            </a:xfrm>
            <a:custGeom>
              <a:avLst/>
              <a:gdLst/>
              <a:ahLst/>
              <a:cxnLst/>
              <a:rect l="l" t="t" r="r" b="b"/>
              <a:pathLst>
                <a:path w="2114" h="553" extrusionOk="0">
                  <a:moveTo>
                    <a:pt x="26" y="0"/>
                  </a:moveTo>
                  <a:cubicBezTo>
                    <a:pt x="22" y="0"/>
                    <a:pt x="18" y="1"/>
                    <a:pt x="17" y="3"/>
                  </a:cubicBezTo>
                  <a:cubicBezTo>
                    <a:pt x="1" y="35"/>
                    <a:pt x="402" y="372"/>
                    <a:pt x="1011" y="500"/>
                  </a:cubicBezTo>
                  <a:cubicBezTo>
                    <a:pt x="1193" y="538"/>
                    <a:pt x="1365" y="552"/>
                    <a:pt x="1516" y="552"/>
                  </a:cubicBezTo>
                  <a:cubicBezTo>
                    <a:pt x="1872" y="552"/>
                    <a:pt x="2113" y="475"/>
                    <a:pt x="2102" y="452"/>
                  </a:cubicBezTo>
                  <a:cubicBezTo>
                    <a:pt x="2102" y="404"/>
                    <a:pt x="1621" y="468"/>
                    <a:pt x="1043" y="340"/>
                  </a:cubicBezTo>
                  <a:cubicBezTo>
                    <a:pt x="499" y="234"/>
                    <a:pt x="98" y="0"/>
                    <a:pt x="2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1"/>
            <p:cNvSpPr/>
            <p:nvPr/>
          </p:nvSpPr>
          <p:spPr>
            <a:xfrm>
              <a:off x="279634" y="3023663"/>
              <a:ext cx="48924" cy="43480"/>
            </a:xfrm>
            <a:custGeom>
              <a:avLst/>
              <a:gdLst/>
              <a:ahLst/>
              <a:cxnLst/>
              <a:rect l="l" t="t" r="r" b="b"/>
              <a:pathLst>
                <a:path w="1465" h="1302" extrusionOk="0">
                  <a:moveTo>
                    <a:pt x="650" y="1"/>
                  </a:moveTo>
                  <a:cubicBezTo>
                    <a:pt x="547" y="1"/>
                    <a:pt x="441" y="24"/>
                    <a:pt x="353" y="87"/>
                  </a:cubicBezTo>
                  <a:cubicBezTo>
                    <a:pt x="273" y="135"/>
                    <a:pt x="241" y="183"/>
                    <a:pt x="241" y="183"/>
                  </a:cubicBezTo>
                  <a:cubicBezTo>
                    <a:pt x="359" y="136"/>
                    <a:pt x="476" y="106"/>
                    <a:pt x="594" y="106"/>
                  </a:cubicBezTo>
                  <a:cubicBezTo>
                    <a:pt x="637" y="106"/>
                    <a:pt x="680" y="110"/>
                    <a:pt x="722" y="119"/>
                  </a:cubicBezTo>
                  <a:cubicBezTo>
                    <a:pt x="883" y="151"/>
                    <a:pt x="1027" y="247"/>
                    <a:pt x="1124" y="391"/>
                  </a:cubicBezTo>
                  <a:cubicBezTo>
                    <a:pt x="1268" y="767"/>
                    <a:pt x="996" y="1143"/>
                    <a:pt x="623" y="1143"/>
                  </a:cubicBezTo>
                  <a:cubicBezTo>
                    <a:pt x="583" y="1143"/>
                    <a:pt x="541" y="1139"/>
                    <a:pt x="498" y="1129"/>
                  </a:cubicBezTo>
                  <a:cubicBezTo>
                    <a:pt x="337" y="1081"/>
                    <a:pt x="225" y="953"/>
                    <a:pt x="161" y="793"/>
                  </a:cubicBezTo>
                  <a:cubicBezTo>
                    <a:pt x="113" y="632"/>
                    <a:pt x="97" y="472"/>
                    <a:pt x="145" y="311"/>
                  </a:cubicBezTo>
                  <a:lnTo>
                    <a:pt x="145" y="311"/>
                  </a:lnTo>
                  <a:cubicBezTo>
                    <a:pt x="145" y="311"/>
                    <a:pt x="97" y="343"/>
                    <a:pt x="65" y="424"/>
                  </a:cubicBezTo>
                  <a:cubicBezTo>
                    <a:pt x="17" y="552"/>
                    <a:pt x="1" y="696"/>
                    <a:pt x="49" y="825"/>
                  </a:cubicBezTo>
                  <a:cubicBezTo>
                    <a:pt x="113" y="1033"/>
                    <a:pt x="257" y="1194"/>
                    <a:pt x="450" y="1274"/>
                  </a:cubicBezTo>
                  <a:cubicBezTo>
                    <a:pt x="515" y="1292"/>
                    <a:pt x="579" y="1301"/>
                    <a:pt x="641" y="1301"/>
                  </a:cubicBezTo>
                  <a:cubicBezTo>
                    <a:pt x="1113" y="1301"/>
                    <a:pt x="1465" y="795"/>
                    <a:pt x="1252" y="327"/>
                  </a:cubicBezTo>
                  <a:cubicBezTo>
                    <a:pt x="1140" y="151"/>
                    <a:pt x="947" y="22"/>
                    <a:pt x="739" y="6"/>
                  </a:cubicBezTo>
                  <a:cubicBezTo>
                    <a:pt x="710" y="3"/>
                    <a:pt x="680" y="1"/>
                    <a:pt x="65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1"/>
            <p:cNvSpPr/>
            <p:nvPr/>
          </p:nvSpPr>
          <p:spPr>
            <a:xfrm>
              <a:off x="266777" y="3057091"/>
              <a:ext cx="51996" cy="112007"/>
            </a:xfrm>
            <a:custGeom>
              <a:avLst/>
              <a:gdLst/>
              <a:ahLst/>
              <a:cxnLst/>
              <a:rect l="l" t="t" r="r" b="b"/>
              <a:pathLst>
                <a:path w="1557" h="3354" extrusionOk="0">
                  <a:moveTo>
                    <a:pt x="1557" y="0"/>
                  </a:moveTo>
                  <a:lnTo>
                    <a:pt x="1557" y="0"/>
                  </a:lnTo>
                  <a:cubicBezTo>
                    <a:pt x="1364" y="64"/>
                    <a:pt x="1204" y="160"/>
                    <a:pt x="1059" y="305"/>
                  </a:cubicBezTo>
                  <a:cubicBezTo>
                    <a:pt x="337" y="915"/>
                    <a:pt x="0" y="1861"/>
                    <a:pt x="145" y="2808"/>
                  </a:cubicBezTo>
                  <a:cubicBezTo>
                    <a:pt x="161" y="3000"/>
                    <a:pt x="209" y="3177"/>
                    <a:pt x="321" y="3353"/>
                  </a:cubicBezTo>
                  <a:cubicBezTo>
                    <a:pt x="337" y="3337"/>
                    <a:pt x="289" y="3129"/>
                    <a:pt x="257" y="2792"/>
                  </a:cubicBezTo>
                  <a:cubicBezTo>
                    <a:pt x="177" y="1893"/>
                    <a:pt x="498" y="1011"/>
                    <a:pt x="1140" y="385"/>
                  </a:cubicBezTo>
                  <a:cubicBezTo>
                    <a:pt x="1380" y="144"/>
                    <a:pt x="1557" y="32"/>
                    <a:pt x="155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1"/>
            <p:cNvSpPr/>
            <p:nvPr/>
          </p:nvSpPr>
          <p:spPr>
            <a:xfrm>
              <a:off x="234618" y="2958509"/>
              <a:ext cx="50393" cy="76742"/>
            </a:xfrm>
            <a:custGeom>
              <a:avLst/>
              <a:gdLst/>
              <a:ahLst/>
              <a:cxnLst/>
              <a:rect l="l" t="t" r="r" b="b"/>
              <a:pathLst>
                <a:path w="1509" h="2298" extrusionOk="0">
                  <a:moveTo>
                    <a:pt x="33" y="0"/>
                  </a:moveTo>
                  <a:cubicBezTo>
                    <a:pt x="1" y="144"/>
                    <a:pt x="1" y="289"/>
                    <a:pt x="33" y="433"/>
                  </a:cubicBezTo>
                  <a:cubicBezTo>
                    <a:pt x="145" y="1107"/>
                    <a:pt x="514" y="1717"/>
                    <a:pt x="1092" y="2118"/>
                  </a:cubicBezTo>
                  <a:cubicBezTo>
                    <a:pt x="1289" y="2245"/>
                    <a:pt x="1437" y="2297"/>
                    <a:pt x="1470" y="2297"/>
                  </a:cubicBezTo>
                  <a:cubicBezTo>
                    <a:pt x="1475" y="2297"/>
                    <a:pt x="1477" y="2296"/>
                    <a:pt x="1477" y="2294"/>
                  </a:cubicBezTo>
                  <a:cubicBezTo>
                    <a:pt x="1509" y="2246"/>
                    <a:pt x="931" y="1957"/>
                    <a:pt x="530" y="1300"/>
                  </a:cubicBezTo>
                  <a:cubicBezTo>
                    <a:pt x="113" y="642"/>
                    <a:pt x="97" y="0"/>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1"/>
            <p:cNvSpPr/>
            <p:nvPr/>
          </p:nvSpPr>
          <p:spPr>
            <a:xfrm>
              <a:off x="209438" y="3041462"/>
              <a:ext cx="71131" cy="18467"/>
            </a:xfrm>
            <a:custGeom>
              <a:avLst/>
              <a:gdLst/>
              <a:ahLst/>
              <a:cxnLst/>
              <a:rect l="l" t="t" r="r" b="b"/>
              <a:pathLst>
                <a:path w="2130" h="553" extrusionOk="0">
                  <a:moveTo>
                    <a:pt x="42" y="0"/>
                  </a:moveTo>
                  <a:cubicBezTo>
                    <a:pt x="38" y="0"/>
                    <a:pt x="35" y="1"/>
                    <a:pt x="33" y="3"/>
                  </a:cubicBezTo>
                  <a:cubicBezTo>
                    <a:pt x="1" y="35"/>
                    <a:pt x="402" y="372"/>
                    <a:pt x="1028" y="500"/>
                  </a:cubicBezTo>
                  <a:cubicBezTo>
                    <a:pt x="1209" y="538"/>
                    <a:pt x="1381" y="552"/>
                    <a:pt x="1532" y="552"/>
                  </a:cubicBezTo>
                  <a:cubicBezTo>
                    <a:pt x="1888" y="552"/>
                    <a:pt x="2130" y="475"/>
                    <a:pt x="2119" y="452"/>
                  </a:cubicBezTo>
                  <a:cubicBezTo>
                    <a:pt x="2119" y="404"/>
                    <a:pt x="1637" y="468"/>
                    <a:pt x="1060" y="340"/>
                  </a:cubicBezTo>
                  <a:cubicBezTo>
                    <a:pt x="516" y="234"/>
                    <a:pt x="114" y="0"/>
                    <a:pt x="4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1"/>
            <p:cNvSpPr/>
            <p:nvPr/>
          </p:nvSpPr>
          <p:spPr>
            <a:xfrm>
              <a:off x="-130757" y="3782497"/>
              <a:ext cx="928515" cy="83621"/>
            </a:xfrm>
            <a:custGeom>
              <a:avLst/>
              <a:gdLst/>
              <a:ahLst/>
              <a:cxnLst/>
              <a:rect l="l" t="t" r="r" b="b"/>
              <a:pathLst>
                <a:path w="27804" h="2504" extrusionOk="0">
                  <a:moveTo>
                    <a:pt x="1220" y="1"/>
                  </a:moveTo>
                  <a:cubicBezTo>
                    <a:pt x="546" y="17"/>
                    <a:pt x="0" y="562"/>
                    <a:pt x="0" y="1252"/>
                  </a:cubicBezTo>
                  <a:cubicBezTo>
                    <a:pt x="0" y="1926"/>
                    <a:pt x="546" y="2488"/>
                    <a:pt x="1220" y="2504"/>
                  </a:cubicBezTo>
                  <a:lnTo>
                    <a:pt x="26568" y="2504"/>
                  </a:lnTo>
                  <a:cubicBezTo>
                    <a:pt x="27242" y="2488"/>
                    <a:pt x="27804" y="1926"/>
                    <a:pt x="27804" y="1252"/>
                  </a:cubicBezTo>
                  <a:cubicBezTo>
                    <a:pt x="27804" y="562"/>
                    <a:pt x="27242" y="17"/>
                    <a:pt x="26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1"/>
            <p:cNvSpPr/>
            <p:nvPr/>
          </p:nvSpPr>
          <p:spPr>
            <a:xfrm>
              <a:off x="-169862" y="3866085"/>
              <a:ext cx="221309" cy="809061"/>
            </a:xfrm>
            <a:custGeom>
              <a:avLst/>
              <a:gdLst/>
              <a:ahLst/>
              <a:cxnLst/>
              <a:rect l="l" t="t" r="r" b="b"/>
              <a:pathLst>
                <a:path w="6627" h="24227" extrusionOk="0">
                  <a:moveTo>
                    <a:pt x="4171" y="1"/>
                  </a:moveTo>
                  <a:lnTo>
                    <a:pt x="0" y="24226"/>
                  </a:lnTo>
                  <a:lnTo>
                    <a:pt x="1155" y="24226"/>
                  </a:lnTo>
                  <a:lnTo>
                    <a:pt x="6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1"/>
            <p:cNvSpPr/>
            <p:nvPr/>
          </p:nvSpPr>
          <p:spPr>
            <a:xfrm>
              <a:off x="149995" y="3866085"/>
              <a:ext cx="229858" cy="809061"/>
            </a:xfrm>
            <a:custGeom>
              <a:avLst/>
              <a:gdLst/>
              <a:ahLst/>
              <a:cxnLst/>
              <a:rect l="l" t="t" r="r" b="b"/>
              <a:pathLst>
                <a:path w="6883" h="24227" extrusionOk="0">
                  <a:moveTo>
                    <a:pt x="4428" y="1"/>
                  </a:moveTo>
                  <a:lnTo>
                    <a:pt x="0" y="24226"/>
                  </a:lnTo>
                  <a:lnTo>
                    <a:pt x="1139" y="24226"/>
                  </a:ln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1"/>
            <p:cNvSpPr/>
            <p:nvPr/>
          </p:nvSpPr>
          <p:spPr>
            <a:xfrm>
              <a:off x="579121" y="3866085"/>
              <a:ext cx="247023" cy="809061"/>
            </a:xfrm>
            <a:custGeom>
              <a:avLst/>
              <a:gdLst/>
              <a:ahLst/>
              <a:cxnLst/>
              <a:rect l="l" t="t" r="r" b="b"/>
              <a:pathLst>
                <a:path w="7397" h="24227" extrusionOk="0">
                  <a:moveTo>
                    <a:pt x="1" y="1"/>
                  </a:moveTo>
                  <a:lnTo>
                    <a:pt x="6258" y="24226"/>
                  </a:lnTo>
                  <a:lnTo>
                    <a:pt x="7397" y="24226"/>
                  </a:lnTo>
                  <a:lnTo>
                    <a:pt x="24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1"/>
            <p:cNvSpPr/>
            <p:nvPr/>
          </p:nvSpPr>
          <p:spPr>
            <a:xfrm>
              <a:off x="1753556" y="1345631"/>
              <a:ext cx="301657" cy="686033"/>
            </a:xfrm>
            <a:custGeom>
              <a:avLst/>
              <a:gdLst/>
              <a:ahLst/>
              <a:cxnLst/>
              <a:rect l="l" t="t" r="r" b="b"/>
              <a:pathLst>
                <a:path w="9033" h="20543" extrusionOk="0">
                  <a:moveTo>
                    <a:pt x="8139" y="0"/>
                  </a:moveTo>
                  <a:cubicBezTo>
                    <a:pt x="5068" y="0"/>
                    <a:pt x="3381" y="2015"/>
                    <a:pt x="2647" y="3600"/>
                  </a:cubicBezTo>
                  <a:cubicBezTo>
                    <a:pt x="1845" y="5333"/>
                    <a:pt x="1653" y="7290"/>
                    <a:pt x="1540" y="9199"/>
                  </a:cubicBezTo>
                  <a:cubicBezTo>
                    <a:pt x="1428" y="11109"/>
                    <a:pt x="1412" y="13050"/>
                    <a:pt x="899" y="14895"/>
                  </a:cubicBezTo>
                  <a:cubicBezTo>
                    <a:pt x="642" y="15857"/>
                    <a:pt x="257" y="16788"/>
                    <a:pt x="128" y="17783"/>
                  </a:cubicBezTo>
                  <a:cubicBezTo>
                    <a:pt x="0" y="18761"/>
                    <a:pt x="193" y="19868"/>
                    <a:pt x="931" y="20542"/>
                  </a:cubicBezTo>
                  <a:lnTo>
                    <a:pt x="9033" y="55"/>
                  </a:lnTo>
                  <a:cubicBezTo>
                    <a:pt x="8722" y="18"/>
                    <a:pt x="8425" y="0"/>
                    <a:pt x="8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1"/>
            <p:cNvSpPr/>
            <p:nvPr/>
          </p:nvSpPr>
          <p:spPr>
            <a:xfrm>
              <a:off x="2061091" y="1410651"/>
              <a:ext cx="214863" cy="611362"/>
            </a:xfrm>
            <a:custGeom>
              <a:avLst/>
              <a:gdLst/>
              <a:ahLst/>
              <a:cxnLst/>
              <a:rect l="l" t="t" r="r" b="b"/>
              <a:pathLst>
                <a:path w="6434" h="18307" extrusionOk="0">
                  <a:moveTo>
                    <a:pt x="3369" y="1"/>
                  </a:moveTo>
                  <a:lnTo>
                    <a:pt x="915" y="274"/>
                  </a:lnTo>
                  <a:cubicBezTo>
                    <a:pt x="144" y="4557"/>
                    <a:pt x="80" y="8937"/>
                    <a:pt x="16" y="13285"/>
                  </a:cubicBezTo>
                  <a:cubicBezTo>
                    <a:pt x="0" y="14295"/>
                    <a:pt x="0" y="15338"/>
                    <a:pt x="401" y="16253"/>
                  </a:cubicBezTo>
                  <a:cubicBezTo>
                    <a:pt x="979" y="17472"/>
                    <a:pt x="2198" y="18274"/>
                    <a:pt x="3546" y="18306"/>
                  </a:cubicBezTo>
                  <a:cubicBezTo>
                    <a:pt x="4524" y="18306"/>
                    <a:pt x="5551" y="17841"/>
                    <a:pt x="6016" y="16959"/>
                  </a:cubicBezTo>
                  <a:cubicBezTo>
                    <a:pt x="6433" y="16156"/>
                    <a:pt x="6321" y="15194"/>
                    <a:pt x="6193" y="14279"/>
                  </a:cubicBezTo>
                  <a:cubicBezTo>
                    <a:pt x="5952" y="12499"/>
                    <a:pt x="5695" y="10686"/>
                    <a:pt x="5054" y="8985"/>
                  </a:cubicBezTo>
                  <a:cubicBezTo>
                    <a:pt x="4749" y="8151"/>
                    <a:pt x="4332" y="7333"/>
                    <a:pt x="4123" y="6450"/>
                  </a:cubicBezTo>
                  <a:cubicBezTo>
                    <a:pt x="3626" y="4332"/>
                    <a:pt x="4332" y="1958"/>
                    <a:pt x="33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1"/>
            <p:cNvSpPr/>
            <p:nvPr/>
          </p:nvSpPr>
          <p:spPr>
            <a:xfrm>
              <a:off x="2243227" y="1709937"/>
              <a:ext cx="501526" cy="651470"/>
            </a:xfrm>
            <a:custGeom>
              <a:avLst/>
              <a:gdLst/>
              <a:ahLst/>
              <a:cxnLst/>
              <a:rect l="l" t="t" r="r" b="b"/>
              <a:pathLst>
                <a:path w="15018" h="19508" extrusionOk="0">
                  <a:moveTo>
                    <a:pt x="12149" y="1"/>
                  </a:moveTo>
                  <a:cubicBezTo>
                    <a:pt x="11882" y="1"/>
                    <a:pt x="11642" y="191"/>
                    <a:pt x="11616" y="472"/>
                  </a:cubicBezTo>
                  <a:cubicBezTo>
                    <a:pt x="11561" y="938"/>
                    <a:pt x="11296" y="2072"/>
                    <a:pt x="10979" y="2072"/>
                  </a:cubicBezTo>
                  <a:cubicBezTo>
                    <a:pt x="10926" y="2072"/>
                    <a:pt x="10870" y="2039"/>
                    <a:pt x="10814" y="1964"/>
                  </a:cubicBezTo>
                  <a:cubicBezTo>
                    <a:pt x="10798" y="1948"/>
                    <a:pt x="10798" y="1948"/>
                    <a:pt x="10782" y="1932"/>
                  </a:cubicBezTo>
                  <a:cubicBezTo>
                    <a:pt x="10262" y="1192"/>
                    <a:pt x="9619" y="777"/>
                    <a:pt x="9338" y="777"/>
                  </a:cubicBezTo>
                  <a:cubicBezTo>
                    <a:pt x="9332" y="777"/>
                    <a:pt x="9327" y="777"/>
                    <a:pt x="9322" y="777"/>
                  </a:cubicBezTo>
                  <a:cubicBezTo>
                    <a:pt x="9065" y="809"/>
                    <a:pt x="8953" y="1130"/>
                    <a:pt x="9130" y="1323"/>
                  </a:cubicBezTo>
                  <a:cubicBezTo>
                    <a:pt x="9162" y="1355"/>
                    <a:pt x="9194" y="1387"/>
                    <a:pt x="9242" y="1403"/>
                  </a:cubicBezTo>
                  <a:cubicBezTo>
                    <a:pt x="9258" y="1419"/>
                    <a:pt x="9274" y="1435"/>
                    <a:pt x="9290" y="1451"/>
                  </a:cubicBezTo>
                  <a:cubicBezTo>
                    <a:pt x="9531" y="1659"/>
                    <a:pt x="9739" y="1916"/>
                    <a:pt x="9932" y="2173"/>
                  </a:cubicBezTo>
                  <a:cubicBezTo>
                    <a:pt x="10092" y="2397"/>
                    <a:pt x="10237" y="2670"/>
                    <a:pt x="10317" y="2943"/>
                  </a:cubicBezTo>
                  <a:cubicBezTo>
                    <a:pt x="10413" y="3248"/>
                    <a:pt x="10477" y="3521"/>
                    <a:pt x="10525" y="3745"/>
                  </a:cubicBezTo>
                  <a:lnTo>
                    <a:pt x="10397" y="5253"/>
                  </a:lnTo>
                  <a:lnTo>
                    <a:pt x="7605" y="12826"/>
                  </a:lnTo>
                  <a:lnTo>
                    <a:pt x="2712" y="7724"/>
                  </a:lnTo>
                  <a:cubicBezTo>
                    <a:pt x="2712" y="7724"/>
                    <a:pt x="97" y="13499"/>
                    <a:pt x="49" y="13692"/>
                  </a:cubicBezTo>
                  <a:cubicBezTo>
                    <a:pt x="1" y="13836"/>
                    <a:pt x="2488" y="16419"/>
                    <a:pt x="4124" y="18104"/>
                  </a:cubicBezTo>
                  <a:cubicBezTo>
                    <a:pt x="5061" y="19064"/>
                    <a:pt x="6253" y="19508"/>
                    <a:pt x="7428" y="19508"/>
                  </a:cubicBezTo>
                  <a:cubicBezTo>
                    <a:pt x="9452" y="19508"/>
                    <a:pt x="11425" y="18192"/>
                    <a:pt x="11953" y="15938"/>
                  </a:cubicBezTo>
                  <a:lnTo>
                    <a:pt x="14071" y="5285"/>
                  </a:lnTo>
                  <a:lnTo>
                    <a:pt x="14023" y="5285"/>
                  </a:lnTo>
                  <a:lnTo>
                    <a:pt x="14231" y="4515"/>
                  </a:lnTo>
                  <a:lnTo>
                    <a:pt x="14953" y="1547"/>
                  </a:lnTo>
                  <a:cubicBezTo>
                    <a:pt x="15017" y="1274"/>
                    <a:pt x="14873" y="1002"/>
                    <a:pt x="14616" y="905"/>
                  </a:cubicBezTo>
                  <a:lnTo>
                    <a:pt x="12354" y="39"/>
                  </a:lnTo>
                  <a:cubicBezTo>
                    <a:pt x="12286" y="13"/>
                    <a:pt x="12217" y="1"/>
                    <a:pt x="121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1"/>
            <p:cNvSpPr/>
            <p:nvPr/>
          </p:nvSpPr>
          <p:spPr>
            <a:xfrm>
              <a:off x="2238418" y="3987175"/>
              <a:ext cx="330076" cy="150545"/>
            </a:xfrm>
            <a:custGeom>
              <a:avLst/>
              <a:gdLst/>
              <a:ahLst/>
              <a:cxnLst/>
              <a:rect l="l" t="t" r="r" b="b"/>
              <a:pathLst>
                <a:path w="9884" h="4508" extrusionOk="0">
                  <a:moveTo>
                    <a:pt x="129" y="0"/>
                  </a:moveTo>
                  <a:lnTo>
                    <a:pt x="0" y="4156"/>
                  </a:lnTo>
                  <a:lnTo>
                    <a:pt x="337" y="4172"/>
                  </a:lnTo>
                  <a:cubicBezTo>
                    <a:pt x="1431" y="4268"/>
                    <a:pt x="5070" y="4508"/>
                    <a:pt x="7240" y="4508"/>
                  </a:cubicBezTo>
                  <a:cubicBezTo>
                    <a:pt x="7968" y="4508"/>
                    <a:pt x="8530" y="4481"/>
                    <a:pt x="8776" y="4412"/>
                  </a:cubicBezTo>
                  <a:cubicBezTo>
                    <a:pt x="9883" y="4107"/>
                    <a:pt x="5391" y="2968"/>
                    <a:pt x="5391" y="2968"/>
                  </a:cubicBezTo>
                  <a:lnTo>
                    <a:pt x="5439" y="129"/>
                  </a:lnTo>
                  <a:lnTo>
                    <a:pt x="12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1"/>
            <p:cNvSpPr/>
            <p:nvPr/>
          </p:nvSpPr>
          <p:spPr>
            <a:xfrm>
              <a:off x="2238418" y="4073401"/>
              <a:ext cx="64319" cy="52564"/>
            </a:xfrm>
            <a:custGeom>
              <a:avLst/>
              <a:gdLst/>
              <a:ahLst/>
              <a:cxnLst/>
              <a:rect l="l" t="t" r="r" b="b"/>
              <a:pathLst>
                <a:path w="1926" h="1574" extrusionOk="0">
                  <a:moveTo>
                    <a:pt x="116" y="0"/>
                  </a:moveTo>
                  <a:cubicBezTo>
                    <a:pt x="94" y="0"/>
                    <a:pt x="71" y="1"/>
                    <a:pt x="49" y="1"/>
                  </a:cubicBezTo>
                  <a:lnTo>
                    <a:pt x="0" y="1493"/>
                  </a:lnTo>
                  <a:lnTo>
                    <a:pt x="1926" y="1574"/>
                  </a:lnTo>
                  <a:cubicBezTo>
                    <a:pt x="1861" y="1124"/>
                    <a:pt x="1637" y="707"/>
                    <a:pt x="1284" y="418"/>
                  </a:cubicBezTo>
                  <a:cubicBezTo>
                    <a:pt x="949" y="144"/>
                    <a:pt x="541" y="0"/>
                    <a:pt x="1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1"/>
            <p:cNvSpPr/>
            <p:nvPr/>
          </p:nvSpPr>
          <p:spPr>
            <a:xfrm>
              <a:off x="2238418" y="4107197"/>
              <a:ext cx="305965" cy="29488"/>
            </a:xfrm>
            <a:custGeom>
              <a:avLst/>
              <a:gdLst/>
              <a:ahLst/>
              <a:cxnLst/>
              <a:rect l="l" t="t" r="r" b="b"/>
              <a:pathLst>
                <a:path w="9162" h="883" extrusionOk="0">
                  <a:moveTo>
                    <a:pt x="7589" y="0"/>
                  </a:moveTo>
                  <a:cubicBezTo>
                    <a:pt x="7268" y="16"/>
                    <a:pt x="7092" y="674"/>
                    <a:pt x="7092" y="674"/>
                  </a:cubicBezTo>
                  <a:lnTo>
                    <a:pt x="16" y="433"/>
                  </a:lnTo>
                  <a:lnTo>
                    <a:pt x="0" y="546"/>
                  </a:lnTo>
                  <a:cubicBezTo>
                    <a:pt x="1750" y="745"/>
                    <a:pt x="4942" y="882"/>
                    <a:pt x="7006" y="882"/>
                  </a:cubicBezTo>
                  <a:cubicBezTo>
                    <a:pt x="8102" y="882"/>
                    <a:pt x="8880" y="843"/>
                    <a:pt x="8953" y="754"/>
                  </a:cubicBezTo>
                  <a:cubicBezTo>
                    <a:pt x="9161" y="497"/>
                    <a:pt x="7589" y="0"/>
                    <a:pt x="7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1"/>
            <p:cNvSpPr/>
            <p:nvPr/>
          </p:nvSpPr>
          <p:spPr>
            <a:xfrm>
              <a:off x="2236281" y="4121657"/>
              <a:ext cx="301123" cy="9484"/>
            </a:xfrm>
            <a:custGeom>
              <a:avLst/>
              <a:gdLst/>
              <a:ahLst/>
              <a:cxnLst/>
              <a:rect l="l" t="t" r="r" b="b"/>
              <a:pathLst>
                <a:path w="9017" h="284" extrusionOk="0">
                  <a:moveTo>
                    <a:pt x="0" y="0"/>
                  </a:moveTo>
                  <a:cubicBezTo>
                    <a:pt x="16" y="0"/>
                    <a:pt x="48" y="0"/>
                    <a:pt x="80" y="16"/>
                  </a:cubicBezTo>
                  <a:lnTo>
                    <a:pt x="353" y="32"/>
                  </a:lnTo>
                  <a:lnTo>
                    <a:pt x="1316" y="97"/>
                  </a:lnTo>
                  <a:cubicBezTo>
                    <a:pt x="2134" y="145"/>
                    <a:pt x="3257" y="209"/>
                    <a:pt x="4508" y="241"/>
                  </a:cubicBezTo>
                  <a:cubicBezTo>
                    <a:pt x="5744" y="273"/>
                    <a:pt x="6883" y="273"/>
                    <a:pt x="7701" y="273"/>
                  </a:cubicBezTo>
                  <a:cubicBezTo>
                    <a:pt x="8086" y="257"/>
                    <a:pt x="8407" y="257"/>
                    <a:pt x="8664" y="257"/>
                  </a:cubicBezTo>
                  <a:lnTo>
                    <a:pt x="8936" y="241"/>
                  </a:lnTo>
                  <a:cubicBezTo>
                    <a:pt x="8936" y="271"/>
                    <a:pt x="8954" y="283"/>
                    <a:pt x="8972" y="283"/>
                  </a:cubicBezTo>
                  <a:cubicBezTo>
                    <a:pt x="8994" y="283"/>
                    <a:pt x="9017" y="267"/>
                    <a:pt x="9017" y="241"/>
                  </a:cubicBezTo>
                  <a:cubicBezTo>
                    <a:pt x="9017" y="207"/>
                    <a:pt x="8994" y="191"/>
                    <a:pt x="8972" y="191"/>
                  </a:cubicBezTo>
                  <a:cubicBezTo>
                    <a:pt x="8954" y="191"/>
                    <a:pt x="8936" y="203"/>
                    <a:pt x="8936" y="225"/>
                  </a:cubicBezTo>
                  <a:lnTo>
                    <a:pt x="7701" y="225"/>
                  </a:lnTo>
                  <a:cubicBezTo>
                    <a:pt x="6883" y="225"/>
                    <a:pt x="5760" y="209"/>
                    <a:pt x="4508" y="177"/>
                  </a:cubicBezTo>
                  <a:cubicBezTo>
                    <a:pt x="3257" y="145"/>
                    <a:pt x="2134" y="97"/>
                    <a:pt x="1316" y="48"/>
                  </a:cubicBezTo>
                  <a:lnTo>
                    <a:pt x="3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1"/>
            <p:cNvSpPr/>
            <p:nvPr/>
          </p:nvSpPr>
          <p:spPr>
            <a:xfrm>
              <a:off x="2474688" y="4105561"/>
              <a:ext cx="18267" cy="27384"/>
            </a:xfrm>
            <a:custGeom>
              <a:avLst/>
              <a:gdLst/>
              <a:ahLst/>
              <a:cxnLst/>
              <a:rect l="l" t="t" r="r" b="b"/>
              <a:pathLst>
                <a:path w="547" h="820" extrusionOk="0">
                  <a:moveTo>
                    <a:pt x="546" y="1"/>
                  </a:moveTo>
                  <a:lnTo>
                    <a:pt x="546" y="1"/>
                  </a:lnTo>
                  <a:cubicBezTo>
                    <a:pt x="225" y="129"/>
                    <a:pt x="1" y="450"/>
                    <a:pt x="17" y="819"/>
                  </a:cubicBezTo>
                  <a:lnTo>
                    <a:pt x="17" y="803"/>
                  </a:lnTo>
                  <a:cubicBezTo>
                    <a:pt x="65" y="659"/>
                    <a:pt x="129" y="498"/>
                    <a:pt x="209" y="354"/>
                  </a:cubicBezTo>
                  <a:cubicBezTo>
                    <a:pt x="305" y="226"/>
                    <a:pt x="418" y="97"/>
                    <a:pt x="5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1"/>
            <p:cNvSpPr/>
            <p:nvPr/>
          </p:nvSpPr>
          <p:spPr>
            <a:xfrm>
              <a:off x="2423259" y="4090032"/>
              <a:ext cx="10753" cy="14560"/>
            </a:xfrm>
            <a:custGeom>
              <a:avLst/>
              <a:gdLst/>
              <a:ahLst/>
              <a:cxnLst/>
              <a:rect l="l" t="t" r="r" b="b"/>
              <a:pathLst>
                <a:path w="322" h="436" extrusionOk="0">
                  <a:moveTo>
                    <a:pt x="305" y="1"/>
                  </a:moveTo>
                  <a:cubicBezTo>
                    <a:pt x="289" y="1"/>
                    <a:pt x="209" y="81"/>
                    <a:pt x="129" y="209"/>
                  </a:cubicBezTo>
                  <a:cubicBezTo>
                    <a:pt x="49" y="322"/>
                    <a:pt x="0" y="434"/>
                    <a:pt x="0" y="434"/>
                  </a:cubicBezTo>
                  <a:lnTo>
                    <a:pt x="16" y="434"/>
                  </a:lnTo>
                  <a:cubicBezTo>
                    <a:pt x="16" y="435"/>
                    <a:pt x="17" y="436"/>
                    <a:pt x="18" y="436"/>
                  </a:cubicBezTo>
                  <a:cubicBezTo>
                    <a:pt x="28" y="436"/>
                    <a:pt x="103" y="345"/>
                    <a:pt x="177" y="241"/>
                  </a:cubicBezTo>
                  <a:cubicBezTo>
                    <a:pt x="257" y="113"/>
                    <a:pt x="321" y="17"/>
                    <a:pt x="3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1"/>
            <p:cNvSpPr/>
            <p:nvPr/>
          </p:nvSpPr>
          <p:spPr>
            <a:xfrm>
              <a:off x="2408799" y="4086826"/>
              <a:ext cx="12356" cy="9785"/>
            </a:xfrm>
            <a:custGeom>
              <a:avLst/>
              <a:gdLst/>
              <a:ahLst/>
              <a:cxnLst/>
              <a:rect l="l" t="t" r="r" b="b"/>
              <a:pathLst>
                <a:path w="370" h="293" extrusionOk="0">
                  <a:moveTo>
                    <a:pt x="353" y="0"/>
                  </a:moveTo>
                  <a:cubicBezTo>
                    <a:pt x="353" y="0"/>
                    <a:pt x="257" y="49"/>
                    <a:pt x="161" y="129"/>
                  </a:cubicBezTo>
                  <a:cubicBezTo>
                    <a:pt x="64" y="209"/>
                    <a:pt x="0" y="289"/>
                    <a:pt x="16" y="289"/>
                  </a:cubicBezTo>
                  <a:cubicBezTo>
                    <a:pt x="18" y="291"/>
                    <a:pt x="21" y="292"/>
                    <a:pt x="26" y="292"/>
                  </a:cubicBezTo>
                  <a:cubicBezTo>
                    <a:pt x="53" y="292"/>
                    <a:pt x="125" y="247"/>
                    <a:pt x="209" y="177"/>
                  </a:cubicBezTo>
                  <a:cubicBezTo>
                    <a:pt x="305" y="97"/>
                    <a:pt x="369" y="16"/>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1"/>
            <p:cNvSpPr/>
            <p:nvPr/>
          </p:nvSpPr>
          <p:spPr>
            <a:xfrm>
              <a:off x="2398080" y="4068058"/>
              <a:ext cx="20939" cy="3173"/>
            </a:xfrm>
            <a:custGeom>
              <a:avLst/>
              <a:gdLst/>
              <a:ahLst/>
              <a:cxnLst/>
              <a:rect l="l" t="t" r="r" b="b"/>
              <a:pathLst>
                <a:path w="627" h="95" extrusionOk="0">
                  <a:moveTo>
                    <a:pt x="0" y="1"/>
                  </a:moveTo>
                  <a:cubicBezTo>
                    <a:pt x="118" y="60"/>
                    <a:pt x="247" y="95"/>
                    <a:pt x="378" y="95"/>
                  </a:cubicBezTo>
                  <a:cubicBezTo>
                    <a:pt x="461" y="95"/>
                    <a:pt x="545" y="80"/>
                    <a:pt x="626" y="49"/>
                  </a:cubicBezTo>
                  <a:cubicBezTo>
                    <a:pt x="417" y="33"/>
                    <a:pt x="209" y="1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1"/>
            <p:cNvSpPr/>
            <p:nvPr/>
          </p:nvSpPr>
          <p:spPr>
            <a:xfrm>
              <a:off x="2429671" y="4074103"/>
              <a:ext cx="34330" cy="18634"/>
            </a:xfrm>
            <a:custGeom>
              <a:avLst/>
              <a:gdLst/>
              <a:ahLst/>
              <a:cxnLst/>
              <a:rect l="l" t="t" r="r" b="b"/>
              <a:pathLst>
                <a:path w="1028" h="558" extrusionOk="0">
                  <a:moveTo>
                    <a:pt x="658" y="61"/>
                  </a:moveTo>
                  <a:cubicBezTo>
                    <a:pt x="753" y="61"/>
                    <a:pt x="846" y="82"/>
                    <a:pt x="931" y="125"/>
                  </a:cubicBezTo>
                  <a:cubicBezTo>
                    <a:pt x="980" y="157"/>
                    <a:pt x="947" y="221"/>
                    <a:pt x="899" y="253"/>
                  </a:cubicBezTo>
                  <a:cubicBezTo>
                    <a:pt x="835" y="285"/>
                    <a:pt x="771" y="317"/>
                    <a:pt x="707" y="333"/>
                  </a:cubicBezTo>
                  <a:cubicBezTo>
                    <a:pt x="578" y="365"/>
                    <a:pt x="466" y="397"/>
                    <a:pt x="338" y="414"/>
                  </a:cubicBezTo>
                  <a:cubicBezTo>
                    <a:pt x="247" y="429"/>
                    <a:pt x="166" y="437"/>
                    <a:pt x="107" y="443"/>
                  </a:cubicBezTo>
                  <a:lnTo>
                    <a:pt x="107" y="443"/>
                  </a:lnTo>
                  <a:cubicBezTo>
                    <a:pt x="136" y="378"/>
                    <a:pt x="174" y="320"/>
                    <a:pt x="226" y="269"/>
                  </a:cubicBezTo>
                  <a:cubicBezTo>
                    <a:pt x="306" y="173"/>
                    <a:pt x="402" y="109"/>
                    <a:pt x="514" y="77"/>
                  </a:cubicBezTo>
                  <a:cubicBezTo>
                    <a:pt x="562" y="66"/>
                    <a:pt x="611" y="61"/>
                    <a:pt x="658" y="61"/>
                  </a:cubicBezTo>
                  <a:close/>
                  <a:moveTo>
                    <a:pt x="670" y="0"/>
                  </a:moveTo>
                  <a:cubicBezTo>
                    <a:pt x="487" y="0"/>
                    <a:pt x="307" y="82"/>
                    <a:pt x="193" y="237"/>
                  </a:cubicBezTo>
                  <a:cubicBezTo>
                    <a:pt x="133" y="297"/>
                    <a:pt x="101" y="371"/>
                    <a:pt x="71" y="446"/>
                  </a:cubicBezTo>
                  <a:lnTo>
                    <a:pt x="71" y="446"/>
                  </a:lnTo>
                  <a:cubicBezTo>
                    <a:pt x="27" y="451"/>
                    <a:pt x="1" y="455"/>
                    <a:pt x="1" y="462"/>
                  </a:cubicBezTo>
                  <a:lnTo>
                    <a:pt x="17" y="462"/>
                  </a:lnTo>
                  <a:cubicBezTo>
                    <a:pt x="33" y="464"/>
                    <a:pt x="49" y="466"/>
                    <a:pt x="65" y="468"/>
                  </a:cubicBezTo>
                  <a:lnTo>
                    <a:pt x="65" y="468"/>
                  </a:lnTo>
                  <a:cubicBezTo>
                    <a:pt x="63" y="498"/>
                    <a:pt x="50" y="528"/>
                    <a:pt x="65" y="558"/>
                  </a:cubicBezTo>
                  <a:cubicBezTo>
                    <a:pt x="74" y="528"/>
                    <a:pt x="84" y="498"/>
                    <a:pt x="95" y="470"/>
                  </a:cubicBezTo>
                  <a:lnTo>
                    <a:pt x="95" y="470"/>
                  </a:lnTo>
                  <a:cubicBezTo>
                    <a:pt x="125" y="473"/>
                    <a:pt x="155" y="474"/>
                    <a:pt x="185" y="474"/>
                  </a:cubicBezTo>
                  <a:cubicBezTo>
                    <a:pt x="242" y="474"/>
                    <a:pt x="298" y="470"/>
                    <a:pt x="354" y="462"/>
                  </a:cubicBezTo>
                  <a:cubicBezTo>
                    <a:pt x="482" y="446"/>
                    <a:pt x="595" y="430"/>
                    <a:pt x="723" y="397"/>
                  </a:cubicBezTo>
                  <a:cubicBezTo>
                    <a:pt x="787" y="381"/>
                    <a:pt x="867" y="349"/>
                    <a:pt x="931" y="317"/>
                  </a:cubicBezTo>
                  <a:cubicBezTo>
                    <a:pt x="964" y="285"/>
                    <a:pt x="996" y="253"/>
                    <a:pt x="1012" y="205"/>
                  </a:cubicBezTo>
                  <a:cubicBezTo>
                    <a:pt x="1028" y="157"/>
                    <a:pt x="1012" y="109"/>
                    <a:pt x="964" y="77"/>
                  </a:cubicBezTo>
                  <a:cubicBezTo>
                    <a:pt x="872" y="25"/>
                    <a:pt x="771" y="0"/>
                    <a:pt x="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1"/>
            <p:cNvSpPr/>
            <p:nvPr/>
          </p:nvSpPr>
          <p:spPr>
            <a:xfrm>
              <a:off x="2417883" y="4067524"/>
              <a:ext cx="17198" cy="22542"/>
            </a:xfrm>
            <a:custGeom>
              <a:avLst/>
              <a:gdLst/>
              <a:ahLst/>
              <a:cxnLst/>
              <a:rect l="l" t="t" r="r" b="b"/>
              <a:pathLst>
                <a:path w="515" h="675" extrusionOk="0">
                  <a:moveTo>
                    <a:pt x="129" y="1"/>
                  </a:moveTo>
                  <a:cubicBezTo>
                    <a:pt x="49" y="17"/>
                    <a:pt x="1" y="81"/>
                    <a:pt x="17" y="161"/>
                  </a:cubicBezTo>
                  <a:cubicBezTo>
                    <a:pt x="33" y="209"/>
                    <a:pt x="49" y="258"/>
                    <a:pt x="65" y="306"/>
                  </a:cubicBezTo>
                  <a:cubicBezTo>
                    <a:pt x="113" y="386"/>
                    <a:pt x="161" y="466"/>
                    <a:pt x="226" y="530"/>
                  </a:cubicBezTo>
                  <a:cubicBezTo>
                    <a:pt x="274" y="578"/>
                    <a:pt x="338" y="643"/>
                    <a:pt x="418" y="659"/>
                  </a:cubicBezTo>
                  <a:cubicBezTo>
                    <a:pt x="434" y="659"/>
                    <a:pt x="354" y="611"/>
                    <a:pt x="258" y="498"/>
                  </a:cubicBezTo>
                  <a:cubicBezTo>
                    <a:pt x="210" y="434"/>
                    <a:pt x="161" y="354"/>
                    <a:pt x="129" y="290"/>
                  </a:cubicBezTo>
                  <a:cubicBezTo>
                    <a:pt x="81" y="209"/>
                    <a:pt x="49" y="81"/>
                    <a:pt x="129" y="65"/>
                  </a:cubicBezTo>
                  <a:cubicBezTo>
                    <a:pt x="226" y="65"/>
                    <a:pt x="306" y="145"/>
                    <a:pt x="354" y="209"/>
                  </a:cubicBezTo>
                  <a:cubicBezTo>
                    <a:pt x="402" y="290"/>
                    <a:pt x="434" y="354"/>
                    <a:pt x="450" y="450"/>
                  </a:cubicBezTo>
                  <a:cubicBezTo>
                    <a:pt x="450" y="514"/>
                    <a:pt x="450" y="594"/>
                    <a:pt x="450" y="675"/>
                  </a:cubicBezTo>
                  <a:cubicBezTo>
                    <a:pt x="498" y="594"/>
                    <a:pt x="514" y="514"/>
                    <a:pt x="498" y="434"/>
                  </a:cubicBezTo>
                  <a:cubicBezTo>
                    <a:pt x="482" y="354"/>
                    <a:pt x="450" y="258"/>
                    <a:pt x="402" y="177"/>
                  </a:cubicBezTo>
                  <a:cubicBezTo>
                    <a:pt x="354" y="81"/>
                    <a:pt x="242" y="17"/>
                    <a:pt x="1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1"/>
            <p:cNvSpPr/>
            <p:nvPr/>
          </p:nvSpPr>
          <p:spPr>
            <a:xfrm>
              <a:off x="2241090" y="4071965"/>
              <a:ext cx="61647" cy="52931"/>
            </a:xfrm>
            <a:custGeom>
              <a:avLst/>
              <a:gdLst/>
              <a:ahLst/>
              <a:cxnLst/>
              <a:rect l="l" t="t" r="r" b="b"/>
              <a:pathLst>
                <a:path w="1846" h="1585" extrusionOk="0">
                  <a:moveTo>
                    <a:pt x="241" y="0"/>
                  </a:moveTo>
                  <a:cubicBezTo>
                    <a:pt x="193" y="0"/>
                    <a:pt x="145" y="4"/>
                    <a:pt x="97" y="12"/>
                  </a:cubicBezTo>
                  <a:cubicBezTo>
                    <a:pt x="65" y="12"/>
                    <a:pt x="33" y="12"/>
                    <a:pt x="1" y="28"/>
                  </a:cubicBezTo>
                  <a:cubicBezTo>
                    <a:pt x="1" y="44"/>
                    <a:pt x="145" y="28"/>
                    <a:pt x="386" y="60"/>
                  </a:cubicBezTo>
                  <a:cubicBezTo>
                    <a:pt x="1027" y="141"/>
                    <a:pt x="1557" y="590"/>
                    <a:pt x="1749" y="1199"/>
                  </a:cubicBezTo>
                  <a:cubicBezTo>
                    <a:pt x="1830" y="1440"/>
                    <a:pt x="1830" y="1585"/>
                    <a:pt x="1846" y="1585"/>
                  </a:cubicBezTo>
                  <a:cubicBezTo>
                    <a:pt x="1846" y="1552"/>
                    <a:pt x="1846" y="1520"/>
                    <a:pt x="1846" y="1472"/>
                  </a:cubicBezTo>
                  <a:cubicBezTo>
                    <a:pt x="1846" y="1376"/>
                    <a:pt x="1830" y="1280"/>
                    <a:pt x="1798" y="1183"/>
                  </a:cubicBezTo>
                  <a:cubicBezTo>
                    <a:pt x="1621" y="542"/>
                    <a:pt x="1060" y="76"/>
                    <a:pt x="386" y="12"/>
                  </a:cubicBezTo>
                  <a:cubicBezTo>
                    <a:pt x="338" y="4"/>
                    <a:pt x="289" y="0"/>
                    <a:pt x="2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1"/>
            <p:cNvSpPr/>
            <p:nvPr/>
          </p:nvSpPr>
          <p:spPr>
            <a:xfrm>
              <a:off x="2257687" y="3999498"/>
              <a:ext cx="4341" cy="72901"/>
            </a:xfrm>
            <a:custGeom>
              <a:avLst/>
              <a:gdLst/>
              <a:ahLst/>
              <a:cxnLst/>
              <a:rect l="l" t="t" r="r" b="b"/>
              <a:pathLst>
                <a:path w="130" h="2183" extrusionOk="0">
                  <a:moveTo>
                    <a:pt x="113" y="0"/>
                  </a:moveTo>
                  <a:lnTo>
                    <a:pt x="113" y="0"/>
                  </a:lnTo>
                  <a:cubicBezTo>
                    <a:pt x="33" y="722"/>
                    <a:pt x="1" y="1460"/>
                    <a:pt x="17" y="2182"/>
                  </a:cubicBezTo>
                  <a:cubicBezTo>
                    <a:pt x="65" y="1829"/>
                    <a:pt x="97" y="1460"/>
                    <a:pt x="97" y="1091"/>
                  </a:cubicBezTo>
                  <a:cubicBezTo>
                    <a:pt x="129" y="738"/>
                    <a:pt x="129" y="369"/>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1"/>
            <p:cNvSpPr/>
            <p:nvPr/>
          </p:nvSpPr>
          <p:spPr>
            <a:xfrm>
              <a:off x="2325746" y="4109167"/>
              <a:ext cx="51996" cy="3473"/>
            </a:xfrm>
            <a:custGeom>
              <a:avLst/>
              <a:gdLst/>
              <a:ahLst/>
              <a:cxnLst/>
              <a:rect l="l" t="t" r="r" b="b"/>
              <a:pathLst>
                <a:path w="1557" h="104" extrusionOk="0">
                  <a:moveTo>
                    <a:pt x="37" y="1"/>
                  </a:moveTo>
                  <a:cubicBezTo>
                    <a:pt x="13" y="1"/>
                    <a:pt x="1" y="2"/>
                    <a:pt x="1" y="5"/>
                  </a:cubicBezTo>
                  <a:cubicBezTo>
                    <a:pt x="300" y="71"/>
                    <a:pt x="605" y="104"/>
                    <a:pt x="909" y="104"/>
                  </a:cubicBezTo>
                  <a:cubicBezTo>
                    <a:pt x="1126" y="104"/>
                    <a:pt x="1343" y="87"/>
                    <a:pt x="1557" y="53"/>
                  </a:cubicBezTo>
                  <a:cubicBezTo>
                    <a:pt x="1557" y="45"/>
                    <a:pt x="1468" y="45"/>
                    <a:pt x="1326" y="45"/>
                  </a:cubicBezTo>
                  <a:cubicBezTo>
                    <a:pt x="1184" y="45"/>
                    <a:pt x="987" y="45"/>
                    <a:pt x="771" y="37"/>
                  </a:cubicBezTo>
                  <a:cubicBezTo>
                    <a:pt x="433" y="24"/>
                    <a:pt x="138" y="1"/>
                    <a:pt x="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1"/>
            <p:cNvSpPr/>
            <p:nvPr/>
          </p:nvSpPr>
          <p:spPr>
            <a:xfrm>
              <a:off x="2290381" y="4108165"/>
              <a:ext cx="5944" cy="10286"/>
            </a:xfrm>
            <a:custGeom>
              <a:avLst/>
              <a:gdLst/>
              <a:ahLst/>
              <a:cxnLst/>
              <a:rect l="l" t="t" r="r" b="b"/>
              <a:pathLst>
                <a:path w="178" h="308" extrusionOk="0">
                  <a:moveTo>
                    <a:pt x="25" y="0"/>
                  </a:moveTo>
                  <a:cubicBezTo>
                    <a:pt x="22" y="0"/>
                    <a:pt x="19" y="1"/>
                    <a:pt x="17" y="3"/>
                  </a:cubicBezTo>
                  <a:cubicBezTo>
                    <a:pt x="1" y="19"/>
                    <a:pt x="49" y="83"/>
                    <a:pt x="81" y="164"/>
                  </a:cubicBezTo>
                  <a:cubicBezTo>
                    <a:pt x="113" y="244"/>
                    <a:pt x="129" y="308"/>
                    <a:pt x="145" y="308"/>
                  </a:cubicBezTo>
                  <a:cubicBezTo>
                    <a:pt x="161" y="308"/>
                    <a:pt x="177" y="228"/>
                    <a:pt x="129" y="132"/>
                  </a:cubicBezTo>
                  <a:cubicBezTo>
                    <a:pt x="101" y="47"/>
                    <a:pt x="49"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1"/>
            <p:cNvSpPr/>
            <p:nvPr/>
          </p:nvSpPr>
          <p:spPr>
            <a:xfrm>
              <a:off x="2277524" y="4091501"/>
              <a:ext cx="7547" cy="7147"/>
            </a:xfrm>
            <a:custGeom>
              <a:avLst/>
              <a:gdLst/>
              <a:ahLst/>
              <a:cxnLst/>
              <a:rect l="l" t="t" r="r" b="b"/>
              <a:pathLst>
                <a:path w="226" h="214" extrusionOk="0">
                  <a:moveTo>
                    <a:pt x="28" y="1"/>
                  </a:moveTo>
                  <a:cubicBezTo>
                    <a:pt x="23" y="1"/>
                    <a:pt x="19" y="2"/>
                    <a:pt x="17" y="5"/>
                  </a:cubicBezTo>
                  <a:cubicBezTo>
                    <a:pt x="1" y="21"/>
                    <a:pt x="33" y="69"/>
                    <a:pt x="97" y="133"/>
                  </a:cubicBezTo>
                  <a:cubicBezTo>
                    <a:pt x="145" y="181"/>
                    <a:pt x="193" y="213"/>
                    <a:pt x="209" y="213"/>
                  </a:cubicBezTo>
                  <a:cubicBezTo>
                    <a:pt x="225" y="197"/>
                    <a:pt x="193" y="133"/>
                    <a:pt x="145" y="85"/>
                  </a:cubicBezTo>
                  <a:cubicBezTo>
                    <a:pt x="92" y="32"/>
                    <a:pt x="50"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1"/>
            <p:cNvSpPr/>
            <p:nvPr/>
          </p:nvSpPr>
          <p:spPr>
            <a:xfrm>
              <a:off x="2259490" y="4082618"/>
              <a:ext cx="10553" cy="4876"/>
            </a:xfrm>
            <a:custGeom>
              <a:avLst/>
              <a:gdLst/>
              <a:ahLst/>
              <a:cxnLst/>
              <a:rect l="l" t="t" r="r" b="b"/>
              <a:pathLst>
                <a:path w="316" h="146" extrusionOk="0">
                  <a:moveTo>
                    <a:pt x="89" y="0"/>
                  </a:moveTo>
                  <a:cubicBezTo>
                    <a:pt x="35" y="0"/>
                    <a:pt x="0" y="19"/>
                    <a:pt x="11" y="30"/>
                  </a:cubicBezTo>
                  <a:cubicBezTo>
                    <a:pt x="11" y="46"/>
                    <a:pt x="75" y="46"/>
                    <a:pt x="156" y="78"/>
                  </a:cubicBezTo>
                  <a:cubicBezTo>
                    <a:pt x="225" y="106"/>
                    <a:pt x="270" y="146"/>
                    <a:pt x="292" y="146"/>
                  </a:cubicBezTo>
                  <a:cubicBezTo>
                    <a:pt x="295" y="146"/>
                    <a:pt x="298" y="145"/>
                    <a:pt x="300" y="142"/>
                  </a:cubicBezTo>
                  <a:cubicBezTo>
                    <a:pt x="316" y="126"/>
                    <a:pt x="268" y="46"/>
                    <a:pt x="172" y="14"/>
                  </a:cubicBezTo>
                  <a:cubicBezTo>
                    <a:pt x="142" y="4"/>
                    <a:pt x="113" y="0"/>
                    <a:pt x="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1"/>
            <p:cNvSpPr/>
            <p:nvPr/>
          </p:nvSpPr>
          <p:spPr>
            <a:xfrm>
              <a:off x="2245932" y="4079446"/>
              <a:ext cx="5911" cy="3006"/>
            </a:xfrm>
            <a:custGeom>
              <a:avLst/>
              <a:gdLst/>
              <a:ahLst/>
              <a:cxnLst/>
              <a:rect l="l" t="t" r="r" b="b"/>
              <a:pathLst>
                <a:path w="177" h="90" extrusionOk="0">
                  <a:moveTo>
                    <a:pt x="44" y="1"/>
                  </a:moveTo>
                  <a:cubicBezTo>
                    <a:pt x="28" y="1"/>
                    <a:pt x="16" y="5"/>
                    <a:pt x="16" y="13"/>
                  </a:cubicBezTo>
                  <a:cubicBezTo>
                    <a:pt x="0" y="29"/>
                    <a:pt x="32" y="61"/>
                    <a:pt x="80" y="77"/>
                  </a:cubicBezTo>
                  <a:cubicBezTo>
                    <a:pt x="104" y="85"/>
                    <a:pt x="124" y="89"/>
                    <a:pt x="140" y="89"/>
                  </a:cubicBezTo>
                  <a:cubicBezTo>
                    <a:pt x="156" y="89"/>
                    <a:pt x="168" y="85"/>
                    <a:pt x="177" y="77"/>
                  </a:cubicBezTo>
                  <a:cubicBezTo>
                    <a:pt x="177" y="61"/>
                    <a:pt x="144" y="29"/>
                    <a:pt x="96" y="13"/>
                  </a:cubicBezTo>
                  <a:cubicBezTo>
                    <a:pt x="80" y="5"/>
                    <a:pt x="60"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1"/>
            <p:cNvSpPr/>
            <p:nvPr/>
          </p:nvSpPr>
          <p:spPr>
            <a:xfrm>
              <a:off x="2722746" y="3417657"/>
              <a:ext cx="332314" cy="202006"/>
            </a:xfrm>
            <a:custGeom>
              <a:avLst/>
              <a:gdLst/>
              <a:ahLst/>
              <a:cxnLst/>
              <a:rect l="l" t="t" r="r" b="b"/>
              <a:pathLst>
                <a:path w="9951" h="6049" extrusionOk="0">
                  <a:moveTo>
                    <a:pt x="4814" y="0"/>
                  </a:moveTo>
                  <a:lnTo>
                    <a:pt x="1" y="2294"/>
                  </a:lnTo>
                  <a:lnTo>
                    <a:pt x="1765" y="6049"/>
                  </a:lnTo>
                  <a:lnTo>
                    <a:pt x="2070" y="5936"/>
                  </a:lnTo>
                  <a:cubicBezTo>
                    <a:pt x="3434" y="5375"/>
                    <a:pt x="8953" y="3000"/>
                    <a:pt x="9723" y="2311"/>
                  </a:cubicBezTo>
                  <a:cubicBezTo>
                    <a:pt x="9951" y="2100"/>
                    <a:pt x="9781" y="2024"/>
                    <a:pt x="9413" y="2024"/>
                  </a:cubicBezTo>
                  <a:cubicBezTo>
                    <a:pt x="8434" y="2024"/>
                    <a:pt x="6049" y="2567"/>
                    <a:pt x="6049" y="2567"/>
                  </a:cubicBezTo>
                  <a:lnTo>
                    <a:pt x="481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1"/>
            <p:cNvSpPr/>
            <p:nvPr/>
          </p:nvSpPr>
          <p:spPr>
            <a:xfrm>
              <a:off x="2759714" y="3564795"/>
              <a:ext cx="79881" cy="52731"/>
            </a:xfrm>
            <a:custGeom>
              <a:avLst/>
              <a:gdLst/>
              <a:ahLst/>
              <a:cxnLst/>
              <a:rect l="l" t="t" r="r" b="b"/>
              <a:pathLst>
                <a:path w="2392" h="1579" extrusionOk="0">
                  <a:moveTo>
                    <a:pt x="858" y="0"/>
                  </a:moveTo>
                  <a:cubicBezTo>
                    <a:pt x="559" y="0"/>
                    <a:pt x="261" y="79"/>
                    <a:pt x="1" y="231"/>
                  </a:cubicBezTo>
                  <a:lnTo>
                    <a:pt x="642" y="1578"/>
                  </a:lnTo>
                  <a:lnTo>
                    <a:pt x="2391" y="776"/>
                  </a:lnTo>
                  <a:cubicBezTo>
                    <a:pt x="2118" y="407"/>
                    <a:pt x="1733" y="151"/>
                    <a:pt x="1284" y="54"/>
                  </a:cubicBezTo>
                  <a:cubicBezTo>
                    <a:pt x="1144" y="18"/>
                    <a:pt x="1001" y="0"/>
                    <a:pt x="8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1"/>
            <p:cNvSpPr/>
            <p:nvPr/>
          </p:nvSpPr>
          <p:spPr>
            <a:xfrm>
              <a:off x="2780619" y="3485282"/>
              <a:ext cx="271935" cy="134381"/>
            </a:xfrm>
            <a:custGeom>
              <a:avLst/>
              <a:gdLst/>
              <a:ahLst/>
              <a:cxnLst/>
              <a:rect l="l" t="t" r="r" b="b"/>
              <a:pathLst>
                <a:path w="8143" h="4024" extrusionOk="0">
                  <a:moveTo>
                    <a:pt x="7659" y="1"/>
                  </a:moveTo>
                  <a:cubicBezTo>
                    <a:pt x="7195" y="1"/>
                    <a:pt x="6546" y="109"/>
                    <a:pt x="6546" y="109"/>
                  </a:cubicBezTo>
                  <a:cubicBezTo>
                    <a:pt x="6273" y="253"/>
                    <a:pt x="6418" y="927"/>
                    <a:pt x="6418" y="927"/>
                  </a:cubicBezTo>
                  <a:lnTo>
                    <a:pt x="0" y="3911"/>
                  </a:lnTo>
                  <a:lnTo>
                    <a:pt x="32" y="4024"/>
                  </a:lnTo>
                  <a:cubicBezTo>
                    <a:pt x="2551" y="3093"/>
                    <a:pt x="8054" y="478"/>
                    <a:pt x="8118" y="157"/>
                  </a:cubicBezTo>
                  <a:cubicBezTo>
                    <a:pt x="8142" y="38"/>
                    <a:pt x="7933" y="1"/>
                    <a:pt x="76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1"/>
            <p:cNvSpPr/>
            <p:nvPr/>
          </p:nvSpPr>
          <p:spPr>
            <a:xfrm>
              <a:off x="2777948" y="3487820"/>
              <a:ext cx="272203" cy="129172"/>
            </a:xfrm>
            <a:custGeom>
              <a:avLst/>
              <a:gdLst/>
              <a:ahLst/>
              <a:cxnLst/>
              <a:rect l="l" t="t" r="r" b="b"/>
              <a:pathLst>
                <a:path w="8151" h="3868" extrusionOk="0">
                  <a:moveTo>
                    <a:pt x="8150" y="1"/>
                  </a:moveTo>
                  <a:cubicBezTo>
                    <a:pt x="8134" y="17"/>
                    <a:pt x="8102" y="17"/>
                    <a:pt x="8070" y="33"/>
                  </a:cubicBezTo>
                  <a:cubicBezTo>
                    <a:pt x="8006" y="81"/>
                    <a:pt x="7926" y="113"/>
                    <a:pt x="7829" y="161"/>
                  </a:cubicBezTo>
                  <a:cubicBezTo>
                    <a:pt x="7605" y="274"/>
                    <a:pt x="7316" y="418"/>
                    <a:pt x="6963" y="595"/>
                  </a:cubicBezTo>
                  <a:cubicBezTo>
                    <a:pt x="6241" y="948"/>
                    <a:pt x="5230" y="1461"/>
                    <a:pt x="4107" y="1990"/>
                  </a:cubicBezTo>
                  <a:cubicBezTo>
                    <a:pt x="2968" y="2520"/>
                    <a:pt x="1941" y="2985"/>
                    <a:pt x="1203" y="3322"/>
                  </a:cubicBezTo>
                  <a:cubicBezTo>
                    <a:pt x="850" y="3482"/>
                    <a:pt x="562" y="3611"/>
                    <a:pt x="321" y="3723"/>
                  </a:cubicBezTo>
                  <a:lnTo>
                    <a:pt x="80" y="3835"/>
                  </a:lnTo>
                  <a:cubicBezTo>
                    <a:pt x="161" y="3819"/>
                    <a:pt x="241" y="3787"/>
                    <a:pt x="321" y="3739"/>
                  </a:cubicBezTo>
                  <a:cubicBezTo>
                    <a:pt x="578" y="3643"/>
                    <a:pt x="867" y="3514"/>
                    <a:pt x="1219" y="3370"/>
                  </a:cubicBezTo>
                  <a:cubicBezTo>
                    <a:pt x="1974" y="3049"/>
                    <a:pt x="3000" y="2584"/>
                    <a:pt x="4123" y="2054"/>
                  </a:cubicBezTo>
                  <a:cubicBezTo>
                    <a:pt x="5246" y="1509"/>
                    <a:pt x="6257" y="1012"/>
                    <a:pt x="6995" y="627"/>
                  </a:cubicBezTo>
                  <a:cubicBezTo>
                    <a:pt x="7332" y="450"/>
                    <a:pt x="7621" y="306"/>
                    <a:pt x="7845" y="177"/>
                  </a:cubicBezTo>
                  <a:cubicBezTo>
                    <a:pt x="7926" y="129"/>
                    <a:pt x="8006" y="97"/>
                    <a:pt x="8086" y="49"/>
                  </a:cubicBezTo>
                  <a:cubicBezTo>
                    <a:pt x="8102" y="33"/>
                    <a:pt x="8134" y="17"/>
                    <a:pt x="8150" y="1"/>
                  </a:cubicBezTo>
                  <a:close/>
                  <a:moveTo>
                    <a:pt x="80" y="3835"/>
                  </a:moveTo>
                  <a:cubicBezTo>
                    <a:pt x="48" y="3835"/>
                    <a:pt x="16" y="3851"/>
                    <a:pt x="0" y="3867"/>
                  </a:cubicBezTo>
                  <a:cubicBezTo>
                    <a:pt x="32" y="3867"/>
                    <a:pt x="48" y="3851"/>
                    <a:pt x="80" y="383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1"/>
            <p:cNvSpPr/>
            <p:nvPr/>
          </p:nvSpPr>
          <p:spPr>
            <a:xfrm>
              <a:off x="2990640" y="3486217"/>
              <a:ext cx="9150" cy="32727"/>
            </a:xfrm>
            <a:custGeom>
              <a:avLst/>
              <a:gdLst/>
              <a:ahLst/>
              <a:cxnLst/>
              <a:rect l="l" t="t" r="r" b="b"/>
              <a:pathLst>
                <a:path w="274" h="980" extrusionOk="0">
                  <a:moveTo>
                    <a:pt x="273" y="1"/>
                  </a:moveTo>
                  <a:cubicBezTo>
                    <a:pt x="33" y="274"/>
                    <a:pt x="0" y="659"/>
                    <a:pt x="161" y="979"/>
                  </a:cubicBezTo>
                  <a:cubicBezTo>
                    <a:pt x="81" y="643"/>
                    <a:pt x="129" y="306"/>
                    <a:pt x="2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1"/>
            <p:cNvSpPr/>
            <p:nvPr/>
          </p:nvSpPr>
          <p:spPr>
            <a:xfrm>
              <a:off x="2936540" y="3499608"/>
              <a:ext cx="3774" cy="17733"/>
            </a:xfrm>
            <a:custGeom>
              <a:avLst/>
              <a:gdLst/>
              <a:ahLst/>
              <a:cxnLst/>
              <a:rect l="l" t="t" r="r" b="b"/>
              <a:pathLst>
                <a:path w="113" h="531" extrusionOk="0">
                  <a:moveTo>
                    <a:pt x="96" y="1"/>
                  </a:moveTo>
                  <a:cubicBezTo>
                    <a:pt x="48" y="81"/>
                    <a:pt x="32" y="177"/>
                    <a:pt x="32" y="258"/>
                  </a:cubicBezTo>
                  <a:cubicBezTo>
                    <a:pt x="0" y="354"/>
                    <a:pt x="0" y="434"/>
                    <a:pt x="32" y="530"/>
                  </a:cubicBezTo>
                  <a:cubicBezTo>
                    <a:pt x="96" y="370"/>
                    <a:pt x="112" y="177"/>
                    <a:pt x="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1"/>
            <p:cNvSpPr/>
            <p:nvPr/>
          </p:nvSpPr>
          <p:spPr>
            <a:xfrm>
              <a:off x="2920444" y="3502848"/>
              <a:ext cx="7013" cy="13959"/>
            </a:xfrm>
            <a:custGeom>
              <a:avLst/>
              <a:gdLst/>
              <a:ahLst/>
              <a:cxnLst/>
              <a:rect l="l" t="t" r="r" b="b"/>
              <a:pathLst>
                <a:path w="210" h="418" extrusionOk="0">
                  <a:moveTo>
                    <a:pt x="193" y="0"/>
                  </a:moveTo>
                  <a:cubicBezTo>
                    <a:pt x="177" y="0"/>
                    <a:pt x="129" y="80"/>
                    <a:pt x="81" y="193"/>
                  </a:cubicBezTo>
                  <a:cubicBezTo>
                    <a:pt x="33" y="305"/>
                    <a:pt x="1" y="401"/>
                    <a:pt x="17" y="417"/>
                  </a:cubicBezTo>
                  <a:cubicBezTo>
                    <a:pt x="33" y="417"/>
                    <a:pt x="97" y="337"/>
                    <a:pt x="145" y="225"/>
                  </a:cubicBezTo>
                  <a:cubicBezTo>
                    <a:pt x="177" y="96"/>
                    <a:pt x="209" y="0"/>
                    <a:pt x="1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1"/>
            <p:cNvSpPr/>
            <p:nvPr/>
          </p:nvSpPr>
          <p:spPr>
            <a:xfrm>
              <a:off x="2905450" y="3497471"/>
              <a:ext cx="17165" cy="8082"/>
            </a:xfrm>
            <a:custGeom>
              <a:avLst/>
              <a:gdLst/>
              <a:ahLst/>
              <a:cxnLst/>
              <a:rect l="l" t="t" r="r" b="b"/>
              <a:pathLst>
                <a:path w="514" h="242" extrusionOk="0">
                  <a:moveTo>
                    <a:pt x="514" y="1"/>
                  </a:moveTo>
                  <a:lnTo>
                    <a:pt x="514" y="1"/>
                  </a:lnTo>
                  <a:cubicBezTo>
                    <a:pt x="418" y="17"/>
                    <a:pt x="321" y="49"/>
                    <a:pt x="241" y="97"/>
                  </a:cubicBezTo>
                  <a:cubicBezTo>
                    <a:pt x="113" y="161"/>
                    <a:pt x="1" y="225"/>
                    <a:pt x="17" y="241"/>
                  </a:cubicBezTo>
                  <a:cubicBezTo>
                    <a:pt x="97" y="225"/>
                    <a:pt x="193" y="193"/>
                    <a:pt x="273" y="145"/>
                  </a:cubicBezTo>
                  <a:cubicBezTo>
                    <a:pt x="418" y="81"/>
                    <a:pt x="514" y="17"/>
                    <a:pt x="5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1"/>
            <p:cNvSpPr/>
            <p:nvPr/>
          </p:nvSpPr>
          <p:spPr>
            <a:xfrm>
              <a:off x="2897936" y="3488354"/>
              <a:ext cx="19336" cy="7614"/>
            </a:xfrm>
            <a:custGeom>
              <a:avLst/>
              <a:gdLst/>
              <a:ahLst/>
              <a:cxnLst/>
              <a:rect l="l" t="t" r="r" b="b"/>
              <a:pathLst>
                <a:path w="579" h="228" extrusionOk="0">
                  <a:moveTo>
                    <a:pt x="578" y="1"/>
                  </a:moveTo>
                  <a:lnTo>
                    <a:pt x="578" y="1"/>
                  </a:lnTo>
                  <a:cubicBezTo>
                    <a:pt x="386" y="81"/>
                    <a:pt x="193" y="161"/>
                    <a:pt x="1" y="226"/>
                  </a:cubicBezTo>
                  <a:cubicBezTo>
                    <a:pt x="18" y="227"/>
                    <a:pt x="36" y="228"/>
                    <a:pt x="54" y="228"/>
                  </a:cubicBezTo>
                  <a:cubicBezTo>
                    <a:pt x="247" y="228"/>
                    <a:pt x="446" y="148"/>
                    <a:pt x="5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1"/>
            <p:cNvSpPr/>
            <p:nvPr/>
          </p:nvSpPr>
          <p:spPr>
            <a:xfrm>
              <a:off x="2935973" y="3474429"/>
              <a:ext cx="26850" cy="28453"/>
            </a:xfrm>
            <a:custGeom>
              <a:avLst/>
              <a:gdLst/>
              <a:ahLst/>
              <a:cxnLst/>
              <a:rect l="l" t="t" r="r" b="b"/>
              <a:pathLst>
                <a:path w="804" h="852" extrusionOk="0">
                  <a:moveTo>
                    <a:pt x="675" y="65"/>
                  </a:moveTo>
                  <a:cubicBezTo>
                    <a:pt x="739" y="81"/>
                    <a:pt x="755" y="145"/>
                    <a:pt x="707" y="209"/>
                  </a:cubicBezTo>
                  <a:cubicBezTo>
                    <a:pt x="675" y="274"/>
                    <a:pt x="627" y="322"/>
                    <a:pt x="563" y="370"/>
                  </a:cubicBezTo>
                  <a:cubicBezTo>
                    <a:pt x="482" y="450"/>
                    <a:pt x="386" y="530"/>
                    <a:pt x="290" y="594"/>
                  </a:cubicBezTo>
                  <a:cubicBezTo>
                    <a:pt x="206" y="655"/>
                    <a:pt x="137" y="698"/>
                    <a:pt x="87" y="728"/>
                  </a:cubicBezTo>
                  <a:lnTo>
                    <a:pt x="87" y="728"/>
                  </a:lnTo>
                  <a:cubicBezTo>
                    <a:pt x="85" y="657"/>
                    <a:pt x="93" y="586"/>
                    <a:pt x="113" y="514"/>
                  </a:cubicBezTo>
                  <a:cubicBezTo>
                    <a:pt x="145" y="402"/>
                    <a:pt x="210" y="306"/>
                    <a:pt x="290" y="225"/>
                  </a:cubicBezTo>
                  <a:cubicBezTo>
                    <a:pt x="386" y="129"/>
                    <a:pt x="530" y="65"/>
                    <a:pt x="675" y="65"/>
                  </a:cubicBezTo>
                  <a:close/>
                  <a:moveTo>
                    <a:pt x="691" y="1"/>
                  </a:moveTo>
                  <a:cubicBezTo>
                    <a:pt x="386" y="1"/>
                    <a:pt x="129" y="209"/>
                    <a:pt x="65" y="514"/>
                  </a:cubicBezTo>
                  <a:cubicBezTo>
                    <a:pt x="50" y="590"/>
                    <a:pt x="49" y="667"/>
                    <a:pt x="63" y="743"/>
                  </a:cubicBezTo>
                  <a:lnTo>
                    <a:pt x="63" y="743"/>
                  </a:lnTo>
                  <a:cubicBezTo>
                    <a:pt x="23" y="766"/>
                    <a:pt x="1" y="780"/>
                    <a:pt x="1" y="787"/>
                  </a:cubicBezTo>
                  <a:cubicBezTo>
                    <a:pt x="23" y="781"/>
                    <a:pt x="44" y="774"/>
                    <a:pt x="66" y="767"/>
                  </a:cubicBezTo>
                  <a:lnTo>
                    <a:pt x="66" y="767"/>
                  </a:lnTo>
                  <a:cubicBezTo>
                    <a:pt x="69" y="795"/>
                    <a:pt x="83" y="823"/>
                    <a:pt x="97" y="851"/>
                  </a:cubicBezTo>
                  <a:cubicBezTo>
                    <a:pt x="93" y="820"/>
                    <a:pt x="90" y="790"/>
                    <a:pt x="88" y="759"/>
                  </a:cubicBezTo>
                  <a:lnTo>
                    <a:pt x="88" y="759"/>
                  </a:lnTo>
                  <a:cubicBezTo>
                    <a:pt x="170" y="729"/>
                    <a:pt x="251" y="690"/>
                    <a:pt x="322" y="643"/>
                  </a:cubicBezTo>
                  <a:cubicBezTo>
                    <a:pt x="418" y="578"/>
                    <a:pt x="514" y="498"/>
                    <a:pt x="611" y="402"/>
                  </a:cubicBezTo>
                  <a:cubicBezTo>
                    <a:pt x="659" y="354"/>
                    <a:pt x="723" y="306"/>
                    <a:pt x="755" y="242"/>
                  </a:cubicBezTo>
                  <a:cubicBezTo>
                    <a:pt x="787" y="209"/>
                    <a:pt x="803" y="161"/>
                    <a:pt x="787" y="113"/>
                  </a:cubicBezTo>
                  <a:cubicBezTo>
                    <a:pt x="787" y="65"/>
                    <a:pt x="739" y="17"/>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1"/>
            <p:cNvSpPr/>
            <p:nvPr/>
          </p:nvSpPr>
          <p:spPr>
            <a:xfrm>
              <a:off x="2917238" y="3483679"/>
              <a:ext cx="22007" cy="16497"/>
            </a:xfrm>
            <a:custGeom>
              <a:avLst/>
              <a:gdLst/>
              <a:ahLst/>
              <a:cxnLst/>
              <a:rect l="l" t="t" r="r" b="b"/>
              <a:pathLst>
                <a:path w="659" h="494" extrusionOk="0">
                  <a:moveTo>
                    <a:pt x="202" y="1"/>
                  </a:moveTo>
                  <a:cubicBezTo>
                    <a:pt x="156" y="1"/>
                    <a:pt x="109" y="10"/>
                    <a:pt x="65" y="29"/>
                  </a:cubicBezTo>
                  <a:cubicBezTo>
                    <a:pt x="0" y="77"/>
                    <a:pt x="0" y="157"/>
                    <a:pt x="33" y="221"/>
                  </a:cubicBezTo>
                  <a:cubicBezTo>
                    <a:pt x="65" y="269"/>
                    <a:pt x="113" y="301"/>
                    <a:pt x="161" y="334"/>
                  </a:cubicBezTo>
                  <a:cubicBezTo>
                    <a:pt x="225" y="382"/>
                    <a:pt x="305" y="430"/>
                    <a:pt x="386" y="446"/>
                  </a:cubicBezTo>
                  <a:cubicBezTo>
                    <a:pt x="466" y="478"/>
                    <a:pt x="546" y="494"/>
                    <a:pt x="626" y="494"/>
                  </a:cubicBezTo>
                  <a:cubicBezTo>
                    <a:pt x="626" y="478"/>
                    <a:pt x="546" y="462"/>
                    <a:pt x="402" y="414"/>
                  </a:cubicBezTo>
                  <a:cubicBezTo>
                    <a:pt x="337" y="382"/>
                    <a:pt x="257" y="334"/>
                    <a:pt x="193" y="285"/>
                  </a:cubicBezTo>
                  <a:cubicBezTo>
                    <a:pt x="113" y="237"/>
                    <a:pt x="33" y="141"/>
                    <a:pt x="97" y="93"/>
                  </a:cubicBezTo>
                  <a:cubicBezTo>
                    <a:pt x="137" y="80"/>
                    <a:pt x="176" y="72"/>
                    <a:pt x="215" y="72"/>
                  </a:cubicBezTo>
                  <a:cubicBezTo>
                    <a:pt x="270" y="72"/>
                    <a:pt x="322" y="87"/>
                    <a:pt x="369" y="125"/>
                  </a:cubicBezTo>
                  <a:cubicBezTo>
                    <a:pt x="434" y="157"/>
                    <a:pt x="498" y="221"/>
                    <a:pt x="546" y="285"/>
                  </a:cubicBezTo>
                  <a:cubicBezTo>
                    <a:pt x="594" y="350"/>
                    <a:pt x="626" y="414"/>
                    <a:pt x="658" y="478"/>
                  </a:cubicBezTo>
                  <a:cubicBezTo>
                    <a:pt x="658" y="398"/>
                    <a:pt x="642" y="317"/>
                    <a:pt x="594" y="253"/>
                  </a:cubicBezTo>
                  <a:cubicBezTo>
                    <a:pt x="546" y="173"/>
                    <a:pt x="482" y="109"/>
                    <a:pt x="402" y="61"/>
                  </a:cubicBezTo>
                  <a:cubicBezTo>
                    <a:pt x="343" y="22"/>
                    <a:pt x="27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1"/>
            <p:cNvSpPr/>
            <p:nvPr/>
          </p:nvSpPr>
          <p:spPr>
            <a:xfrm>
              <a:off x="2760248" y="3561322"/>
              <a:ext cx="78812" cy="28887"/>
            </a:xfrm>
            <a:custGeom>
              <a:avLst/>
              <a:gdLst/>
              <a:ahLst/>
              <a:cxnLst/>
              <a:rect l="l" t="t" r="r" b="b"/>
              <a:pathLst>
                <a:path w="2360" h="865" extrusionOk="0">
                  <a:moveTo>
                    <a:pt x="932" y="0"/>
                  </a:moveTo>
                  <a:cubicBezTo>
                    <a:pt x="732" y="0"/>
                    <a:pt x="530" y="36"/>
                    <a:pt x="338" y="110"/>
                  </a:cubicBezTo>
                  <a:cubicBezTo>
                    <a:pt x="257" y="142"/>
                    <a:pt x="161" y="190"/>
                    <a:pt x="81" y="239"/>
                  </a:cubicBezTo>
                  <a:cubicBezTo>
                    <a:pt x="33" y="287"/>
                    <a:pt x="1" y="303"/>
                    <a:pt x="1" y="303"/>
                  </a:cubicBezTo>
                  <a:cubicBezTo>
                    <a:pt x="1" y="304"/>
                    <a:pt x="2" y="305"/>
                    <a:pt x="4" y="305"/>
                  </a:cubicBezTo>
                  <a:cubicBezTo>
                    <a:pt x="24" y="305"/>
                    <a:pt x="149" y="232"/>
                    <a:pt x="354" y="158"/>
                  </a:cubicBezTo>
                  <a:cubicBezTo>
                    <a:pt x="536" y="96"/>
                    <a:pt x="726" y="65"/>
                    <a:pt x="915" y="65"/>
                  </a:cubicBezTo>
                  <a:cubicBezTo>
                    <a:pt x="1355" y="65"/>
                    <a:pt x="1788" y="234"/>
                    <a:pt x="2102" y="559"/>
                  </a:cubicBezTo>
                  <a:cubicBezTo>
                    <a:pt x="2263" y="736"/>
                    <a:pt x="2343" y="864"/>
                    <a:pt x="2359" y="864"/>
                  </a:cubicBezTo>
                  <a:cubicBezTo>
                    <a:pt x="2343" y="816"/>
                    <a:pt x="2327" y="784"/>
                    <a:pt x="2311" y="768"/>
                  </a:cubicBezTo>
                  <a:cubicBezTo>
                    <a:pt x="2263" y="672"/>
                    <a:pt x="2199" y="591"/>
                    <a:pt x="2135" y="527"/>
                  </a:cubicBezTo>
                  <a:cubicBezTo>
                    <a:pt x="1823" y="183"/>
                    <a:pt x="1382" y="0"/>
                    <a:pt x="9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1"/>
            <p:cNvSpPr/>
            <p:nvPr/>
          </p:nvSpPr>
          <p:spPr>
            <a:xfrm>
              <a:off x="2745254" y="3496937"/>
              <a:ext cx="30556" cy="66489"/>
            </a:xfrm>
            <a:custGeom>
              <a:avLst/>
              <a:gdLst/>
              <a:ahLst/>
              <a:cxnLst/>
              <a:rect l="l" t="t" r="r" b="b"/>
              <a:pathLst>
                <a:path w="915" h="1991" extrusionOk="0">
                  <a:moveTo>
                    <a:pt x="1" y="1"/>
                  </a:moveTo>
                  <a:lnTo>
                    <a:pt x="1" y="1"/>
                  </a:lnTo>
                  <a:cubicBezTo>
                    <a:pt x="257" y="675"/>
                    <a:pt x="562" y="1348"/>
                    <a:pt x="915" y="1990"/>
                  </a:cubicBezTo>
                  <a:cubicBezTo>
                    <a:pt x="787" y="1637"/>
                    <a:pt x="642" y="1300"/>
                    <a:pt x="482" y="979"/>
                  </a:cubicBezTo>
                  <a:cubicBezTo>
                    <a:pt x="337" y="642"/>
                    <a:pt x="177" y="32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1"/>
            <p:cNvSpPr/>
            <p:nvPr/>
          </p:nvSpPr>
          <p:spPr>
            <a:xfrm>
              <a:off x="2851884" y="3543523"/>
              <a:ext cx="47721" cy="22041"/>
            </a:xfrm>
            <a:custGeom>
              <a:avLst/>
              <a:gdLst/>
              <a:ahLst/>
              <a:cxnLst/>
              <a:rect l="l" t="t" r="r" b="b"/>
              <a:pathLst>
                <a:path w="1429" h="660" extrusionOk="0">
                  <a:moveTo>
                    <a:pt x="1424" y="0"/>
                  </a:moveTo>
                  <a:cubicBezTo>
                    <a:pt x="1386" y="0"/>
                    <a:pt x="1091" y="169"/>
                    <a:pt x="722" y="338"/>
                  </a:cubicBezTo>
                  <a:cubicBezTo>
                    <a:pt x="321" y="515"/>
                    <a:pt x="0" y="643"/>
                    <a:pt x="16" y="659"/>
                  </a:cubicBezTo>
                  <a:cubicBezTo>
                    <a:pt x="514" y="531"/>
                    <a:pt x="995" y="306"/>
                    <a:pt x="1428" y="1"/>
                  </a:cubicBezTo>
                  <a:cubicBezTo>
                    <a:pt x="1427" y="1"/>
                    <a:pt x="1426"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1"/>
            <p:cNvSpPr/>
            <p:nvPr/>
          </p:nvSpPr>
          <p:spPr>
            <a:xfrm>
              <a:off x="2820259" y="3580324"/>
              <a:ext cx="9685" cy="7280"/>
            </a:xfrm>
            <a:custGeom>
              <a:avLst/>
              <a:gdLst/>
              <a:ahLst/>
              <a:cxnLst/>
              <a:rect l="l" t="t" r="r" b="b"/>
              <a:pathLst>
                <a:path w="290" h="218" extrusionOk="0">
                  <a:moveTo>
                    <a:pt x="29" y="1"/>
                  </a:moveTo>
                  <a:cubicBezTo>
                    <a:pt x="21" y="1"/>
                    <a:pt x="17" y="3"/>
                    <a:pt x="17" y="6"/>
                  </a:cubicBezTo>
                  <a:cubicBezTo>
                    <a:pt x="1" y="22"/>
                    <a:pt x="65" y="55"/>
                    <a:pt x="145" y="119"/>
                  </a:cubicBezTo>
                  <a:cubicBezTo>
                    <a:pt x="202" y="162"/>
                    <a:pt x="247" y="218"/>
                    <a:pt x="267" y="218"/>
                  </a:cubicBezTo>
                  <a:cubicBezTo>
                    <a:pt x="270" y="218"/>
                    <a:pt x="272" y="217"/>
                    <a:pt x="273" y="215"/>
                  </a:cubicBezTo>
                  <a:cubicBezTo>
                    <a:pt x="289" y="215"/>
                    <a:pt x="257" y="135"/>
                    <a:pt x="177" y="71"/>
                  </a:cubicBezTo>
                  <a:cubicBezTo>
                    <a:pt x="116" y="22"/>
                    <a:pt x="55" y="1"/>
                    <a:pt x="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1"/>
            <p:cNvSpPr/>
            <p:nvPr/>
          </p:nvSpPr>
          <p:spPr>
            <a:xfrm>
              <a:off x="2801524" y="3571074"/>
              <a:ext cx="9651" cy="3807"/>
            </a:xfrm>
            <a:custGeom>
              <a:avLst/>
              <a:gdLst/>
              <a:ahLst/>
              <a:cxnLst/>
              <a:rect l="l" t="t" r="r" b="b"/>
              <a:pathLst>
                <a:path w="289" h="114" extrusionOk="0">
                  <a:moveTo>
                    <a:pt x="46" y="0"/>
                  </a:moveTo>
                  <a:cubicBezTo>
                    <a:pt x="27" y="0"/>
                    <a:pt x="16" y="4"/>
                    <a:pt x="16" y="11"/>
                  </a:cubicBezTo>
                  <a:cubicBezTo>
                    <a:pt x="0" y="27"/>
                    <a:pt x="64" y="59"/>
                    <a:pt x="128" y="91"/>
                  </a:cubicBezTo>
                  <a:cubicBezTo>
                    <a:pt x="185" y="102"/>
                    <a:pt x="234" y="114"/>
                    <a:pt x="258" y="114"/>
                  </a:cubicBezTo>
                  <a:cubicBezTo>
                    <a:pt x="267" y="114"/>
                    <a:pt x="273" y="112"/>
                    <a:pt x="273" y="107"/>
                  </a:cubicBezTo>
                  <a:cubicBezTo>
                    <a:pt x="289" y="91"/>
                    <a:pt x="225" y="59"/>
                    <a:pt x="161" y="27"/>
                  </a:cubicBezTo>
                  <a:cubicBezTo>
                    <a:pt x="114" y="8"/>
                    <a:pt x="72"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1"/>
            <p:cNvSpPr/>
            <p:nvPr/>
          </p:nvSpPr>
          <p:spPr>
            <a:xfrm>
              <a:off x="2781154" y="3569704"/>
              <a:ext cx="11288" cy="2972"/>
            </a:xfrm>
            <a:custGeom>
              <a:avLst/>
              <a:gdLst/>
              <a:ahLst/>
              <a:cxnLst/>
              <a:rect l="l" t="t" r="r" b="b"/>
              <a:pathLst>
                <a:path w="338" h="89" extrusionOk="0">
                  <a:moveTo>
                    <a:pt x="205" y="0"/>
                  </a:moveTo>
                  <a:cubicBezTo>
                    <a:pt x="191" y="0"/>
                    <a:pt x="177" y="1"/>
                    <a:pt x="161" y="4"/>
                  </a:cubicBezTo>
                  <a:cubicBezTo>
                    <a:pt x="65" y="4"/>
                    <a:pt x="0" y="84"/>
                    <a:pt x="16" y="84"/>
                  </a:cubicBezTo>
                  <a:cubicBezTo>
                    <a:pt x="20" y="87"/>
                    <a:pt x="25" y="88"/>
                    <a:pt x="32" y="88"/>
                  </a:cubicBezTo>
                  <a:cubicBezTo>
                    <a:pt x="59" y="88"/>
                    <a:pt x="113" y="68"/>
                    <a:pt x="177" y="68"/>
                  </a:cubicBezTo>
                  <a:cubicBezTo>
                    <a:pt x="217" y="60"/>
                    <a:pt x="253" y="60"/>
                    <a:pt x="281" y="60"/>
                  </a:cubicBezTo>
                  <a:cubicBezTo>
                    <a:pt x="309" y="60"/>
                    <a:pt x="329" y="60"/>
                    <a:pt x="337" y="52"/>
                  </a:cubicBezTo>
                  <a:cubicBezTo>
                    <a:pt x="337" y="38"/>
                    <a:pt x="290"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1"/>
            <p:cNvSpPr/>
            <p:nvPr/>
          </p:nvSpPr>
          <p:spPr>
            <a:xfrm>
              <a:off x="2768296" y="3573879"/>
              <a:ext cx="5377" cy="2404"/>
            </a:xfrm>
            <a:custGeom>
              <a:avLst/>
              <a:gdLst/>
              <a:ahLst/>
              <a:cxnLst/>
              <a:rect l="l" t="t" r="r" b="b"/>
              <a:pathLst>
                <a:path w="161" h="72" extrusionOk="0">
                  <a:moveTo>
                    <a:pt x="118" y="0"/>
                  </a:moveTo>
                  <a:cubicBezTo>
                    <a:pt x="107" y="0"/>
                    <a:pt x="95" y="2"/>
                    <a:pt x="81" y="7"/>
                  </a:cubicBezTo>
                  <a:cubicBezTo>
                    <a:pt x="32" y="7"/>
                    <a:pt x="0" y="23"/>
                    <a:pt x="0" y="39"/>
                  </a:cubicBezTo>
                  <a:cubicBezTo>
                    <a:pt x="0" y="55"/>
                    <a:pt x="32" y="71"/>
                    <a:pt x="81" y="71"/>
                  </a:cubicBezTo>
                  <a:cubicBezTo>
                    <a:pt x="129" y="55"/>
                    <a:pt x="161" y="39"/>
                    <a:pt x="161" y="23"/>
                  </a:cubicBezTo>
                  <a:cubicBezTo>
                    <a:pt x="161" y="12"/>
                    <a:pt x="145"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1"/>
            <p:cNvSpPr/>
            <p:nvPr/>
          </p:nvSpPr>
          <p:spPr>
            <a:xfrm>
              <a:off x="1611560" y="1851799"/>
              <a:ext cx="843324" cy="909045"/>
            </a:xfrm>
            <a:custGeom>
              <a:avLst/>
              <a:gdLst/>
              <a:ahLst/>
              <a:cxnLst/>
              <a:rect l="l" t="t" r="r" b="b"/>
              <a:pathLst>
                <a:path w="25253" h="27221" extrusionOk="0">
                  <a:moveTo>
                    <a:pt x="15521" y="0"/>
                  </a:moveTo>
                  <a:cubicBezTo>
                    <a:pt x="15012" y="0"/>
                    <a:pt x="14696" y="43"/>
                    <a:pt x="14696" y="43"/>
                  </a:cubicBezTo>
                  <a:lnTo>
                    <a:pt x="9193" y="139"/>
                  </a:lnTo>
                  <a:cubicBezTo>
                    <a:pt x="9193" y="139"/>
                    <a:pt x="1990" y="652"/>
                    <a:pt x="1092" y="5642"/>
                  </a:cubicBezTo>
                  <a:lnTo>
                    <a:pt x="1" y="10952"/>
                  </a:lnTo>
                  <a:lnTo>
                    <a:pt x="5215" y="11883"/>
                  </a:lnTo>
                  <a:lnTo>
                    <a:pt x="3867" y="19952"/>
                  </a:lnTo>
                  <a:cubicBezTo>
                    <a:pt x="2503" y="22118"/>
                    <a:pt x="2728" y="24332"/>
                    <a:pt x="2375" y="27220"/>
                  </a:cubicBezTo>
                  <a:lnTo>
                    <a:pt x="19638" y="23402"/>
                  </a:lnTo>
                  <a:lnTo>
                    <a:pt x="17520" y="19375"/>
                  </a:lnTo>
                  <a:lnTo>
                    <a:pt x="17953" y="15252"/>
                  </a:lnTo>
                  <a:cubicBezTo>
                    <a:pt x="17953" y="15252"/>
                    <a:pt x="19654" y="14498"/>
                    <a:pt x="19638" y="12861"/>
                  </a:cubicBezTo>
                  <a:cubicBezTo>
                    <a:pt x="19622" y="11899"/>
                    <a:pt x="19349" y="10936"/>
                    <a:pt x="18868" y="10102"/>
                  </a:cubicBezTo>
                  <a:lnTo>
                    <a:pt x="18868" y="10102"/>
                  </a:lnTo>
                  <a:lnTo>
                    <a:pt x="21451" y="12765"/>
                  </a:lnTo>
                  <a:lnTo>
                    <a:pt x="25253" y="6717"/>
                  </a:lnTo>
                  <a:cubicBezTo>
                    <a:pt x="25253" y="6717"/>
                    <a:pt x="23889" y="5257"/>
                    <a:pt x="21274" y="2321"/>
                  </a:cubicBezTo>
                  <a:cubicBezTo>
                    <a:pt x="19457" y="284"/>
                    <a:pt x="16839" y="0"/>
                    <a:pt x="1552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1"/>
            <p:cNvSpPr/>
            <p:nvPr/>
          </p:nvSpPr>
          <p:spPr>
            <a:xfrm>
              <a:off x="1658714" y="2554263"/>
              <a:ext cx="1294991" cy="1003787"/>
            </a:xfrm>
            <a:custGeom>
              <a:avLst/>
              <a:gdLst/>
              <a:ahLst/>
              <a:cxnLst/>
              <a:rect l="l" t="t" r="r" b="b"/>
              <a:pathLst>
                <a:path w="38778" h="30058" extrusionOk="0">
                  <a:moveTo>
                    <a:pt x="26704" y="0"/>
                  </a:moveTo>
                  <a:cubicBezTo>
                    <a:pt x="22033" y="0"/>
                    <a:pt x="867" y="6169"/>
                    <a:pt x="867" y="6169"/>
                  </a:cubicBezTo>
                  <a:cubicBezTo>
                    <a:pt x="867" y="6169"/>
                    <a:pt x="0" y="13902"/>
                    <a:pt x="2776" y="14480"/>
                  </a:cubicBezTo>
                  <a:cubicBezTo>
                    <a:pt x="2888" y="14502"/>
                    <a:pt x="3022" y="14513"/>
                    <a:pt x="3179" y="14513"/>
                  </a:cubicBezTo>
                  <a:cubicBezTo>
                    <a:pt x="6925" y="14513"/>
                    <a:pt x="22878" y="8303"/>
                    <a:pt x="22878" y="8303"/>
                  </a:cubicBezTo>
                  <a:lnTo>
                    <a:pt x="31782" y="30058"/>
                  </a:lnTo>
                  <a:lnTo>
                    <a:pt x="38777" y="26656"/>
                  </a:lnTo>
                  <a:cubicBezTo>
                    <a:pt x="38777" y="26656"/>
                    <a:pt x="29665" y="1147"/>
                    <a:pt x="27451" y="105"/>
                  </a:cubicBezTo>
                  <a:cubicBezTo>
                    <a:pt x="27301" y="33"/>
                    <a:pt x="27047" y="0"/>
                    <a:pt x="26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1"/>
            <p:cNvSpPr/>
            <p:nvPr/>
          </p:nvSpPr>
          <p:spPr>
            <a:xfrm>
              <a:off x="1747111" y="2736700"/>
              <a:ext cx="804218" cy="1325514"/>
            </a:xfrm>
            <a:custGeom>
              <a:avLst/>
              <a:gdLst/>
              <a:ahLst/>
              <a:cxnLst/>
              <a:rect l="l" t="t" r="r" b="b"/>
              <a:pathLst>
                <a:path w="24082" h="39692" extrusionOk="0">
                  <a:moveTo>
                    <a:pt x="8520" y="0"/>
                  </a:moveTo>
                  <a:lnTo>
                    <a:pt x="1" y="9033"/>
                  </a:lnTo>
                  <a:lnTo>
                    <a:pt x="14632" y="9402"/>
                  </a:lnTo>
                  <a:lnTo>
                    <a:pt x="14135" y="39691"/>
                  </a:lnTo>
                  <a:lnTo>
                    <a:pt x="22317" y="38841"/>
                  </a:lnTo>
                  <a:cubicBezTo>
                    <a:pt x="22317" y="38841"/>
                    <a:pt x="24082" y="7942"/>
                    <a:pt x="23151" y="6209"/>
                  </a:cubicBezTo>
                  <a:cubicBezTo>
                    <a:pt x="22237" y="4492"/>
                    <a:pt x="8857" y="112"/>
                    <a:pt x="8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1"/>
            <p:cNvSpPr/>
            <p:nvPr/>
          </p:nvSpPr>
          <p:spPr>
            <a:xfrm>
              <a:off x="1744439" y="2831508"/>
              <a:ext cx="678319" cy="206849"/>
            </a:xfrm>
            <a:custGeom>
              <a:avLst/>
              <a:gdLst/>
              <a:ahLst/>
              <a:cxnLst/>
              <a:rect l="l" t="t" r="r" b="b"/>
              <a:pathLst>
                <a:path w="20312" h="6194" extrusionOk="0">
                  <a:moveTo>
                    <a:pt x="20311" y="1"/>
                  </a:moveTo>
                  <a:lnTo>
                    <a:pt x="20311" y="1"/>
                  </a:lnTo>
                  <a:cubicBezTo>
                    <a:pt x="20247" y="17"/>
                    <a:pt x="20183" y="49"/>
                    <a:pt x="20119" y="81"/>
                  </a:cubicBezTo>
                  <a:lnTo>
                    <a:pt x="19541" y="322"/>
                  </a:lnTo>
                  <a:cubicBezTo>
                    <a:pt x="19301" y="434"/>
                    <a:pt x="18996" y="562"/>
                    <a:pt x="18643" y="723"/>
                  </a:cubicBezTo>
                  <a:cubicBezTo>
                    <a:pt x="18290" y="867"/>
                    <a:pt x="17889" y="1044"/>
                    <a:pt x="17440" y="1204"/>
                  </a:cubicBezTo>
                  <a:cubicBezTo>
                    <a:pt x="16557" y="1573"/>
                    <a:pt x="15482" y="1958"/>
                    <a:pt x="14279" y="2391"/>
                  </a:cubicBezTo>
                  <a:cubicBezTo>
                    <a:pt x="13076" y="2792"/>
                    <a:pt x="11728" y="3209"/>
                    <a:pt x="10332" y="3627"/>
                  </a:cubicBezTo>
                  <a:cubicBezTo>
                    <a:pt x="7509" y="4445"/>
                    <a:pt x="4910" y="5054"/>
                    <a:pt x="3033" y="5488"/>
                  </a:cubicBezTo>
                  <a:cubicBezTo>
                    <a:pt x="2118" y="5696"/>
                    <a:pt x="1364" y="5873"/>
                    <a:pt x="819" y="6001"/>
                  </a:cubicBezTo>
                  <a:lnTo>
                    <a:pt x="209" y="6129"/>
                  </a:lnTo>
                  <a:cubicBezTo>
                    <a:pt x="129" y="6145"/>
                    <a:pt x="65" y="6161"/>
                    <a:pt x="0" y="6194"/>
                  </a:cubicBezTo>
                  <a:cubicBezTo>
                    <a:pt x="65" y="6194"/>
                    <a:pt x="145" y="6194"/>
                    <a:pt x="209" y="6178"/>
                  </a:cubicBezTo>
                  <a:cubicBezTo>
                    <a:pt x="369" y="6145"/>
                    <a:pt x="578" y="6113"/>
                    <a:pt x="819" y="6065"/>
                  </a:cubicBezTo>
                  <a:cubicBezTo>
                    <a:pt x="1348" y="5969"/>
                    <a:pt x="2118" y="5809"/>
                    <a:pt x="3065" y="5616"/>
                  </a:cubicBezTo>
                  <a:cubicBezTo>
                    <a:pt x="4942" y="5215"/>
                    <a:pt x="7541" y="4605"/>
                    <a:pt x="10380" y="3787"/>
                  </a:cubicBezTo>
                  <a:cubicBezTo>
                    <a:pt x="11792" y="3386"/>
                    <a:pt x="13124" y="2953"/>
                    <a:pt x="14327" y="2536"/>
                  </a:cubicBezTo>
                  <a:cubicBezTo>
                    <a:pt x="15530" y="2102"/>
                    <a:pt x="16605" y="1701"/>
                    <a:pt x="17488" y="1332"/>
                  </a:cubicBezTo>
                  <a:cubicBezTo>
                    <a:pt x="17937" y="1140"/>
                    <a:pt x="18338" y="963"/>
                    <a:pt x="18691" y="803"/>
                  </a:cubicBezTo>
                  <a:cubicBezTo>
                    <a:pt x="19028" y="643"/>
                    <a:pt x="19333" y="514"/>
                    <a:pt x="19573" y="386"/>
                  </a:cubicBezTo>
                  <a:lnTo>
                    <a:pt x="20135" y="113"/>
                  </a:lnTo>
                  <a:cubicBezTo>
                    <a:pt x="20199" y="81"/>
                    <a:pt x="20263" y="33"/>
                    <a:pt x="2031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1"/>
            <p:cNvSpPr/>
            <p:nvPr/>
          </p:nvSpPr>
          <p:spPr>
            <a:xfrm>
              <a:off x="2400751" y="2875456"/>
              <a:ext cx="143098" cy="297917"/>
            </a:xfrm>
            <a:custGeom>
              <a:avLst/>
              <a:gdLst/>
              <a:ahLst/>
              <a:cxnLst/>
              <a:rect l="l" t="t" r="r" b="b"/>
              <a:pathLst>
                <a:path w="4285" h="8921" extrusionOk="0">
                  <a:moveTo>
                    <a:pt x="17" y="0"/>
                  </a:moveTo>
                  <a:lnTo>
                    <a:pt x="17" y="0"/>
                  </a:lnTo>
                  <a:cubicBezTo>
                    <a:pt x="1" y="32"/>
                    <a:pt x="594" y="225"/>
                    <a:pt x="1493" y="658"/>
                  </a:cubicBezTo>
                  <a:cubicBezTo>
                    <a:pt x="2022" y="915"/>
                    <a:pt x="2503" y="1236"/>
                    <a:pt x="2937" y="1621"/>
                  </a:cubicBezTo>
                  <a:cubicBezTo>
                    <a:pt x="3466" y="2102"/>
                    <a:pt x="3835" y="2728"/>
                    <a:pt x="3963" y="3418"/>
                  </a:cubicBezTo>
                  <a:cubicBezTo>
                    <a:pt x="4108" y="4156"/>
                    <a:pt x="4027" y="4878"/>
                    <a:pt x="3979" y="5535"/>
                  </a:cubicBezTo>
                  <a:cubicBezTo>
                    <a:pt x="3931" y="6193"/>
                    <a:pt x="3899" y="6787"/>
                    <a:pt x="3851" y="7300"/>
                  </a:cubicBezTo>
                  <a:cubicBezTo>
                    <a:pt x="3835" y="7765"/>
                    <a:pt x="3803" y="8166"/>
                    <a:pt x="3787" y="8487"/>
                  </a:cubicBezTo>
                  <a:cubicBezTo>
                    <a:pt x="3771" y="8632"/>
                    <a:pt x="3771" y="8776"/>
                    <a:pt x="3787" y="8920"/>
                  </a:cubicBezTo>
                  <a:cubicBezTo>
                    <a:pt x="3819" y="8776"/>
                    <a:pt x="3851" y="8632"/>
                    <a:pt x="3851" y="8487"/>
                  </a:cubicBezTo>
                  <a:cubicBezTo>
                    <a:pt x="3883" y="8182"/>
                    <a:pt x="3931" y="7781"/>
                    <a:pt x="3979" y="7300"/>
                  </a:cubicBezTo>
                  <a:cubicBezTo>
                    <a:pt x="4027" y="6803"/>
                    <a:pt x="4076" y="6209"/>
                    <a:pt x="4140" y="5551"/>
                  </a:cubicBezTo>
                  <a:cubicBezTo>
                    <a:pt x="4188" y="4894"/>
                    <a:pt x="4284" y="4156"/>
                    <a:pt x="4140" y="3386"/>
                  </a:cubicBezTo>
                  <a:cubicBezTo>
                    <a:pt x="3995" y="2664"/>
                    <a:pt x="3610" y="1990"/>
                    <a:pt x="3049" y="1508"/>
                  </a:cubicBezTo>
                  <a:cubicBezTo>
                    <a:pt x="2600" y="1107"/>
                    <a:pt x="2102" y="786"/>
                    <a:pt x="1557" y="546"/>
                  </a:cubicBezTo>
                  <a:cubicBezTo>
                    <a:pt x="1188" y="385"/>
                    <a:pt x="819" y="241"/>
                    <a:pt x="434" y="113"/>
                  </a:cubicBezTo>
                  <a:cubicBezTo>
                    <a:pt x="305" y="65"/>
                    <a:pt x="161" y="16"/>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1"/>
            <p:cNvSpPr/>
            <p:nvPr/>
          </p:nvSpPr>
          <p:spPr>
            <a:xfrm>
              <a:off x="2556672" y="1145227"/>
              <a:ext cx="570721" cy="467463"/>
            </a:xfrm>
            <a:custGeom>
              <a:avLst/>
              <a:gdLst/>
              <a:ahLst/>
              <a:cxnLst/>
              <a:rect l="l" t="t" r="r" b="b"/>
              <a:pathLst>
                <a:path w="17090" h="13998" extrusionOk="0">
                  <a:moveTo>
                    <a:pt x="9987" y="0"/>
                  </a:moveTo>
                  <a:cubicBezTo>
                    <a:pt x="9895" y="0"/>
                    <a:pt x="9823" y="9"/>
                    <a:pt x="9769" y="9"/>
                  </a:cubicBezTo>
                  <a:cubicBezTo>
                    <a:pt x="9758" y="9"/>
                    <a:pt x="9748" y="8"/>
                    <a:pt x="9739" y="7"/>
                  </a:cubicBezTo>
                  <a:cubicBezTo>
                    <a:pt x="9738" y="7"/>
                    <a:pt x="9737" y="7"/>
                    <a:pt x="9736" y="7"/>
                  </a:cubicBezTo>
                  <a:cubicBezTo>
                    <a:pt x="9395" y="7"/>
                    <a:pt x="7935" y="3607"/>
                    <a:pt x="5006" y="6280"/>
                  </a:cubicBezTo>
                  <a:cubicBezTo>
                    <a:pt x="2054" y="8960"/>
                    <a:pt x="0" y="9345"/>
                    <a:pt x="0" y="9345"/>
                  </a:cubicBezTo>
                  <a:lnTo>
                    <a:pt x="2728" y="13997"/>
                  </a:lnTo>
                  <a:cubicBezTo>
                    <a:pt x="2728" y="13997"/>
                    <a:pt x="5920" y="12810"/>
                    <a:pt x="8391" y="12601"/>
                  </a:cubicBezTo>
                  <a:cubicBezTo>
                    <a:pt x="8588" y="12585"/>
                    <a:pt x="8794" y="12577"/>
                    <a:pt x="9006" y="12577"/>
                  </a:cubicBezTo>
                  <a:cubicBezTo>
                    <a:pt x="11462" y="12577"/>
                    <a:pt x="14808" y="13599"/>
                    <a:pt x="15354" y="13628"/>
                  </a:cubicBezTo>
                  <a:cubicBezTo>
                    <a:pt x="15360" y="13628"/>
                    <a:pt x="15366" y="13629"/>
                    <a:pt x="15373" y="13629"/>
                  </a:cubicBezTo>
                  <a:cubicBezTo>
                    <a:pt x="15956" y="13629"/>
                    <a:pt x="17089" y="12147"/>
                    <a:pt x="14375" y="5799"/>
                  </a:cubicBezTo>
                  <a:cubicBezTo>
                    <a:pt x="12068" y="357"/>
                    <a:pt x="10599" y="0"/>
                    <a:pt x="998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1"/>
            <p:cNvSpPr/>
            <p:nvPr/>
          </p:nvSpPr>
          <p:spPr>
            <a:xfrm>
              <a:off x="2394874" y="1418165"/>
              <a:ext cx="267360" cy="247724"/>
            </a:xfrm>
            <a:custGeom>
              <a:avLst/>
              <a:gdLst/>
              <a:ahLst/>
              <a:cxnLst/>
              <a:rect l="l" t="t" r="r" b="b"/>
              <a:pathLst>
                <a:path w="8006" h="7418" extrusionOk="0">
                  <a:moveTo>
                    <a:pt x="5631" y="0"/>
                  </a:moveTo>
                  <a:lnTo>
                    <a:pt x="1203" y="2198"/>
                  </a:lnTo>
                  <a:cubicBezTo>
                    <a:pt x="353" y="2631"/>
                    <a:pt x="0" y="3658"/>
                    <a:pt x="417" y="4509"/>
                  </a:cubicBezTo>
                  <a:lnTo>
                    <a:pt x="433" y="4509"/>
                  </a:lnTo>
                  <a:lnTo>
                    <a:pt x="1091" y="5856"/>
                  </a:lnTo>
                  <a:lnTo>
                    <a:pt x="1380" y="6450"/>
                  </a:lnTo>
                  <a:cubicBezTo>
                    <a:pt x="1678" y="7058"/>
                    <a:pt x="2295" y="7418"/>
                    <a:pt x="2941" y="7418"/>
                  </a:cubicBezTo>
                  <a:cubicBezTo>
                    <a:pt x="3165" y="7418"/>
                    <a:pt x="3391" y="7375"/>
                    <a:pt x="3610" y="7284"/>
                  </a:cubicBezTo>
                  <a:lnTo>
                    <a:pt x="8006" y="5888"/>
                  </a:lnTo>
                  <a:lnTo>
                    <a:pt x="56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1"/>
            <p:cNvSpPr/>
            <p:nvPr/>
          </p:nvSpPr>
          <p:spPr>
            <a:xfrm>
              <a:off x="2491285" y="1612123"/>
              <a:ext cx="260448" cy="243784"/>
            </a:xfrm>
            <a:custGeom>
              <a:avLst/>
              <a:gdLst/>
              <a:ahLst/>
              <a:cxnLst/>
              <a:rect l="l" t="t" r="r" b="b"/>
              <a:pathLst>
                <a:path w="7799" h="7300" extrusionOk="0">
                  <a:moveTo>
                    <a:pt x="3563" y="0"/>
                  </a:moveTo>
                  <a:lnTo>
                    <a:pt x="1" y="882"/>
                  </a:lnTo>
                  <a:lnTo>
                    <a:pt x="1316" y="3658"/>
                  </a:lnTo>
                  <a:lnTo>
                    <a:pt x="2006" y="3481"/>
                  </a:lnTo>
                  <a:lnTo>
                    <a:pt x="6450" y="7300"/>
                  </a:lnTo>
                  <a:lnTo>
                    <a:pt x="7798" y="4861"/>
                  </a:lnTo>
                  <a:cubicBezTo>
                    <a:pt x="7798" y="4861"/>
                    <a:pt x="5135" y="3626"/>
                    <a:pt x="4670" y="2647"/>
                  </a:cubicBezTo>
                  <a:cubicBezTo>
                    <a:pt x="4204" y="1685"/>
                    <a:pt x="4782" y="1476"/>
                    <a:pt x="4782" y="1476"/>
                  </a:cubicBezTo>
                  <a:lnTo>
                    <a:pt x="35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1"/>
            <p:cNvSpPr/>
            <p:nvPr/>
          </p:nvSpPr>
          <p:spPr>
            <a:xfrm>
              <a:off x="2869550" y="1150437"/>
              <a:ext cx="226652" cy="422413"/>
            </a:xfrm>
            <a:custGeom>
              <a:avLst/>
              <a:gdLst/>
              <a:ahLst/>
              <a:cxnLst/>
              <a:rect l="l" t="t" r="r" b="b"/>
              <a:pathLst>
                <a:path w="6787" h="12649" extrusionOk="0">
                  <a:moveTo>
                    <a:pt x="895" y="1"/>
                  </a:moveTo>
                  <a:cubicBezTo>
                    <a:pt x="845" y="1"/>
                    <a:pt x="798" y="10"/>
                    <a:pt x="755" y="28"/>
                  </a:cubicBezTo>
                  <a:cubicBezTo>
                    <a:pt x="1" y="349"/>
                    <a:pt x="546" y="3429"/>
                    <a:pt x="2006" y="6910"/>
                  </a:cubicBezTo>
                  <a:cubicBezTo>
                    <a:pt x="3383" y="10179"/>
                    <a:pt x="5060" y="12649"/>
                    <a:pt x="5879" y="12649"/>
                  </a:cubicBezTo>
                  <a:cubicBezTo>
                    <a:pt x="5928" y="12649"/>
                    <a:pt x="5974" y="12640"/>
                    <a:pt x="6017" y="12622"/>
                  </a:cubicBezTo>
                  <a:cubicBezTo>
                    <a:pt x="6787" y="12301"/>
                    <a:pt x="6225" y="9221"/>
                    <a:pt x="4782" y="5739"/>
                  </a:cubicBezTo>
                  <a:cubicBezTo>
                    <a:pt x="3404" y="2470"/>
                    <a:pt x="1727" y="1"/>
                    <a:pt x="8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1"/>
            <p:cNvSpPr/>
            <p:nvPr/>
          </p:nvSpPr>
          <p:spPr>
            <a:xfrm>
              <a:off x="2381482" y="1573518"/>
              <a:ext cx="53065" cy="58441"/>
            </a:xfrm>
            <a:custGeom>
              <a:avLst/>
              <a:gdLst/>
              <a:ahLst/>
              <a:cxnLst/>
              <a:rect l="l" t="t" r="r" b="b"/>
              <a:pathLst>
                <a:path w="1589" h="1750" extrusionOk="0">
                  <a:moveTo>
                    <a:pt x="898" y="1"/>
                  </a:moveTo>
                  <a:lnTo>
                    <a:pt x="0" y="530"/>
                  </a:lnTo>
                  <a:lnTo>
                    <a:pt x="401" y="1750"/>
                  </a:lnTo>
                  <a:lnTo>
                    <a:pt x="1588" y="1413"/>
                  </a:lnTo>
                  <a:lnTo>
                    <a:pt x="89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1"/>
            <p:cNvSpPr/>
            <p:nvPr/>
          </p:nvSpPr>
          <p:spPr>
            <a:xfrm>
              <a:off x="2503608" y="1629255"/>
              <a:ext cx="120589" cy="64853"/>
            </a:xfrm>
            <a:custGeom>
              <a:avLst/>
              <a:gdLst/>
              <a:ahLst/>
              <a:cxnLst/>
              <a:rect l="l" t="t" r="r" b="b"/>
              <a:pathLst>
                <a:path w="3611" h="1942" extrusionOk="0">
                  <a:moveTo>
                    <a:pt x="3611" y="0"/>
                  </a:moveTo>
                  <a:lnTo>
                    <a:pt x="1" y="1156"/>
                  </a:lnTo>
                  <a:lnTo>
                    <a:pt x="370" y="1942"/>
                  </a:lnTo>
                  <a:lnTo>
                    <a:pt x="36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1"/>
            <p:cNvSpPr/>
            <p:nvPr/>
          </p:nvSpPr>
          <p:spPr>
            <a:xfrm>
              <a:off x="2407731" y="1573518"/>
              <a:ext cx="26816" cy="49859"/>
            </a:xfrm>
            <a:custGeom>
              <a:avLst/>
              <a:gdLst/>
              <a:ahLst/>
              <a:cxnLst/>
              <a:rect l="l" t="t" r="r" b="b"/>
              <a:pathLst>
                <a:path w="803" h="1493" extrusionOk="0">
                  <a:moveTo>
                    <a:pt x="112" y="1"/>
                  </a:moveTo>
                  <a:lnTo>
                    <a:pt x="0" y="65"/>
                  </a:lnTo>
                  <a:lnTo>
                    <a:pt x="562" y="1493"/>
                  </a:lnTo>
                  <a:lnTo>
                    <a:pt x="802" y="1413"/>
                  </a:lnTo>
                  <a:lnTo>
                    <a:pt x="11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1"/>
            <p:cNvSpPr/>
            <p:nvPr/>
          </p:nvSpPr>
          <p:spPr>
            <a:xfrm>
              <a:off x="2656323" y="1590683"/>
              <a:ext cx="27885" cy="9150"/>
            </a:xfrm>
            <a:custGeom>
              <a:avLst/>
              <a:gdLst/>
              <a:ahLst/>
              <a:cxnLst/>
              <a:rect l="l" t="t" r="r" b="b"/>
              <a:pathLst>
                <a:path w="835" h="274" extrusionOk="0">
                  <a:moveTo>
                    <a:pt x="819" y="0"/>
                  </a:moveTo>
                  <a:lnTo>
                    <a:pt x="0" y="273"/>
                  </a:lnTo>
                  <a:cubicBezTo>
                    <a:pt x="0" y="273"/>
                    <a:pt x="835" y="0"/>
                    <a:pt x="8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1"/>
            <p:cNvSpPr/>
            <p:nvPr/>
          </p:nvSpPr>
          <p:spPr>
            <a:xfrm>
              <a:off x="2437719" y="1548672"/>
              <a:ext cx="88430" cy="36801"/>
            </a:xfrm>
            <a:custGeom>
              <a:avLst/>
              <a:gdLst/>
              <a:ahLst/>
              <a:cxnLst/>
              <a:rect l="l" t="t" r="r" b="b"/>
              <a:pathLst>
                <a:path w="2648" h="1102" extrusionOk="0">
                  <a:moveTo>
                    <a:pt x="2613" y="0"/>
                  </a:moveTo>
                  <a:cubicBezTo>
                    <a:pt x="2506" y="0"/>
                    <a:pt x="1956" y="210"/>
                    <a:pt x="1300" y="472"/>
                  </a:cubicBezTo>
                  <a:cubicBezTo>
                    <a:pt x="578" y="777"/>
                    <a:pt x="1" y="1050"/>
                    <a:pt x="17" y="1098"/>
                  </a:cubicBezTo>
                  <a:cubicBezTo>
                    <a:pt x="18" y="1100"/>
                    <a:pt x="21" y="1101"/>
                    <a:pt x="28" y="1101"/>
                  </a:cubicBezTo>
                  <a:cubicBezTo>
                    <a:pt x="114" y="1101"/>
                    <a:pt x="675" y="901"/>
                    <a:pt x="1348" y="617"/>
                  </a:cubicBezTo>
                  <a:cubicBezTo>
                    <a:pt x="2070" y="312"/>
                    <a:pt x="2648" y="39"/>
                    <a:pt x="2632" y="7"/>
                  </a:cubicBezTo>
                  <a:cubicBezTo>
                    <a:pt x="2630" y="3"/>
                    <a:pt x="2624" y="0"/>
                    <a:pt x="26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1"/>
            <p:cNvSpPr/>
            <p:nvPr/>
          </p:nvSpPr>
          <p:spPr>
            <a:xfrm>
              <a:off x="2426465" y="1520921"/>
              <a:ext cx="79881" cy="36267"/>
            </a:xfrm>
            <a:custGeom>
              <a:avLst/>
              <a:gdLst/>
              <a:ahLst/>
              <a:cxnLst/>
              <a:rect l="l" t="t" r="r" b="b"/>
              <a:pathLst>
                <a:path w="2392" h="1086" extrusionOk="0">
                  <a:moveTo>
                    <a:pt x="2365" y="0"/>
                  </a:moveTo>
                  <a:cubicBezTo>
                    <a:pt x="2284" y="0"/>
                    <a:pt x="1769" y="201"/>
                    <a:pt x="1156" y="485"/>
                  </a:cubicBezTo>
                  <a:cubicBezTo>
                    <a:pt x="514" y="774"/>
                    <a:pt x="1" y="1047"/>
                    <a:pt x="17" y="1079"/>
                  </a:cubicBezTo>
                  <a:cubicBezTo>
                    <a:pt x="18" y="1083"/>
                    <a:pt x="25" y="1086"/>
                    <a:pt x="36" y="1086"/>
                  </a:cubicBezTo>
                  <a:cubicBezTo>
                    <a:pt x="139" y="1086"/>
                    <a:pt x="640" y="889"/>
                    <a:pt x="1220" y="613"/>
                  </a:cubicBezTo>
                  <a:cubicBezTo>
                    <a:pt x="1878" y="325"/>
                    <a:pt x="2391" y="52"/>
                    <a:pt x="2375" y="4"/>
                  </a:cubicBezTo>
                  <a:cubicBezTo>
                    <a:pt x="2374" y="2"/>
                    <a:pt x="2370" y="0"/>
                    <a:pt x="23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1"/>
            <p:cNvSpPr/>
            <p:nvPr/>
          </p:nvSpPr>
          <p:spPr>
            <a:xfrm>
              <a:off x="2452714" y="1581900"/>
              <a:ext cx="79881" cy="33061"/>
            </a:xfrm>
            <a:custGeom>
              <a:avLst/>
              <a:gdLst/>
              <a:ahLst/>
              <a:cxnLst/>
              <a:rect l="l" t="t" r="r" b="b"/>
              <a:pathLst>
                <a:path w="2392" h="990" extrusionOk="0">
                  <a:moveTo>
                    <a:pt x="2370" y="0"/>
                  </a:moveTo>
                  <a:cubicBezTo>
                    <a:pt x="2261" y="0"/>
                    <a:pt x="1771" y="208"/>
                    <a:pt x="1188" y="456"/>
                  </a:cubicBezTo>
                  <a:cubicBezTo>
                    <a:pt x="1012" y="536"/>
                    <a:pt x="867" y="600"/>
                    <a:pt x="723" y="664"/>
                  </a:cubicBezTo>
                  <a:cubicBezTo>
                    <a:pt x="578" y="713"/>
                    <a:pt x="450" y="761"/>
                    <a:pt x="338" y="809"/>
                  </a:cubicBezTo>
                  <a:cubicBezTo>
                    <a:pt x="129" y="889"/>
                    <a:pt x="1" y="953"/>
                    <a:pt x="1" y="985"/>
                  </a:cubicBezTo>
                  <a:cubicBezTo>
                    <a:pt x="4" y="988"/>
                    <a:pt x="10" y="989"/>
                    <a:pt x="20" y="989"/>
                  </a:cubicBezTo>
                  <a:cubicBezTo>
                    <a:pt x="69" y="989"/>
                    <a:pt x="200" y="958"/>
                    <a:pt x="386" y="905"/>
                  </a:cubicBezTo>
                  <a:cubicBezTo>
                    <a:pt x="498" y="873"/>
                    <a:pt x="626" y="841"/>
                    <a:pt x="771" y="793"/>
                  </a:cubicBezTo>
                  <a:cubicBezTo>
                    <a:pt x="931" y="745"/>
                    <a:pt x="1076" y="664"/>
                    <a:pt x="1236" y="600"/>
                  </a:cubicBezTo>
                  <a:cubicBezTo>
                    <a:pt x="1894" y="328"/>
                    <a:pt x="2391" y="39"/>
                    <a:pt x="2391" y="7"/>
                  </a:cubicBezTo>
                  <a:cubicBezTo>
                    <a:pt x="2388" y="2"/>
                    <a:pt x="2381" y="0"/>
                    <a:pt x="237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1"/>
            <p:cNvSpPr/>
            <p:nvPr/>
          </p:nvSpPr>
          <p:spPr>
            <a:xfrm>
              <a:off x="2924218" y="1306225"/>
              <a:ext cx="120022" cy="145736"/>
            </a:xfrm>
            <a:custGeom>
              <a:avLst/>
              <a:gdLst/>
              <a:ahLst/>
              <a:cxnLst/>
              <a:rect l="l" t="t" r="r" b="b"/>
              <a:pathLst>
                <a:path w="3594" h="4364" extrusionOk="0">
                  <a:moveTo>
                    <a:pt x="887" y="1"/>
                  </a:moveTo>
                  <a:cubicBezTo>
                    <a:pt x="385" y="1"/>
                    <a:pt x="0" y="224"/>
                    <a:pt x="0" y="224"/>
                  </a:cubicBezTo>
                  <a:cubicBezTo>
                    <a:pt x="369" y="1684"/>
                    <a:pt x="963" y="3064"/>
                    <a:pt x="1733" y="4363"/>
                  </a:cubicBezTo>
                  <a:cubicBezTo>
                    <a:pt x="1733" y="4363"/>
                    <a:pt x="3594" y="4026"/>
                    <a:pt x="2695" y="1604"/>
                  </a:cubicBezTo>
                  <a:cubicBezTo>
                    <a:pt x="2213" y="302"/>
                    <a:pt x="1470" y="1"/>
                    <a:pt x="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1"/>
            <p:cNvSpPr/>
            <p:nvPr/>
          </p:nvSpPr>
          <p:spPr>
            <a:xfrm>
              <a:off x="2863673" y="1216726"/>
              <a:ext cx="159695" cy="353620"/>
            </a:xfrm>
            <a:custGeom>
              <a:avLst/>
              <a:gdLst/>
              <a:ahLst/>
              <a:cxnLst/>
              <a:rect l="l" t="t" r="r" b="b"/>
              <a:pathLst>
                <a:path w="4782" h="10589" extrusionOk="0">
                  <a:moveTo>
                    <a:pt x="0" y="0"/>
                  </a:moveTo>
                  <a:cubicBezTo>
                    <a:pt x="6" y="13"/>
                    <a:pt x="11" y="26"/>
                    <a:pt x="16" y="39"/>
                  </a:cubicBezTo>
                  <a:lnTo>
                    <a:pt x="16" y="39"/>
                  </a:lnTo>
                  <a:cubicBezTo>
                    <a:pt x="16" y="26"/>
                    <a:pt x="16" y="13"/>
                    <a:pt x="16" y="0"/>
                  </a:cubicBezTo>
                  <a:close/>
                  <a:moveTo>
                    <a:pt x="16" y="39"/>
                  </a:moveTo>
                  <a:cubicBezTo>
                    <a:pt x="19" y="184"/>
                    <a:pt x="35" y="318"/>
                    <a:pt x="64" y="465"/>
                  </a:cubicBezTo>
                  <a:cubicBezTo>
                    <a:pt x="112" y="754"/>
                    <a:pt x="177" y="1187"/>
                    <a:pt x="273" y="1701"/>
                  </a:cubicBezTo>
                  <a:cubicBezTo>
                    <a:pt x="353" y="1973"/>
                    <a:pt x="417" y="2246"/>
                    <a:pt x="497" y="2551"/>
                  </a:cubicBezTo>
                  <a:cubicBezTo>
                    <a:pt x="546" y="2711"/>
                    <a:pt x="578" y="2856"/>
                    <a:pt x="626" y="3016"/>
                  </a:cubicBezTo>
                  <a:cubicBezTo>
                    <a:pt x="642" y="3096"/>
                    <a:pt x="674" y="3177"/>
                    <a:pt x="690" y="3273"/>
                  </a:cubicBezTo>
                  <a:cubicBezTo>
                    <a:pt x="706" y="3353"/>
                    <a:pt x="738" y="3433"/>
                    <a:pt x="770" y="3514"/>
                  </a:cubicBezTo>
                  <a:lnTo>
                    <a:pt x="1139" y="4556"/>
                  </a:lnTo>
                  <a:cubicBezTo>
                    <a:pt x="1171" y="4653"/>
                    <a:pt x="1203" y="4733"/>
                    <a:pt x="1235" y="4829"/>
                  </a:cubicBezTo>
                  <a:cubicBezTo>
                    <a:pt x="1268" y="4925"/>
                    <a:pt x="1316" y="5006"/>
                    <a:pt x="1364" y="5102"/>
                  </a:cubicBezTo>
                  <a:cubicBezTo>
                    <a:pt x="1444" y="5278"/>
                    <a:pt x="1524" y="5471"/>
                    <a:pt x="1604" y="5647"/>
                  </a:cubicBezTo>
                  <a:cubicBezTo>
                    <a:pt x="1685" y="5840"/>
                    <a:pt x="1765" y="6016"/>
                    <a:pt x="1861" y="6209"/>
                  </a:cubicBezTo>
                  <a:cubicBezTo>
                    <a:pt x="1893" y="6289"/>
                    <a:pt x="1925" y="6385"/>
                    <a:pt x="1973" y="6466"/>
                  </a:cubicBezTo>
                  <a:cubicBezTo>
                    <a:pt x="2022" y="6546"/>
                    <a:pt x="2070" y="6642"/>
                    <a:pt x="2118" y="6722"/>
                  </a:cubicBezTo>
                  <a:lnTo>
                    <a:pt x="2663" y="7685"/>
                  </a:lnTo>
                  <a:cubicBezTo>
                    <a:pt x="2695" y="7765"/>
                    <a:pt x="2744" y="7845"/>
                    <a:pt x="2792" y="7926"/>
                  </a:cubicBezTo>
                  <a:cubicBezTo>
                    <a:pt x="2840" y="7990"/>
                    <a:pt x="2888" y="8054"/>
                    <a:pt x="2920" y="8134"/>
                  </a:cubicBezTo>
                  <a:lnTo>
                    <a:pt x="3193" y="8535"/>
                  </a:lnTo>
                  <a:cubicBezTo>
                    <a:pt x="3369" y="8792"/>
                    <a:pt x="3530" y="9032"/>
                    <a:pt x="3690" y="9257"/>
                  </a:cubicBezTo>
                  <a:cubicBezTo>
                    <a:pt x="4011" y="9674"/>
                    <a:pt x="4284" y="10011"/>
                    <a:pt x="4476" y="10236"/>
                  </a:cubicBezTo>
                  <a:cubicBezTo>
                    <a:pt x="4573" y="10364"/>
                    <a:pt x="4669" y="10476"/>
                    <a:pt x="4781" y="10589"/>
                  </a:cubicBezTo>
                  <a:cubicBezTo>
                    <a:pt x="4701" y="10460"/>
                    <a:pt x="4621" y="10332"/>
                    <a:pt x="4524" y="10204"/>
                  </a:cubicBezTo>
                  <a:cubicBezTo>
                    <a:pt x="4332" y="9963"/>
                    <a:pt x="4091" y="9610"/>
                    <a:pt x="3770" y="9193"/>
                  </a:cubicBezTo>
                  <a:lnTo>
                    <a:pt x="3305" y="8471"/>
                  </a:lnTo>
                  <a:cubicBezTo>
                    <a:pt x="3225" y="8343"/>
                    <a:pt x="3129" y="8198"/>
                    <a:pt x="3032" y="8054"/>
                  </a:cubicBezTo>
                  <a:cubicBezTo>
                    <a:pt x="3000" y="7990"/>
                    <a:pt x="2952" y="7926"/>
                    <a:pt x="2904" y="7845"/>
                  </a:cubicBezTo>
                  <a:cubicBezTo>
                    <a:pt x="2856" y="7781"/>
                    <a:pt x="2824" y="7701"/>
                    <a:pt x="2776" y="7621"/>
                  </a:cubicBezTo>
                  <a:cubicBezTo>
                    <a:pt x="2615" y="7316"/>
                    <a:pt x="2439" y="6995"/>
                    <a:pt x="2246" y="6658"/>
                  </a:cubicBezTo>
                  <a:cubicBezTo>
                    <a:pt x="2198" y="6578"/>
                    <a:pt x="2166" y="6482"/>
                    <a:pt x="2118" y="6401"/>
                  </a:cubicBezTo>
                  <a:cubicBezTo>
                    <a:pt x="2070" y="6321"/>
                    <a:pt x="2038" y="6225"/>
                    <a:pt x="1990" y="6145"/>
                  </a:cubicBezTo>
                  <a:cubicBezTo>
                    <a:pt x="1909" y="5952"/>
                    <a:pt x="1829" y="5776"/>
                    <a:pt x="1749" y="5583"/>
                  </a:cubicBezTo>
                  <a:cubicBezTo>
                    <a:pt x="1653" y="5407"/>
                    <a:pt x="1572" y="5230"/>
                    <a:pt x="1492" y="5038"/>
                  </a:cubicBezTo>
                  <a:cubicBezTo>
                    <a:pt x="1460" y="4957"/>
                    <a:pt x="1412" y="4861"/>
                    <a:pt x="1380" y="4781"/>
                  </a:cubicBezTo>
                  <a:cubicBezTo>
                    <a:pt x="1348" y="4685"/>
                    <a:pt x="1316" y="4588"/>
                    <a:pt x="1284" y="4508"/>
                  </a:cubicBezTo>
                  <a:cubicBezTo>
                    <a:pt x="1155" y="4139"/>
                    <a:pt x="1027" y="3802"/>
                    <a:pt x="899" y="3465"/>
                  </a:cubicBezTo>
                  <a:cubicBezTo>
                    <a:pt x="883" y="3385"/>
                    <a:pt x="834" y="3305"/>
                    <a:pt x="818" y="3225"/>
                  </a:cubicBezTo>
                  <a:cubicBezTo>
                    <a:pt x="786" y="3145"/>
                    <a:pt x="770" y="3064"/>
                    <a:pt x="754" y="2984"/>
                  </a:cubicBezTo>
                  <a:lnTo>
                    <a:pt x="626" y="2519"/>
                  </a:lnTo>
                  <a:cubicBezTo>
                    <a:pt x="530" y="2214"/>
                    <a:pt x="449" y="1941"/>
                    <a:pt x="385" y="1685"/>
                  </a:cubicBezTo>
                  <a:cubicBezTo>
                    <a:pt x="273" y="1171"/>
                    <a:pt x="177" y="754"/>
                    <a:pt x="112" y="449"/>
                  </a:cubicBezTo>
                  <a:cubicBezTo>
                    <a:pt x="98" y="318"/>
                    <a:pt x="70" y="173"/>
                    <a:pt x="16" y="3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1"/>
            <p:cNvSpPr/>
            <p:nvPr/>
          </p:nvSpPr>
          <p:spPr>
            <a:xfrm>
              <a:off x="2655254" y="1716048"/>
              <a:ext cx="79313" cy="92170"/>
            </a:xfrm>
            <a:custGeom>
              <a:avLst/>
              <a:gdLst/>
              <a:ahLst/>
              <a:cxnLst/>
              <a:rect l="l" t="t" r="r" b="b"/>
              <a:pathLst>
                <a:path w="2375" h="2760" extrusionOk="0">
                  <a:moveTo>
                    <a:pt x="64" y="0"/>
                  </a:moveTo>
                  <a:lnTo>
                    <a:pt x="64" y="0"/>
                  </a:lnTo>
                  <a:cubicBezTo>
                    <a:pt x="0" y="402"/>
                    <a:pt x="16" y="819"/>
                    <a:pt x="113" y="1220"/>
                  </a:cubicBezTo>
                  <a:cubicBezTo>
                    <a:pt x="143" y="1357"/>
                    <a:pt x="232" y="1510"/>
                    <a:pt x="365" y="1510"/>
                  </a:cubicBezTo>
                  <a:cubicBezTo>
                    <a:pt x="372" y="1510"/>
                    <a:pt x="379" y="1509"/>
                    <a:pt x="385" y="1509"/>
                  </a:cubicBezTo>
                  <a:cubicBezTo>
                    <a:pt x="449" y="1476"/>
                    <a:pt x="514" y="1428"/>
                    <a:pt x="546" y="1364"/>
                  </a:cubicBezTo>
                  <a:cubicBezTo>
                    <a:pt x="653" y="1209"/>
                    <a:pt x="725" y="1027"/>
                    <a:pt x="761" y="845"/>
                  </a:cubicBezTo>
                  <a:lnTo>
                    <a:pt x="761" y="845"/>
                  </a:lnTo>
                  <a:cubicBezTo>
                    <a:pt x="735" y="1144"/>
                    <a:pt x="771" y="1458"/>
                    <a:pt x="851" y="1749"/>
                  </a:cubicBezTo>
                  <a:cubicBezTo>
                    <a:pt x="899" y="1910"/>
                    <a:pt x="1011" y="2086"/>
                    <a:pt x="1171" y="2102"/>
                  </a:cubicBezTo>
                  <a:cubicBezTo>
                    <a:pt x="1178" y="2103"/>
                    <a:pt x="1185" y="2103"/>
                    <a:pt x="1192" y="2103"/>
                  </a:cubicBezTo>
                  <a:cubicBezTo>
                    <a:pt x="1373" y="2103"/>
                    <a:pt x="1493" y="1903"/>
                    <a:pt x="1524" y="1717"/>
                  </a:cubicBezTo>
                  <a:cubicBezTo>
                    <a:pt x="1508" y="1525"/>
                    <a:pt x="1540" y="1348"/>
                    <a:pt x="1572" y="1156"/>
                  </a:cubicBezTo>
                  <a:lnTo>
                    <a:pt x="1572" y="1156"/>
                  </a:lnTo>
                  <a:cubicBezTo>
                    <a:pt x="1540" y="1525"/>
                    <a:pt x="1524" y="1894"/>
                    <a:pt x="1556" y="2247"/>
                  </a:cubicBezTo>
                  <a:cubicBezTo>
                    <a:pt x="1572" y="2359"/>
                    <a:pt x="1589" y="2471"/>
                    <a:pt x="1637" y="2583"/>
                  </a:cubicBezTo>
                  <a:cubicBezTo>
                    <a:pt x="1685" y="2680"/>
                    <a:pt x="1781" y="2744"/>
                    <a:pt x="1893" y="2760"/>
                  </a:cubicBezTo>
                  <a:cubicBezTo>
                    <a:pt x="2022" y="2760"/>
                    <a:pt x="2134" y="2696"/>
                    <a:pt x="2182" y="2583"/>
                  </a:cubicBezTo>
                  <a:cubicBezTo>
                    <a:pt x="2246" y="2471"/>
                    <a:pt x="2278" y="2359"/>
                    <a:pt x="2278" y="2231"/>
                  </a:cubicBezTo>
                  <a:cubicBezTo>
                    <a:pt x="2327" y="1829"/>
                    <a:pt x="2359" y="1428"/>
                    <a:pt x="2375" y="1027"/>
                  </a:cubicBezTo>
                  <a:lnTo>
                    <a:pt x="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1"/>
            <p:cNvSpPr/>
            <p:nvPr/>
          </p:nvSpPr>
          <p:spPr>
            <a:xfrm>
              <a:off x="2168222" y="1442777"/>
              <a:ext cx="140960" cy="426721"/>
            </a:xfrm>
            <a:custGeom>
              <a:avLst/>
              <a:gdLst/>
              <a:ahLst/>
              <a:cxnLst/>
              <a:rect l="l" t="t" r="r" b="b"/>
              <a:pathLst>
                <a:path w="4221" h="12778" extrusionOk="0">
                  <a:moveTo>
                    <a:pt x="508" y="0"/>
                  </a:moveTo>
                  <a:cubicBezTo>
                    <a:pt x="457" y="0"/>
                    <a:pt x="349" y="192"/>
                    <a:pt x="241" y="547"/>
                  </a:cubicBezTo>
                  <a:cubicBezTo>
                    <a:pt x="81" y="1076"/>
                    <a:pt x="1" y="1622"/>
                    <a:pt x="33" y="2167"/>
                  </a:cubicBezTo>
                  <a:cubicBezTo>
                    <a:pt x="65" y="3001"/>
                    <a:pt x="273" y="3804"/>
                    <a:pt x="642" y="4542"/>
                  </a:cubicBezTo>
                  <a:cubicBezTo>
                    <a:pt x="1044" y="5392"/>
                    <a:pt x="1653" y="6178"/>
                    <a:pt x="2215" y="6996"/>
                  </a:cubicBezTo>
                  <a:cubicBezTo>
                    <a:pt x="2776" y="7798"/>
                    <a:pt x="3225" y="8617"/>
                    <a:pt x="3402" y="9403"/>
                  </a:cubicBezTo>
                  <a:cubicBezTo>
                    <a:pt x="3498" y="9772"/>
                    <a:pt x="3514" y="10157"/>
                    <a:pt x="3482" y="10526"/>
                  </a:cubicBezTo>
                  <a:cubicBezTo>
                    <a:pt x="3434" y="10847"/>
                    <a:pt x="3338" y="11152"/>
                    <a:pt x="3177" y="11440"/>
                  </a:cubicBezTo>
                  <a:cubicBezTo>
                    <a:pt x="2953" y="11873"/>
                    <a:pt x="2616" y="12226"/>
                    <a:pt x="2183" y="12451"/>
                  </a:cubicBezTo>
                  <a:cubicBezTo>
                    <a:pt x="1878" y="12611"/>
                    <a:pt x="1669" y="12644"/>
                    <a:pt x="1669" y="12708"/>
                  </a:cubicBezTo>
                  <a:cubicBezTo>
                    <a:pt x="1669" y="12739"/>
                    <a:pt x="1766" y="12778"/>
                    <a:pt x="1946" y="12778"/>
                  </a:cubicBezTo>
                  <a:cubicBezTo>
                    <a:pt x="2040" y="12778"/>
                    <a:pt x="2157" y="12767"/>
                    <a:pt x="2295" y="12740"/>
                  </a:cubicBezTo>
                  <a:cubicBezTo>
                    <a:pt x="2856" y="12595"/>
                    <a:pt x="3354" y="12226"/>
                    <a:pt x="3659" y="11745"/>
                  </a:cubicBezTo>
                  <a:cubicBezTo>
                    <a:pt x="3899" y="11408"/>
                    <a:pt x="4060" y="11039"/>
                    <a:pt x="4140" y="10638"/>
                  </a:cubicBezTo>
                  <a:cubicBezTo>
                    <a:pt x="4220" y="10189"/>
                    <a:pt x="4220" y="9724"/>
                    <a:pt x="4140" y="9258"/>
                  </a:cubicBezTo>
                  <a:cubicBezTo>
                    <a:pt x="3963" y="8312"/>
                    <a:pt x="3466" y="7381"/>
                    <a:pt x="2873" y="6531"/>
                  </a:cubicBezTo>
                  <a:cubicBezTo>
                    <a:pt x="2279" y="5681"/>
                    <a:pt x="1685" y="4943"/>
                    <a:pt x="1300" y="4205"/>
                  </a:cubicBezTo>
                  <a:cubicBezTo>
                    <a:pt x="947" y="3563"/>
                    <a:pt x="707" y="2857"/>
                    <a:pt x="594" y="2119"/>
                  </a:cubicBezTo>
                  <a:cubicBezTo>
                    <a:pt x="530" y="1622"/>
                    <a:pt x="514" y="1108"/>
                    <a:pt x="546" y="595"/>
                  </a:cubicBezTo>
                  <a:cubicBezTo>
                    <a:pt x="562" y="226"/>
                    <a:pt x="578" y="17"/>
                    <a:pt x="514" y="1"/>
                  </a:cubicBezTo>
                  <a:cubicBezTo>
                    <a:pt x="512" y="1"/>
                    <a:pt x="510" y="0"/>
                    <a:pt x="5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1"/>
            <p:cNvSpPr/>
            <p:nvPr/>
          </p:nvSpPr>
          <p:spPr>
            <a:xfrm>
              <a:off x="1904101" y="1359757"/>
              <a:ext cx="276477" cy="584045"/>
            </a:xfrm>
            <a:custGeom>
              <a:avLst/>
              <a:gdLst/>
              <a:ahLst/>
              <a:cxnLst/>
              <a:rect l="l" t="t" r="r" b="b"/>
              <a:pathLst>
                <a:path w="8279" h="17489" extrusionOk="0">
                  <a:moveTo>
                    <a:pt x="3771" y="1"/>
                  </a:moveTo>
                  <a:lnTo>
                    <a:pt x="48" y="4252"/>
                  </a:lnTo>
                  <a:lnTo>
                    <a:pt x="0" y="14632"/>
                  </a:lnTo>
                  <a:cubicBezTo>
                    <a:pt x="0" y="16188"/>
                    <a:pt x="1236" y="17456"/>
                    <a:pt x="2792" y="17488"/>
                  </a:cubicBezTo>
                  <a:cubicBezTo>
                    <a:pt x="2812" y="17488"/>
                    <a:pt x="2831" y="17489"/>
                    <a:pt x="2851" y="17489"/>
                  </a:cubicBezTo>
                  <a:cubicBezTo>
                    <a:pt x="4381" y="17489"/>
                    <a:pt x="5632" y="16265"/>
                    <a:pt x="5680" y="14745"/>
                  </a:cubicBezTo>
                  <a:cubicBezTo>
                    <a:pt x="5728" y="13589"/>
                    <a:pt x="5776" y="12531"/>
                    <a:pt x="5776" y="12531"/>
                  </a:cubicBezTo>
                  <a:cubicBezTo>
                    <a:pt x="5776" y="12531"/>
                    <a:pt x="8086" y="12226"/>
                    <a:pt x="8182" y="9867"/>
                  </a:cubicBezTo>
                  <a:cubicBezTo>
                    <a:pt x="8279" y="7493"/>
                    <a:pt x="8038" y="2054"/>
                    <a:pt x="8038" y="2054"/>
                  </a:cubicBezTo>
                  <a:lnTo>
                    <a:pt x="377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1"/>
            <p:cNvSpPr/>
            <p:nvPr/>
          </p:nvSpPr>
          <p:spPr>
            <a:xfrm>
              <a:off x="2132322" y="1552112"/>
              <a:ext cx="23076" cy="19903"/>
            </a:xfrm>
            <a:custGeom>
              <a:avLst/>
              <a:gdLst/>
              <a:ahLst/>
              <a:cxnLst/>
              <a:rect l="l" t="t" r="r" b="b"/>
              <a:pathLst>
                <a:path w="691" h="596" extrusionOk="0">
                  <a:moveTo>
                    <a:pt x="386" y="0"/>
                  </a:moveTo>
                  <a:cubicBezTo>
                    <a:pt x="129" y="16"/>
                    <a:pt x="1" y="321"/>
                    <a:pt x="193" y="514"/>
                  </a:cubicBezTo>
                  <a:cubicBezTo>
                    <a:pt x="250" y="570"/>
                    <a:pt x="321" y="595"/>
                    <a:pt x="391" y="595"/>
                  </a:cubicBezTo>
                  <a:cubicBezTo>
                    <a:pt x="542" y="595"/>
                    <a:pt x="691" y="480"/>
                    <a:pt x="691" y="305"/>
                  </a:cubicBezTo>
                  <a:cubicBezTo>
                    <a:pt x="691" y="145"/>
                    <a:pt x="562"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1"/>
            <p:cNvSpPr/>
            <p:nvPr/>
          </p:nvSpPr>
          <p:spPr>
            <a:xfrm>
              <a:off x="2129650" y="1538019"/>
              <a:ext cx="39673" cy="12089"/>
            </a:xfrm>
            <a:custGeom>
              <a:avLst/>
              <a:gdLst/>
              <a:ahLst/>
              <a:cxnLst/>
              <a:rect l="l" t="t" r="r" b="b"/>
              <a:pathLst>
                <a:path w="1188" h="362" extrusionOk="0">
                  <a:moveTo>
                    <a:pt x="568" y="0"/>
                  </a:moveTo>
                  <a:cubicBezTo>
                    <a:pt x="416" y="0"/>
                    <a:pt x="262" y="45"/>
                    <a:pt x="129" y="133"/>
                  </a:cubicBezTo>
                  <a:cubicBezTo>
                    <a:pt x="33" y="214"/>
                    <a:pt x="1" y="294"/>
                    <a:pt x="17" y="310"/>
                  </a:cubicBezTo>
                  <a:cubicBezTo>
                    <a:pt x="20" y="313"/>
                    <a:pt x="24" y="314"/>
                    <a:pt x="30" y="314"/>
                  </a:cubicBezTo>
                  <a:cubicBezTo>
                    <a:pt x="87" y="314"/>
                    <a:pt x="281" y="196"/>
                    <a:pt x="549" y="196"/>
                  </a:cubicBezTo>
                  <a:cubicBezTo>
                    <a:pt x="564" y="196"/>
                    <a:pt x="579" y="197"/>
                    <a:pt x="594" y="198"/>
                  </a:cubicBezTo>
                  <a:cubicBezTo>
                    <a:pt x="888" y="212"/>
                    <a:pt x="1102" y="362"/>
                    <a:pt x="1160" y="362"/>
                  </a:cubicBezTo>
                  <a:cubicBezTo>
                    <a:pt x="1165" y="362"/>
                    <a:pt x="1169" y="361"/>
                    <a:pt x="1172" y="358"/>
                  </a:cubicBezTo>
                  <a:cubicBezTo>
                    <a:pt x="1188" y="342"/>
                    <a:pt x="1156" y="262"/>
                    <a:pt x="1059" y="182"/>
                  </a:cubicBezTo>
                  <a:cubicBezTo>
                    <a:pt x="921" y="61"/>
                    <a:pt x="746" y="0"/>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1"/>
            <p:cNvSpPr/>
            <p:nvPr/>
          </p:nvSpPr>
          <p:spPr>
            <a:xfrm>
              <a:off x="2018746" y="1552112"/>
              <a:ext cx="23076" cy="19903"/>
            </a:xfrm>
            <a:custGeom>
              <a:avLst/>
              <a:gdLst/>
              <a:ahLst/>
              <a:cxnLst/>
              <a:rect l="l" t="t" r="r" b="b"/>
              <a:pathLst>
                <a:path w="691" h="596" extrusionOk="0">
                  <a:moveTo>
                    <a:pt x="386" y="0"/>
                  </a:moveTo>
                  <a:cubicBezTo>
                    <a:pt x="129" y="16"/>
                    <a:pt x="1" y="321"/>
                    <a:pt x="193" y="514"/>
                  </a:cubicBezTo>
                  <a:cubicBezTo>
                    <a:pt x="249" y="570"/>
                    <a:pt x="320" y="595"/>
                    <a:pt x="391" y="595"/>
                  </a:cubicBezTo>
                  <a:cubicBezTo>
                    <a:pt x="542" y="595"/>
                    <a:pt x="690" y="480"/>
                    <a:pt x="690" y="305"/>
                  </a:cubicBezTo>
                  <a:cubicBezTo>
                    <a:pt x="690" y="145"/>
                    <a:pt x="546" y="0"/>
                    <a:pt x="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1"/>
            <p:cNvSpPr/>
            <p:nvPr/>
          </p:nvSpPr>
          <p:spPr>
            <a:xfrm>
              <a:off x="2011800" y="1540157"/>
              <a:ext cx="40208" cy="12223"/>
            </a:xfrm>
            <a:custGeom>
              <a:avLst/>
              <a:gdLst/>
              <a:ahLst/>
              <a:cxnLst/>
              <a:rect l="l" t="t" r="r" b="b"/>
              <a:pathLst>
                <a:path w="1204" h="366" extrusionOk="0">
                  <a:moveTo>
                    <a:pt x="578" y="0"/>
                  </a:moveTo>
                  <a:cubicBezTo>
                    <a:pt x="428" y="0"/>
                    <a:pt x="278" y="45"/>
                    <a:pt x="144" y="134"/>
                  </a:cubicBezTo>
                  <a:cubicBezTo>
                    <a:pt x="48" y="214"/>
                    <a:pt x="0" y="294"/>
                    <a:pt x="16" y="310"/>
                  </a:cubicBezTo>
                  <a:cubicBezTo>
                    <a:pt x="20" y="316"/>
                    <a:pt x="27" y="318"/>
                    <a:pt x="37" y="318"/>
                  </a:cubicBezTo>
                  <a:cubicBezTo>
                    <a:pt x="104" y="318"/>
                    <a:pt x="306" y="197"/>
                    <a:pt x="568" y="197"/>
                  </a:cubicBezTo>
                  <a:cubicBezTo>
                    <a:pt x="582" y="197"/>
                    <a:pt x="596" y="197"/>
                    <a:pt x="610" y="198"/>
                  </a:cubicBezTo>
                  <a:cubicBezTo>
                    <a:pt x="895" y="212"/>
                    <a:pt x="1092" y="366"/>
                    <a:pt x="1165" y="366"/>
                  </a:cubicBezTo>
                  <a:cubicBezTo>
                    <a:pt x="1175" y="366"/>
                    <a:pt x="1182" y="364"/>
                    <a:pt x="1187" y="358"/>
                  </a:cubicBezTo>
                  <a:cubicBezTo>
                    <a:pt x="1203" y="342"/>
                    <a:pt x="1171" y="262"/>
                    <a:pt x="1075" y="182"/>
                  </a:cubicBezTo>
                  <a:cubicBezTo>
                    <a:pt x="928" y="61"/>
                    <a:pt x="753" y="0"/>
                    <a:pt x="5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1"/>
            <p:cNvSpPr/>
            <p:nvPr/>
          </p:nvSpPr>
          <p:spPr>
            <a:xfrm>
              <a:off x="2086805" y="1548339"/>
              <a:ext cx="32159" cy="95777"/>
            </a:xfrm>
            <a:custGeom>
              <a:avLst/>
              <a:gdLst/>
              <a:ahLst/>
              <a:cxnLst/>
              <a:rect l="l" t="t" r="r" b="b"/>
              <a:pathLst>
                <a:path w="963" h="2868" extrusionOk="0">
                  <a:moveTo>
                    <a:pt x="33" y="1"/>
                  </a:moveTo>
                  <a:cubicBezTo>
                    <a:pt x="33" y="1"/>
                    <a:pt x="33" y="1"/>
                    <a:pt x="32" y="1"/>
                  </a:cubicBezTo>
                  <a:cubicBezTo>
                    <a:pt x="0" y="17"/>
                    <a:pt x="225" y="803"/>
                    <a:pt x="546" y="1750"/>
                  </a:cubicBezTo>
                  <a:cubicBezTo>
                    <a:pt x="626" y="1990"/>
                    <a:pt x="706" y="2215"/>
                    <a:pt x="770" y="2423"/>
                  </a:cubicBezTo>
                  <a:cubicBezTo>
                    <a:pt x="818" y="2504"/>
                    <a:pt x="834" y="2600"/>
                    <a:pt x="818" y="2680"/>
                  </a:cubicBezTo>
                  <a:cubicBezTo>
                    <a:pt x="818" y="2744"/>
                    <a:pt x="738" y="2760"/>
                    <a:pt x="658" y="2760"/>
                  </a:cubicBezTo>
                  <a:cubicBezTo>
                    <a:pt x="481" y="2760"/>
                    <a:pt x="305" y="2792"/>
                    <a:pt x="128" y="2841"/>
                  </a:cubicBezTo>
                  <a:cubicBezTo>
                    <a:pt x="232" y="2859"/>
                    <a:pt x="335" y="2867"/>
                    <a:pt x="439" y="2867"/>
                  </a:cubicBezTo>
                  <a:cubicBezTo>
                    <a:pt x="512" y="2867"/>
                    <a:pt x="585" y="2863"/>
                    <a:pt x="658" y="2857"/>
                  </a:cubicBezTo>
                  <a:cubicBezTo>
                    <a:pt x="706" y="2857"/>
                    <a:pt x="754" y="2857"/>
                    <a:pt x="802" y="2841"/>
                  </a:cubicBezTo>
                  <a:cubicBezTo>
                    <a:pt x="850" y="2825"/>
                    <a:pt x="915" y="2792"/>
                    <a:pt x="931" y="2728"/>
                  </a:cubicBezTo>
                  <a:cubicBezTo>
                    <a:pt x="963" y="2616"/>
                    <a:pt x="947" y="2488"/>
                    <a:pt x="899" y="2391"/>
                  </a:cubicBezTo>
                  <a:cubicBezTo>
                    <a:pt x="818" y="2167"/>
                    <a:pt x="754" y="1942"/>
                    <a:pt x="674" y="1702"/>
                  </a:cubicBezTo>
                  <a:cubicBezTo>
                    <a:pt x="356" y="765"/>
                    <a:pt x="70"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1"/>
            <p:cNvSpPr/>
            <p:nvPr/>
          </p:nvSpPr>
          <p:spPr>
            <a:xfrm>
              <a:off x="1994100" y="1744434"/>
              <a:ext cx="102890" cy="53365"/>
            </a:xfrm>
            <a:custGeom>
              <a:avLst/>
              <a:gdLst/>
              <a:ahLst/>
              <a:cxnLst/>
              <a:rect l="l" t="t" r="r" b="b"/>
              <a:pathLst>
                <a:path w="3081" h="1598" extrusionOk="0">
                  <a:moveTo>
                    <a:pt x="1" y="1"/>
                  </a:moveTo>
                  <a:cubicBezTo>
                    <a:pt x="1" y="1"/>
                    <a:pt x="666" y="1598"/>
                    <a:pt x="2763" y="1598"/>
                  </a:cubicBezTo>
                  <a:cubicBezTo>
                    <a:pt x="2851" y="1598"/>
                    <a:pt x="2940" y="1595"/>
                    <a:pt x="3033" y="1589"/>
                  </a:cubicBezTo>
                  <a:lnTo>
                    <a:pt x="3081" y="1012"/>
                  </a:lnTo>
                  <a:cubicBezTo>
                    <a:pt x="1974" y="979"/>
                    <a:pt x="899" y="626"/>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1"/>
            <p:cNvSpPr/>
            <p:nvPr/>
          </p:nvSpPr>
          <p:spPr>
            <a:xfrm>
              <a:off x="2054645" y="1654635"/>
              <a:ext cx="33261" cy="23978"/>
            </a:xfrm>
            <a:custGeom>
              <a:avLst/>
              <a:gdLst/>
              <a:ahLst/>
              <a:cxnLst/>
              <a:rect l="l" t="t" r="r" b="b"/>
              <a:pathLst>
                <a:path w="996" h="718" extrusionOk="0">
                  <a:moveTo>
                    <a:pt x="424" y="0"/>
                  </a:moveTo>
                  <a:cubicBezTo>
                    <a:pt x="351" y="0"/>
                    <a:pt x="278" y="17"/>
                    <a:pt x="209" y="43"/>
                  </a:cubicBezTo>
                  <a:cubicBezTo>
                    <a:pt x="81" y="123"/>
                    <a:pt x="1" y="251"/>
                    <a:pt x="17" y="396"/>
                  </a:cubicBezTo>
                  <a:cubicBezTo>
                    <a:pt x="65" y="556"/>
                    <a:pt x="193" y="684"/>
                    <a:pt x="353" y="700"/>
                  </a:cubicBezTo>
                  <a:cubicBezTo>
                    <a:pt x="405" y="712"/>
                    <a:pt x="458" y="717"/>
                    <a:pt x="512" y="717"/>
                  </a:cubicBezTo>
                  <a:cubicBezTo>
                    <a:pt x="612" y="717"/>
                    <a:pt x="715" y="699"/>
                    <a:pt x="819" y="668"/>
                  </a:cubicBezTo>
                  <a:cubicBezTo>
                    <a:pt x="867" y="668"/>
                    <a:pt x="899" y="652"/>
                    <a:pt x="947" y="620"/>
                  </a:cubicBezTo>
                  <a:cubicBezTo>
                    <a:pt x="979" y="604"/>
                    <a:pt x="995" y="556"/>
                    <a:pt x="995" y="508"/>
                  </a:cubicBezTo>
                  <a:lnTo>
                    <a:pt x="979" y="492"/>
                  </a:lnTo>
                  <a:cubicBezTo>
                    <a:pt x="947" y="299"/>
                    <a:pt x="803" y="123"/>
                    <a:pt x="610" y="43"/>
                  </a:cubicBezTo>
                  <a:cubicBezTo>
                    <a:pt x="551" y="13"/>
                    <a:pt x="487" y="0"/>
                    <a:pt x="42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1"/>
            <p:cNvSpPr/>
            <p:nvPr/>
          </p:nvSpPr>
          <p:spPr>
            <a:xfrm>
              <a:off x="2058987" y="1642646"/>
              <a:ext cx="35866" cy="33796"/>
            </a:xfrm>
            <a:custGeom>
              <a:avLst/>
              <a:gdLst/>
              <a:ahLst/>
              <a:cxnLst/>
              <a:rect l="l" t="t" r="r" b="b"/>
              <a:pathLst>
                <a:path w="1074" h="1012" extrusionOk="0">
                  <a:moveTo>
                    <a:pt x="63" y="1"/>
                  </a:moveTo>
                  <a:lnTo>
                    <a:pt x="63" y="17"/>
                  </a:lnTo>
                  <a:cubicBezTo>
                    <a:pt x="62" y="15"/>
                    <a:pt x="61" y="15"/>
                    <a:pt x="59" y="15"/>
                  </a:cubicBezTo>
                  <a:cubicBezTo>
                    <a:pt x="40" y="15"/>
                    <a:pt x="0" y="108"/>
                    <a:pt x="15" y="257"/>
                  </a:cubicBezTo>
                  <a:cubicBezTo>
                    <a:pt x="63" y="674"/>
                    <a:pt x="400" y="995"/>
                    <a:pt x="833" y="1011"/>
                  </a:cubicBezTo>
                  <a:cubicBezTo>
                    <a:pt x="978" y="1011"/>
                    <a:pt x="1074" y="963"/>
                    <a:pt x="1074" y="947"/>
                  </a:cubicBezTo>
                  <a:cubicBezTo>
                    <a:pt x="1074" y="899"/>
                    <a:pt x="689" y="931"/>
                    <a:pt x="400" y="658"/>
                  </a:cubicBezTo>
                  <a:cubicBezTo>
                    <a:pt x="111" y="370"/>
                    <a:pt x="111"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1"/>
            <p:cNvSpPr/>
            <p:nvPr/>
          </p:nvSpPr>
          <p:spPr>
            <a:xfrm>
              <a:off x="1852672" y="1347534"/>
              <a:ext cx="330043" cy="319356"/>
            </a:xfrm>
            <a:custGeom>
              <a:avLst/>
              <a:gdLst/>
              <a:ahLst/>
              <a:cxnLst/>
              <a:rect l="l" t="t" r="r" b="b"/>
              <a:pathLst>
                <a:path w="9883" h="9563" extrusionOk="0">
                  <a:moveTo>
                    <a:pt x="9862" y="2525"/>
                  </a:moveTo>
                  <a:lnTo>
                    <a:pt x="9883" y="2613"/>
                  </a:lnTo>
                  <a:cubicBezTo>
                    <a:pt x="9876" y="2583"/>
                    <a:pt x="9869" y="2554"/>
                    <a:pt x="9862" y="2525"/>
                  </a:cubicBezTo>
                  <a:close/>
                  <a:moveTo>
                    <a:pt x="6048" y="0"/>
                  </a:moveTo>
                  <a:cubicBezTo>
                    <a:pt x="4300" y="0"/>
                    <a:pt x="2640" y="773"/>
                    <a:pt x="1492" y="2099"/>
                  </a:cubicBezTo>
                  <a:cubicBezTo>
                    <a:pt x="497" y="3303"/>
                    <a:pt x="0" y="4971"/>
                    <a:pt x="401" y="6495"/>
                  </a:cubicBezTo>
                  <a:cubicBezTo>
                    <a:pt x="546" y="7041"/>
                    <a:pt x="947" y="9479"/>
                    <a:pt x="1508" y="9560"/>
                  </a:cubicBezTo>
                  <a:cubicBezTo>
                    <a:pt x="1520" y="9561"/>
                    <a:pt x="1532" y="9562"/>
                    <a:pt x="1544" y="9562"/>
                  </a:cubicBezTo>
                  <a:cubicBezTo>
                    <a:pt x="2136" y="9562"/>
                    <a:pt x="2587" y="7222"/>
                    <a:pt x="2776" y="6656"/>
                  </a:cubicBezTo>
                  <a:cubicBezTo>
                    <a:pt x="2968" y="6062"/>
                    <a:pt x="2968" y="5420"/>
                    <a:pt x="3193" y="4843"/>
                  </a:cubicBezTo>
                  <a:cubicBezTo>
                    <a:pt x="3535" y="5143"/>
                    <a:pt x="3978" y="5275"/>
                    <a:pt x="4434" y="5275"/>
                  </a:cubicBezTo>
                  <a:cubicBezTo>
                    <a:pt x="4854" y="5275"/>
                    <a:pt x="5287" y="5163"/>
                    <a:pt x="5663" y="4971"/>
                  </a:cubicBezTo>
                  <a:cubicBezTo>
                    <a:pt x="6450" y="4570"/>
                    <a:pt x="7027" y="3896"/>
                    <a:pt x="7605" y="3222"/>
                  </a:cubicBezTo>
                  <a:lnTo>
                    <a:pt x="7605" y="3222"/>
                  </a:lnTo>
                  <a:lnTo>
                    <a:pt x="6963" y="4634"/>
                  </a:lnTo>
                  <a:cubicBezTo>
                    <a:pt x="8371" y="4634"/>
                    <a:pt x="9561" y="3604"/>
                    <a:pt x="9763" y="2206"/>
                  </a:cubicBezTo>
                  <a:lnTo>
                    <a:pt x="9763" y="2206"/>
                  </a:lnTo>
                  <a:cubicBezTo>
                    <a:pt x="9801" y="2310"/>
                    <a:pt x="9834" y="2417"/>
                    <a:pt x="9862" y="2525"/>
                  </a:cubicBezTo>
                  <a:lnTo>
                    <a:pt x="9862" y="2525"/>
                  </a:lnTo>
                  <a:lnTo>
                    <a:pt x="9771" y="2147"/>
                  </a:lnTo>
                  <a:cubicBezTo>
                    <a:pt x="9768" y="2167"/>
                    <a:pt x="9766" y="2186"/>
                    <a:pt x="9763" y="2206"/>
                  </a:cubicBezTo>
                  <a:lnTo>
                    <a:pt x="9763" y="2206"/>
                  </a:lnTo>
                  <a:cubicBezTo>
                    <a:pt x="9564" y="1662"/>
                    <a:pt x="9224" y="1177"/>
                    <a:pt x="8760" y="816"/>
                  </a:cubicBezTo>
                  <a:cubicBezTo>
                    <a:pt x="8086" y="319"/>
                    <a:pt x="7284" y="46"/>
                    <a:pt x="6450" y="14"/>
                  </a:cubicBezTo>
                  <a:cubicBezTo>
                    <a:pt x="6315" y="5"/>
                    <a:pt x="6181" y="0"/>
                    <a:pt x="60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1"/>
            <p:cNvSpPr/>
            <p:nvPr/>
          </p:nvSpPr>
          <p:spPr>
            <a:xfrm>
              <a:off x="2154296" y="1426013"/>
              <a:ext cx="32193" cy="91836"/>
            </a:xfrm>
            <a:custGeom>
              <a:avLst/>
              <a:gdLst/>
              <a:ahLst/>
              <a:cxnLst/>
              <a:rect l="l" t="t" r="r" b="b"/>
              <a:pathLst>
                <a:path w="964" h="2750" extrusionOk="0">
                  <a:moveTo>
                    <a:pt x="168" y="0"/>
                  </a:moveTo>
                  <a:cubicBezTo>
                    <a:pt x="155" y="0"/>
                    <a:pt x="142" y="2"/>
                    <a:pt x="129" y="6"/>
                  </a:cubicBezTo>
                  <a:cubicBezTo>
                    <a:pt x="17" y="38"/>
                    <a:pt x="1" y="183"/>
                    <a:pt x="1" y="311"/>
                  </a:cubicBezTo>
                  <a:cubicBezTo>
                    <a:pt x="1" y="744"/>
                    <a:pt x="65" y="1161"/>
                    <a:pt x="161" y="1578"/>
                  </a:cubicBezTo>
                  <a:cubicBezTo>
                    <a:pt x="257" y="1979"/>
                    <a:pt x="482" y="2364"/>
                    <a:pt x="819" y="2637"/>
                  </a:cubicBezTo>
                  <a:lnTo>
                    <a:pt x="739" y="2685"/>
                  </a:lnTo>
                  <a:lnTo>
                    <a:pt x="819" y="2749"/>
                  </a:lnTo>
                  <a:cubicBezTo>
                    <a:pt x="963" y="1883"/>
                    <a:pt x="819" y="969"/>
                    <a:pt x="402" y="183"/>
                  </a:cubicBezTo>
                  <a:cubicBezTo>
                    <a:pt x="345" y="98"/>
                    <a:pt x="26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1"/>
            <p:cNvSpPr/>
            <p:nvPr/>
          </p:nvSpPr>
          <p:spPr>
            <a:xfrm>
              <a:off x="1811930" y="1437434"/>
              <a:ext cx="220240" cy="649533"/>
            </a:xfrm>
            <a:custGeom>
              <a:avLst/>
              <a:gdLst/>
              <a:ahLst/>
              <a:cxnLst/>
              <a:rect l="l" t="t" r="r" b="b"/>
              <a:pathLst>
                <a:path w="6595" h="19450" extrusionOk="0">
                  <a:moveTo>
                    <a:pt x="4493" y="1"/>
                  </a:moveTo>
                  <a:lnTo>
                    <a:pt x="1782" y="1028"/>
                  </a:lnTo>
                  <a:cubicBezTo>
                    <a:pt x="434" y="6130"/>
                    <a:pt x="1" y="11488"/>
                    <a:pt x="691" y="15996"/>
                  </a:cubicBezTo>
                  <a:cubicBezTo>
                    <a:pt x="755" y="16461"/>
                    <a:pt x="627" y="16943"/>
                    <a:pt x="771" y="17392"/>
                  </a:cubicBezTo>
                  <a:cubicBezTo>
                    <a:pt x="915" y="17841"/>
                    <a:pt x="1300" y="18258"/>
                    <a:pt x="1766" y="18290"/>
                  </a:cubicBezTo>
                  <a:cubicBezTo>
                    <a:pt x="1802" y="18294"/>
                    <a:pt x="1839" y="18296"/>
                    <a:pt x="1876" y="18296"/>
                  </a:cubicBezTo>
                  <a:cubicBezTo>
                    <a:pt x="2149" y="18296"/>
                    <a:pt x="2440" y="18200"/>
                    <a:pt x="2704" y="18200"/>
                  </a:cubicBezTo>
                  <a:cubicBezTo>
                    <a:pt x="2832" y="18200"/>
                    <a:pt x="2955" y="18223"/>
                    <a:pt x="3065" y="18290"/>
                  </a:cubicBezTo>
                  <a:cubicBezTo>
                    <a:pt x="3354" y="18467"/>
                    <a:pt x="3434" y="18852"/>
                    <a:pt x="3643" y="19109"/>
                  </a:cubicBezTo>
                  <a:cubicBezTo>
                    <a:pt x="3864" y="19330"/>
                    <a:pt x="4153" y="19450"/>
                    <a:pt x="4448" y="19450"/>
                  </a:cubicBezTo>
                  <a:cubicBezTo>
                    <a:pt x="4559" y="19450"/>
                    <a:pt x="4672" y="19433"/>
                    <a:pt x="4782" y="19397"/>
                  </a:cubicBezTo>
                  <a:cubicBezTo>
                    <a:pt x="5183" y="19253"/>
                    <a:pt x="5520" y="18980"/>
                    <a:pt x="5744" y="18627"/>
                  </a:cubicBezTo>
                  <a:cubicBezTo>
                    <a:pt x="6595" y="17456"/>
                    <a:pt x="6547" y="15852"/>
                    <a:pt x="6145" y="14456"/>
                  </a:cubicBezTo>
                  <a:cubicBezTo>
                    <a:pt x="5744" y="13060"/>
                    <a:pt x="5038" y="11777"/>
                    <a:pt x="4605" y="10397"/>
                  </a:cubicBezTo>
                  <a:cubicBezTo>
                    <a:pt x="3803" y="7814"/>
                    <a:pt x="4028" y="5039"/>
                    <a:pt x="4268" y="2359"/>
                  </a:cubicBezTo>
                  <a:lnTo>
                    <a:pt x="44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1"/>
            <p:cNvSpPr/>
            <p:nvPr/>
          </p:nvSpPr>
          <p:spPr>
            <a:xfrm>
              <a:off x="1604047" y="2047160"/>
              <a:ext cx="744775" cy="544873"/>
            </a:xfrm>
            <a:custGeom>
              <a:avLst/>
              <a:gdLst/>
              <a:ahLst/>
              <a:cxnLst/>
              <a:rect l="l" t="t" r="r" b="b"/>
              <a:pathLst>
                <a:path w="22302" h="16316" extrusionOk="0">
                  <a:moveTo>
                    <a:pt x="19446" y="0"/>
                  </a:moveTo>
                  <a:cubicBezTo>
                    <a:pt x="19221" y="0"/>
                    <a:pt x="18002" y="1428"/>
                    <a:pt x="17617" y="1926"/>
                  </a:cubicBezTo>
                  <a:cubicBezTo>
                    <a:pt x="17348" y="2276"/>
                    <a:pt x="16748" y="3085"/>
                    <a:pt x="16429" y="3085"/>
                  </a:cubicBezTo>
                  <a:cubicBezTo>
                    <a:pt x="16310" y="3085"/>
                    <a:pt x="16230" y="2972"/>
                    <a:pt x="16221" y="2680"/>
                  </a:cubicBezTo>
                  <a:cubicBezTo>
                    <a:pt x="16221" y="2647"/>
                    <a:pt x="16221" y="2631"/>
                    <a:pt x="16205" y="2615"/>
                  </a:cubicBezTo>
                  <a:cubicBezTo>
                    <a:pt x="16205" y="1557"/>
                    <a:pt x="15852" y="754"/>
                    <a:pt x="15579" y="578"/>
                  </a:cubicBezTo>
                  <a:cubicBezTo>
                    <a:pt x="15523" y="548"/>
                    <a:pt x="15466" y="535"/>
                    <a:pt x="15411" y="535"/>
                  </a:cubicBezTo>
                  <a:cubicBezTo>
                    <a:pt x="15196" y="535"/>
                    <a:pt x="15011" y="737"/>
                    <a:pt x="15050" y="979"/>
                  </a:cubicBezTo>
                  <a:cubicBezTo>
                    <a:pt x="15066" y="1027"/>
                    <a:pt x="15066" y="1075"/>
                    <a:pt x="15098" y="1123"/>
                  </a:cubicBezTo>
                  <a:cubicBezTo>
                    <a:pt x="15098" y="1139"/>
                    <a:pt x="15114" y="1171"/>
                    <a:pt x="15114" y="1204"/>
                  </a:cubicBezTo>
                  <a:cubicBezTo>
                    <a:pt x="15194" y="1557"/>
                    <a:pt x="15242" y="1926"/>
                    <a:pt x="15242" y="2295"/>
                  </a:cubicBezTo>
                  <a:cubicBezTo>
                    <a:pt x="15258" y="2615"/>
                    <a:pt x="15210" y="2936"/>
                    <a:pt x="15114" y="3257"/>
                  </a:cubicBezTo>
                  <a:cubicBezTo>
                    <a:pt x="15002" y="3610"/>
                    <a:pt x="14889" y="3915"/>
                    <a:pt x="14793" y="4156"/>
                  </a:cubicBezTo>
                  <a:lnTo>
                    <a:pt x="14633" y="4348"/>
                  </a:lnTo>
                  <a:lnTo>
                    <a:pt x="5616" y="9450"/>
                  </a:lnTo>
                  <a:lnTo>
                    <a:pt x="5616" y="5166"/>
                  </a:lnTo>
                  <a:cubicBezTo>
                    <a:pt x="5616" y="5166"/>
                    <a:pt x="2872" y="5051"/>
                    <a:pt x="1388" y="5051"/>
                  </a:cubicBezTo>
                  <a:cubicBezTo>
                    <a:pt x="874" y="5051"/>
                    <a:pt x="512" y="5065"/>
                    <a:pt x="466" y="5102"/>
                  </a:cubicBezTo>
                  <a:cubicBezTo>
                    <a:pt x="338" y="5198"/>
                    <a:pt x="1" y="9273"/>
                    <a:pt x="450" y="11921"/>
                  </a:cubicBezTo>
                  <a:cubicBezTo>
                    <a:pt x="918" y="14643"/>
                    <a:pt x="3262" y="16315"/>
                    <a:pt x="5686" y="16315"/>
                  </a:cubicBezTo>
                  <a:cubicBezTo>
                    <a:pt x="6918" y="16315"/>
                    <a:pt x="8172" y="15883"/>
                    <a:pt x="9210" y="14937"/>
                  </a:cubicBezTo>
                  <a:lnTo>
                    <a:pt x="16702" y="8134"/>
                  </a:lnTo>
                  <a:lnTo>
                    <a:pt x="16734" y="8166"/>
                  </a:lnTo>
                  <a:lnTo>
                    <a:pt x="17793" y="7284"/>
                  </a:lnTo>
                  <a:lnTo>
                    <a:pt x="18002" y="6947"/>
                  </a:lnTo>
                  <a:lnTo>
                    <a:pt x="18258" y="6722"/>
                  </a:lnTo>
                  <a:cubicBezTo>
                    <a:pt x="19301" y="5920"/>
                    <a:pt x="20521" y="4942"/>
                    <a:pt x="21098" y="4348"/>
                  </a:cubicBezTo>
                  <a:cubicBezTo>
                    <a:pt x="22205" y="3225"/>
                    <a:pt x="22109" y="3129"/>
                    <a:pt x="21948" y="3016"/>
                  </a:cubicBezTo>
                  <a:cubicBezTo>
                    <a:pt x="21922" y="2997"/>
                    <a:pt x="21891" y="2987"/>
                    <a:pt x="21856" y="2987"/>
                  </a:cubicBezTo>
                  <a:cubicBezTo>
                    <a:pt x="21420" y="2987"/>
                    <a:pt x="20336" y="4370"/>
                    <a:pt x="20077" y="4370"/>
                  </a:cubicBezTo>
                  <a:cubicBezTo>
                    <a:pt x="20033" y="4370"/>
                    <a:pt x="20012" y="4330"/>
                    <a:pt x="20023" y="4236"/>
                  </a:cubicBezTo>
                  <a:cubicBezTo>
                    <a:pt x="20087" y="3562"/>
                    <a:pt x="22301" y="1781"/>
                    <a:pt x="21868" y="1492"/>
                  </a:cubicBezTo>
                  <a:cubicBezTo>
                    <a:pt x="21824" y="1463"/>
                    <a:pt x="21775" y="1450"/>
                    <a:pt x="21720" y="1450"/>
                  </a:cubicBezTo>
                  <a:cubicBezTo>
                    <a:pt x="21051" y="1450"/>
                    <a:pt x="19642" y="3463"/>
                    <a:pt x="19494" y="3626"/>
                  </a:cubicBezTo>
                  <a:cubicBezTo>
                    <a:pt x="19454" y="3679"/>
                    <a:pt x="19405" y="3700"/>
                    <a:pt x="19357" y="3700"/>
                  </a:cubicBezTo>
                  <a:cubicBezTo>
                    <a:pt x="19231" y="3700"/>
                    <a:pt x="19116" y="3550"/>
                    <a:pt x="19221" y="3434"/>
                  </a:cubicBezTo>
                  <a:cubicBezTo>
                    <a:pt x="19430" y="3209"/>
                    <a:pt x="21595" y="706"/>
                    <a:pt x="21050" y="337"/>
                  </a:cubicBezTo>
                  <a:cubicBezTo>
                    <a:pt x="21004" y="306"/>
                    <a:pt x="20959" y="293"/>
                    <a:pt x="20913" y="293"/>
                  </a:cubicBezTo>
                  <a:cubicBezTo>
                    <a:pt x="20656" y="293"/>
                    <a:pt x="20424" y="722"/>
                    <a:pt x="20424" y="722"/>
                  </a:cubicBezTo>
                  <a:cubicBezTo>
                    <a:pt x="20424" y="722"/>
                    <a:pt x="18699" y="3027"/>
                    <a:pt x="18342" y="3027"/>
                  </a:cubicBezTo>
                  <a:cubicBezTo>
                    <a:pt x="18328" y="3027"/>
                    <a:pt x="18316" y="3024"/>
                    <a:pt x="18307" y="3016"/>
                  </a:cubicBezTo>
                  <a:cubicBezTo>
                    <a:pt x="18050" y="2824"/>
                    <a:pt x="19093" y="1332"/>
                    <a:pt x="19478" y="851"/>
                  </a:cubicBezTo>
                  <a:cubicBezTo>
                    <a:pt x="19863" y="369"/>
                    <a:pt x="19799" y="0"/>
                    <a:pt x="1944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1"/>
            <p:cNvSpPr/>
            <p:nvPr/>
          </p:nvSpPr>
          <p:spPr>
            <a:xfrm>
              <a:off x="1272434" y="1389245"/>
              <a:ext cx="195561" cy="204678"/>
            </a:xfrm>
            <a:custGeom>
              <a:avLst/>
              <a:gdLst/>
              <a:ahLst/>
              <a:cxnLst/>
              <a:rect l="l" t="t" r="r" b="b"/>
              <a:pathLst>
                <a:path w="5856" h="6129" extrusionOk="0">
                  <a:moveTo>
                    <a:pt x="2952" y="0"/>
                  </a:moveTo>
                  <a:cubicBezTo>
                    <a:pt x="2054" y="0"/>
                    <a:pt x="1348" y="738"/>
                    <a:pt x="1396" y="1636"/>
                  </a:cubicBezTo>
                  <a:cubicBezTo>
                    <a:pt x="1380" y="2294"/>
                    <a:pt x="1781" y="2904"/>
                    <a:pt x="2374" y="3177"/>
                  </a:cubicBezTo>
                  <a:cubicBezTo>
                    <a:pt x="0" y="3530"/>
                    <a:pt x="112" y="6113"/>
                    <a:pt x="112" y="6113"/>
                  </a:cubicBezTo>
                  <a:lnTo>
                    <a:pt x="5728" y="6129"/>
                  </a:lnTo>
                  <a:cubicBezTo>
                    <a:pt x="5728" y="6129"/>
                    <a:pt x="5856" y="3530"/>
                    <a:pt x="3498" y="3177"/>
                  </a:cubicBezTo>
                  <a:lnTo>
                    <a:pt x="3514" y="3177"/>
                  </a:lnTo>
                  <a:cubicBezTo>
                    <a:pt x="4107" y="2904"/>
                    <a:pt x="4492" y="2310"/>
                    <a:pt x="4492" y="1653"/>
                  </a:cubicBezTo>
                  <a:cubicBezTo>
                    <a:pt x="4540" y="754"/>
                    <a:pt x="3834" y="0"/>
                    <a:pt x="295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1"/>
            <p:cNvSpPr/>
            <p:nvPr/>
          </p:nvSpPr>
          <p:spPr>
            <a:xfrm>
              <a:off x="1243748" y="1375419"/>
              <a:ext cx="117651" cy="98716"/>
            </a:xfrm>
            <a:custGeom>
              <a:avLst/>
              <a:gdLst/>
              <a:ahLst/>
              <a:cxnLst/>
              <a:rect l="l" t="t" r="r" b="b"/>
              <a:pathLst>
                <a:path w="3523" h="2956" extrusionOk="0">
                  <a:moveTo>
                    <a:pt x="1760" y="1"/>
                  </a:moveTo>
                  <a:cubicBezTo>
                    <a:pt x="1183" y="1"/>
                    <a:pt x="606" y="322"/>
                    <a:pt x="362" y="976"/>
                  </a:cubicBezTo>
                  <a:cubicBezTo>
                    <a:pt x="169" y="1441"/>
                    <a:pt x="249" y="1986"/>
                    <a:pt x="554" y="2387"/>
                  </a:cubicBezTo>
                  <a:cubicBezTo>
                    <a:pt x="763" y="2660"/>
                    <a:pt x="1052" y="2853"/>
                    <a:pt x="1372" y="2917"/>
                  </a:cubicBezTo>
                  <a:cubicBezTo>
                    <a:pt x="1453" y="2949"/>
                    <a:pt x="1549" y="2949"/>
                    <a:pt x="1645" y="2949"/>
                  </a:cubicBezTo>
                  <a:lnTo>
                    <a:pt x="1725" y="2949"/>
                  </a:lnTo>
                  <a:cubicBezTo>
                    <a:pt x="1725" y="2933"/>
                    <a:pt x="1597" y="2933"/>
                    <a:pt x="1388" y="2869"/>
                  </a:cubicBezTo>
                  <a:cubicBezTo>
                    <a:pt x="1084" y="2772"/>
                    <a:pt x="827" y="2580"/>
                    <a:pt x="650" y="2323"/>
                  </a:cubicBezTo>
                  <a:cubicBezTo>
                    <a:pt x="1" y="1420"/>
                    <a:pt x="650" y="173"/>
                    <a:pt x="1748" y="173"/>
                  </a:cubicBezTo>
                  <a:cubicBezTo>
                    <a:pt x="1762" y="173"/>
                    <a:pt x="1776" y="173"/>
                    <a:pt x="1790" y="173"/>
                  </a:cubicBezTo>
                  <a:cubicBezTo>
                    <a:pt x="2897" y="189"/>
                    <a:pt x="3522" y="1473"/>
                    <a:pt x="2832" y="2371"/>
                  </a:cubicBezTo>
                  <a:cubicBezTo>
                    <a:pt x="2640" y="2612"/>
                    <a:pt x="2383" y="2788"/>
                    <a:pt x="2078" y="2869"/>
                  </a:cubicBezTo>
                  <a:cubicBezTo>
                    <a:pt x="1854" y="2933"/>
                    <a:pt x="1725" y="2933"/>
                    <a:pt x="1725" y="2949"/>
                  </a:cubicBezTo>
                  <a:lnTo>
                    <a:pt x="1822" y="2949"/>
                  </a:lnTo>
                  <a:cubicBezTo>
                    <a:pt x="1850" y="2954"/>
                    <a:pt x="1877" y="2956"/>
                    <a:pt x="1903" y="2956"/>
                  </a:cubicBezTo>
                  <a:cubicBezTo>
                    <a:pt x="1966" y="2956"/>
                    <a:pt x="2026" y="2944"/>
                    <a:pt x="2094" y="2933"/>
                  </a:cubicBezTo>
                  <a:cubicBezTo>
                    <a:pt x="2415" y="2869"/>
                    <a:pt x="2704" y="2692"/>
                    <a:pt x="2929" y="2436"/>
                  </a:cubicBezTo>
                  <a:cubicBezTo>
                    <a:pt x="3250" y="2034"/>
                    <a:pt x="3346" y="1505"/>
                    <a:pt x="3185" y="1024"/>
                  </a:cubicBezTo>
                  <a:cubicBezTo>
                    <a:pt x="2957" y="346"/>
                    <a:pt x="2358" y="1"/>
                    <a:pt x="176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1"/>
            <p:cNvSpPr/>
            <p:nvPr/>
          </p:nvSpPr>
          <p:spPr>
            <a:xfrm>
              <a:off x="1232761" y="1463615"/>
              <a:ext cx="41844" cy="53232"/>
            </a:xfrm>
            <a:custGeom>
              <a:avLst/>
              <a:gdLst/>
              <a:ahLst/>
              <a:cxnLst/>
              <a:rect l="l" t="t" r="r" b="b"/>
              <a:pathLst>
                <a:path w="1253" h="1594" extrusionOk="0">
                  <a:moveTo>
                    <a:pt x="1212" y="1"/>
                  </a:moveTo>
                  <a:cubicBezTo>
                    <a:pt x="1146" y="1"/>
                    <a:pt x="869" y="327"/>
                    <a:pt x="562" y="741"/>
                  </a:cubicBezTo>
                  <a:cubicBezTo>
                    <a:pt x="225" y="1190"/>
                    <a:pt x="1" y="1559"/>
                    <a:pt x="33" y="1591"/>
                  </a:cubicBezTo>
                  <a:cubicBezTo>
                    <a:pt x="34" y="1593"/>
                    <a:pt x="36" y="1593"/>
                    <a:pt x="39" y="1593"/>
                  </a:cubicBezTo>
                  <a:cubicBezTo>
                    <a:pt x="91" y="1593"/>
                    <a:pt x="369" y="1267"/>
                    <a:pt x="691" y="853"/>
                  </a:cubicBezTo>
                  <a:cubicBezTo>
                    <a:pt x="1012" y="404"/>
                    <a:pt x="1252" y="35"/>
                    <a:pt x="1220" y="3"/>
                  </a:cubicBezTo>
                  <a:cubicBezTo>
                    <a:pt x="1218" y="2"/>
                    <a:pt x="1215" y="1"/>
                    <a:pt x="12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1"/>
            <p:cNvSpPr/>
            <p:nvPr/>
          </p:nvSpPr>
          <p:spPr>
            <a:xfrm>
              <a:off x="1036131" y="1230084"/>
              <a:ext cx="588320" cy="515919"/>
            </a:xfrm>
            <a:custGeom>
              <a:avLst/>
              <a:gdLst/>
              <a:ahLst/>
              <a:cxnLst/>
              <a:rect l="l" t="t" r="r" b="b"/>
              <a:pathLst>
                <a:path w="17617" h="15449" extrusionOk="0">
                  <a:moveTo>
                    <a:pt x="8856" y="0"/>
                  </a:moveTo>
                  <a:cubicBezTo>
                    <a:pt x="7493" y="0"/>
                    <a:pt x="6112" y="363"/>
                    <a:pt x="4862" y="1124"/>
                  </a:cubicBezTo>
                  <a:cubicBezTo>
                    <a:pt x="1252" y="3322"/>
                    <a:pt x="97" y="8023"/>
                    <a:pt x="2263" y="11649"/>
                  </a:cubicBezTo>
                  <a:cubicBezTo>
                    <a:pt x="2712" y="12419"/>
                    <a:pt x="3274" y="13093"/>
                    <a:pt x="3964" y="13654"/>
                  </a:cubicBezTo>
                  <a:cubicBezTo>
                    <a:pt x="4605" y="14200"/>
                    <a:pt x="5343" y="14633"/>
                    <a:pt x="6113" y="14938"/>
                  </a:cubicBezTo>
                  <a:cubicBezTo>
                    <a:pt x="7012" y="15277"/>
                    <a:pt x="7961" y="15449"/>
                    <a:pt x="8913" y="15449"/>
                  </a:cubicBezTo>
                  <a:cubicBezTo>
                    <a:pt x="9490" y="15449"/>
                    <a:pt x="10068" y="15386"/>
                    <a:pt x="10638" y="15258"/>
                  </a:cubicBezTo>
                  <a:cubicBezTo>
                    <a:pt x="11905" y="14954"/>
                    <a:pt x="13076" y="14344"/>
                    <a:pt x="14055" y="13462"/>
                  </a:cubicBezTo>
                  <a:lnTo>
                    <a:pt x="17601" y="13462"/>
                  </a:lnTo>
                  <a:cubicBezTo>
                    <a:pt x="17617" y="13446"/>
                    <a:pt x="17617" y="13413"/>
                    <a:pt x="17601" y="13397"/>
                  </a:cubicBezTo>
                  <a:lnTo>
                    <a:pt x="16333" y="11536"/>
                  </a:lnTo>
                  <a:cubicBezTo>
                    <a:pt x="16189" y="11328"/>
                    <a:pt x="16076" y="11167"/>
                    <a:pt x="15996" y="11039"/>
                  </a:cubicBezTo>
                  <a:cubicBezTo>
                    <a:pt x="15916" y="10943"/>
                    <a:pt x="15868" y="10879"/>
                    <a:pt x="15868" y="10879"/>
                  </a:cubicBezTo>
                  <a:lnTo>
                    <a:pt x="15868" y="10879"/>
                  </a:lnTo>
                  <a:cubicBezTo>
                    <a:pt x="15868" y="10879"/>
                    <a:pt x="15900" y="10943"/>
                    <a:pt x="15964" y="11055"/>
                  </a:cubicBezTo>
                  <a:cubicBezTo>
                    <a:pt x="16044" y="11167"/>
                    <a:pt x="16157" y="11328"/>
                    <a:pt x="16285" y="11536"/>
                  </a:cubicBezTo>
                  <a:cubicBezTo>
                    <a:pt x="16582" y="11974"/>
                    <a:pt x="16985" y="12593"/>
                    <a:pt x="17509" y="13381"/>
                  </a:cubicBezTo>
                  <a:lnTo>
                    <a:pt x="17509" y="13381"/>
                  </a:lnTo>
                  <a:lnTo>
                    <a:pt x="15948" y="13365"/>
                  </a:lnTo>
                  <a:lnTo>
                    <a:pt x="14135" y="13365"/>
                  </a:lnTo>
                  <a:cubicBezTo>
                    <a:pt x="14104" y="13365"/>
                    <a:pt x="14065" y="13365"/>
                    <a:pt x="14029" y="13370"/>
                  </a:cubicBezTo>
                  <a:lnTo>
                    <a:pt x="14029" y="13370"/>
                  </a:lnTo>
                  <a:cubicBezTo>
                    <a:pt x="14026" y="13369"/>
                    <a:pt x="14024" y="13369"/>
                    <a:pt x="14021" y="13369"/>
                  </a:cubicBezTo>
                  <a:cubicBezTo>
                    <a:pt x="14007" y="13369"/>
                    <a:pt x="13991" y="13373"/>
                    <a:pt x="13975" y="13381"/>
                  </a:cubicBezTo>
                  <a:cubicBezTo>
                    <a:pt x="13012" y="14248"/>
                    <a:pt x="11857" y="14841"/>
                    <a:pt x="10606" y="15130"/>
                  </a:cubicBezTo>
                  <a:cubicBezTo>
                    <a:pt x="10059" y="15249"/>
                    <a:pt x="9503" y="15308"/>
                    <a:pt x="8949" y="15308"/>
                  </a:cubicBezTo>
                  <a:cubicBezTo>
                    <a:pt x="8006" y="15308"/>
                    <a:pt x="7067" y="15137"/>
                    <a:pt x="6178" y="14793"/>
                  </a:cubicBezTo>
                  <a:cubicBezTo>
                    <a:pt x="5408" y="14488"/>
                    <a:pt x="4686" y="14071"/>
                    <a:pt x="4060" y="13542"/>
                  </a:cubicBezTo>
                  <a:cubicBezTo>
                    <a:pt x="3402" y="12980"/>
                    <a:pt x="2841" y="12322"/>
                    <a:pt x="2391" y="11568"/>
                  </a:cubicBezTo>
                  <a:cubicBezTo>
                    <a:pt x="1" y="7477"/>
                    <a:pt x="1926" y="2215"/>
                    <a:pt x="6386" y="627"/>
                  </a:cubicBezTo>
                  <a:cubicBezTo>
                    <a:pt x="7230" y="327"/>
                    <a:pt x="8087" y="186"/>
                    <a:pt x="8925" y="186"/>
                  </a:cubicBezTo>
                  <a:cubicBezTo>
                    <a:pt x="12532" y="186"/>
                    <a:pt x="15812" y="2794"/>
                    <a:pt x="16397" y="6595"/>
                  </a:cubicBezTo>
                  <a:cubicBezTo>
                    <a:pt x="16413" y="6707"/>
                    <a:pt x="16429" y="6820"/>
                    <a:pt x="16445" y="6932"/>
                  </a:cubicBezTo>
                  <a:cubicBezTo>
                    <a:pt x="16461" y="7044"/>
                    <a:pt x="16461" y="7157"/>
                    <a:pt x="16478" y="7253"/>
                  </a:cubicBezTo>
                  <a:cubicBezTo>
                    <a:pt x="16478" y="7477"/>
                    <a:pt x="16510" y="7670"/>
                    <a:pt x="16494" y="7878"/>
                  </a:cubicBezTo>
                  <a:cubicBezTo>
                    <a:pt x="16494" y="8231"/>
                    <a:pt x="16461" y="8584"/>
                    <a:pt x="16413" y="8953"/>
                  </a:cubicBezTo>
                  <a:cubicBezTo>
                    <a:pt x="16333" y="9435"/>
                    <a:pt x="16221" y="9916"/>
                    <a:pt x="16044" y="10397"/>
                  </a:cubicBezTo>
                  <a:cubicBezTo>
                    <a:pt x="15996" y="10558"/>
                    <a:pt x="15948" y="10670"/>
                    <a:pt x="15916" y="10750"/>
                  </a:cubicBezTo>
                  <a:cubicBezTo>
                    <a:pt x="15900" y="10798"/>
                    <a:pt x="15884" y="10830"/>
                    <a:pt x="15868" y="10879"/>
                  </a:cubicBezTo>
                  <a:cubicBezTo>
                    <a:pt x="15900" y="10846"/>
                    <a:pt x="15916" y="10798"/>
                    <a:pt x="15932" y="10766"/>
                  </a:cubicBezTo>
                  <a:cubicBezTo>
                    <a:pt x="15964" y="10686"/>
                    <a:pt x="16028" y="10558"/>
                    <a:pt x="16076" y="10397"/>
                  </a:cubicBezTo>
                  <a:cubicBezTo>
                    <a:pt x="16269" y="9932"/>
                    <a:pt x="16397" y="9451"/>
                    <a:pt x="16478" y="8953"/>
                  </a:cubicBezTo>
                  <a:cubicBezTo>
                    <a:pt x="16542" y="8600"/>
                    <a:pt x="16574" y="8231"/>
                    <a:pt x="16574" y="7878"/>
                  </a:cubicBezTo>
                  <a:cubicBezTo>
                    <a:pt x="16590" y="7670"/>
                    <a:pt x="16558" y="7461"/>
                    <a:pt x="16558" y="7253"/>
                  </a:cubicBezTo>
                  <a:cubicBezTo>
                    <a:pt x="16542" y="7140"/>
                    <a:pt x="16558" y="7028"/>
                    <a:pt x="16542" y="6916"/>
                  </a:cubicBezTo>
                  <a:cubicBezTo>
                    <a:pt x="16526" y="6820"/>
                    <a:pt x="16510" y="6707"/>
                    <a:pt x="16494" y="6579"/>
                  </a:cubicBezTo>
                  <a:cubicBezTo>
                    <a:pt x="16333" y="5536"/>
                    <a:pt x="15964" y="4541"/>
                    <a:pt x="15403" y="3643"/>
                  </a:cubicBezTo>
                  <a:cubicBezTo>
                    <a:pt x="13945" y="1294"/>
                    <a:pt x="11431" y="0"/>
                    <a:pt x="88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1172308" y="187569"/>
            <a:ext cx="5228492" cy="4511119"/>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531" y="412120"/>
            <a:ext cx="4718977" cy="3914002"/>
          </a:xfrm>
          <a:prstGeom prst="rect">
            <a:avLst/>
          </a:prstGeom>
        </p:spPr>
      </p:pic>
      <p:sp>
        <p:nvSpPr>
          <p:cNvPr id="79" name="Google Shape;2580;p51"/>
          <p:cNvSpPr txBox="1">
            <a:spLocks noGrp="1"/>
          </p:cNvSpPr>
          <p:nvPr>
            <p:ph type="title"/>
          </p:nvPr>
        </p:nvSpPr>
        <p:spPr>
          <a:xfrm>
            <a:off x="6490966" y="1275231"/>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MPI + GPU</a:t>
            </a:r>
            <a:endParaRPr dirty="0"/>
          </a:p>
        </p:txBody>
      </p:sp>
    </p:spTree>
    <p:extLst>
      <p:ext uri="{BB962C8B-B14F-4D97-AF65-F5344CB8AC3E}">
        <p14:creationId xmlns:p14="http://schemas.microsoft.com/office/powerpoint/2010/main" val="3838687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0"/>
        <p:cNvGrpSpPr/>
        <p:nvPr/>
      </p:nvGrpSpPr>
      <p:grpSpPr>
        <a:xfrm>
          <a:off x="0" y="0"/>
          <a:ext cx="0" cy="0"/>
          <a:chOff x="0" y="0"/>
          <a:chExt cx="0" cy="0"/>
        </a:xfrm>
      </p:grpSpPr>
      <p:sp>
        <p:nvSpPr>
          <p:cNvPr id="3311" name="Google Shape;3311;p59"/>
          <p:cNvSpPr txBox="1">
            <a:spLocks noGrp="1"/>
          </p:cNvSpPr>
          <p:nvPr>
            <p:ph type="title"/>
          </p:nvPr>
        </p:nvSpPr>
        <p:spPr>
          <a:xfrm>
            <a:off x="732451" y="988342"/>
            <a:ext cx="3006000" cy="12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3312" name="Google Shape;3312;p59"/>
          <p:cNvGrpSpPr/>
          <p:nvPr/>
        </p:nvGrpSpPr>
        <p:grpSpPr>
          <a:xfrm>
            <a:off x="4087120" y="2021335"/>
            <a:ext cx="2123889" cy="2650247"/>
            <a:chOff x="4087120" y="2021335"/>
            <a:chExt cx="2123889" cy="2650247"/>
          </a:xfrm>
        </p:grpSpPr>
        <p:sp>
          <p:nvSpPr>
            <p:cNvPr id="3313" name="Google Shape;3313;p59"/>
            <p:cNvSpPr/>
            <p:nvPr/>
          </p:nvSpPr>
          <p:spPr>
            <a:xfrm>
              <a:off x="4956252" y="2031815"/>
              <a:ext cx="234061" cy="457321"/>
            </a:xfrm>
            <a:custGeom>
              <a:avLst/>
              <a:gdLst/>
              <a:ahLst/>
              <a:cxnLst/>
              <a:rect l="l" t="t" r="r" b="b"/>
              <a:pathLst>
                <a:path w="7303" h="14269" extrusionOk="0">
                  <a:moveTo>
                    <a:pt x="4184" y="1"/>
                  </a:moveTo>
                  <a:cubicBezTo>
                    <a:pt x="2817" y="1"/>
                    <a:pt x="1458" y="410"/>
                    <a:pt x="302" y="1213"/>
                  </a:cubicBezTo>
                  <a:lnTo>
                    <a:pt x="1" y="1413"/>
                  </a:lnTo>
                  <a:lnTo>
                    <a:pt x="235" y="11940"/>
                  </a:lnTo>
                  <a:cubicBezTo>
                    <a:pt x="252" y="13176"/>
                    <a:pt x="1237" y="14195"/>
                    <a:pt x="2474" y="14262"/>
                  </a:cubicBezTo>
                  <a:cubicBezTo>
                    <a:pt x="2534" y="14267"/>
                    <a:pt x="2593" y="14269"/>
                    <a:pt x="2652" y="14269"/>
                  </a:cubicBezTo>
                  <a:cubicBezTo>
                    <a:pt x="3927" y="14269"/>
                    <a:pt x="4982" y="13249"/>
                    <a:pt x="5014" y="11940"/>
                  </a:cubicBezTo>
                  <a:cubicBezTo>
                    <a:pt x="5047" y="10636"/>
                    <a:pt x="5080" y="9316"/>
                    <a:pt x="5080" y="9316"/>
                  </a:cubicBezTo>
                  <a:cubicBezTo>
                    <a:pt x="5080" y="9316"/>
                    <a:pt x="7052" y="9116"/>
                    <a:pt x="7169" y="7161"/>
                  </a:cubicBezTo>
                  <a:cubicBezTo>
                    <a:pt x="7303" y="5206"/>
                    <a:pt x="7186" y="695"/>
                    <a:pt x="7186" y="695"/>
                  </a:cubicBezTo>
                  <a:cubicBezTo>
                    <a:pt x="6235" y="230"/>
                    <a:pt x="5207" y="1"/>
                    <a:pt x="4184"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9"/>
            <p:cNvSpPr/>
            <p:nvPr/>
          </p:nvSpPr>
          <p:spPr>
            <a:xfrm>
              <a:off x="5152270" y="2148862"/>
              <a:ext cx="24134" cy="18365"/>
            </a:xfrm>
            <a:custGeom>
              <a:avLst/>
              <a:gdLst/>
              <a:ahLst/>
              <a:cxnLst/>
              <a:rect l="l" t="t" r="r" b="b"/>
              <a:pathLst>
                <a:path w="753" h="573" extrusionOk="0">
                  <a:moveTo>
                    <a:pt x="368" y="0"/>
                  </a:moveTo>
                  <a:cubicBezTo>
                    <a:pt x="117" y="0"/>
                    <a:pt x="0" y="318"/>
                    <a:pt x="167" y="485"/>
                  </a:cubicBezTo>
                  <a:cubicBezTo>
                    <a:pt x="226" y="543"/>
                    <a:pt x="301" y="572"/>
                    <a:pt x="374" y="572"/>
                  </a:cubicBezTo>
                  <a:cubicBezTo>
                    <a:pt x="447" y="572"/>
                    <a:pt x="518" y="543"/>
                    <a:pt x="568" y="485"/>
                  </a:cubicBezTo>
                  <a:cubicBezTo>
                    <a:pt x="752" y="318"/>
                    <a:pt x="635"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9"/>
            <p:cNvSpPr/>
            <p:nvPr/>
          </p:nvSpPr>
          <p:spPr>
            <a:xfrm>
              <a:off x="5150122" y="2143990"/>
              <a:ext cx="32691" cy="9839"/>
            </a:xfrm>
            <a:custGeom>
              <a:avLst/>
              <a:gdLst/>
              <a:ahLst/>
              <a:cxnLst/>
              <a:rect l="l" t="t" r="r" b="b"/>
              <a:pathLst>
                <a:path w="1020" h="307" extrusionOk="0">
                  <a:moveTo>
                    <a:pt x="481" y="1"/>
                  </a:moveTo>
                  <a:cubicBezTo>
                    <a:pt x="357" y="1"/>
                    <a:pt x="230" y="34"/>
                    <a:pt x="117" y="102"/>
                  </a:cubicBezTo>
                  <a:cubicBezTo>
                    <a:pt x="34" y="169"/>
                    <a:pt x="0" y="219"/>
                    <a:pt x="17" y="236"/>
                  </a:cubicBezTo>
                  <a:cubicBezTo>
                    <a:pt x="19" y="240"/>
                    <a:pt x="23" y="241"/>
                    <a:pt x="30" y="241"/>
                  </a:cubicBezTo>
                  <a:cubicBezTo>
                    <a:pt x="74" y="241"/>
                    <a:pt x="221" y="164"/>
                    <a:pt x="426" y="164"/>
                  </a:cubicBezTo>
                  <a:cubicBezTo>
                    <a:pt x="456" y="164"/>
                    <a:pt x="486" y="165"/>
                    <a:pt x="518" y="169"/>
                  </a:cubicBezTo>
                  <a:cubicBezTo>
                    <a:pt x="761" y="169"/>
                    <a:pt x="935" y="307"/>
                    <a:pt x="990" y="307"/>
                  </a:cubicBezTo>
                  <a:cubicBezTo>
                    <a:pt x="996" y="307"/>
                    <a:pt x="1000" y="306"/>
                    <a:pt x="1003" y="303"/>
                  </a:cubicBezTo>
                  <a:cubicBezTo>
                    <a:pt x="1020" y="286"/>
                    <a:pt x="986" y="219"/>
                    <a:pt x="903" y="152"/>
                  </a:cubicBezTo>
                  <a:cubicBezTo>
                    <a:pt x="783" y="51"/>
                    <a:pt x="634" y="1"/>
                    <a:pt x="4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9"/>
            <p:cNvSpPr/>
            <p:nvPr/>
          </p:nvSpPr>
          <p:spPr>
            <a:xfrm>
              <a:off x="5058812" y="2152195"/>
              <a:ext cx="23877" cy="18204"/>
            </a:xfrm>
            <a:custGeom>
              <a:avLst/>
              <a:gdLst/>
              <a:ahLst/>
              <a:cxnLst/>
              <a:rect l="l" t="t" r="r" b="b"/>
              <a:pathLst>
                <a:path w="745" h="568" extrusionOk="0">
                  <a:moveTo>
                    <a:pt x="368" y="0"/>
                  </a:moveTo>
                  <a:cubicBezTo>
                    <a:pt x="279" y="0"/>
                    <a:pt x="195" y="41"/>
                    <a:pt x="143" y="113"/>
                  </a:cubicBezTo>
                  <a:cubicBezTo>
                    <a:pt x="1" y="318"/>
                    <a:pt x="156" y="567"/>
                    <a:pt x="384" y="567"/>
                  </a:cubicBezTo>
                  <a:cubicBezTo>
                    <a:pt x="398" y="567"/>
                    <a:pt x="412" y="566"/>
                    <a:pt x="427" y="565"/>
                  </a:cubicBezTo>
                  <a:cubicBezTo>
                    <a:pt x="677" y="514"/>
                    <a:pt x="744" y="180"/>
                    <a:pt x="527" y="47"/>
                  </a:cubicBezTo>
                  <a:cubicBezTo>
                    <a:pt x="477" y="15"/>
                    <a:pt x="421" y="0"/>
                    <a:pt x="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9"/>
            <p:cNvSpPr/>
            <p:nvPr/>
          </p:nvSpPr>
          <p:spPr>
            <a:xfrm>
              <a:off x="5055863" y="2146971"/>
              <a:ext cx="32691" cy="10096"/>
            </a:xfrm>
            <a:custGeom>
              <a:avLst/>
              <a:gdLst/>
              <a:ahLst/>
              <a:cxnLst/>
              <a:rect l="l" t="t" r="r" b="b"/>
              <a:pathLst>
                <a:path w="1020" h="315" extrusionOk="0">
                  <a:moveTo>
                    <a:pt x="474" y="1"/>
                  </a:moveTo>
                  <a:cubicBezTo>
                    <a:pt x="352" y="1"/>
                    <a:pt x="228" y="36"/>
                    <a:pt x="118" y="109"/>
                  </a:cubicBezTo>
                  <a:cubicBezTo>
                    <a:pt x="34" y="176"/>
                    <a:pt x="1" y="226"/>
                    <a:pt x="17" y="243"/>
                  </a:cubicBezTo>
                  <a:cubicBezTo>
                    <a:pt x="19" y="247"/>
                    <a:pt x="24" y="248"/>
                    <a:pt x="30" y="248"/>
                  </a:cubicBezTo>
                  <a:cubicBezTo>
                    <a:pt x="80" y="248"/>
                    <a:pt x="256" y="158"/>
                    <a:pt x="472" y="158"/>
                  </a:cubicBezTo>
                  <a:cubicBezTo>
                    <a:pt x="487" y="158"/>
                    <a:pt x="503" y="158"/>
                    <a:pt x="519" y="159"/>
                  </a:cubicBezTo>
                  <a:cubicBezTo>
                    <a:pt x="762" y="175"/>
                    <a:pt x="936" y="314"/>
                    <a:pt x="991" y="314"/>
                  </a:cubicBezTo>
                  <a:cubicBezTo>
                    <a:pt x="996" y="314"/>
                    <a:pt x="1000" y="313"/>
                    <a:pt x="1003" y="310"/>
                  </a:cubicBezTo>
                  <a:cubicBezTo>
                    <a:pt x="1020" y="293"/>
                    <a:pt x="987" y="226"/>
                    <a:pt x="903" y="159"/>
                  </a:cubicBezTo>
                  <a:cubicBezTo>
                    <a:pt x="782" y="57"/>
                    <a:pt x="629" y="1"/>
                    <a:pt x="4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9"/>
            <p:cNvSpPr/>
            <p:nvPr/>
          </p:nvSpPr>
          <p:spPr>
            <a:xfrm>
              <a:off x="5116919" y="2148317"/>
              <a:ext cx="25736" cy="76599"/>
            </a:xfrm>
            <a:custGeom>
              <a:avLst/>
              <a:gdLst/>
              <a:ahLst/>
              <a:cxnLst/>
              <a:rect l="l" t="t" r="r" b="b"/>
              <a:pathLst>
                <a:path w="803" h="2390" extrusionOk="0">
                  <a:moveTo>
                    <a:pt x="35" y="0"/>
                  </a:moveTo>
                  <a:cubicBezTo>
                    <a:pt x="35" y="0"/>
                    <a:pt x="34" y="0"/>
                    <a:pt x="34" y="1"/>
                  </a:cubicBezTo>
                  <a:cubicBezTo>
                    <a:pt x="1" y="1"/>
                    <a:pt x="168" y="652"/>
                    <a:pt x="418" y="1454"/>
                  </a:cubicBezTo>
                  <a:cubicBezTo>
                    <a:pt x="485" y="1655"/>
                    <a:pt x="552" y="1838"/>
                    <a:pt x="619" y="2006"/>
                  </a:cubicBezTo>
                  <a:cubicBezTo>
                    <a:pt x="635" y="2072"/>
                    <a:pt x="652" y="2139"/>
                    <a:pt x="652" y="2223"/>
                  </a:cubicBezTo>
                  <a:cubicBezTo>
                    <a:pt x="652" y="2256"/>
                    <a:pt x="585" y="2273"/>
                    <a:pt x="519" y="2273"/>
                  </a:cubicBezTo>
                  <a:cubicBezTo>
                    <a:pt x="368" y="2273"/>
                    <a:pt x="218" y="2290"/>
                    <a:pt x="84" y="2340"/>
                  </a:cubicBezTo>
                  <a:cubicBezTo>
                    <a:pt x="218" y="2390"/>
                    <a:pt x="368" y="2390"/>
                    <a:pt x="519" y="2390"/>
                  </a:cubicBezTo>
                  <a:cubicBezTo>
                    <a:pt x="569" y="2390"/>
                    <a:pt x="602" y="2373"/>
                    <a:pt x="635" y="2373"/>
                  </a:cubicBezTo>
                  <a:cubicBezTo>
                    <a:pt x="702" y="2356"/>
                    <a:pt x="752" y="2323"/>
                    <a:pt x="769" y="2273"/>
                  </a:cubicBezTo>
                  <a:cubicBezTo>
                    <a:pt x="803" y="2173"/>
                    <a:pt x="786" y="2056"/>
                    <a:pt x="752" y="1972"/>
                  </a:cubicBezTo>
                  <a:cubicBezTo>
                    <a:pt x="686" y="1788"/>
                    <a:pt x="635" y="1605"/>
                    <a:pt x="569" y="1404"/>
                  </a:cubicBezTo>
                  <a:cubicBezTo>
                    <a:pt x="321" y="629"/>
                    <a:pt x="74"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9"/>
            <p:cNvSpPr/>
            <p:nvPr/>
          </p:nvSpPr>
          <p:spPr>
            <a:xfrm>
              <a:off x="5085317" y="2231326"/>
              <a:ext cx="47178" cy="24807"/>
            </a:xfrm>
            <a:custGeom>
              <a:avLst/>
              <a:gdLst/>
              <a:ahLst/>
              <a:cxnLst/>
              <a:rect l="l" t="t" r="r" b="b"/>
              <a:pathLst>
                <a:path w="1472" h="774" extrusionOk="0">
                  <a:moveTo>
                    <a:pt x="168" y="0"/>
                  </a:moveTo>
                  <a:cubicBezTo>
                    <a:pt x="168" y="0"/>
                    <a:pt x="1" y="468"/>
                    <a:pt x="586" y="719"/>
                  </a:cubicBezTo>
                  <a:cubicBezTo>
                    <a:pt x="674" y="756"/>
                    <a:pt x="767" y="774"/>
                    <a:pt x="859" y="774"/>
                  </a:cubicBezTo>
                  <a:cubicBezTo>
                    <a:pt x="1096" y="774"/>
                    <a:pt x="1327" y="656"/>
                    <a:pt x="1471" y="451"/>
                  </a:cubicBezTo>
                  <a:lnTo>
                    <a:pt x="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9"/>
            <p:cNvSpPr/>
            <p:nvPr/>
          </p:nvSpPr>
          <p:spPr>
            <a:xfrm>
              <a:off x="5038749" y="2302541"/>
              <a:ext cx="80349" cy="43524"/>
            </a:xfrm>
            <a:custGeom>
              <a:avLst/>
              <a:gdLst/>
              <a:ahLst/>
              <a:cxnLst/>
              <a:rect l="l" t="t" r="r" b="b"/>
              <a:pathLst>
                <a:path w="2507" h="1358" extrusionOk="0">
                  <a:moveTo>
                    <a:pt x="0" y="1"/>
                  </a:moveTo>
                  <a:cubicBezTo>
                    <a:pt x="0" y="1"/>
                    <a:pt x="505" y="1357"/>
                    <a:pt x="2327" y="1357"/>
                  </a:cubicBezTo>
                  <a:cubicBezTo>
                    <a:pt x="2380" y="1357"/>
                    <a:pt x="2434" y="1356"/>
                    <a:pt x="2490" y="1354"/>
                  </a:cubicBezTo>
                  <a:lnTo>
                    <a:pt x="2506" y="853"/>
                  </a:lnTo>
                  <a:cubicBezTo>
                    <a:pt x="1604" y="819"/>
                    <a:pt x="735" y="519"/>
                    <a:pt x="0"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9"/>
            <p:cNvSpPr/>
            <p:nvPr/>
          </p:nvSpPr>
          <p:spPr>
            <a:xfrm>
              <a:off x="4955194" y="2021335"/>
              <a:ext cx="231914" cy="175217"/>
            </a:xfrm>
            <a:custGeom>
              <a:avLst/>
              <a:gdLst/>
              <a:ahLst/>
              <a:cxnLst/>
              <a:rect l="l" t="t" r="r" b="b"/>
              <a:pathLst>
                <a:path w="7236" h="5467" extrusionOk="0">
                  <a:moveTo>
                    <a:pt x="3835" y="1"/>
                  </a:moveTo>
                  <a:cubicBezTo>
                    <a:pt x="3145" y="1"/>
                    <a:pt x="2453" y="80"/>
                    <a:pt x="1772" y="237"/>
                  </a:cubicBezTo>
                  <a:cubicBezTo>
                    <a:pt x="1772" y="237"/>
                    <a:pt x="101" y="855"/>
                    <a:pt x="34" y="1740"/>
                  </a:cubicBezTo>
                  <a:cubicBezTo>
                    <a:pt x="1" y="2475"/>
                    <a:pt x="17" y="3227"/>
                    <a:pt x="84" y="3946"/>
                  </a:cubicBezTo>
                  <a:lnTo>
                    <a:pt x="218" y="5466"/>
                  </a:lnTo>
                  <a:lnTo>
                    <a:pt x="836" y="5466"/>
                  </a:lnTo>
                  <a:lnTo>
                    <a:pt x="886" y="3428"/>
                  </a:lnTo>
                  <a:cubicBezTo>
                    <a:pt x="886" y="3428"/>
                    <a:pt x="2022" y="2609"/>
                    <a:pt x="2039" y="1373"/>
                  </a:cubicBezTo>
                  <a:cubicBezTo>
                    <a:pt x="2345" y="1326"/>
                    <a:pt x="3328" y="1198"/>
                    <a:pt x="4465" y="1198"/>
                  </a:cubicBezTo>
                  <a:cubicBezTo>
                    <a:pt x="5380" y="1198"/>
                    <a:pt x="6394" y="1281"/>
                    <a:pt x="7235" y="1556"/>
                  </a:cubicBezTo>
                  <a:lnTo>
                    <a:pt x="7219" y="1122"/>
                  </a:lnTo>
                  <a:cubicBezTo>
                    <a:pt x="7219" y="838"/>
                    <a:pt x="7052" y="587"/>
                    <a:pt x="6784" y="504"/>
                  </a:cubicBezTo>
                  <a:cubicBezTo>
                    <a:pt x="5834" y="167"/>
                    <a:pt x="4837" y="1"/>
                    <a:pt x="38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9"/>
            <p:cNvSpPr/>
            <p:nvPr/>
          </p:nvSpPr>
          <p:spPr>
            <a:xfrm>
              <a:off x="4922247" y="2143509"/>
              <a:ext cx="43684" cy="72433"/>
            </a:xfrm>
            <a:custGeom>
              <a:avLst/>
              <a:gdLst/>
              <a:ahLst/>
              <a:cxnLst/>
              <a:rect l="l" t="t" r="r" b="b"/>
              <a:pathLst>
                <a:path w="1363" h="2260" extrusionOk="0">
                  <a:moveTo>
                    <a:pt x="1045" y="0"/>
                  </a:moveTo>
                  <a:cubicBezTo>
                    <a:pt x="678" y="0"/>
                    <a:pt x="93" y="151"/>
                    <a:pt x="43" y="1153"/>
                  </a:cubicBezTo>
                  <a:cubicBezTo>
                    <a:pt x="0" y="2079"/>
                    <a:pt x="548" y="2259"/>
                    <a:pt x="951" y="2259"/>
                  </a:cubicBezTo>
                  <a:cubicBezTo>
                    <a:pt x="1180" y="2259"/>
                    <a:pt x="1363" y="2201"/>
                    <a:pt x="1363" y="2189"/>
                  </a:cubicBezTo>
                  <a:cubicBezTo>
                    <a:pt x="1363" y="2156"/>
                    <a:pt x="1346" y="852"/>
                    <a:pt x="1329" y="301"/>
                  </a:cubicBezTo>
                  <a:cubicBezTo>
                    <a:pt x="1329" y="134"/>
                    <a:pt x="1212" y="17"/>
                    <a:pt x="1045"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9"/>
            <p:cNvSpPr/>
            <p:nvPr/>
          </p:nvSpPr>
          <p:spPr>
            <a:xfrm>
              <a:off x="4934843" y="2158477"/>
              <a:ext cx="20929" cy="40543"/>
            </a:xfrm>
            <a:custGeom>
              <a:avLst/>
              <a:gdLst/>
              <a:ahLst/>
              <a:cxnLst/>
              <a:rect l="l" t="t" r="r" b="b"/>
              <a:pathLst>
                <a:path w="653" h="1265" extrusionOk="0">
                  <a:moveTo>
                    <a:pt x="402" y="1"/>
                  </a:moveTo>
                  <a:cubicBezTo>
                    <a:pt x="285" y="18"/>
                    <a:pt x="184" y="101"/>
                    <a:pt x="134" y="218"/>
                  </a:cubicBezTo>
                  <a:cubicBezTo>
                    <a:pt x="67" y="335"/>
                    <a:pt x="34" y="469"/>
                    <a:pt x="34" y="619"/>
                  </a:cubicBezTo>
                  <a:cubicBezTo>
                    <a:pt x="1" y="870"/>
                    <a:pt x="134" y="1120"/>
                    <a:pt x="368" y="1254"/>
                  </a:cubicBezTo>
                  <a:cubicBezTo>
                    <a:pt x="399" y="1260"/>
                    <a:pt x="429" y="1264"/>
                    <a:pt x="459" y="1264"/>
                  </a:cubicBezTo>
                  <a:cubicBezTo>
                    <a:pt x="511" y="1264"/>
                    <a:pt x="560" y="1252"/>
                    <a:pt x="602" y="1221"/>
                  </a:cubicBezTo>
                  <a:cubicBezTo>
                    <a:pt x="636" y="1187"/>
                    <a:pt x="652" y="1154"/>
                    <a:pt x="652" y="1154"/>
                  </a:cubicBezTo>
                  <a:cubicBezTo>
                    <a:pt x="636" y="1154"/>
                    <a:pt x="619" y="1171"/>
                    <a:pt x="585" y="1187"/>
                  </a:cubicBezTo>
                  <a:cubicBezTo>
                    <a:pt x="552" y="1196"/>
                    <a:pt x="519" y="1200"/>
                    <a:pt x="485" y="1200"/>
                  </a:cubicBezTo>
                  <a:cubicBezTo>
                    <a:pt x="452" y="1200"/>
                    <a:pt x="418" y="1196"/>
                    <a:pt x="385" y="1187"/>
                  </a:cubicBezTo>
                  <a:cubicBezTo>
                    <a:pt x="201" y="1054"/>
                    <a:pt x="101" y="836"/>
                    <a:pt x="134" y="619"/>
                  </a:cubicBezTo>
                  <a:cubicBezTo>
                    <a:pt x="134" y="486"/>
                    <a:pt x="151" y="369"/>
                    <a:pt x="218" y="268"/>
                  </a:cubicBezTo>
                  <a:cubicBezTo>
                    <a:pt x="251" y="168"/>
                    <a:pt x="318" y="101"/>
                    <a:pt x="402" y="68"/>
                  </a:cubicBezTo>
                  <a:cubicBezTo>
                    <a:pt x="468" y="68"/>
                    <a:pt x="535" y="101"/>
                    <a:pt x="552" y="151"/>
                  </a:cubicBezTo>
                  <a:cubicBezTo>
                    <a:pt x="569" y="185"/>
                    <a:pt x="569" y="218"/>
                    <a:pt x="569" y="218"/>
                  </a:cubicBezTo>
                  <a:cubicBezTo>
                    <a:pt x="569" y="221"/>
                    <a:pt x="570" y="222"/>
                    <a:pt x="571" y="222"/>
                  </a:cubicBezTo>
                  <a:cubicBezTo>
                    <a:pt x="579" y="222"/>
                    <a:pt x="599" y="190"/>
                    <a:pt x="585" y="135"/>
                  </a:cubicBezTo>
                  <a:cubicBezTo>
                    <a:pt x="585" y="101"/>
                    <a:pt x="569" y="68"/>
                    <a:pt x="535" y="51"/>
                  </a:cubicBezTo>
                  <a:cubicBezTo>
                    <a:pt x="502" y="18"/>
                    <a:pt x="452" y="1"/>
                    <a:pt x="402"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9"/>
            <p:cNvSpPr/>
            <p:nvPr/>
          </p:nvSpPr>
          <p:spPr>
            <a:xfrm>
              <a:off x="5269541" y="2143638"/>
              <a:ext cx="617475" cy="617411"/>
            </a:xfrm>
            <a:custGeom>
              <a:avLst/>
              <a:gdLst/>
              <a:ahLst/>
              <a:cxnLst/>
              <a:rect l="l" t="t" r="r" b="b"/>
              <a:pathLst>
                <a:path w="19266" h="19264" extrusionOk="0">
                  <a:moveTo>
                    <a:pt x="17611" y="1"/>
                  </a:moveTo>
                  <a:cubicBezTo>
                    <a:pt x="17375" y="1"/>
                    <a:pt x="17277" y="464"/>
                    <a:pt x="17277" y="464"/>
                  </a:cubicBezTo>
                  <a:cubicBezTo>
                    <a:pt x="17277" y="464"/>
                    <a:pt x="16380" y="2756"/>
                    <a:pt x="16107" y="2756"/>
                  </a:cubicBezTo>
                  <a:cubicBezTo>
                    <a:pt x="16101" y="2756"/>
                    <a:pt x="16096" y="2755"/>
                    <a:pt x="16091" y="2753"/>
                  </a:cubicBezTo>
                  <a:cubicBezTo>
                    <a:pt x="15840" y="2669"/>
                    <a:pt x="16341" y="1249"/>
                    <a:pt x="16542" y="781"/>
                  </a:cubicBezTo>
                  <a:cubicBezTo>
                    <a:pt x="16719" y="383"/>
                    <a:pt x="16636" y="115"/>
                    <a:pt x="16418" y="115"/>
                  </a:cubicBezTo>
                  <a:cubicBezTo>
                    <a:pt x="16389" y="115"/>
                    <a:pt x="16358" y="120"/>
                    <a:pt x="16325" y="130"/>
                  </a:cubicBezTo>
                  <a:cubicBezTo>
                    <a:pt x="16141" y="180"/>
                    <a:pt x="15489" y="1600"/>
                    <a:pt x="15289" y="2051"/>
                  </a:cubicBezTo>
                  <a:cubicBezTo>
                    <a:pt x="15148" y="2409"/>
                    <a:pt x="14822" y="3246"/>
                    <a:pt x="14557" y="3246"/>
                  </a:cubicBezTo>
                  <a:cubicBezTo>
                    <a:pt x="14475" y="3246"/>
                    <a:pt x="14399" y="3167"/>
                    <a:pt x="14336" y="2970"/>
                  </a:cubicBezTo>
                  <a:cubicBezTo>
                    <a:pt x="14052" y="2135"/>
                    <a:pt x="13534" y="1600"/>
                    <a:pt x="13301" y="1550"/>
                  </a:cubicBezTo>
                  <a:cubicBezTo>
                    <a:pt x="13294" y="1550"/>
                    <a:pt x="13287" y="1549"/>
                    <a:pt x="13280" y="1549"/>
                  </a:cubicBezTo>
                  <a:cubicBezTo>
                    <a:pt x="13027" y="1549"/>
                    <a:pt x="12904" y="1855"/>
                    <a:pt x="13083" y="2035"/>
                  </a:cubicBezTo>
                  <a:cubicBezTo>
                    <a:pt x="13267" y="2268"/>
                    <a:pt x="13401" y="2519"/>
                    <a:pt x="13501" y="2803"/>
                  </a:cubicBezTo>
                  <a:cubicBezTo>
                    <a:pt x="13601" y="3020"/>
                    <a:pt x="13651" y="3254"/>
                    <a:pt x="13668" y="3488"/>
                  </a:cubicBezTo>
                  <a:cubicBezTo>
                    <a:pt x="13718" y="3973"/>
                    <a:pt x="13702" y="4457"/>
                    <a:pt x="13651" y="4925"/>
                  </a:cubicBezTo>
                  <a:lnTo>
                    <a:pt x="8806" y="13614"/>
                  </a:lnTo>
                  <a:lnTo>
                    <a:pt x="1070" y="10690"/>
                  </a:lnTo>
                  <a:lnTo>
                    <a:pt x="1" y="15117"/>
                  </a:lnTo>
                  <a:cubicBezTo>
                    <a:pt x="1" y="15117"/>
                    <a:pt x="9423" y="19264"/>
                    <a:pt x="10700" y="19264"/>
                  </a:cubicBezTo>
                  <a:cubicBezTo>
                    <a:pt x="10750" y="19264"/>
                    <a:pt x="10787" y="19258"/>
                    <a:pt x="10811" y="19244"/>
                  </a:cubicBezTo>
                  <a:cubicBezTo>
                    <a:pt x="12248" y="18459"/>
                    <a:pt x="16759" y="5827"/>
                    <a:pt x="16759" y="5827"/>
                  </a:cubicBezTo>
                  <a:cubicBezTo>
                    <a:pt x="17428" y="4975"/>
                    <a:pt x="18062" y="4073"/>
                    <a:pt x="18631" y="3154"/>
                  </a:cubicBezTo>
                  <a:cubicBezTo>
                    <a:pt x="19265" y="2018"/>
                    <a:pt x="19165" y="1951"/>
                    <a:pt x="19015" y="1901"/>
                  </a:cubicBezTo>
                  <a:cubicBezTo>
                    <a:pt x="19003" y="1897"/>
                    <a:pt x="18991" y="1895"/>
                    <a:pt x="18978" y="1895"/>
                  </a:cubicBezTo>
                  <a:cubicBezTo>
                    <a:pt x="18629" y="1895"/>
                    <a:pt x="18002" y="3413"/>
                    <a:pt x="17790" y="3413"/>
                  </a:cubicBezTo>
                  <a:cubicBezTo>
                    <a:pt x="17761" y="3413"/>
                    <a:pt x="17740" y="3385"/>
                    <a:pt x="17728" y="3321"/>
                  </a:cubicBezTo>
                  <a:cubicBezTo>
                    <a:pt x="17645" y="2770"/>
                    <a:pt x="19015" y="848"/>
                    <a:pt x="18597" y="731"/>
                  </a:cubicBezTo>
                  <a:cubicBezTo>
                    <a:pt x="18578" y="725"/>
                    <a:pt x="18558" y="722"/>
                    <a:pt x="18538" y="722"/>
                  </a:cubicBezTo>
                  <a:cubicBezTo>
                    <a:pt x="18005" y="722"/>
                    <a:pt x="17257" y="2793"/>
                    <a:pt x="17177" y="2970"/>
                  </a:cubicBezTo>
                  <a:cubicBezTo>
                    <a:pt x="17147" y="3031"/>
                    <a:pt x="17093" y="3056"/>
                    <a:pt x="17040" y="3056"/>
                  </a:cubicBezTo>
                  <a:cubicBezTo>
                    <a:pt x="16946" y="3056"/>
                    <a:pt x="16856" y="2977"/>
                    <a:pt x="16910" y="2870"/>
                  </a:cubicBezTo>
                  <a:cubicBezTo>
                    <a:pt x="17027" y="2636"/>
                    <a:pt x="18213" y="180"/>
                    <a:pt x="17678" y="13"/>
                  </a:cubicBezTo>
                  <a:cubicBezTo>
                    <a:pt x="17655" y="4"/>
                    <a:pt x="17632" y="1"/>
                    <a:pt x="17611"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9"/>
            <p:cNvSpPr/>
            <p:nvPr/>
          </p:nvSpPr>
          <p:spPr>
            <a:xfrm>
              <a:off x="4655847" y="2397313"/>
              <a:ext cx="801699" cy="763687"/>
            </a:xfrm>
            <a:custGeom>
              <a:avLst/>
              <a:gdLst/>
              <a:ahLst/>
              <a:cxnLst/>
              <a:rect l="l" t="t" r="r" b="b"/>
              <a:pathLst>
                <a:path w="25014" h="23828" extrusionOk="0">
                  <a:moveTo>
                    <a:pt x="14687" y="1"/>
                  </a:moveTo>
                  <a:cubicBezTo>
                    <a:pt x="13986" y="218"/>
                    <a:pt x="12916" y="653"/>
                    <a:pt x="12515" y="736"/>
                  </a:cubicBezTo>
                  <a:cubicBezTo>
                    <a:pt x="12481" y="743"/>
                    <a:pt x="12442" y="746"/>
                    <a:pt x="12397" y="746"/>
                  </a:cubicBezTo>
                  <a:cubicBezTo>
                    <a:pt x="11861" y="746"/>
                    <a:pt x="10570" y="313"/>
                    <a:pt x="9691" y="51"/>
                  </a:cubicBezTo>
                  <a:cubicBezTo>
                    <a:pt x="7486" y="168"/>
                    <a:pt x="6133" y="1137"/>
                    <a:pt x="4111" y="2658"/>
                  </a:cubicBezTo>
                  <a:lnTo>
                    <a:pt x="0" y="5916"/>
                  </a:lnTo>
                  <a:lnTo>
                    <a:pt x="4863" y="10878"/>
                  </a:lnTo>
                  <a:lnTo>
                    <a:pt x="6366" y="9742"/>
                  </a:lnTo>
                  <a:cubicBezTo>
                    <a:pt x="6450" y="11998"/>
                    <a:pt x="6534" y="12014"/>
                    <a:pt x="6650" y="14320"/>
                  </a:cubicBezTo>
                  <a:lnTo>
                    <a:pt x="6751" y="23209"/>
                  </a:lnTo>
                  <a:lnTo>
                    <a:pt x="20485" y="23827"/>
                  </a:lnTo>
                  <a:lnTo>
                    <a:pt x="19616" y="14938"/>
                  </a:lnTo>
                  <a:lnTo>
                    <a:pt x="19199" y="7954"/>
                  </a:lnTo>
                  <a:lnTo>
                    <a:pt x="23142" y="9859"/>
                  </a:lnTo>
                  <a:lnTo>
                    <a:pt x="25013" y="4295"/>
                  </a:lnTo>
                  <a:cubicBezTo>
                    <a:pt x="22858" y="3226"/>
                    <a:pt x="21337" y="2591"/>
                    <a:pt x="20168" y="1856"/>
                  </a:cubicBezTo>
                  <a:cubicBezTo>
                    <a:pt x="17419" y="144"/>
                    <a:pt x="16203" y="11"/>
                    <a:pt x="15400" y="11"/>
                  </a:cubicBezTo>
                  <a:cubicBezTo>
                    <a:pt x="15253" y="11"/>
                    <a:pt x="15120" y="16"/>
                    <a:pt x="14994" y="16"/>
                  </a:cubicBezTo>
                  <a:cubicBezTo>
                    <a:pt x="14888" y="16"/>
                    <a:pt x="14787" y="12"/>
                    <a:pt x="14687"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59"/>
            <p:cNvSpPr/>
            <p:nvPr/>
          </p:nvSpPr>
          <p:spPr>
            <a:xfrm>
              <a:off x="4959489" y="2361994"/>
              <a:ext cx="95349" cy="61600"/>
            </a:xfrm>
            <a:custGeom>
              <a:avLst/>
              <a:gdLst/>
              <a:ahLst/>
              <a:cxnLst/>
              <a:rect l="l" t="t" r="r" b="b"/>
              <a:pathLst>
                <a:path w="2975" h="1922" extrusionOk="0">
                  <a:moveTo>
                    <a:pt x="0" y="0"/>
                  </a:moveTo>
                  <a:lnTo>
                    <a:pt x="34" y="1420"/>
                  </a:lnTo>
                  <a:lnTo>
                    <a:pt x="2974" y="1922"/>
                  </a:lnTo>
                  <a:cubicBezTo>
                    <a:pt x="2456" y="217"/>
                    <a:pt x="0" y="0"/>
                    <a:pt x="0"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59"/>
            <p:cNvSpPr/>
            <p:nvPr/>
          </p:nvSpPr>
          <p:spPr>
            <a:xfrm>
              <a:off x="5054806" y="2359847"/>
              <a:ext cx="72850" cy="63747"/>
            </a:xfrm>
            <a:custGeom>
              <a:avLst/>
              <a:gdLst/>
              <a:ahLst/>
              <a:cxnLst/>
              <a:rect l="l" t="t" r="r" b="b"/>
              <a:pathLst>
                <a:path w="2273" h="1989" extrusionOk="0">
                  <a:moveTo>
                    <a:pt x="2056" y="0"/>
                  </a:moveTo>
                  <a:cubicBezTo>
                    <a:pt x="2056" y="0"/>
                    <a:pt x="418" y="134"/>
                    <a:pt x="0" y="1989"/>
                  </a:cubicBezTo>
                  <a:lnTo>
                    <a:pt x="2273" y="1387"/>
                  </a:lnTo>
                  <a:lnTo>
                    <a:pt x="205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9"/>
            <p:cNvSpPr/>
            <p:nvPr/>
          </p:nvSpPr>
          <p:spPr>
            <a:xfrm>
              <a:off x="5134065" y="2563332"/>
              <a:ext cx="62145" cy="82497"/>
            </a:xfrm>
            <a:custGeom>
              <a:avLst/>
              <a:gdLst/>
              <a:ahLst/>
              <a:cxnLst/>
              <a:rect l="l" t="t" r="r" b="b"/>
              <a:pathLst>
                <a:path w="1939" h="2574" extrusionOk="0">
                  <a:moveTo>
                    <a:pt x="34" y="84"/>
                  </a:moveTo>
                  <a:lnTo>
                    <a:pt x="34" y="84"/>
                  </a:lnTo>
                  <a:cubicBezTo>
                    <a:pt x="201" y="101"/>
                    <a:pt x="385" y="118"/>
                    <a:pt x="552" y="118"/>
                  </a:cubicBezTo>
                  <a:cubicBezTo>
                    <a:pt x="855" y="118"/>
                    <a:pt x="1281" y="133"/>
                    <a:pt x="1771" y="134"/>
                  </a:cubicBezTo>
                  <a:lnTo>
                    <a:pt x="1771" y="134"/>
                  </a:lnTo>
                  <a:cubicBezTo>
                    <a:pt x="1773" y="642"/>
                    <a:pt x="1787" y="1236"/>
                    <a:pt x="1788" y="1860"/>
                  </a:cubicBezTo>
                  <a:lnTo>
                    <a:pt x="1788" y="1860"/>
                  </a:lnTo>
                  <a:cubicBezTo>
                    <a:pt x="1754" y="1881"/>
                    <a:pt x="1726" y="1897"/>
                    <a:pt x="1688" y="1922"/>
                  </a:cubicBezTo>
                  <a:lnTo>
                    <a:pt x="1025" y="2396"/>
                  </a:lnTo>
                  <a:lnTo>
                    <a:pt x="1025" y="2396"/>
                  </a:lnTo>
                  <a:lnTo>
                    <a:pt x="117" y="1832"/>
                  </a:lnTo>
                  <a:lnTo>
                    <a:pt x="117" y="1832"/>
                  </a:lnTo>
                  <a:cubicBezTo>
                    <a:pt x="115" y="1323"/>
                    <a:pt x="83" y="908"/>
                    <a:pt x="67" y="602"/>
                  </a:cubicBezTo>
                  <a:cubicBezTo>
                    <a:pt x="67" y="435"/>
                    <a:pt x="67" y="251"/>
                    <a:pt x="34" y="84"/>
                  </a:cubicBezTo>
                  <a:close/>
                  <a:moveTo>
                    <a:pt x="1838" y="1"/>
                  </a:moveTo>
                  <a:cubicBezTo>
                    <a:pt x="1287" y="1"/>
                    <a:pt x="819" y="34"/>
                    <a:pt x="501" y="51"/>
                  </a:cubicBezTo>
                  <a:cubicBezTo>
                    <a:pt x="351" y="51"/>
                    <a:pt x="201" y="51"/>
                    <a:pt x="34" y="84"/>
                  </a:cubicBezTo>
                  <a:cubicBezTo>
                    <a:pt x="17" y="235"/>
                    <a:pt x="0" y="402"/>
                    <a:pt x="17" y="552"/>
                  </a:cubicBezTo>
                  <a:cubicBezTo>
                    <a:pt x="0" y="869"/>
                    <a:pt x="0" y="1321"/>
                    <a:pt x="0" y="1889"/>
                  </a:cubicBezTo>
                  <a:lnTo>
                    <a:pt x="0" y="1922"/>
                  </a:lnTo>
                  <a:lnTo>
                    <a:pt x="17" y="1939"/>
                  </a:lnTo>
                  <a:lnTo>
                    <a:pt x="986" y="2557"/>
                  </a:lnTo>
                  <a:lnTo>
                    <a:pt x="1036" y="2574"/>
                  </a:lnTo>
                  <a:lnTo>
                    <a:pt x="1070" y="2540"/>
                  </a:lnTo>
                  <a:cubicBezTo>
                    <a:pt x="1304" y="2390"/>
                    <a:pt x="1537" y="2223"/>
                    <a:pt x="1771" y="2056"/>
                  </a:cubicBezTo>
                  <a:lnTo>
                    <a:pt x="1905" y="1956"/>
                  </a:lnTo>
                  <a:lnTo>
                    <a:pt x="1938" y="1939"/>
                  </a:lnTo>
                  <a:lnTo>
                    <a:pt x="1938" y="1889"/>
                  </a:lnTo>
                  <a:cubicBezTo>
                    <a:pt x="1922" y="1220"/>
                    <a:pt x="1922" y="602"/>
                    <a:pt x="1905" y="67"/>
                  </a:cubicBezTo>
                  <a:lnTo>
                    <a:pt x="19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59"/>
            <p:cNvSpPr/>
            <p:nvPr/>
          </p:nvSpPr>
          <p:spPr>
            <a:xfrm>
              <a:off x="5134065" y="2577274"/>
              <a:ext cx="57850" cy="4840"/>
            </a:xfrm>
            <a:custGeom>
              <a:avLst/>
              <a:gdLst/>
              <a:ahLst/>
              <a:cxnLst/>
              <a:rect l="l" t="t" r="r" b="b"/>
              <a:pathLst>
                <a:path w="1805" h="151" extrusionOk="0">
                  <a:moveTo>
                    <a:pt x="903" y="0"/>
                  </a:moveTo>
                  <a:cubicBezTo>
                    <a:pt x="401" y="0"/>
                    <a:pt x="0" y="33"/>
                    <a:pt x="0" y="67"/>
                  </a:cubicBezTo>
                  <a:cubicBezTo>
                    <a:pt x="0" y="117"/>
                    <a:pt x="401" y="150"/>
                    <a:pt x="903" y="150"/>
                  </a:cubicBezTo>
                  <a:cubicBezTo>
                    <a:pt x="1404" y="150"/>
                    <a:pt x="1805" y="117"/>
                    <a:pt x="1805" y="84"/>
                  </a:cubicBezTo>
                  <a:cubicBezTo>
                    <a:pt x="1805" y="33"/>
                    <a:pt x="1404" y="0"/>
                    <a:pt x="9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59"/>
            <p:cNvSpPr/>
            <p:nvPr/>
          </p:nvSpPr>
          <p:spPr>
            <a:xfrm>
              <a:off x="5053203" y="2423562"/>
              <a:ext cx="5929" cy="85189"/>
            </a:xfrm>
            <a:custGeom>
              <a:avLst/>
              <a:gdLst/>
              <a:ahLst/>
              <a:cxnLst/>
              <a:rect l="l" t="t" r="r" b="b"/>
              <a:pathLst>
                <a:path w="185" h="2658" extrusionOk="0">
                  <a:moveTo>
                    <a:pt x="84" y="1"/>
                  </a:moveTo>
                  <a:cubicBezTo>
                    <a:pt x="34" y="1"/>
                    <a:pt x="0" y="602"/>
                    <a:pt x="17" y="1337"/>
                  </a:cubicBezTo>
                  <a:cubicBezTo>
                    <a:pt x="17" y="2073"/>
                    <a:pt x="67" y="2657"/>
                    <a:pt x="117" y="2657"/>
                  </a:cubicBezTo>
                  <a:cubicBezTo>
                    <a:pt x="151" y="2657"/>
                    <a:pt x="184" y="2073"/>
                    <a:pt x="167" y="1337"/>
                  </a:cubicBezTo>
                  <a:cubicBezTo>
                    <a:pt x="167" y="585"/>
                    <a:pt x="117"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9"/>
            <p:cNvSpPr/>
            <p:nvPr/>
          </p:nvSpPr>
          <p:spPr>
            <a:xfrm>
              <a:off x="5066055" y="2434075"/>
              <a:ext cx="13397" cy="11826"/>
            </a:xfrm>
            <a:custGeom>
              <a:avLst/>
              <a:gdLst/>
              <a:ahLst/>
              <a:cxnLst/>
              <a:rect l="l" t="t" r="r" b="b"/>
              <a:pathLst>
                <a:path w="418" h="369" extrusionOk="0">
                  <a:moveTo>
                    <a:pt x="244" y="0"/>
                  </a:moveTo>
                  <a:cubicBezTo>
                    <a:pt x="212" y="0"/>
                    <a:pt x="192" y="14"/>
                    <a:pt x="201" y="24"/>
                  </a:cubicBezTo>
                  <a:cubicBezTo>
                    <a:pt x="201" y="40"/>
                    <a:pt x="234" y="57"/>
                    <a:pt x="251" y="107"/>
                  </a:cubicBezTo>
                  <a:cubicBezTo>
                    <a:pt x="268" y="157"/>
                    <a:pt x="268" y="207"/>
                    <a:pt x="217" y="207"/>
                  </a:cubicBezTo>
                  <a:cubicBezTo>
                    <a:pt x="206" y="210"/>
                    <a:pt x="196" y="212"/>
                    <a:pt x="187" y="212"/>
                  </a:cubicBezTo>
                  <a:cubicBezTo>
                    <a:pt x="145" y="212"/>
                    <a:pt x="134" y="179"/>
                    <a:pt x="134" y="124"/>
                  </a:cubicBezTo>
                  <a:cubicBezTo>
                    <a:pt x="134" y="90"/>
                    <a:pt x="167" y="57"/>
                    <a:pt x="167" y="40"/>
                  </a:cubicBezTo>
                  <a:cubicBezTo>
                    <a:pt x="167" y="27"/>
                    <a:pt x="155" y="19"/>
                    <a:pt x="137" y="19"/>
                  </a:cubicBezTo>
                  <a:cubicBezTo>
                    <a:pt x="108" y="19"/>
                    <a:pt x="64" y="39"/>
                    <a:pt x="34" y="90"/>
                  </a:cubicBezTo>
                  <a:cubicBezTo>
                    <a:pt x="0" y="157"/>
                    <a:pt x="0" y="207"/>
                    <a:pt x="34" y="274"/>
                  </a:cubicBezTo>
                  <a:cubicBezTo>
                    <a:pt x="76" y="338"/>
                    <a:pt x="143" y="369"/>
                    <a:pt x="209" y="369"/>
                  </a:cubicBezTo>
                  <a:cubicBezTo>
                    <a:pt x="297" y="369"/>
                    <a:pt x="382" y="313"/>
                    <a:pt x="401" y="207"/>
                  </a:cubicBezTo>
                  <a:cubicBezTo>
                    <a:pt x="418" y="141"/>
                    <a:pt x="385" y="74"/>
                    <a:pt x="334" y="40"/>
                  </a:cubicBezTo>
                  <a:cubicBezTo>
                    <a:pt x="304" y="10"/>
                    <a:pt x="270" y="0"/>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9"/>
            <p:cNvSpPr/>
            <p:nvPr/>
          </p:nvSpPr>
          <p:spPr>
            <a:xfrm>
              <a:off x="5069260" y="2468272"/>
              <a:ext cx="13942" cy="12115"/>
            </a:xfrm>
            <a:custGeom>
              <a:avLst/>
              <a:gdLst/>
              <a:ahLst/>
              <a:cxnLst/>
              <a:rect l="l" t="t" r="r" b="b"/>
              <a:pathLst>
                <a:path w="435" h="378" extrusionOk="0">
                  <a:moveTo>
                    <a:pt x="151" y="0"/>
                  </a:moveTo>
                  <a:cubicBezTo>
                    <a:pt x="128" y="0"/>
                    <a:pt x="85" y="18"/>
                    <a:pt x="51" y="76"/>
                  </a:cubicBezTo>
                  <a:cubicBezTo>
                    <a:pt x="17" y="126"/>
                    <a:pt x="1" y="193"/>
                    <a:pt x="34" y="243"/>
                  </a:cubicBezTo>
                  <a:cubicBezTo>
                    <a:pt x="69" y="331"/>
                    <a:pt x="146" y="377"/>
                    <a:pt x="225" y="377"/>
                  </a:cubicBezTo>
                  <a:cubicBezTo>
                    <a:pt x="297" y="377"/>
                    <a:pt x="371" y="339"/>
                    <a:pt x="418" y="260"/>
                  </a:cubicBezTo>
                  <a:cubicBezTo>
                    <a:pt x="435" y="210"/>
                    <a:pt x="435" y="143"/>
                    <a:pt x="418" y="93"/>
                  </a:cubicBezTo>
                  <a:cubicBezTo>
                    <a:pt x="387" y="30"/>
                    <a:pt x="343" y="13"/>
                    <a:pt x="314" y="13"/>
                  </a:cubicBezTo>
                  <a:cubicBezTo>
                    <a:pt x="296" y="13"/>
                    <a:pt x="285" y="20"/>
                    <a:pt x="285" y="26"/>
                  </a:cubicBezTo>
                  <a:cubicBezTo>
                    <a:pt x="268" y="43"/>
                    <a:pt x="301" y="76"/>
                    <a:pt x="301" y="126"/>
                  </a:cubicBezTo>
                  <a:cubicBezTo>
                    <a:pt x="301" y="176"/>
                    <a:pt x="285" y="226"/>
                    <a:pt x="218" y="226"/>
                  </a:cubicBezTo>
                  <a:cubicBezTo>
                    <a:pt x="168" y="210"/>
                    <a:pt x="134" y="176"/>
                    <a:pt x="151" y="109"/>
                  </a:cubicBezTo>
                  <a:cubicBezTo>
                    <a:pt x="151" y="59"/>
                    <a:pt x="184" y="43"/>
                    <a:pt x="168" y="9"/>
                  </a:cubicBezTo>
                  <a:cubicBezTo>
                    <a:pt x="168" y="4"/>
                    <a:pt x="161"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9"/>
            <p:cNvSpPr/>
            <p:nvPr/>
          </p:nvSpPr>
          <p:spPr>
            <a:xfrm>
              <a:off x="4961636" y="2397858"/>
              <a:ext cx="74997" cy="54132"/>
            </a:xfrm>
            <a:custGeom>
              <a:avLst/>
              <a:gdLst/>
              <a:ahLst/>
              <a:cxnLst/>
              <a:rect l="l" t="t" r="r" b="b"/>
              <a:pathLst>
                <a:path w="2340" h="1689" extrusionOk="0">
                  <a:moveTo>
                    <a:pt x="2189" y="1"/>
                  </a:moveTo>
                  <a:cubicBezTo>
                    <a:pt x="2055" y="34"/>
                    <a:pt x="1938" y="134"/>
                    <a:pt x="1888" y="268"/>
                  </a:cubicBezTo>
                  <a:cubicBezTo>
                    <a:pt x="1838" y="452"/>
                    <a:pt x="1788" y="652"/>
                    <a:pt x="1754" y="836"/>
                  </a:cubicBezTo>
                  <a:cubicBezTo>
                    <a:pt x="1727" y="1014"/>
                    <a:pt x="1688" y="1215"/>
                    <a:pt x="1648" y="1410"/>
                  </a:cubicBezTo>
                  <a:lnTo>
                    <a:pt x="1648" y="1410"/>
                  </a:lnTo>
                  <a:lnTo>
                    <a:pt x="1571" y="1354"/>
                  </a:lnTo>
                  <a:cubicBezTo>
                    <a:pt x="691" y="735"/>
                    <a:pt x="65" y="100"/>
                    <a:pt x="4" y="100"/>
                  </a:cubicBezTo>
                  <a:cubicBezTo>
                    <a:pt x="2" y="100"/>
                    <a:pt x="1" y="100"/>
                    <a:pt x="0" y="101"/>
                  </a:cubicBezTo>
                  <a:cubicBezTo>
                    <a:pt x="100" y="285"/>
                    <a:pt x="234" y="435"/>
                    <a:pt x="384" y="569"/>
                  </a:cubicBezTo>
                  <a:cubicBezTo>
                    <a:pt x="719" y="903"/>
                    <a:pt x="1086" y="1204"/>
                    <a:pt x="1470" y="1488"/>
                  </a:cubicBezTo>
                  <a:cubicBezTo>
                    <a:pt x="1537" y="1521"/>
                    <a:pt x="1604" y="1571"/>
                    <a:pt x="1654" y="1605"/>
                  </a:cubicBezTo>
                  <a:lnTo>
                    <a:pt x="1754" y="1688"/>
                  </a:lnTo>
                  <a:lnTo>
                    <a:pt x="1788" y="1555"/>
                  </a:lnTo>
                  <a:cubicBezTo>
                    <a:pt x="1821" y="1321"/>
                    <a:pt x="1855" y="1087"/>
                    <a:pt x="1888" y="870"/>
                  </a:cubicBezTo>
                  <a:cubicBezTo>
                    <a:pt x="1922" y="669"/>
                    <a:pt x="1938" y="485"/>
                    <a:pt x="1988" y="301"/>
                  </a:cubicBezTo>
                  <a:cubicBezTo>
                    <a:pt x="2022" y="201"/>
                    <a:pt x="2089" y="101"/>
                    <a:pt x="2206" y="51"/>
                  </a:cubicBezTo>
                  <a:cubicBezTo>
                    <a:pt x="2239" y="42"/>
                    <a:pt x="2268" y="42"/>
                    <a:pt x="2291" y="42"/>
                  </a:cubicBezTo>
                  <a:cubicBezTo>
                    <a:pt x="2309" y="42"/>
                    <a:pt x="2323" y="42"/>
                    <a:pt x="2333" y="38"/>
                  </a:cubicBezTo>
                  <a:lnTo>
                    <a:pt x="2333" y="38"/>
                  </a:lnTo>
                  <a:cubicBezTo>
                    <a:pt x="2337" y="43"/>
                    <a:pt x="2339" y="47"/>
                    <a:pt x="2339" y="51"/>
                  </a:cubicBezTo>
                  <a:lnTo>
                    <a:pt x="2339" y="34"/>
                  </a:lnTo>
                  <a:cubicBezTo>
                    <a:pt x="2337" y="36"/>
                    <a:pt x="2335" y="37"/>
                    <a:pt x="2333" y="38"/>
                  </a:cubicBezTo>
                  <a:lnTo>
                    <a:pt x="2333" y="38"/>
                  </a:lnTo>
                  <a:cubicBezTo>
                    <a:pt x="2316" y="21"/>
                    <a:pt x="2268"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9"/>
            <p:cNvSpPr/>
            <p:nvPr/>
          </p:nvSpPr>
          <p:spPr>
            <a:xfrm>
              <a:off x="5068203" y="2394653"/>
              <a:ext cx="63203" cy="59998"/>
            </a:xfrm>
            <a:custGeom>
              <a:avLst/>
              <a:gdLst/>
              <a:ahLst/>
              <a:cxnLst/>
              <a:rect l="l" t="t" r="r" b="b"/>
              <a:pathLst>
                <a:path w="1972" h="1872" extrusionOk="0">
                  <a:moveTo>
                    <a:pt x="50" y="0"/>
                  </a:moveTo>
                  <a:cubicBezTo>
                    <a:pt x="0" y="17"/>
                    <a:pt x="551" y="685"/>
                    <a:pt x="685" y="1705"/>
                  </a:cubicBezTo>
                  <a:lnTo>
                    <a:pt x="702" y="1872"/>
                  </a:lnTo>
                  <a:lnTo>
                    <a:pt x="819" y="1755"/>
                  </a:lnTo>
                  <a:cubicBezTo>
                    <a:pt x="819" y="1738"/>
                    <a:pt x="836" y="1738"/>
                    <a:pt x="852" y="1721"/>
                  </a:cubicBezTo>
                  <a:cubicBezTo>
                    <a:pt x="1638" y="970"/>
                    <a:pt x="1972" y="134"/>
                    <a:pt x="1938" y="134"/>
                  </a:cubicBezTo>
                  <a:lnTo>
                    <a:pt x="1922" y="134"/>
                  </a:lnTo>
                  <a:cubicBezTo>
                    <a:pt x="1921" y="133"/>
                    <a:pt x="1920" y="133"/>
                    <a:pt x="1919" y="133"/>
                  </a:cubicBezTo>
                  <a:cubicBezTo>
                    <a:pt x="1874" y="133"/>
                    <a:pt x="1513" y="851"/>
                    <a:pt x="809" y="1534"/>
                  </a:cubicBezTo>
                  <a:lnTo>
                    <a:pt x="809" y="1534"/>
                  </a:lnTo>
                  <a:cubicBezTo>
                    <a:pt x="733" y="1141"/>
                    <a:pt x="593" y="773"/>
                    <a:pt x="401" y="418"/>
                  </a:cubicBezTo>
                  <a:cubicBezTo>
                    <a:pt x="318" y="251"/>
                    <a:pt x="201" y="117"/>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9"/>
            <p:cNvSpPr/>
            <p:nvPr/>
          </p:nvSpPr>
          <p:spPr>
            <a:xfrm>
              <a:off x="4846481" y="2484041"/>
              <a:ext cx="30031" cy="39710"/>
            </a:xfrm>
            <a:custGeom>
              <a:avLst/>
              <a:gdLst/>
              <a:ahLst/>
              <a:cxnLst/>
              <a:rect l="l" t="t" r="r" b="b"/>
              <a:pathLst>
                <a:path w="937" h="1239" extrusionOk="0">
                  <a:moveTo>
                    <a:pt x="38" y="1"/>
                  </a:moveTo>
                  <a:cubicBezTo>
                    <a:pt x="36" y="1"/>
                    <a:pt x="35" y="1"/>
                    <a:pt x="34" y="2"/>
                  </a:cubicBezTo>
                  <a:cubicBezTo>
                    <a:pt x="1" y="35"/>
                    <a:pt x="168" y="319"/>
                    <a:pt x="402" y="670"/>
                  </a:cubicBezTo>
                  <a:cubicBezTo>
                    <a:pt x="644" y="994"/>
                    <a:pt x="856" y="1239"/>
                    <a:pt x="899" y="1239"/>
                  </a:cubicBezTo>
                  <a:cubicBezTo>
                    <a:pt x="901" y="1239"/>
                    <a:pt x="902" y="1239"/>
                    <a:pt x="903" y="1238"/>
                  </a:cubicBezTo>
                  <a:cubicBezTo>
                    <a:pt x="936" y="1221"/>
                    <a:pt x="769" y="921"/>
                    <a:pt x="535" y="570"/>
                  </a:cubicBezTo>
                  <a:cubicBezTo>
                    <a:pt x="309" y="246"/>
                    <a:pt x="82" y="1"/>
                    <a:pt x="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9"/>
            <p:cNvSpPr/>
            <p:nvPr/>
          </p:nvSpPr>
          <p:spPr>
            <a:xfrm>
              <a:off x="4783823" y="2573492"/>
              <a:ext cx="26826" cy="55767"/>
            </a:xfrm>
            <a:custGeom>
              <a:avLst/>
              <a:gdLst/>
              <a:ahLst/>
              <a:cxnLst/>
              <a:rect l="l" t="t" r="r" b="b"/>
              <a:pathLst>
                <a:path w="837" h="1740" extrusionOk="0">
                  <a:moveTo>
                    <a:pt x="801" y="1"/>
                  </a:moveTo>
                  <a:cubicBezTo>
                    <a:pt x="760" y="1"/>
                    <a:pt x="548" y="378"/>
                    <a:pt x="352" y="836"/>
                  </a:cubicBezTo>
                  <a:cubicBezTo>
                    <a:pt x="135" y="1321"/>
                    <a:pt x="1" y="1722"/>
                    <a:pt x="34" y="1739"/>
                  </a:cubicBezTo>
                  <a:cubicBezTo>
                    <a:pt x="35" y="1739"/>
                    <a:pt x="36" y="1739"/>
                    <a:pt x="37" y="1739"/>
                  </a:cubicBezTo>
                  <a:cubicBezTo>
                    <a:pt x="76" y="1739"/>
                    <a:pt x="273" y="1377"/>
                    <a:pt x="485" y="903"/>
                  </a:cubicBezTo>
                  <a:cubicBezTo>
                    <a:pt x="703" y="435"/>
                    <a:pt x="836" y="18"/>
                    <a:pt x="803" y="1"/>
                  </a:cubicBezTo>
                  <a:cubicBezTo>
                    <a:pt x="802" y="1"/>
                    <a:pt x="801" y="1"/>
                    <a:pt x="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9"/>
            <p:cNvSpPr/>
            <p:nvPr/>
          </p:nvSpPr>
          <p:spPr>
            <a:xfrm>
              <a:off x="4862538" y="2625349"/>
              <a:ext cx="39133" cy="42466"/>
            </a:xfrm>
            <a:custGeom>
              <a:avLst/>
              <a:gdLst/>
              <a:ahLst/>
              <a:cxnLst/>
              <a:rect l="l" t="t" r="r" b="b"/>
              <a:pathLst>
                <a:path w="1221" h="1325" extrusionOk="0">
                  <a:moveTo>
                    <a:pt x="42" y="1"/>
                  </a:moveTo>
                  <a:cubicBezTo>
                    <a:pt x="39" y="1"/>
                    <a:pt x="36" y="2"/>
                    <a:pt x="34" y="4"/>
                  </a:cubicBezTo>
                  <a:cubicBezTo>
                    <a:pt x="1" y="21"/>
                    <a:pt x="235" y="338"/>
                    <a:pt x="552" y="706"/>
                  </a:cubicBezTo>
                  <a:cubicBezTo>
                    <a:pt x="860" y="1062"/>
                    <a:pt x="1137" y="1325"/>
                    <a:pt x="1184" y="1325"/>
                  </a:cubicBezTo>
                  <a:cubicBezTo>
                    <a:pt x="1185" y="1325"/>
                    <a:pt x="1186" y="1324"/>
                    <a:pt x="1187" y="1324"/>
                  </a:cubicBezTo>
                  <a:cubicBezTo>
                    <a:pt x="1221" y="1290"/>
                    <a:pt x="987" y="973"/>
                    <a:pt x="669" y="605"/>
                  </a:cubicBezTo>
                  <a:cubicBezTo>
                    <a:pt x="370" y="259"/>
                    <a:pt x="100" y="1"/>
                    <a:pt x="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9"/>
            <p:cNvSpPr/>
            <p:nvPr/>
          </p:nvSpPr>
          <p:spPr>
            <a:xfrm>
              <a:off x="4925740" y="2557339"/>
              <a:ext cx="37531" cy="30800"/>
            </a:xfrm>
            <a:custGeom>
              <a:avLst/>
              <a:gdLst/>
              <a:ahLst/>
              <a:cxnLst/>
              <a:rect l="l" t="t" r="r" b="b"/>
              <a:pathLst>
                <a:path w="1171" h="961" extrusionOk="0">
                  <a:moveTo>
                    <a:pt x="1142" y="0"/>
                  </a:moveTo>
                  <a:cubicBezTo>
                    <a:pt x="1080" y="0"/>
                    <a:pt x="829" y="189"/>
                    <a:pt x="535" y="422"/>
                  </a:cubicBezTo>
                  <a:cubicBezTo>
                    <a:pt x="235" y="689"/>
                    <a:pt x="1" y="923"/>
                    <a:pt x="34" y="956"/>
                  </a:cubicBezTo>
                  <a:cubicBezTo>
                    <a:pt x="37" y="959"/>
                    <a:pt x="41" y="960"/>
                    <a:pt x="46" y="960"/>
                  </a:cubicBezTo>
                  <a:cubicBezTo>
                    <a:pt x="110" y="960"/>
                    <a:pt x="358" y="785"/>
                    <a:pt x="636" y="538"/>
                  </a:cubicBezTo>
                  <a:cubicBezTo>
                    <a:pt x="953" y="288"/>
                    <a:pt x="1170" y="37"/>
                    <a:pt x="1153" y="4"/>
                  </a:cubicBezTo>
                  <a:cubicBezTo>
                    <a:pt x="1151" y="1"/>
                    <a:pt x="1147" y="0"/>
                    <a:pt x="11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9"/>
            <p:cNvSpPr/>
            <p:nvPr/>
          </p:nvSpPr>
          <p:spPr>
            <a:xfrm>
              <a:off x="4956797" y="2474938"/>
              <a:ext cx="26826" cy="33941"/>
            </a:xfrm>
            <a:custGeom>
              <a:avLst/>
              <a:gdLst/>
              <a:ahLst/>
              <a:cxnLst/>
              <a:rect l="l" t="t" r="r" b="b"/>
              <a:pathLst>
                <a:path w="837" h="1059" extrusionOk="0">
                  <a:moveTo>
                    <a:pt x="55" y="1"/>
                  </a:moveTo>
                  <a:cubicBezTo>
                    <a:pt x="53" y="1"/>
                    <a:pt x="52" y="1"/>
                    <a:pt x="51" y="2"/>
                  </a:cubicBezTo>
                  <a:cubicBezTo>
                    <a:pt x="1" y="18"/>
                    <a:pt x="118" y="302"/>
                    <a:pt x="335" y="603"/>
                  </a:cubicBezTo>
                  <a:cubicBezTo>
                    <a:pt x="535" y="880"/>
                    <a:pt x="735" y="1058"/>
                    <a:pt x="792" y="1058"/>
                  </a:cubicBezTo>
                  <a:cubicBezTo>
                    <a:pt x="796" y="1058"/>
                    <a:pt x="800" y="1057"/>
                    <a:pt x="803" y="1054"/>
                  </a:cubicBezTo>
                  <a:cubicBezTo>
                    <a:pt x="836" y="1038"/>
                    <a:pt x="669" y="804"/>
                    <a:pt x="452" y="503"/>
                  </a:cubicBezTo>
                  <a:cubicBezTo>
                    <a:pt x="258" y="229"/>
                    <a:pt x="96" y="1"/>
                    <a:pt x="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9"/>
            <p:cNvSpPr/>
            <p:nvPr/>
          </p:nvSpPr>
          <p:spPr>
            <a:xfrm>
              <a:off x="4949842" y="2725473"/>
              <a:ext cx="50383" cy="34518"/>
            </a:xfrm>
            <a:custGeom>
              <a:avLst/>
              <a:gdLst/>
              <a:ahLst/>
              <a:cxnLst/>
              <a:rect l="l" t="t" r="r" b="b"/>
              <a:pathLst>
                <a:path w="1572" h="1077" extrusionOk="0">
                  <a:moveTo>
                    <a:pt x="1542" y="0"/>
                  </a:moveTo>
                  <a:cubicBezTo>
                    <a:pt x="1472" y="0"/>
                    <a:pt x="1117" y="163"/>
                    <a:pt x="719" y="439"/>
                  </a:cubicBezTo>
                  <a:cubicBezTo>
                    <a:pt x="301" y="739"/>
                    <a:pt x="0" y="1040"/>
                    <a:pt x="34" y="1074"/>
                  </a:cubicBezTo>
                  <a:cubicBezTo>
                    <a:pt x="36" y="1076"/>
                    <a:pt x="39" y="1077"/>
                    <a:pt x="43" y="1077"/>
                  </a:cubicBezTo>
                  <a:cubicBezTo>
                    <a:pt x="108" y="1077"/>
                    <a:pt x="427" y="839"/>
                    <a:pt x="819" y="572"/>
                  </a:cubicBezTo>
                  <a:cubicBezTo>
                    <a:pt x="1237" y="272"/>
                    <a:pt x="1571" y="38"/>
                    <a:pt x="1554" y="4"/>
                  </a:cubicBezTo>
                  <a:cubicBezTo>
                    <a:pt x="1553" y="1"/>
                    <a:pt x="1549" y="0"/>
                    <a:pt x="1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9"/>
            <p:cNvSpPr/>
            <p:nvPr/>
          </p:nvSpPr>
          <p:spPr>
            <a:xfrm>
              <a:off x="4985193" y="2631759"/>
              <a:ext cx="36441" cy="31890"/>
            </a:xfrm>
            <a:custGeom>
              <a:avLst/>
              <a:gdLst/>
              <a:ahLst/>
              <a:cxnLst/>
              <a:rect l="l" t="t" r="r" b="b"/>
              <a:pathLst>
                <a:path w="1137" h="995" extrusionOk="0">
                  <a:moveTo>
                    <a:pt x="45" y="1"/>
                  </a:moveTo>
                  <a:cubicBezTo>
                    <a:pt x="40" y="1"/>
                    <a:pt x="36" y="2"/>
                    <a:pt x="34" y="4"/>
                  </a:cubicBezTo>
                  <a:cubicBezTo>
                    <a:pt x="0" y="38"/>
                    <a:pt x="217" y="288"/>
                    <a:pt x="518" y="556"/>
                  </a:cubicBezTo>
                  <a:cubicBezTo>
                    <a:pt x="795" y="817"/>
                    <a:pt x="1030" y="994"/>
                    <a:pt x="1091" y="994"/>
                  </a:cubicBezTo>
                  <a:cubicBezTo>
                    <a:pt x="1096" y="994"/>
                    <a:pt x="1100" y="993"/>
                    <a:pt x="1103" y="990"/>
                  </a:cubicBezTo>
                  <a:cubicBezTo>
                    <a:pt x="1136" y="973"/>
                    <a:pt x="919" y="723"/>
                    <a:pt x="618" y="439"/>
                  </a:cubicBezTo>
                  <a:cubicBezTo>
                    <a:pt x="355" y="191"/>
                    <a:pt x="106" y="1"/>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9"/>
            <p:cNvSpPr/>
            <p:nvPr/>
          </p:nvSpPr>
          <p:spPr>
            <a:xfrm>
              <a:off x="5070863" y="2549871"/>
              <a:ext cx="20384" cy="44005"/>
            </a:xfrm>
            <a:custGeom>
              <a:avLst/>
              <a:gdLst/>
              <a:ahLst/>
              <a:cxnLst/>
              <a:rect l="l" t="t" r="r" b="b"/>
              <a:pathLst>
                <a:path w="636" h="1373" extrusionOk="0">
                  <a:moveTo>
                    <a:pt x="595" y="0"/>
                  </a:moveTo>
                  <a:cubicBezTo>
                    <a:pt x="547" y="0"/>
                    <a:pt x="360" y="274"/>
                    <a:pt x="218" y="638"/>
                  </a:cubicBezTo>
                  <a:cubicBezTo>
                    <a:pt x="67" y="1022"/>
                    <a:pt x="1" y="1356"/>
                    <a:pt x="51" y="1373"/>
                  </a:cubicBezTo>
                  <a:cubicBezTo>
                    <a:pt x="84" y="1373"/>
                    <a:pt x="218" y="1072"/>
                    <a:pt x="368" y="688"/>
                  </a:cubicBezTo>
                  <a:cubicBezTo>
                    <a:pt x="519" y="320"/>
                    <a:pt x="636" y="20"/>
                    <a:pt x="602" y="3"/>
                  </a:cubicBezTo>
                  <a:cubicBezTo>
                    <a:pt x="600" y="1"/>
                    <a:pt x="598" y="0"/>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9"/>
            <p:cNvSpPr/>
            <p:nvPr/>
          </p:nvSpPr>
          <p:spPr>
            <a:xfrm>
              <a:off x="5063363" y="2737364"/>
              <a:ext cx="33236" cy="36569"/>
            </a:xfrm>
            <a:custGeom>
              <a:avLst/>
              <a:gdLst/>
              <a:ahLst/>
              <a:cxnLst/>
              <a:rect l="l" t="t" r="r" b="b"/>
              <a:pathLst>
                <a:path w="1037" h="1141" extrusionOk="0">
                  <a:moveTo>
                    <a:pt x="38" y="0"/>
                  </a:moveTo>
                  <a:cubicBezTo>
                    <a:pt x="36" y="0"/>
                    <a:pt x="35" y="0"/>
                    <a:pt x="34" y="1"/>
                  </a:cubicBezTo>
                  <a:cubicBezTo>
                    <a:pt x="1" y="18"/>
                    <a:pt x="134" y="335"/>
                    <a:pt x="418" y="653"/>
                  </a:cubicBezTo>
                  <a:cubicBezTo>
                    <a:pt x="666" y="947"/>
                    <a:pt x="943" y="1141"/>
                    <a:pt x="995" y="1141"/>
                  </a:cubicBezTo>
                  <a:cubicBezTo>
                    <a:pt x="999" y="1141"/>
                    <a:pt x="1002" y="1139"/>
                    <a:pt x="1003" y="1137"/>
                  </a:cubicBezTo>
                  <a:cubicBezTo>
                    <a:pt x="1037" y="1104"/>
                    <a:pt x="803" y="853"/>
                    <a:pt x="535" y="552"/>
                  </a:cubicBezTo>
                  <a:cubicBezTo>
                    <a:pt x="276" y="260"/>
                    <a:pt x="80" y="0"/>
                    <a:pt x="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9"/>
            <p:cNvSpPr/>
            <p:nvPr/>
          </p:nvSpPr>
          <p:spPr>
            <a:xfrm>
              <a:off x="5093362" y="2651598"/>
              <a:ext cx="39133" cy="36120"/>
            </a:xfrm>
            <a:custGeom>
              <a:avLst/>
              <a:gdLst/>
              <a:ahLst/>
              <a:cxnLst/>
              <a:rect l="l" t="t" r="r" b="b"/>
              <a:pathLst>
                <a:path w="1221" h="1127" extrusionOk="0">
                  <a:moveTo>
                    <a:pt x="43" y="0"/>
                  </a:moveTo>
                  <a:cubicBezTo>
                    <a:pt x="39" y="0"/>
                    <a:pt x="36" y="1"/>
                    <a:pt x="34" y="4"/>
                  </a:cubicBezTo>
                  <a:cubicBezTo>
                    <a:pt x="0" y="37"/>
                    <a:pt x="234" y="321"/>
                    <a:pt x="552" y="622"/>
                  </a:cubicBezTo>
                  <a:cubicBezTo>
                    <a:pt x="848" y="918"/>
                    <a:pt x="1114" y="1126"/>
                    <a:pt x="1176" y="1126"/>
                  </a:cubicBezTo>
                  <a:cubicBezTo>
                    <a:pt x="1181" y="1126"/>
                    <a:pt x="1184" y="1125"/>
                    <a:pt x="1187" y="1123"/>
                  </a:cubicBezTo>
                  <a:cubicBezTo>
                    <a:pt x="1220" y="1090"/>
                    <a:pt x="986" y="822"/>
                    <a:pt x="669" y="505"/>
                  </a:cubicBezTo>
                  <a:cubicBezTo>
                    <a:pt x="372" y="223"/>
                    <a:pt x="104" y="0"/>
                    <a:pt x="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9"/>
            <p:cNvSpPr/>
            <p:nvPr/>
          </p:nvSpPr>
          <p:spPr>
            <a:xfrm>
              <a:off x="5179032" y="2753293"/>
              <a:ext cx="45543" cy="35608"/>
            </a:xfrm>
            <a:custGeom>
              <a:avLst/>
              <a:gdLst/>
              <a:ahLst/>
              <a:cxnLst/>
              <a:rect l="l" t="t" r="r" b="b"/>
              <a:pathLst>
                <a:path w="1421" h="1111" extrusionOk="0">
                  <a:moveTo>
                    <a:pt x="1393" y="1"/>
                  </a:moveTo>
                  <a:cubicBezTo>
                    <a:pt x="1325" y="1"/>
                    <a:pt x="988" y="164"/>
                    <a:pt x="636" y="440"/>
                  </a:cubicBezTo>
                  <a:cubicBezTo>
                    <a:pt x="251" y="757"/>
                    <a:pt x="1" y="1074"/>
                    <a:pt x="34" y="1108"/>
                  </a:cubicBezTo>
                  <a:cubicBezTo>
                    <a:pt x="36" y="1110"/>
                    <a:pt x="39" y="1111"/>
                    <a:pt x="42" y="1111"/>
                  </a:cubicBezTo>
                  <a:cubicBezTo>
                    <a:pt x="102" y="1111"/>
                    <a:pt x="389" y="857"/>
                    <a:pt x="736" y="573"/>
                  </a:cubicBezTo>
                  <a:cubicBezTo>
                    <a:pt x="1104" y="272"/>
                    <a:pt x="1421" y="39"/>
                    <a:pt x="1404" y="5"/>
                  </a:cubicBezTo>
                  <a:cubicBezTo>
                    <a:pt x="1403" y="2"/>
                    <a:pt x="1399" y="1"/>
                    <a:pt x="1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9"/>
            <p:cNvSpPr/>
            <p:nvPr/>
          </p:nvSpPr>
          <p:spPr>
            <a:xfrm>
              <a:off x="5175827" y="2677815"/>
              <a:ext cx="46633" cy="35063"/>
            </a:xfrm>
            <a:custGeom>
              <a:avLst/>
              <a:gdLst/>
              <a:ahLst/>
              <a:cxnLst/>
              <a:rect l="l" t="t" r="r" b="b"/>
              <a:pathLst>
                <a:path w="1455" h="1094" extrusionOk="0">
                  <a:moveTo>
                    <a:pt x="1413" y="1"/>
                  </a:moveTo>
                  <a:cubicBezTo>
                    <a:pt x="1358" y="1"/>
                    <a:pt x="1044" y="209"/>
                    <a:pt x="686" y="489"/>
                  </a:cubicBezTo>
                  <a:cubicBezTo>
                    <a:pt x="285" y="773"/>
                    <a:pt x="1" y="1057"/>
                    <a:pt x="34" y="1090"/>
                  </a:cubicBezTo>
                  <a:cubicBezTo>
                    <a:pt x="35" y="1093"/>
                    <a:pt x="38" y="1094"/>
                    <a:pt x="42" y="1094"/>
                  </a:cubicBezTo>
                  <a:cubicBezTo>
                    <a:pt x="96" y="1094"/>
                    <a:pt x="411" y="886"/>
                    <a:pt x="769" y="606"/>
                  </a:cubicBezTo>
                  <a:cubicBezTo>
                    <a:pt x="1153" y="305"/>
                    <a:pt x="1454" y="38"/>
                    <a:pt x="1421" y="4"/>
                  </a:cubicBezTo>
                  <a:cubicBezTo>
                    <a:pt x="1420" y="2"/>
                    <a:pt x="1417" y="1"/>
                    <a:pt x="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9"/>
            <p:cNvSpPr/>
            <p:nvPr/>
          </p:nvSpPr>
          <p:spPr>
            <a:xfrm>
              <a:off x="5231529" y="2564422"/>
              <a:ext cx="8589" cy="51440"/>
            </a:xfrm>
            <a:custGeom>
              <a:avLst/>
              <a:gdLst/>
              <a:ahLst/>
              <a:cxnLst/>
              <a:rect l="l" t="t" r="r" b="b"/>
              <a:pathLst>
                <a:path w="268" h="1605" extrusionOk="0">
                  <a:moveTo>
                    <a:pt x="100" y="0"/>
                  </a:moveTo>
                  <a:cubicBezTo>
                    <a:pt x="50" y="0"/>
                    <a:pt x="0" y="368"/>
                    <a:pt x="34" y="819"/>
                  </a:cubicBezTo>
                  <a:cubicBezTo>
                    <a:pt x="66" y="1260"/>
                    <a:pt x="179" y="1605"/>
                    <a:pt x="215" y="1605"/>
                  </a:cubicBezTo>
                  <a:cubicBezTo>
                    <a:pt x="216" y="1605"/>
                    <a:pt x="217" y="1604"/>
                    <a:pt x="217" y="1604"/>
                  </a:cubicBezTo>
                  <a:cubicBezTo>
                    <a:pt x="268" y="1604"/>
                    <a:pt x="234" y="1236"/>
                    <a:pt x="184" y="802"/>
                  </a:cubicBezTo>
                  <a:cubicBezTo>
                    <a:pt x="151" y="368"/>
                    <a:pt x="134"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9"/>
            <p:cNvSpPr/>
            <p:nvPr/>
          </p:nvSpPr>
          <p:spPr>
            <a:xfrm>
              <a:off x="5157077" y="2594902"/>
              <a:ext cx="19326" cy="31697"/>
            </a:xfrm>
            <a:custGeom>
              <a:avLst/>
              <a:gdLst/>
              <a:ahLst/>
              <a:cxnLst/>
              <a:rect l="l" t="t" r="r" b="b"/>
              <a:pathLst>
                <a:path w="603" h="989" extrusionOk="0">
                  <a:moveTo>
                    <a:pt x="564" y="0"/>
                  </a:moveTo>
                  <a:cubicBezTo>
                    <a:pt x="524" y="0"/>
                    <a:pt x="379" y="196"/>
                    <a:pt x="235" y="453"/>
                  </a:cubicBezTo>
                  <a:cubicBezTo>
                    <a:pt x="84" y="737"/>
                    <a:pt x="1" y="971"/>
                    <a:pt x="34" y="987"/>
                  </a:cubicBezTo>
                  <a:cubicBezTo>
                    <a:pt x="35" y="988"/>
                    <a:pt x="37" y="988"/>
                    <a:pt x="39" y="988"/>
                  </a:cubicBezTo>
                  <a:cubicBezTo>
                    <a:pt x="79" y="988"/>
                    <a:pt x="224" y="793"/>
                    <a:pt x="368" y="536"/>
                  </a:cubicBezTo>
                  <a:cubicBezTo>
                    <a:pt x="519" y="252"/>
                    <a:pt x="602" y="18"/>
                    <a:pt x="569" y="1"/>
                  </a:cubicBezTo>
                  <a:cubicBezTo>
                    <a:pt x="567" y="1"/>
                    <a:pt x="566"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9"/>
            <p:cNvSpPr/>
            <p:nvPr/>
          </p:nvSpPr>
          <p:spPr>
            <a:xfrm>
              <a:off x="5131373" y="2466285"/>
              <a:ext cx="48780" cy="31986"/>
            </a:xfrm>
            <a:custGeom>
              <a:avLst/>
              <a:gdLst/>
              <a:ahLst/>
              <a:cxnLst/>
              <a:rect l="l" t="t" r="r" b="b"/>
              <a:pathLst>
                <a:path w="1522" h="998" extrusionOk="0">
                  <a:moveTo>
                    <a:pt x="31" y="0"/>
                  </a:moveTo>
                  <a:cubicBezTo>
                    <a:pt x="25" y="0"/>
                    <a:pt x="20" y="2"/>
                    <a:pt x="17" y="4"/>
                  </a:cubicBezTo>
                  <a:cubicBezTo>
                    <a:pt x="1" y="38"/>
                    <a:pt x="301" y="288"/>
                    <a:pt x="719" y="572"/>
                  </a:cubicBezTo>
                  <a:cubicBezTo>
                    <a:pt x="1078" y="812"/>
                    <a:pt x="1398" y="998"/>
                    <a:pt x="1484" y="998"/>
                  </a:cubicBezTo>
                  <a:cubicBezTo>
                    <a:pt x="1494" y="998"/>
                    <a:pt x="1501" y="995"/>
                    <a:pt x="1504" y="990"/>
                  </a:cubicBezTo>
                  <a:cubicBezTo>
                    <a:pt x="1521" y="957"/>
                    <a:pt x="1204" y="706"/>
                    <a:pt x="803" y="439"/>
                  </a:cubicBezTo>
                  <a:cubicBezTo>
                    <a:pt x="418" y="177"/>
                    <a:pt x="104"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9"/>
            <p:cNvSpPr/>
            <p:nvPr/>
          </p:nvSpPr>
          <p:spPr>
            <a:xfrm>
              <a:off x="5192973" y="2436318"/>
              <a:ext cx="49838" cy="27146"/>
            </a:xfrm>
            <a:custGeom>
              <a:avLst/>
              <a:gdLst/>
              <a:ahLst/>
              <a:cxnLst/>
              <a:rect l="l" t="t" r="r" b="b"/>
              <a:pathLst>
                <a:path w="1555" h="847" extrusionOk="0">
                  <a:moveTo>
                    <a:pt x="28" y="0"/>
                  </a:moveTo>
                  <a:cubicBezTo>
                    <a:pt x="23" y="0"/>
                    <a:pt x="19" y="1"/>
                    <a:pt x="17" y="4"/>
                  </a:cubicBezTo>
                  <a:cubicBezTo>
                    <a:pt x="0" y="37"/>
                    <a:pt x="284" y="321"/>
                    <a:pt x="719" y="555"/>
                  </a:cubicBezTo>
                  <a:cubicBezTo>
                    <a:pt x="1078" y="756"/>
                    <a:pt x="1425" y="846"/>
                    <a:pt x="1525" y="846"/>
                  </a:cubicBezTo>
                  <a:cubicBezTo>
                    <a:pt x="1542" y="846"/>
                    <a:pt x="1552" y="844"/>
                    <a:pt x="1554" y="839"/>
                  </a:cubicBezTo>
                  <a:lnTo>
                    <a:pt x="1537" y="839"/>
                  </a:lnTo>
                  <a:cubicBezTo>
                    <a:pt x="1554" y="789"/>
                    <a:pt x="1203" y="639"/>
                    <a:pt x="785" y="421"/>
                  </a:cubicBezTo>
                  <a:cubicBezTo>
                    <a:pt x="397" y="204"/>
                    <a:pt x="95" y="0"/>
                    <a:pt x="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9"/>
            <p:cNvSpPr/>
            <p:nvPr/>
          </p:nvSpPr>
          <p:spPr>
            <a:xfrm>
              <a:off x="5249734" y="2500514"/>
              <a:ext cx="43396" cy="18012"/>
            </a:xfrm>
            <a:custGeom>
              <a:avLst/>
              <a:gdLst/>
              <a:ahLst/>
              <a:cxnLst/>
              <a:rect l="l" t="t" r="r" b="b"/>
              <a:pathLst>
                <a:path w="1354" h="562" extrusionOk="0">
                  <a:moveTo>
                    <a:pt x="1263" y="1"/>
                  </a:moveTo>
                  <a:cubicBezTo>
                    <a:pt x="1143" y="1"/>
                    <a:pt x="894" y="48"/>
                    <a:pt x="619" y="156"/>
                  </a:cubicBezTo>
                  <a:cubicBezTo>
                    <a:pt x="251" y="306"/>
                    <a:pt x="0" y="524"/>
                    <a:pt x="17" y="557"/>
                  </a:cubicBezTo>
                  <a:cubicBezTo>
                    <a:pt x="20" y="560"/>
                    <a:pt x="26" y="562"/>
                    <a:pt x="33" y="562"/>
                  </a:cubicBezTo>
                  <a:cubicBezTo>
                    <a:pt x="105" y="562"/>
                    <a:pt x="368" y="426"/>
                    <a:pt x="685" y="290"/>
                  </a:cubicBezTo>
                  <a:cubicBezTo>
                    <a:pt x="1036" y="156"/>
                    <a:pt x="1354" y="73"/>
                    <a:pt x="1337" y="22"/>
                  </a:cubicBezTo>
                  <a:cubicBezTo>
                    <a:pt x="1337" y="8"/>
                    <a:pt x="1310" y="1"/>
                    <a:pt x="1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9"/>
            <p:cNvSpPr/>
            <p:nvPr/>
          </p:nvSpPr>
          <p:spPr>
            <a:xfrm>
              <a:off x="5324410" y="2543493"/>
              <a:ext cx="26569" cy="59517"/>
            </a:xfrm>
            <a:custGeom>
              <a:avLst/>
              <a:gdLst/>
              <a:ahLst/>
              <a:cxnLst/>
              <a:rect l="l" t="t" r="r" b="b"/>
              <a:pathLst>
                <a:path w="829" h="1857" extrusionOk="0">
                  <a:moveTo>
                    <a:pt x="776" y="1"/>
                  </a:moveTo>
                  <a:cubicBezTo>
                    <a:pt x="734" y="1"/>
                    <a:pt x="490" y="364"/>
                    <a:pt x="294" y="870"/>
                  </a:cubicBezTo>
                  <a:cubicBezTo>
                    <a:pt x="86" y="1365"/>
                    <a:pt x="1" y="1798"/>
                    <a:pt x="37" y="1851"/>
                  </a:cubicBezTo>
                  <a:lnTo>
                    <a:pt x="37" y="1851"/>
                  </a:lnTo>
                  <a:cubicBezTo>
                    <a:pt x="96" y="1803"/>
                    <a:pt x="239" y="1407"/>
                    <a:pt x="427" y="937"/>
                  </a:cubicBezTo>
                  <a:cubicBezTo>
                    <a:pt x="628" y="419"/>
                    <a:pt x="828" y="18"/>
                    <a:pt x="778" y="1"/>
                  </a:cubicBezTo>
                  <a:cubicBezTo>
                    <a:pt x="777" y="1"/>
                    <a:pt x="777" y="1"/>
                    <a:pt x="776" y="1"/>
                  </a:cubicBezTo>
                  <a:close/>
                  <a:moveTo>
                    <a:pt x="37" y="1851"/>
                  </a:moveTo>
                  <a:cubicBezTo>
                    <a:pt x="33" y="1854"/>
                    <a:pt x="29" y="1856"/>
                    <a:pt x="26" y="1856"/>
                  </a:cubicBezTo>
                  <a:lnTo>
                    <a:pt x="43" y="1856"/>
                  </a:lnTo>
                  <a:cubicBezTo>
                    <a:pt x="41" y="1855"/>
                    <a:pt x="39" y="1854"/>
                    <a:pt x="37" y="18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9"/>
            <p:cNvSpPr/>
            <p:nvPr/>
          </p:nvSpPr>
          <p:spPr>
            <a:xfrm>
              <a:off x="5386267" y="2590639"/>
              <a:ext cx="8621" cy="53043"/>
            </a:xfrm>
            <a:custGeom>
              <a:avLst/>
              <a:gdLst/>
              <a:ahLst/>
              <a:cxnLst/>
              <a:rect l="l" t="t" r="r" b="b"/>
              <a:pathLst>
                <a:path w="269" h="1655" extrusionOk="0">
                  <a:moveTo>
                    <a:pt x="34" y="1"/>
                  </a:moveTo>
                  <a:lnTo>
                    <a:pt x="34" y="1"/>
                  </a:lnTo>
                  <a:cubicBezTo>
                    <a:pt x="1" y="17"/>
                    <a:pt x="1" y="385"/>
                    <a:pt x="51" y="836"/>
                  </a:cubicBezTo>
                  <a:cubicBezTo>
                    <a:pt x="101" y="1287"/>
                    <a:pt x="185" y="1655"/>
                    <a:pt x="218" y="1655"/>
                  </a:cubicBezTo>
                  <a:cubicBezTo>
                    <a:pt x="268" y="1655"/>
                    <a:pt x="252" y="1271"/>
                    <a:pt x="201" y="819"/>
                  </a:cubicBezTo>
                  <a:cubicBezTo>
                    <a:pt x="151" y="368"/>
                    <a:pt x="85" y="1"/>
                    <a:pt x="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9"/>
            <p:cNvSpPr/>
            <p:nvPr/>
          </p:nvSpPr>
          <p:spPr>
            <a:xfrm>
              <a:off x="4710461" y="2557435"/>
              <a:ext cx="12884" cy="44517"/>
            </a:xfrm>
            <a:custGeom>
              <a:avLst/>
              <a:gdLst/>
              <a:ahLst/>
              <a:cxnLst/>
              <a:rect l="l" t="t" r="r" b="b"/>
              <a:pathLst>
                <a:path w="402" h="1389" extrusionOk="0">
                  <a:moveTo>
                    <a:pt x="352" y="1"/>
                  </a:moveTo>
                  <a:lnTo>
                    <a:pt x="352" y="1"/>
                  </a:lnTo>
                  <a:cubicBezTo>
                    <a:pt x="318" y="1"/>
                    <a:pt x="218" y="302"/>
                    <a:pt x="118" y="686"/>
                  </a:cubicBezTo>
                  <a:cubicBezTo>
                    <a:pt x="34" y="1053"/>
                    <a:pt x="1" y="1371"/>
                    <a:pt x="51" y="1388"/>
                  </a:cubicBezTo>
                  <a:cubicBezTo>
                    <a:pt x="52" y="1388"/>
                    <a:pt x="53" y="1388"/>
                    <a:pt x="54" y="1388"/>
                  </a:cubicBezTo>
                  <a:cubicBezTo>
                    <a:pt x="90" y="1388"/>
                    <a:pt x="187" y="1093"/>
                    <a:pt x="285" y="719"/>
                  </a:cubicBezTo>
                  <a:cubicBezTo>
                    <a:pt x="368" y="335"/>
                    <a:pt x="402" y="18"/>
                    <a:pt x="3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9"/>
            <p:cNvSpPr/>
            <p:nvPr/>
          </p:nvSpPr>
          <p:spPr>
            <a:xfrm>
              <a:off x="4775266" y="2687366"/>
              <a:ext cx="47690" cy="14647"/>
            </a:xfrm>
            <a:custGeom>
              <a:avLst/>
              <a:gdLst/>
              <a:ahLst/>
              <a:cxnLst/>
              <a:rect l="l" t="t" r="r" b="b"/>
              <a:pathLst>
                <a:path w="1488" h="457" extrusionOk="0">
                  <a:moveTo>
                    <a:pt x="40" y="0"/>
                  </a:moveTo>
                  <a:cubicBezTo>
                    <a:pt x="27" y="0"/>
                    <a:pt x="19" y="3"/>
                    <a:pt x="17" y="7"/>
                  </a:cubicBezTo>
                  <a:cubicBezTo>
                    <a:pt x="0" y="40"/>
                    <a:pt x="301" y="224"/>
                    <a:pt x="719" y="341"/>
                  </a:cubicBezTo>
                  <a:cubicBezTo>
                    <a:pt x="1003" y="424"/>
                    <a:pt x="1262" y="457"/>
                    <a:pt x="1395" y="457"/>
                  </a:cubicBezTo>
                  <a:cubicBezTo>
                    <a:pt x="1450" y="457"/>
                    <a:pt x="1483" y="451"/>
                    <a:pt x="1488" y="441"/>
                  </a:cubicBezTo>
                  <a:cubicBezTo>
                    <a:pt x="1488" y="391"/>
                    <a:pt x="1153" y="308"/>
                    <a:pt x="769" y="191"/>
                  </a:cubicBezTo>
                  <a:cubicBezTo>
                    <a:pt x="421" y="89"/>
                    <a:pt x="124" y="0"/>
                    <a:pt x="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9"/>
            <p:cNvSpPr/>
            <p:nvPr/>
          </p:nvSpPr>
          <p:spPr>
            <a:xfrm>
              <a:off x="4904331" y="2430004"/>
              <a:ext cx="34838" cy="19999"/>
            </a:xfrm>
            <a:custGeom>
              <a:avLst/>
              <a:gdLst/>
              <a:ahLst/>
              <a:cxnLst/>
              <a:rect l="l" t="t" r="r" b="b"/>
              <a:pathLst>
                <a:path w="1087" h="624" extrusionOk="0">
                  <a:moveTo>
                    <a:pt x="1025" y="1"/>
                  </a:moveTo>
                  <a:cubicBezTo>
                    <a:pt x="935" y="1"/>
                    <a:pt x="720" y="70"/>
                    <a:pt x="485" y="201"/>
                  </a:cubicBezTo>
                  <a:cubicBezTo>
                    <a:pt x="184" y="368"/>
                    <a:pt x="0" y="585"/>
                    <a:pt x="34" y="618"/>
                  </a:cubicBezTo>
                  <a:cubicBezTo>
                    <a:pt x="37" y="622"/>
                    <a:pt x="42" y="623"/>
                    <a:pt x="48" y="623"/>
                  </a:cubicBezTo>
                  <a:cubicBezTo>
                    <a:pt x="109" y="623"/>
                    <a:pt x="311" y="486"/>
                    <a:pt x="568" y="334"/>
                  </a:cubicBezTo>
                  <a:cubicBezTo>
                    <a:pt x="836" y="167"/>
                    <a:pt x="1086" y="50"/>
                    <a:pt x="1070" y="17"/>
                  </a:cubicBezTo>
                  <a:cubicBezTo>
                    <a:pt x="1066" y="6"/>
                    <a:pt x="1050" y="1"/>
                    <a:pt x="1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9"/>
            <p:cNvSpPr/>
            <p:nvPr/>
          </p:nvSpPr>
          <p:spPr>
            <a:xfrm>
              <a:off x="4776868" y="2516539"/>
              <a:ext cx="41280" cy="10641"/>
            </a:xfrm>
            <a:custGeom>
              <a:avLst/>
              <a:gdLst/>
              <a:ahLst/>
              <a:cxnLst/>
              <a:rect l="l" t="t" r="r" b="b"/>
              <a:pathLst>
                <a:path w="1288" h="332" extrusionOk="0">
                  <a:moveTo>
                    <a:pt x="97" y="0"/>
                  </a:moveTo>
                  <a:cubicBezTo>
                    <a:pt x="41" y="0"/>
                    <a:pt x="6" y="8"/>
                    <a:pt x="1" y="24"/>
                  </a:cubicBezTo>
                  <a:cubicBezTo>
                    <a:pt x="1" y="57"/>
                    <a:pt x="285" y="157"/>
                    <a:pt x="636" y="241"/>
                  </a:cubicBezTo>
                  <a:cubicBezTo>
                    <a:pt x="874" y="298"/>
                    <a:pt x="1082" y="331"/>
                    <a:pt x="1195" y="331"/>
                  </a:cubicBezTo>
                  <a:cubicBezTo>
                    <a:pt x="1249" y="331"/>
                    <a:pt x="1282" y="324"/>
                    <a:pt x="1287" y="308"/>
                  </a:cubicBezTo>
                  <a:cubicBezTo>
                    <a:pt x="1287" y="274"/>
                    <a:pt x="1020" y="174"/>
                    <a:pt x="669" y="91"/>
                  </a:cubicBezTo>
                  <a:cubicBezTo>
                    <a:pt x="431" y="34"/>
                    <a:pt x="215" y="0"/>
                    <a:pt x="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9"/>
            <p:cNvSpPr/>
            <p:nvPr/>
          </p:nvSpPr>
          <p:spPr>
            <a:xfrm>
              <a:off x="4973399" y="2390326"/>
              <a:ext cx="26281" cy="20416"/>
            </a:xfrm>
            <a:custGeom>
              <a:avLst/>
              <a:gdLst/>
              <a:ahLst/>
              <a:cxnLst/>
              <a:rect l="l" t="t" r="r" b="b"/>
              <a:pathLst>
                <a:path w="820" h="637" extrusionOk="0">
                  <a:moveTo>
                    <a:pt x="57" y="0"/>
                  </a:moveTo>
                  <a:cubicBezTo>
                    <a:pt x="55" y="0"/>
                    <a:pt x="53" y="1"/>
                    <a:pt x="51" y="2"/>
                  </a:cubicBezTo>
                  <a:cubicBezTo>
                    <a:pt x="1" y="35"/>
                    <a:pt x="118" y="236"/>
                    <a:pt x="335" y="419"/>
                  </a:cubicBezTo>
                  <a:cubicBezTo>
                    <a:pt x="519" y="564"/>
                    <a:pt x="692" y="636"/>
                    <a:pt x="766" y="636"/>
                  </a:cubicBezTo>
                  <a:cubicBezTo>
                    <a:pt x="786" y="636"/>
                    <a:pt x="799" y="631"/>
                    <a:pt x="803" y="620"/>
                  </a:cubicBezTo>
                  <a:cubicBezTo>
                    <a:pt x="819" y="587"/>
                    <a:pt x="652" y="470"/>
                    <a:pt x="435" y="303"/>
                  </a:cubicBezTo>
                  <a:cubicBezTo>
                    <a:pt x="245" y="144"/>
                    <a:pt x="100"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9"/>
            <p:cNvSpPr/>
            <p:nvPr/>
          </p:nvSpPr>
          <p:spPr>
            <a:xfrm>
              <a:off x="5094420" y="2383756"/>
              <a:ext cx="21986" cy="20095"/>
            </a:xfrm>
            <a:custGeom>
              <a:avLst/>
              <a:gdLst/>
              <a:ahLst/>
              <a:cxnLst/>
              <a:rect l="l" t="t" r="r" b="b"/>
              <a:pathLst>
                <a:path w="686" h="627" extrusionOk="0">
                  <a:moveTo>
                    <a:pt x="636" y="1"/>
                  </a:moveTo>
                  <a:cubicBezTo>
                    <a:pt x="580" y="1"/>
                    <a:pt x="433" y="109"/>
                    <a:pt x="285" y="257"/>
                  </a:cubicBezTo>
                  <a:cubicBezTo>
                    <a:pt x="118" y="424"/>
                    <a:pt x="1" y="591"/>
                    <a:pt x="34" y="624"/>
                  </a:cubicBezTo>
                  <a:cubicBezTo>
                    <a:pt x="37" y="626"/>
                    <a:pt x="40" y="626"/>
                    <a:pt x="43" y="626"/>
                  </a:cubicBezTo>
                  <a:cubicBezTo>
                    <a:pt x="90" y="626"/>
                    <a:pt x="231" y="528"/>
                    <a:pt x="402" y="357"/>
                  </a:cubicBezTo>
                  <a:cubicBezTo>
                    <a:pt x="569" y="190"/>
                    <a:pt x="686" y="23"/>
                    <a:pt x="652" y="6"/>
                  </a:cubicBezTo>
                  <a:cubicBezTo>
                    <a:pt x="649" y="2"/>
                    <a:pt x="643" y="1"/>
                    <a:pt x="6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9"/>
            <p:cNvSpPr/>
            <p:nvPr/>
          </p:nvSpPr>
          <p:spPr>
            <a:xfrm>
              <a:off x="4313137" y="4261437"/>
              <a:ext cx="186371" cy="311622"/>
            </a:xfrm>
            <a:custGeom>
              <a:avLst/>
              <a:gdLst/>
              <a:ahLst/>
              <a:cxnLst/>
              <a:rect l="l" t="t" r="r" b="b"/>
              <a:pathLst>
                <a:path w="5815" h="9723" extrusionOk="0">
                  <a:moveTo>
                    <a:pt x="3241" y="0"/>
                  </a:moveTo>
                  <a:lnTo>
                    <a:pt x="0" y="1755"/>
                  </a:lnTo>
                  <a:lnTo>
                    <a:pt x="150" y="2055"/>
                  </a:lnTo>
                  <a:cubicBezTo>
                    <a:pt x="835" y="3409"/>
                    <a:pt x="3693" y="8906"/>
                    <a:pt x="4461" y="9624"/>
                  </a:cubicBezTo>
                  <a:cubicBezTo>
                    <a:pt x="4531" y="9692"/>
                    <a:pt x="4586" y="9722"/>
                    <a:pt x="4627" y="9722"/>
                  </a:cubicBezTo>
                  <a:cubicBezTo>
                    <a:pt x="5092" y="9722"/>
                    <a:pt x="3910" y="5865"/>
                    <a:pt x="3910" y="5865"/>
                  </a:cubicBezTo>
                  <a:lnTo>
                    <a:pt x="5815" y="4779"/>
                  </a:lnTo>
                  <a:lnTo>
                    <a:pt x="324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9"/>
            <p:cNvSpPr/>
            <p:nvPr/>
          </p:nvSpPr>
          <p:spPr>
            <a:xfrm>
              <a:off x="4313137" y="4316051"/>
              <a:ext cx="157750" cy="258163"/>
            </a:xfrm>
            <a:custGeom>
              <a:avLst/>
              <a:gdLst/>
              <a:ahLst/>
              <a:cxnLst/>
              <a:rect l="l" t="t" r="r" b="b"/>
              <a:pathLst>
                <a:path w="4922" h="8055" extrusionOk="0">
                  <a:moveTo>
                    <a:pt x="117" y="1"/>
                  </a:moveTo>
                  <a:lnTo>
                    <a:pt x="0" y="51"/>
                  </a:lnTo>
                  <a:cubicBezTo>
                    <a:pt x="1170" y="2574"/>
                    <a:pt x="4261" y="8004"/>
                    <a:pt x="4595" y="8054"/>
                  </a:cubicBezTo>
                  <a:cubicBezTo>
                    <a:pt x="4598" y="8054"/>
                    <a:pt x="4601" y="8055"/>
                    <a:pt x="4605" y="8055"/>
                  </a:cubicBezTo>
                  <a:cubicBezTo>
                    <a:pt x="4921" y="8055"/>
                    <a:pt x="4528" y="6433"/>
                    <a:pt x="4528" y="6433"/>
                  </a:cubicBezTo>
                  <a:cubicBezTo>
                    <a:pt x="4461" y="6326"/>
                    <a:pt x="4311" y="6294"/>
                    <a:pt x="4156" y="6294"/>
                  </a:cubicBezTo>
                  <a:cubicBezTo>
                    <a:pt x="3923" y="6294"/>
                    <a:pt x="3676" y="6367"/>
                    <a:pt x="3676" y="6367"/>
                  </a:cubicBezTo>
                  <a:lnTo>
                    <a:pt x="117"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9"/>
            <p:cNvSpPr/>
            <p:nvPr/>
          </p:nvSpPr>
          <p:spPr>
            <a:xfrm>
              <a:off x="4315252" y="4313391"/>
              <a:ext cx="146244" cy="256528"/>
            </a:xfrm>
            <a:custGeom>
              <a:avLst/>
              <a:gdLst/>
              <a:ahLst/>
              <a:cxnLst/>
              <a:rect l="l" t="t" r="r" b="b"/>
              <a:pathLst>
                <a:path w="4563" h="8004" extrusionOk="0">
                  <a:moveTo>
                    <a:pt x="1" y="0"/>
                  </a:moveTo>
                  <a:cubicBezTo>
                    <a:pt x="18" y="33"/>
                    <a:pt x="34" y="67"/>
                    <a:pt x="51" y="84"/>
                  </a:cubicBezTo>
                  <a:cubicBezTo>
                    <a:pt x="51" y="50"/>
                    <a:pt x="34" y="33"/>
                    <a:pt x="1" y="0"/>
                  </a:cubicBezTo>
                  <a:close/>
                  <a:moveTo>
                    <a:pt x="51" y="84"/>
                  </a:moveTo>
                  <a:lnTo>
                    <a:pt x="51" y="84"/>
                  </a:lnTo>
                  <a:cubicBezTo>
                    <a:pt x="84" y="167"/>
                    <a:pt x="118" y="251"/>
                    <a:pt x="168" y="334"/>
                  </a:cubicBezTo>
                  <a:cubicBezTo>
                    <a:pt x="285" y="568"/>
                    <a:pt x="435" y="869"/>
                    <a:pt x="619" y="1220"/>
                  </a:cubicBezTo>
                  <a:cubicBezTo>
                    <a:pt x="1020" y="1972"/>
                    <a:pt x="1571" y="2991"/>
                    <a:pt x="2206" y="4110"/>
                  </a:cubicBezTo>
                  <a:cubicBezTo>
                    <a:pt x="2841" y="5213"/>
                    <a:pt x="3443" y="6216"/>
                    <a:pt x="3877" y="6934"/>
                  </a:cubicBezTo>
                  <a:lnTo>
                    <a:pt x="4412" y="7786"/>
                  </a:lnTo>
                  <a:cubicBezTo>
                    <a:pt x="4462" y="7870"/>
                    <a:pt x="4512" y="7937"/>
                    <a:pt x="4562" y="8003"/>
                  </a:cubicBezTo>
                  <a:cubicBezTo>
                    <a:pt x="4529" y="7937"/>
                    <a:pt x="4479" y="7853"/>
                    <a:pt x="4429" y="7770"/>
                  </a:cubicBezTo>
                  <a:cubicBezTo>
                    <a:pt x="4295" y="7536"/>
                    <a:pt x="4128" y="7252"/>
                    <a:pt x="3911" y="6917"/>
                  </a:cubicBezTo>
                  <a:cubicBezTo>
                    <a:pt x="3493" y="6182"/>
                    <a:pt x="2891" y="5196"/>
                    <a:pt x="2256" y="4077"/>
                  </a:cubicBezTo>
                  <a:cubicBezTo>
                    <a:pt x="1622" y="2957"/>
                    <a:pt x="1070" y="1938"/>
                    <a:pt x="669" y="1203"/>
                  </a:cubicBezTo>
                  <a:lnTo>
                    <a:pt x="185" y="318"/>
                  </a:lnTo>
                  <a:lnTo>
                    <a:pt x="51" y="8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9"/>
            <p:cNvSpPr/>
            <p:nvPr/>
          </p:nvSpPr>
          <p:spPr>
            <a:xfrm>
              <a:off x="4428805" y="4516940"/>
              <a:ext cx="32146" cy="5320"/>
            </a:xfrm>
            <a:custGeom>
              <a:avLst/>
              <a:gdLst/>
              <a:ahLst/>
              <a:cxnLst/>
              <a:rect l="l" t="t" r="r" b="b"/>
              <a:pathLst>
                <a:path w="1003" h="166" extrusionOk="0">
                  <a:moveTo>
                    <a:pt x="491" y="0"/>
                  </a:moveTo>
                  <a:cubicBezTo>
                    <a:pt x="319" y="0"/>
                    <a:pt x="147" y="50"/>
                    <a:pt x="0" y="149"/>
                  </a:cubicBezTo>
                  <a:cubicBezTo>
                    <a:pt x="148" y="94"/>
                    <a:pt x="306" y="69"/>
                    <a:pt x="465" y="69"/>
                  </a:cubicBezTo>
                  <a:cubicBezTo>
                    <a:pt x="648" y="69"/>
                    <a:pt x="833" y="103"/>
                    <a:pt x="1003" y="165"/>
                  </a:cubicBezTo>
                  <a:cubicBezTo>
                    <a:pt x="849" y="55"/>
                    <a:pt x="670" y="0"/>
                    <a:pt x="4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9"/>
            <p:cNvSpPr/>
            <p:nvPr/>
          </p:nvSpPr>
          <p:spPr>
            <a:xfrm>
              <a:off x="4425568" y="4462423"/>
              <a:ext cx="17724" cy="2756"/>
            </a:xfrm>
            <a:custGeom>
              <a:avLst/>
              <a:gdLst/>
              <a:ahLst/>
              <a:cxnLst/>
              <a:rect l="l" t="t" r="r" b="b"/>
              <a:pathLst>
                <a:path w="553" h="86" extrusionOk="0">
                  <a:moveTo>
                    <a:pt x="166" y="1"/>
                  </a:moveTo>
                  <a:cubicBezTo>
                    <a:pt x="113" y="1"/>
                    <a:pt x="60" y="9"/>
                    <a:pt x="1" y="28"/>
                  </a:cubicBezTo>
                  <a:cubicBezTo>
                    <a:pt x="84" y="62"/>
                    <a:pt x="185" y="79"/>
                    <a:pt x="268" y="79"/>
                  </a:cubicBezTo>
                  <a:cubicBezTo>
                    <a:pt x="298" y="83"/>
                    <a:pt x="325" y="85"/>
                    <a:pt x="353" y="85"/>
                  </a:cubicBezTo>
                  <a:cubicBezTo>
                    <a:pt x="419" y="85"/>
                    <a:pt x="481" y="74"/>
                    <a:pt x="552" y="62"/>
                  </a:cubicBezTo>
                  <a:cubicBezTo>
                    <a:pt x="490" y="24"/>
                    <a:pt x="417" y="5"/>
                    <a:pt x="350" y="5"/>
                  </a:cubicBezTo>
                  <a:cubicBezTo>
                    <a:pt x="328" y="5"/>
                    <a:pt x="306" y="8"/>
                    <a:pt x="285" y="12"/>
                  </a:cubicBezTo>
                  <a:cubicBezTo>
                    <a:pt x="243" y="5"/>
                    <a:pt x="205" y="1"/>
                    <a:pt x="1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9"/>
            <p:cNvSpPr/>
            <p:nvPr/>
          </p:nvSpPr>
          <p:spPr>
            <a:xfrm>
              <a:off x="4425055" y="4447039"/>
              <a:ext cx="14487" cy="5256"/>
            </a:xfrm>
            <a:custGeom>
              <a:avLst/>
              <a:gdLst/>
              <a:ahLst/>
              <a:cxnLst/>
              <a:rect l="l" t="t" r="r" b="b"/>
              <a:pathLst>
                <a:path w="452" h="164" extrusionOk="0">
                  <a:moveTo>
                    <a:pt x="30" y="1"/>
                  </a:moveTo>
                  <a:cubicBezTo>
                    <a:pt x="15" y="1"/>
                    <a:pt x="5" y="3"/>
                    <a:pt x="0" y="7"/>
                  </a:cubicBezTo>
                  <a:cubicBezTo>
                    <a:pt x="0" y="24"/>
                    <a:pt x="100" y="74"/>
                    <a:pt x="217" y="107"/>
                  </a:cubicBezTo>
                  <a:cubicBezTo>
                    <a:pt x="305" y="145"/>
                    <a:pt x="383" y="164"/>
                    <a:pt x="424" y="164"/>
                  </a:cubicBezTo>
                  <a:cubicBezTo>
                    <a:pt x="438" y="164"/>
                    <a:pt x="447" y="162"/>
                    <a:pt x="451" y="158"/>
                  </a:cubicBezTo>
                  <a:cubicBezTo>
                    <a:pt x="451" y="141"/>
                    <a:pt x="351" y="91"/>
                    <a:pt x="234" y="41"/>
                  </a:cubicBezTo>
                  <a:cubicBezTo>
                    <a:pt x="148" y="16"/>
                    <a:pt x="72"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9"/>
            <p:cNvSpPr/>
            <p:nvPr/>
          </p:nvSpPr>
          <p:spPr>
            <a:xfrm>
              <a:off x="4435215" y="4431174"/>
              <a:ext cx="9134" cy="16153"/>
            </a:xfrm>
            <a:custGeom>
              <a:avLst/>
              <a:gdLst/>
              <a:ahLst/>
              <a:cxnLst/>
              <a:rect l="l" t="t" r="r" b="b"/>
              <a:pathLst>
                <a:path w="285" h="504" extrusionOk="0">
                  <a:moveTo>
                    <a:pt x="1" y="1"/>
                  </a:moveTo>
                  <a:cubicBezTo>
                    <a:pt x="17" y="101"/>
                    <a:pt x="51" y="185"/>
                    <a:pt x="118" y="268"/>
                  </a:cubicBezTo>
                  <a:cubicBezTo>
                    <a:pt x="180" y="393"/>
                    <a:pt x="257" y="504"/>
                    <a:pt x="281" y="504"/>
                  </a:cubicBezTo>
                  <a:cubicBezTo>
                    <a:pt x="282" y="504"/>
                    <a:pt x="284" y="503"/>
                    <a:pt x="285" y="502"/>
                  </a:cubicBezTo>
                  <a:cubicBezTo>
                    <a:pt x="268" y="402"/>
                    <a:pt x="218" y="318"/>
                    <a:pt x="168" y="235"/>
                  </a:cubicBezTo>
                  <a:cubicBezTo>
                    <a:pt x="84" y="10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9"/>
            <p:cNvSpPr/>
            <p:nvPr/>
          </p:nvSpPr>
          <p:spPr>
            <a:xfrm>
              <a:off x="4443773" y="4422617"/>
              <a:ext cx="9134" cy="18845"/>
            </a:xfrm>
            <a:custGeom>
              <a:avLst/>
              <a:gdLst/>
              <a:ahLst/>
              <a:cxnLst/>
              <a:rect l="l" t="t" r="r" b="b"/>
              <a:pathLst>
                <a:path w="285" h="588" extrusionOk="0">
                  <a:moveTo>
                    <a:pt x="1" y="1"/>
                  </a:moveTo>
                  <a:cubicBezTo>
                    <a:pt x="1" y="118"/>
                    <a:pt x="18" y="235"/>
                    <a:pt x="84" y="335"/>
                  </a:cubicBezTo>
                  <a:cubicBezTo>
                    <a:pt x="146" y="490"/>
                    <a:pt x="252" y="587"/>
                    <a:pt x="280" y="587"/>
                  </a:cubicBezTo>
                  <a:cubicBezTo>
                    <a:pt x="282" y="587"/>
                    <a:pt x="284" y="587"/>
                    <a:pt x="285" y="585"/>
                  </a:cubicBezTo>
                  <a:cubicBezTo>
                    <a:pt x="235" y="485"/>
                    <a:pt x="201" y="402"/>
                    <a:pt x="135" y="301"/>
                  </a:cubicBezTo>
                  <a:cubicBezTo>
                    <a:pt x="101" y="201"/>
                    <a:pt x="5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9"/>
            <p:cNvSpPr/>
            <p:nvPr/>
          </p:nvSpPr>
          <p:spPr>
            <a:xfrm>
              <a:off x="4440023" y="4461141"/>
              <a:ext cx="29486" cy="24166"/>
            </a:xfrm>
            <a:custGeom>
              <a:avLst/>
              <a:gdLst/>
              <a:ahLst/>
              <a:cxnLst/>
              <a:rect l="l" t="t" r="r" b="b"/>
              <a:pathLst>
                <a:path w="920" h="754" extrusionOk="0">
                  <a:moveTo>
                    <a:pt x="176" y="73"/>
                  </a:moveTo>
                  <a:cubicBezTo>
                    <a:pt x="235" y="73"/>
                    <a:pt x="293" y="77"/>
                    <a:pt x="352" y="85"/>
                  </a:cubicBezTo>
                  <a:cubicBezTo>
                    <a:pt x="469" y="102"/>
                    <a:pt x="569" y="152"/>
                    <a:pt x="669" y="236"/>
                  </a:cubicBezTo>
                  <a:cubicBezTo>
                    <a:pt x="770" y="336"/>
                    <a:pt x="836" y="469"/>
                    <a:pt x="853" y="620"/>
                  </a:cubicBezTo>
                  <a:cubicBezTo>
                    <a:pt x="842" y="664"/>
                    <a:pt x="809" y="687"/>
                    <a:pt x="768" y="687"/>
                  </a:cubicBezTo>
                  <a:cubicBezTo>
                    <a:pt x="747" y="687"/>
                    <a:pt x="725" y="681"/>
                    <a:pt x="703" y="670"/>
                  </a:cubicBezTo>
                  <a:cubicBezTo>
                    <a:pt x="653" y="637"/>
                    <a:pt x="586" y="586"/>
                    <a:pt x="536" y="536"/>
                  </a:cubicBezTo>
                  <a:cubicBezTo>
                    <a:pt x="452" y="453"/>
                    <a:pt x="352" y="369"/>
                    <a:pt x="268" y="269"/>
                  </a:cubicBezTo>
                  <a:cubicBezTo>
                    <a:pt x="205" y="190"/>
                    <a:pt x="156" y="122"/>
                    <a:pt x="123" y="74"/>
                  </a:cubicBezTo>
                  <a:lnTo>
                    <a:pt x="123" y="74"/>
                  </a:lnTo>
                  <a:cubicBezTo>
                    <a:pt x="141" y="73"/>
                    <a:pt x="159" y="73"/>
                    <a:pt x="176" y="73"/>
                  </a:cubicBezTo>
                  <a:close/>
                  <a:moveTo>
                    <a:pt x="69" y="0"/>
                  </a:moveTo>
                  <a:cubicBezTo>
                    <a:pt x="68" y="0"/>
                    <a:pt x="68" y="1"/>
                    <a:pt x="68" y="2"/>
                  </a:cubicBezTo>
                  <a:cubicBezTo>
                    <a:pt x="74" y="19"/>
                    <a:pt x="81" y="37"/>
                    <a:pt x="89" y="55"/>
                  </a:cubicBezTo>
                  <a:lnTo>
                    <a:pt x="89" y="55"/>
                  </a:lnTo>
                  <a:cubicBezTo>
                    <a:pt x="30" y="71"/>
                    <a:pt x="1" y="85"/>
                    <a:pt x="1" y="85"/>
                  </a:cubicBezTo>
                  <a:cubicBezTo>
                    <a:pt x="33" y="81"/>
                    <a:pt x="65" y="77"/>
                    <a:pt x="98" y="75"/>
                  </a:cubicBezTo>
                  <a:lnTo>
                    <a:pt x="98" y="75"/>
                  </a:lnTo>
                  <a:cubicBezTo>
                    <a:pt x="134" y="151"/>
                    <a:pt x="184" y="227"/>
                    <a:pt x="235" y="302"/>
                  </a:cubicBezTo>
                  <a:cubicBezTo>
                    <a:pt x="318" y="403"/>
                    <a:pt x="402" y="503"/>
                    <a:pt x="502" y="586"/>
                  </a:cubicBezTo>
                  <a:cubicBezTo>
                    <a:pt x="552" y="637"/>
                    <a:pt x="619" y="687"/>
                    <a:pt x="686" y="720"/>
                  </a:cubicBezTo>
                  <a:cubicBezTo>
                    <a:pt x="719" y="753"/>
                    <a:pt x="770" y="753"/>
                    <a:pt x="820" y="753"/>
                  </a:cubicBezTo>
                  <a:cubicBezTo>
                    <a:pt x="870" y="737"/>
                    <a:pt x="903" y="687"/>
                    <a:pt x="920" y="637"/>
                  </a:cubicBezTo>
                  <a:cubicBezTo>
                    <a:pt x="903" y="319"/>
                    <a:pt x="653" y="68"/>
                    <a:pt x="352" y="35"/>
                  </a:cubicBezTo>
                  <a:cubicBezTo>
                    <a:pt x="317" y="28"/>
                    <a:pt x="283" y="24"/>
                    <a:pt x="248" y="24"/>
                  </a:cubicBezTo>
                  <a:cubicBezTo>
                    <a:pt x="201" y="24"/>
                    <a:pt x="154" y="32"/>
                    <a:pt x="106" y="50"/>
                  </a:cubicBezTo>
                  <a:lnTo>
                    <a:pt x="106" y="50"/>
                  </a:lnTo>
                  <a:cubicBezTo>
                    <a:pt x="84" y="18"/>
                    <a:pt x="72" y="0"/>
                    <a:pt x="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9"/>
            <p:cNvSpPr/>
            <p:nvPr/>
          </p:nvSpPr>
          <p:spPr>
            <a:xfrm>
              <a:off x="4442170" y="4441815"/>
              <a:ext cx="16121" cy="22082"/>
            </a:xfrm>
            <a:custGeom>
              <a:avLst/>
              <a:gdLst/>
              <a:ahLst/>
              <a:cxnLst/>
              <a:rect l="l" t="t" r="r" b="b"/>
              <a:pathLst>
                <a:path w="503" h="689" extrusionOk="0">
                  <a:moveTo>
                    <a:pt x="344" y="1"/>
                  </a:moveTo>
                  <a:cubicBezTo>
                    <a:pt x="309" y="1"/>
                    <a:pt x="275" y="13"/>
                    <a:pt x="251" y="37"/>
                  </a:cubicBezTo>
                  <a:cubicBezTo>
                    <a:pt x="201" y="70"/>
                    <a:pt x="168" y="103"/>
                    <a:pt x="151" y="153"/>
                  </a:cubicBezTo>
                  <a:cubicBezTo>
                    <a:pt x="101" y="237"/>
                    <a:pt x="68" y="321"/>
                    <a:pt x="34" y="404"/>
                  </a:cubicBezTo>
                  <a:cubicBezTo>
                    <a:pt x="17" y="488"/>
                    <a:pt x="1" y="571"/>
                    <a:pt x="17" y="655"/>
                  </a:cubicBezTo>
                  <a:cubicBezTo>
                    <a:pt x="34" y="655"/>
                    <a:pt x="34" y="571"/>
                    <a:pt x="84" y="421"/>
                  </a:cubicBezTo>
                  <a:cubicBezTo>
                    <a:pt x="118" y="337"/>
                    <a:pt x="151" y="270"/>
                    <a:pt x="201" y="187"/>
                  </a:cubicBezTo>
                  <a:cubicBezTo>
                    <a:pt x="227" y="136"/>
                    <a:pt x="292" y="65"/>
                    <a:pt x="351" y="65"/>
                  </a:cubicBezTo>
                  <a:cubicBezTo>
                    <a:pt x="369" y="65"/>
                    <a:pt x="386" y="71"/>
                    <a:pt x="402" y="87"/>
                  </a:cubicBezTo>
                  <a:cubicBezTo>
                    <a:pt x="435" y="170"/>
                    <a:pt x="418" y="287"/>
                    <a:pt x="385" y="371"/>
                  </a:cubicBezTo>
                  <a:cubicBezTo>
                    <a:pt x="352" y="438"/>
                    <a:pt x="285" y="504"/>
                    <a:pt x="235" y="571"/>
                  </a:cubicBezTo>
                  <a:cubicBezTo>
                    <a:pt x="168" y="604"/>
                    <a:pt x="101" y="654"/>
                    <a:pt x="35" y="688"/>
                  </a:cubicBezTo>
                  <a:lnTo>
                    <a:pt x="35" y="688"/>
                  </a:lnTo>
                  <a:cubicBezTo>
                    <a:pt x="127" y="684"/>
                    <a:pt x="204" y="652"/>
                    <a:pt x="251" y="605"/>
                  </a:cubicBezTo>
                  <a:cubicBezTo>
                    <a:pt x="335" y="538"/>
                    <a:pt x="385" y="471"/>
                    <a:pt x="435" y="387"/>
                  </a:cubicBezTo>
                  <a:cubicBezTo>
                    <a:pt x="502" y="287"/>
                    <a:pt x="502" y="153"/>
                    <a:pt x="452" y="53"/>
                  </a:cubicBezTo>
                  <a:cubicBezTo>
                    <a:pt x="425" y="17"/>
                    <a:pt x="384" y="1"/>
                    <a:pt x="344" y="1"/>
                  </a:cubicBezTo>
                  <a:close/>
                  <a:moveTo>
                    <a:pt x="35" y="688"/>
                  </a:moveTo>
                  <a:lnTo>
                    <a:pt x="35" y="688"/>
                  </a:lnTo>
                  <a:cubicBezTo>
                    <a:pt x="29" y="688"/>
                    <a:pt x="23" y="688"/>
                    <a:pt x="17" y="688"/>
                  </a:cubicBezTo>
                  <a:lnTo>
                    <a:pt x="34" y="688"/>
                  </a:lnTo>
                  <a:cubicBezTo>
                    <a:pt x="34" y="688"/>
                    <a:pt x="35" y="688"/>
                    <a:pt x="35" y="68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9"/>
            <p:cNvSpPr/>
            <p:nvPr/>
          </p:nvSpPr>
          <p:spPr>
            <a:xfrm>
              <a:off x="4346308" y="4292494"/>
              <a:ext cx="29486" cy="79292"/>
            </a:xfrm>
            <a:custGeom>
              <a:avLst/>
              <a:gdLst/>
              <a:ahLst/>
              <a:cxnLst/>
              <a:rect l="l" t="t" r="r" b="b"/>
              <a:pathLst>
                <a:path w="920" h="2474" extrusionOk="0">
                  <a:moveTo>
                    <a:pt x="402" y="0"/>
                  </a:moveTo>
                  <a:cubicBezTo>
                    <a:pt x="385" y="17"/>
                    <a:pt x="485" y="134"/>
                    <a:pt x="586" y="368"/>
                  </a:cubicBezTo>
                  <a:cubicBezTo>
                    <a:pt x="853" y="970"/>
                    <a:pt x="736" y="1688"/>
                    <a:pt x="302" y="2189"/>
                  </a:cubicBezTo>
                  <a:cubicBezTo>
                    <a:pt x="135" y="2373"/>
                    <a:pt x="1" y="2457"/>
                    <a:pt x="18" y="2473"/>
                  </a:cubicBezTo>
                  <a:cubicBezTo>
                    <a:pt x="51" y="2457"/>
                    <a:pt x="84" y="2440"/>
                    <a:pt x="118" y="2406"/>
                  </a:cubicBezTo>
                  <a:cubicBezTo>
                    <a:pt x="185" y="2356"/>
                    <a:pt x="268" y="2289"/>
                    <a:pt x="335" y="2206"/>
                  </a:cubicBezTo>
                  <a:cubicBezTo>
                    <a:pt x="820" y="1705"/>
                    <a:pt x="920" y="970"/>
                    <a:pt x="636" y="351"/>
                  </a:cubicBezTo>
                  <a:cubicBezTo>
                    <a:pt x="586" y="251"/>
                    <a:pt x="536" y="168"/>
                    <a:pt x="469" y="84"/>
                  </a:cubicBezTo>
                  <a:cubicBezTo>
                    <a:pt x="435" y="34"/>
                    <a:pt x="402" y="0"/>
                    <a:pt x="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9"/>
            <p:cNvSpPr/>
            <p:nvPr/>
          </p:nvSpPr>
          <p:spPr>
            <a:xfrm>
              <a:off x="4372013" y="4382971"/>
              <a:ext cx="25223" cy="45030"/>
            </a:xfrm>
            <a:custGeom>
              <a:avLst/>
              <a:gdLst/>
              <a:ahLst/>
              <a:cxnLst/>
              <a:rect l="l" t="t" r="r" b="b"/>
              <a:pathLst>
                <a:path w="787" h="1405" extrusionOk="0">
                  <a:moveTo>
                    <a:pt x="2" y="1"/>
                  </a:moveTo>
                  <a:cubicBezTo>
                    <a:pt x="2" y="1"/>
                    <a:pt x="1" y="1"/>
                    <a:pt x="1" y="1"/>
                  </a:cubicBezTo>
                  <a:cubicBezTo>
                    <a:pt x="168" y="502"/>
                    <a:pt x="435" y="987"/>
                    <a:pt x="770" y="1405"/>
                  </a:cubicBezTo>
                  <a:cubicBezTo>
                    <a:pt x="786" y="1388"/>
                    <a:pt x="602" y="1087"/>
                    <a:pt x="385" y="703"/>
                  </a:cubicBezTo>
                  <a:cubicBezTo>
                    <a:pt x="173" y="328"/>
                    <a:pt x="25" y="1"/>
                    <a:pt x="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9"/>
            <p:cNvSpPr/>
            <p:nvPr/>
          </p:nvSpPr>
          <p:spPr>
            <a:xfrm>
              <a:off x="4347943" y="4353004"/>
              <a:ext cx="7500" cy="9230"/>
            </a:xfrm>
            <a:custGeom>
              <a:avLst/>
              <a:gdLst/>
              <a:ahLst/>
              <a:cxnLst/>
              <a:rect l="l" t="t" r="r" b="b"/>
              <a:pathLst>
                <a:path w="234" h="288" extrusionOk="0">
                  <a:moveTo>
                    <a:pt x="217" y="0"/>
                  </a:moveTo>
                  <a:cubicBezTo>
                    <a:pt x="201" y="0"/>
                    <a:pt x="167" y="67"/>
                    <a:pt x="117" y="134"/>
                  </a:cubicBezTo>
                  <a:cubicBezTo>
                    <a:pt x="50" y="201"/>
                    <a:pt x="0" y="268"/>
                    <a:pt x="17" y="285"/>
                  </a:cubicBezTo>
                  <a:cubicBezTo>
                    <a:pt x="19" y="287"/>
                    <a:pt x="22" y="288"/>
                    <a:pt x="26" y="288"/>
                  </a:cubicBezTo>
                  <a:cubicBezTo>
                    <a:pt x="51" y="288"/>
                    <a:pt x="109" y="240"/>
                    <a:pt x="167" y="168"/>
                  </a:cubicBezTo>
                  <a:cubicBezTo>
                    <a:pt x="234" y="84"/>
                    <a:pt x="234" y="0"/>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9"/>
            <p:cNvSpPr/>
            <p:nvPr/>
          </p:nvSpPr>
          <p:spPr>
            <a:xfrm>
              <a:off x="4316625" y="4291949"/>
              <a:ext cx="54677" cy="80349"/>
            </a:xfrm>
            <a:custGeom>
              <a:avLst/>
              <a:gdLst/>
              <a:ahLst/>
              <a:cxnLst/>
              <a:rect l="l" t="t" r="r" b="b"/>
              <a:pathLst>
                <a:path w="1706" h="2507" extrusionOk="0">
                  <a:moveTo>
                    <a:pt x="1338" y="1"/>
                  </a:moveTo>
                  <a:lnTo>
                    <a:pt x="1" y="769"/>
                  </a:lnTo>
                  <a:lnTo>
                    <a:pt x="953" y="2507"/>
                  </a:lnTo>
                  <a:cubicBezTo>
                    <a:pt x="1321" y="2206"/>
                    <a:pt x="1555" y="1789"/>
                    <a:pt x="1622" y="1321"/>
                  </a:cubicBezTo>
                  <a:cubicBezTo>
                    <a:pt x="1705" y="853"/>
                    <a:pt x="1605" y="385"/>
                    <a:pt x="1338"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9"/>
            <p:cNvSpPr/>
            <p:nvPr/>
          </p:nvSpPr>
          <p:spPr>
            <a:xfrm>
              <a:off x="4360534" y="4333710"/>
              <a:ext cx="3782" cy="9166"/>
            </a:xfrm>
            <a:custGeom>
              <a:avLst/>
              <a:gdLst/>
              <a:ahLst/>
              <a:cxnLst/>
              <a:rect l="l" t="t" r="r" b="b"/>
              <a:pathLst>
                <a:path w="118" h="286" extrusionOk="0">
                  <a:moveTo>
                    <a:pt x="101" y="1"/>
                  </a:moveTo>
                  <a:cubicBezTo>
                    <a:pt x="84" y="1"/>
                    <a:pt x="51" y="51"/>
                    <a:pt x="34" y="135"/>
                  </a:cubicBezTo>
                  <a:cubicBezTo>
                    <a:pt x="1" y="218"/>
                    <a:pt x="1" y="285"/>
                    <a:pt x="18" y="285"/>
                  </a:cubicBezTo>
                  <a:cubicBezTo>
                    <a:pt x="34" y="285"/>
                    <a:pt x="68" y="235"/>
                    <a:pt x="101" y="151"/>
                  </a:cubicBezTo>
                  <a:cubicBezTo>
                    <a:pt x="118" y="68"/>
                    <a:pt x="11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9"/>
            <p:cNvSpPr/>
            <p:nvPr/>
          </p:nvSpPr>
          <p:spPr>
            <a:xfrm>
              <a:off x="4360534" y="4313839"/>
              <a:ext cx="4295" cy="10352"/>
            </a:xfrm>
            <a:custGeom>
              <a:avLst/>
              <a:gdLst/>
              <a:ahLst/>
              <a:cxnLst/>
              <a:rect l="l" t="t" r="r" b="b"/>
              <a:pathLst>
                <a:path w="134" h="323" extrusionOk="0">
                  <a:moveTo>
                    <a:pt x="24" y="0"/>
                  </a:moveTo>
                  <a:cubicBezTo>
                    <a:pt x="22" y="0"/>
                    <a:pt x="19" y="1"/>
                    <a:pt x="18" y="3"/>
                  </a:cubicBezTo>
                  <a:cubicBezTo>
                    <a:pt x="1" y="19"/>
                    <a:pt x="34" y="86"/>
                    <a:pt x="51" y="170"/>
                  </a:cubicBezTo>
                  <a:cubicBezTo>
                    <a:pt x="68" y="253"/>
                    <a:pt x="68" y="320"/>
                    <a:pt x="84" y="320"/>
                  </a:cubicBezTo>
                  <a:cubicBezTo>
                    <a:pt x="86" y="322"/>
                    <a:pt x="87" y="322"/>
                    <a:pt x="89" y="322"/>
                  </a:cubicBezTo>
                  <a:cubicBezTo>
                    <a:pt x="107" y="322"/>
                    <a:pt x="133" y="245"/>
                    <a:pt x="118" y="153"/>
                  </a:cubicBezTo>
                  <a:cubicBezTo>
                    <a:pt x="103" y="63"/>
                    <a:pt x="48" y="0"/>
                    <a:pt x="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9"/>
            <p:cNvSpPr/>
            <p:nvPr/>
          </p:nvSpPr>
          <p:spPr>
            <a:xfrm>
              <a:off x="4356784" y="4300538"/>
              <a:ext cx="2179" cy="5897"/>
            </a:xfrm>
            <a:custGeom>
              <a:avLst/>
              <a:gdLst/>
              <a:ahLst/>
              <a:cxnLst/>
              <a:rect l="l" t="t" r="r" b="b"/>
              <a:pathLst>
                <a:path w="68" h="184" extrusionOk="0">
                  <a:moveTo>
                    <a:pt x="18" y="0"/>
                  </a:moveTo>
                  <a:cubicBezTo>
                    <a:pt x="1" y="17"/>
                    <a:pt x="1" y="50"/>
                    <a:pt x="1" y="100"/>
                  </a:cubicBezTo>
                  <a:cubicBezTo>
                    <a:pt x="18" y="150"/>
                    <a:pt x="34" y="184"/>
                    <a:pt x="51" y="184"/>
                  </a:cubicBezTo>
                  <a:cubicBezTo>
                    <a:pt x="68" y="184"/>
                    <a:pt x="68" y="134"/>
                    <a:pt x="68" y="84"/>
                  </a:cubicBezTo>
                  <a:cubicBezTo>
                    <a:pt x="68" y="33"/>
                    <a:pt x="34"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9"/>
            <p:cNvSpPr/>
            <p:nvPr/>
          </p:nvSpPr>
          <p:spPr>
            <a:xfrm>
              <a:off x="5317744" y="4539375"/>
              <a:ext cx="326141" cy="132206"/>
            </a:xfrm>
            <a:custGeom>
              <a:avLst/>
              <a:gdLst/>
              <a:ahLst/>
              <a:cxnLst/>
              <a:rect l="l" t="t" r="r" b="b"/>
              <a:pathLst>
                <a:path w="10176" h="4125" extrusionOk="0">
                  <a:moveTo>
                    <a:pt x="217" y="0"/>
                  </a:moveTo>
                  <a:lnTo>
                    <a:pt x="0" y="3676"/>
                  </a:lnTo>
                  <a:lnTo>
                    <a:pt x="334" y="3709"/>
                  </a:lnTo>
                  <a:cubicBezTo>
                    <a:pt x="1514" y="3814"/>
                    <a:pt x="5572" y="4125"/>
                    <a:pt x="7759" y="4125"/>
                  </a:cubicBezTo>
                  <a:cubicBezTo>
                    <a:pt x="8360" y="4125"/>
                    <a:pt x="8820" y="4101"/>
                    <a:pt x="9040" y="4044"/>
                  </a:cubicBezTo>
                  <a:cubicBezTo>
                    <a:pt x="10176" y="3743"/>
                    <a:pt x="5564" y="2523"/>
                    <a:pt x="5564" y="2523"/>
                  </a:cubicBezTo>
                  <a:lnTo>
                    <a:pt x="5631" y="334"/>
                  </a:lnTo>
                  <a:lnTo>
                    <a:pt x="217"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9"/>
            <p:cNvSpPr/>
            <p:nvPr/>
          </p:nvSpPr>
          <p:spPr>
            <a:xfrm>
              <a:off x="5317744" y="4605238"/>
              <a:ext cx="63747" cy="53043"/>
            </a:xfrm>
            <a:custGeom>
              <a:avLst/>
              <a:gdLst/>
              <a:ahLst/>
              <a:cxnLst/>
              <a:rect l="l" t="t" r="r" b="b"/>
              <a:pathLst>
                <a:path w="1989" h="1655" extrusionOk="0">
                  <a:moveTo>
                    <a:pt x="67" y="0"/>
                  </a:moveTo>
                  <a:lnTo>
                    <a:pt x="0" y="1537"/>
                  </a:lnTo>
                  <a:lnTo>
                    <a:pt x="1989" y="1654"/>
                  </a:lnTo>
                  <a:cubicBezTo>
                    <a:pt x="1922" y="1186"/>
                    <a:pt x="1688" y="752"/>
                    <a:pt x="1320" y="451"/>
                  </a:cubicBezTo>
                  <a:cubicBezTo>
                    <a:pt x="969" y="151"/>
                    <a:pt x="518" y="0"/>
                    <a:pt x="67"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9"/>
            <p:cNvSpPr/>
            <p:nvPr/>
          </p:nvSpPr>
          <p:spPr>
            <a:xfrm>
              <a:off x="5317744" y="4642191"/>
              <a:ext cx="302039" cy="28909"/>
            </a:xfrm>
            <a:custGeom>
              <a:avLst/>
              <a:gdLst/>
              <a:ahLst/>
              <a:cxnLst/>
              <a:rect l="l" t="t" r="r" b="b"/>
              <a:pathLst>
                <a:path w="9424" h="902" extrusionOk="0">
                  <a:moveTo>
                    <a:pt x="7820" y="0"/>
                  </a:moveTo>
                  <a:cubicBezTo>
                    <a:pt x="7486" y="0"/>
                    <a:pt x="7302" y="685"/>
                    <a:pt x="7302" y="685"/>
                  </a:cubicBezTo>
                  <a:lnTo>
                    <a:pt x="0" y="334"/>
                  </a:lnTo>
                  <a:lnTo>
                    <a:pt x="0" y="468"/>
                  </a:lnTo>
                  <a:cubicBezTo>
                    <a:pt x="1914" y="713"/>
                    <a:pt x="5548" y="901"/>
                    <a:pt x="7634" y="901"/>
                  </a:cubicBezTo>
                  <a:cubicBezTo>
                    <a:pt x="8534" y="901"/>
                    <a:pt x="9146" y="866"/>
                    <a:pt x="9207" y="785"/>
                  </a:cubicBezTo>
                  <a:cubicBezTo>
                    <a:pt x="9424" y="535"/>
                    <a:pt x="7820" y="0"/>
                    <a:pt x="782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9"/>
            <p:cNvSpPr/>
            <p:nvPr/>
          </p:nvSpPr>
          <p:spPr>
            <a:xfrm>
              <a:off x="5315052" y="4652896"/>
              <a:ext cx="298321" cy="13205"/>
            </a:xfrm>
            <a:custGeom>
              <a:avLst/>
              <a:gdLst/>
              <a:ahLst/>
              <a:cxnLst/>
              <a:rect l="l" t="t" r="r" b="b"/>
              <a:pathLst>
                <a:path w="9308" h="412" extrusionOk="0">
                  <a:moveTo>
                    <a:pt x="1" y="0"/>
                  </a:moveTo>
                  <a:cubicBezTo>
                    <a:pt x="34" y="0"/>
                    <a:pt x="68" y="17"/>
                    <a:pt x="101" y="17"/>
                  </a:cubicBezTo>
                  <a:cubicBezTo>
                    <a:pt x="185" y="17"/>
                    <a:pt x="268" y="34"/>
                    <a:pt x="368" y="34"/>
                  </a:cubicBezTo>
                  <a:lnTo>
                    <a:pt x="1371" y="117"/>
                  </a:lnTo>
                  <a:cubicBezTo>
                    <a:pt x="2206" y="184"/>
                    <a:pt x="3359" y="251"/>
                    <a:pt x="4646" y="301"/>
                  </a:cubicBezTo>
                  <a:cubicBezTo>
                    <a:pt x="5932" y="351"/>
                    <a:pt x="7102" y="368"/>
                    <a:pt x="7937" y="385"/>
                  </a:cubicBezTo>
                  <a:lnTo>
                    <a:pt x="8940" y="385"/>
                  </a:lnTo>
                  <a:cubicBezTo>
                    <a:pt x="9040" y="368"/>
                    <a:pt x="9124" y="368"/>
                    <a:pt x="9207" y="368"/>
                  </a:cubicBezTo>
                  <a:cubicBezTo>
                    <a:pt x="9215" y="399"/>
                    <a:pt x="9237" y="412"/>
                    <a:pt x="9259" y="412"/>
                  </a:cubicBezTo>
                  <a:cubicBezTo>
                    <a:pt x="9283" y="412"/>
                    <a:pt x="9307" y="395"/>
                    <a:pt x="9307" y="368"/>
                  </a:cubicBezTo>
                  <a:cubicBezTo>
                    <a:pt x="9307" y="332"/>
                    <a:pt x="9283" y="315"/>
                    <a:pt x="9259" y="315"/>
                  </a:cubicBezTo>
                  <a:cubicBezTo>
                    <a:pt x="9237" y="315"/>
                    <a:pt x="9215" y="328"/>
                    <a:pt x="9207" y="351"/>
                  </a:cubicBezTo>
                  <a:lnTo>
                    <a:pt x="8940" y="351"/>
                  </a:lnTo>
                  <a:lnTo>
                    <a:pt x="7937" y="334"/>
                  </a:lnTo>
                  <a:cubicBezTo>
                    <a:pt x="7102" y="318"/>
                    <a:pt x="5932" y="284"/>
                    <a:pt x="4646" y="234"/>
                  </a:cubicBezTo>
                  <a:cubicBezTo>
                    <a:pt x="3376" y="184"/>
                    <a:pt x="2206" y="134"/>
                    <a:pt x="1371" y="67"/>
                  </a:cubicBezTo>
                  <a:lnTo>
                    <a:pt x="368" y="17"/>
                  </a:lnTo>
                  <a:lnTo>
                    <a:pt x="1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9"/>
            <p:cNvSpPr/>
            <p:nvPr/>
          </p:nvSpPr>
          <p:spPr>
            <a:xfrm>
              <a:off x="5551228" y="4640044"/>
              <a:ext cx="18236" cy="26794"/>
            </a:xfrm>
            <a:custGeom>
              <a:avLst/>
              <a:gdLst/>
              <a:ahLst/>
              <a:cxnLst/>
              <a:rect l="l" t="t" r="r" b="b"/>
              <a:pathLst>
                <a:path w="569" h="836" extrusionOk="0">
                  <a:moveTo>
                    <a:pt x="568" y="0"/>
                  </a:moveTo>
                  <a:lnTo>
                    <a:pt x="568" y="0"/>
                  </a:lnTo>
                  <a:cubicBezTo>
                    <a:pt x="234" y="134"/>
                    <a:pt x="0" y="468"/>
                    <a:pt x="17" y="836"/>
                  </a:cubicBezTo>
                  <a:cubicBezTo>
                    <a:pt x="84" y="502"/>
                    <a:pt x="284" y="201"/>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9"/>
            <p:cNvSpPr/>
            <p:nvPr/>
          </p:nvSpPr>
          <p:spPr>
            <a:xfrm>
              <a:off x="5500333" y="4624436"/>
              <a:ext cx="10769" cy="14070"/>
            </a:xfrm>
            <a:custGeom>
              <a:avLst/>
              <a:gdLst/>
              <a:ahLst/>
              <a:cxnLst/>
              <a:rect l="l" t="t" r="r" b="b"/>
              <a:pathLst>
                <a:path w="336" h="439" extrusionOk="0">
                  <a:moveTo>
                    <a:pt x="313" y="1"/>
                  </a:moveTo>
                  <a:cubicBezTo>
                    <a:pt x="287" y="1"/>
                    <a:pt x="211" y="81"/>
                    <a:pt x="135" y="203"/>
                  </a:cubicBezTo>
                  <a:cubicBezTo>
                    <a:pt x="51" y="320"/>
                    <a:pt x="1" y="437"/>
                    <a:pt x="18" y="437"/>
                  </a:cubicBezTo>
                  <a:cubicBezTo>
                    <a:pt x="19" y="438"/>
                    <a:pt x="20" y="439"/>
                    <a:pt x="22" y="439"/>
                  </a:cubicBezTo>
                  <a:cubicBezTo>
                    <a:pt x="47" y="439"/>
                    <a:pt x="124" y="345"/>
                    <a:pt x="201" y="237"/>
                  </a:cubicBezTo>
                  <a:cubicBezTo>
                    <a:pt x="285" y="120"/>
                    <a:pt x="335" y="3"/>
                    <a:pt x="318" y="3"/>
                  </a:cubicBezTo>
                  <a:cubicBezTo>
                    <a:pt x="317" y="1"/>
                    <a:pt x="315"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9"/>
            <p:cNvSpPr/>
            <p:nvPr/>
          </p:nvSpPr>
          <p:spPr>
            <a:xfrm>
              <a:off x="5486423" y="4621199"/>
              <a:ext cx="12339" cy="9327"/>
            </a:xfrm>
            <a:custGeom>
              <a:avLst/>
              <a:gdLst/>
              <a:ahLst/>
              <a:cxnLst/>
              <a:rect l="l" t="t" r="r" b="b"/>
              <a:pathLst>
                <a:path w="385" h="291" extrusionOk="0">
                  <a:moveTo>
                    <a:pt x="358" y="0"/>
                  </a:moveTo>
                  <a:cubicBezTo>
                    <a:pt x="330" y="0"/>
                    <a:pt x="255" y="48"/>
                    <a:pt x="168" y="120"/>
                  </a:cubicBezTo>
                  <a:cubicBezTo>
                    <a:pt x="67" y="204"/>
                    <a:pt x="0" y="271"/>
                    <a:pt x="17" y="287"/>
                  </a:cubicBezTo>
                  <a:cubicBezTo>
                    <a:pt x="19" y="290"/>
                    <a:pt x="23" y="291"/>
                    <a:pt x="27" y="291"/>
                  </a:cubicBezTo>
                  <a:cubicBezTo>
                    <a:pt x="56" y="291"/>
                    <a:pt x="130" y="243"/>
                    <a:pt x="218" y="171"/>
                  </a:cubicBezTo>
                  <a:cubicBezTo>
                    <a:pt x="318" y="87"/>
                    <a:pt x="385" y="3"/>
                    <a:pt x="368" y="3"/>
                  </a:cubicBezTo>
                  <a:cubicBezTo>
                    <a:pt x="366" y="1"/>
                    <a:pt x="363" y="0"/>
                    <a:pt x="3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9"/>
            <p:cNvSpPr/>
            <p:nvPr/>
          </p:nvSpPr>
          <p:spPr>
            <a:xfrm>
              <a:off x="5475718" y="4601488"/>
              <a:ext cx="20897" cy="3814"/>
            </a:xfrm>
            <a:custGeom>
              <a:avLst/>
              <a:gdLst/>
              <a:ahLst/>
              <a:cxnLst/>
              <a:rect l="l" t="t" r="r" b="b"/>
              <a:pathLst>
                <a:path w="652" h="119" extrusionOk="0">
                  <a:moveTo>
                    <a:pt x="0" y="0"/>
                  </a:moveTo>
                  <a:lnTo>
                    <a:pt x="0" y="17"/>
                  </a:lnTo>
                  <a:cubicBezTo>
                    <a:pt x="130" y="82"/>
                    <a:pt x="273" y="119"/>
                    <a:pt x="417" y="119"/>
                  </a:cubicBezTo>
                  <a:cubicBezTo>
                    <a:pt x="496" y="119"/>
                    <a:pt x="575" y="107"/>
                    <a:pt x="652" y="84"/>
                  </a:cubicBezTo>
                  <a:cubicBezTo>
                    <a:pt x="552" y="67"/>
                    <a:pt x="435" y="50"/>
                    <a:pt x="334" y="50"/>
                  </a:cubicBezTo>
                  <a:cubicBezTo>
                    <a:pt x="218" y="17"/>
                    <a:pt x="117" y="1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9"/>
            <p:cNvSpPr/>
            <p:nvPr/>
          </p:nvSpPr>
          <p:spPr>
            <a:xfrm>
              <a:off x="5507320" y="4608539"/>
              <a:ext cx="33749" cy="18140"/>
            </a:xfrm>
            <a:custGeom>
              <a:avLst/>
              <a:gdLst/>
              <a:ahLst/>
              <a:cxnLst/>
              <a:rect l="l" t="t" r="r" b="b"/>
              <a:pathLst>
                <a:path w="1053" h="566" extrusionOk="0">
                  <a:moveTo>
                    <a:pt x="673" y="64"/>
                  </a:moveTo>
                  <a:cubicBezTo>
                    <a:pt x="767" y="64"/>
                    <a:pt x="863" y="87"/>
                    <a:pt x="953" y="131"/>
                  </a:cubicBezTo>
                  <a:cubicBezTo>
                    <a:pt x="1003" y="181"/>
                    <a:pt x="986" y="231"/>
                    <a:pt x="919" y="265"/>
                  </a:cubicBezTo>
                  <a:cubicBezTo>
                    <a:pt x="852" y="298"/>
                    <a:pt x="785" y="332"/>
                    <a:pt x="719" y="348"/>
                  </a:cubicBezTo>
                  <a:cubicBezTo>
                    <a:pt x="602" y="382"/>
                    <a:pt x="468" y="415"/>
                    <a:pt x="351" y="432"/>
                  </a:cubicBezTo>
                  <a:cubicBezTo>
                    <a:pt x="242" y="449"/>
                    <a:pt x="154" y="453"/>
                    <a:pt x="93" y="455"/>
                  </a:cubicBezTo>
                  <a:lnTo>
                    <a:pt x="93" y="455"/>
                  </a:lnTo>
                  <a:cubicBezTo>
                    <a:pt x="128" y="384"/>
                    <a:pt x="173" y="321"/>
                    <a:pt x="217" y="265"/>
                  </a:cubicBezTo>
                  <a:cubicBezTo>
                    <a:pt x="301" y="181"/>
                    <a:pt x="418" y="114"/>
                    <a:pt x="535" y="81"/>
                  </a:cubicBezTo>
                  <a:cubicBezTo>
                    <a:pt x="579" y="70"/>
                    <a:pt x="626" y="64"/>
                    <a:pt x="673" y="64"/>
                  </a:cubicBezTo>
                  <a:close/>
                  <a:moveTo>
                    <a:pt x="680" y="1"/>
                  </a:moveTo>
                  <a:cubicBezTo>
                    <a:pt x="495" y="1"/>
                    <a:pt x="312" y="82"/>
                    <a:pt x="184" y="231"/>
                  </a:cubicBezTo>
                  <a:cubicBezTo>
                    <a:pt x="136" y="296"/>
                    <a:pt x="88" y="375"/>
                    <a:pt x="69" y="456"/>
                  </a:cubicBezTo>
                  <a:lnTo>
                    <a:pt x="69" y="456"/>
                  </a:lnTo>
                  <a:cubicBezTo>
                    <a:pt x="24" y="457"/>
                    <a:pt x="0" y="458"/>
                    <a:pt x="0" y="465"/>
                  </a:cubicBezTo>
                  <a:cubicBezTo>
                    <a:pt x="22" y="468"/>
                    <a:pt x="43" y="471"/>
                    <a:pt x="65" y="474"/>
                  </a:cubicBezTo>
                  <a:lnTo>
                    <a:pt x="65" y="474"/>
                  </a:lnTo>
                  <a:cubicBezTo>
                    <a:pt x="50" y="535"/>
                    <a:pt x="50" y="566"/>
                    <a:pt x="50" y="566"/>
                  </a:cubicBezTo>
                  <a:cubicBezTo>
                    <a:pt x="59" y="535"/>
                    <a:pt x="70" y="505"/>
                    <a:pt x="83" y="477"/>
                  </a:cubicBezTo>
                  <a:lnTo>
                    <a:pt x="83" y="477"/>
                  </a:lnTo>
                  <a:cubicBezTo>
                    <a:pt x="138" y="484"/>
                    <a:pt x="193" y="489"/>
                    <a:pt x="248" y="489"/>
                  </a:cubicBezTo>
                  <a:cubicBezTo>
                    <a:pt x="282" y="489"/>
                    <a:pt x="317" y="487"/>
                    <a:pt x="351" y="482"/>
                  </a:cubicBezTo>
                  <a:cubicBezTo>
                    <a:pt x="485" y="465"/>
                    <a:pt x="602" y="449"/>
                    <a:pt x="735" y="415"/>
                  </a:cubicBezTo>
                  <a:cubicBezTo>
                    <a:pt x="802" y="382"/>
                    <a:pt x="886" y="365"/>
                    <a:pt x="953" y="332"/>
                  </a:cubicBezTo>
                  <a:cubicBezTo>
                    <a:pt x="986" y="298"/>
                    <a:pt x="1019" y="265"/>
                    <a:pt x="1036" y="215"/>
                  </a:cubicBezTo>
                  <a:cubicBezTo>
                    <a:pt x="1053" y="165"/>
                    <a:pt x="1036" y="114"/>
                    <a:pt x="986" y="81"/>
                  </a:cubicBezTo>
                  <a:cubicBezTo>
                    <a:pt x="889" y="27"/>
                    <a:pt x="784" y="1"/>
                    <a:pt x="6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9"/>
            <p:cNvSpPr/>
            <p:nvPr/>
          </p:nvSpPr>
          <p:spPr>
            <a:xfrm>
              <a:off x="5496070" y="4602001"/>
              <a:ext cx="16089" cy="21986"/>
            </a:xfrm>
            <a:custGeom>
              <a:avLst/>
              <a:gdLst/>
              <a:ahLst/>
              <a:cxnLst/>
              <a:rect l="l" t="t" r="r" b="b"/>
              <a:pathLst>
                <a:path w="502" h="686" extrusionOk="0">
                  <a:moveTo>
                    <a:pt x="117" y="1"/>
                  </a:moveTo>
                  <a:cubicBezTo>
                    <a:pt x="50" y="1"/>
                    <a:pt x="0" y="84"/>
                    <a:pt x="0" y="151"/>
                  </a:cubicBezTo>
                  <a:cubicBezTo>
                    <a:pt x="17" y="218"/>
                    <a:pt x="34" y="268"/>
                    <a:pt x="67" y="318"/>
                  </a:cubicBezTo>
                  <a:cubicBezTo>
                    <a:pt x="100" y="385"/>
                    <a:pt x="151" y="469"/>
                    <a:pt x="217" y="536"/>
                  </a:cubicBezTo>
                  <a:cubicBezTo>
                    <a:pt x="268" y="602"/>
                    <a:pt x="334" y="653"/>
                    <a:pt x="418" y="686"/>
                  </a:cubicBezTo>
                  <a:cubicBezTo>
                    <a:pt x="418" y="669"/>
                    <a:pt x="351" y="619"/>
                    <a:pt x="251" y="502"/>
                  </a:cubicBezTo>
                  <a:cubicBezTo>
                    <a:pt x="201" y="435"/>
                    <a:pt x="151" y="369"/>
                    <a:pt x="117" y="285"/>
                  </a:cubicBezTo>
                  <a:cubicBezTo>
                    <a:pt x="67" y="201"/>
                    <a:pt x="34" y="68"/>
                    <a:pt x="134" y="68"/>
                  </a:cubicBezTo>
                  <a:cubicBezTo>
                    <a:pt x="140" y="67"/>
                    <a:pt x="146" y="66"/>
                    <a:pt x="153" y="66"/>
                  </a:cubicBezTo>
                  <a:cubicBezTo>
                    <a:pt x="230" y="66"/>
                    <a:pt x="305" y="156"/>
                    <a:pt x="351" y="218"/>
                  </a:cubicBezTo>
                  <a:cubicBezTo>
                    <a:pt x="401" y="285"/>
                    <a:pt x="435" y="369"/>
                    <a:pt x="451" y="452"/>
                  </a:cubicBezTo>
                  <a:cubicBezTo>
                    <a:pt x="451" y="536"/>
                    <a:pt x="451" y="619"/>
                    <a:pt x="451" y="686"/>
                  </a:cubicBezTo>
                  <a:cubicBezTo>
                    <a:pt x="485" y="619"/>
                    <a:pt x="501" y="536"/>
                    <a:pt x="501" y="452"/>
                  </a:cubicBezTo>
                  <a:cubicBezTo>
                    <a:pt x="485" y="352"/>
                    <a:pt x="451" y="268"/>
                    <a:pt x="401" y="185"/>
                  </a:cubicBezTo>
                  <a:cubicBezTo>
                    <a:pt x="351" y="84"/>
                    <a:pt x="2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9"/>
            <p:cNvSpPr/>
            <p:nvPr/>
          </p:nvSpPr>
          <p:spPr>
            <a:xfrm>
              <a:off x="5320404" y="4604148"/>
              <a:ext cx="61087" cy="53043"/>
            </a:xfrm>
            <a:custGeom>
              <a:avLst/>
              <a:gdLst/>
              <a:ahLst/>
              <a:cxnLst/>
              <a:rect l="l" t="t" r="r" b="b"/>
              <a:pathLst>
                <a:path w="1906" h="1655" extrusionOk="0">
                  <a:moveTo>
                    <a:pt x="118" y="1"/>
                  </a:moveTo>
                  <a:cubicBezTo>
                    <a:pt x="84" y="1"/>
                    <a:pt x="51" y="17"/>
                    <a:pt x="1" y="34"/>
                  </a:cubicBezTo>
                  <a:lnTo>
                    <a:pt x="18" y="34"/>
                  </a:lnTo>
                  <a:cubicBezTo>
                    <a:pt x="18" y="34"/>
                    <a:pt x="55" y="30"/>
                    <a:pt x="124" y="30"/>
                  </a:cubicBezTo>
                  <a:cubicBezTo>
                    <a:pt x="193" y="30"/>
                    <a:pt x="293" y="34"/>
                    <a:pt x="419" y="51"/>
                  </a:cubicBezTo>
                  <a:cubicBezTo>
                    <a:pt x="1070" y="151"/>
                    <a:pt x="1605" y="619"/>
                    <a:pt x="1805" y="1254"/>
                  </a:cubicBezTo>
                  <a:cubicBezTo>
                    <a:pt x="1872" y="1488"/>
                    <a:pt x="1872" y="1655"/>
                    <a:pt x="1889" y="1655"/>
                  </a:cubicBezTo>
                  <a:cubicBezTo>
                    <a:pt x="1906" y="1622"/>
                    <a:pt x="1906" y="1571"/>
                    <a:pt x="1906" y="1538"/>
                  </a:cubicBezTo>
                  <a:cubicBezTo>
                    <a:pt x="1889" y="1438"/>
                    <a:pt x="1872" y="1337"/>
                    <a:pt x="1855" y="1237"/>
                  </a:cubicBezTo>
                  <a:cubicBezTo>
                    <a:pt x="1672" y="569"/>
                    <a:pt x="1104" y="84"/>
                    <a:pt x="419" y="17"/>
                  </a:cubicBezTo>
                  <a:cubicBezTo>
                    <a:pt x="318" y="1"/>
                    <a:pt x="218"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9"/>
            <p:cNvSpPr/>
            <p:nvPr/>
          </p:nvSpPr>
          <p:spPr>
            <a:xfrm>
              <a:off x="5403958" y="4641550"/>
              <a:ext cx="51440" cy="3878"/>
            </a:xfrm>
            <a:custGeom>
              <a:avLst/>
              <a:gdLst/>
              <a:ahLst/>
              <a:cxnLst/>
              <a:rect l="l" t="t" r="r" b="b"/>
              <a:pathLst>
                <a:path w="1605" h="121" extrusionOk="0">
                  <a:moveTo>
                    <a:pt x="21" y="0"/>
                  </a:moveTo>
                  <a:cubicBezTo>
                    <a:pt x="8" y="0"/>
                    <a:pt x="0" y="1"/>
                    <a:pt x="0" y="3"/>
                  </a:cubicBezTo>
                  <a:cubicBezTo>
                    <a:pt x="352" y="80"/>
                    <a:pt x="703" y="121"/>
                    <a:pt x="1054" y="121"/>
                  </a:cubicBezTo>
                  <a:cubicBezTo>
                    <a:pt x="1237" y="121"/>
                    <a:pt x="1421" y="110"/>
                    <a:pt x="1604" y="87"/>
                  </a:cubicBezTo>
                  <a:cubicBezTo>
                    <a:pt x="1604" y="70"/>
                    <a:pt x="1237" y="70"/>
                    <a:pt x="802" y="53"/>
                  </a:cubicBezTo>
                  <a:cubicBezTo>
                    <a:pt x="429" y="39"/>
                    <a:pt x="10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9"/>
            <p:cNvSpPr/>
            <p:nvPr/>
          </p:nvSpPr>
          <p:spPr>
            <a:xfrm>
              <a:off x="5369152" y="4640461"/>
              <a:ext cx="5929" cy="10320"/>
            </a:xfrm>
            <a:custGeom>
              <a:avLst/>
              <a:gdLst/>
              <a:ahLst/>
              <a:cxnLst/>
              <a:rect l="l" t="t" r="r" b="b"/>
              <a:pathLst>
                <a:path w="185" h="322" extrusionOk="0">
                  <a:moveTo>
                    <a:pt x="26" y="1"/>
                  </a:moveTo>
                  <a:cubicBezTo>
                    <a:pt x="22" y="1"/>
                    <a:pt x="19" y="2"/>
                    <a:pt x="17" y="4"/>
                  </a:cubicBezTo>
                  <a:cubicBezTo>
                    <a:pt x="0" y="4"/>
                    <a:pt x="34" y="71"/>
                    <a:pt x="67" y="154"/>
                  </a:cubicBezTo>
                  <a:cubicBezTo>
                    <a:pt x="101" y="238"/>
                    <a:pt x="117" y="321"/>
                    <a:pt x="151" y="321"/>
                  </a:cubicBezTo>
                  <a:cubicBezTo>
                    <a:pt x="167" y="321"/>
                    <a:pt x="184" y="238"/>
                    <a:pt x="134" y="138"/>
                  </a:cubicBezTo>
                  <a:cubicBezTo>
                    <a:pt x="105" y="50"/>
                    <a:pt x="5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9"/>
            <p:cNvSpPr/>
            <p:nvPr/>
          </p:nvSpPr>
          <p:spPr>
            <a:xfrm>
              <a:off x="5356845" y="4623827"/>
              <a:ext cx="6987" cy="7147"/>
            </a:xfrm>
            <a:custGeom>
              <a:avLst/>
              <a:gdLst/>
              <a:ahLst/>
              <a:cxnLst/>
              <a:rect l="l" t="t" r="r" b="b"/>
              <a:pathLst>
                <a:path w="218" h="223" extrusionOk="0">
                  <a:moveTo>
                    <a:pt x="28" y="1"/>
                  </a:moveTo>
                  <a:cubicBezTo>
                    <a:pt x="23" y="1"/>
                    <a:pt x="20" y="2"/>
                    <a:pt x="17" y="5"/>
                  </a:cubicBezTo>
                  <a:cubicBezTo>
                    <a:pt x="0" y="5"/>
                    <a:pt x="33" y="72"/>
                    <a:pt x="84" y="122"/>
                  </a:cubicBezTo>
                  <a:cubicBezTo>
                    <a:pt x="150" y="189"/>
                    <a:pt x="201" y="222"/>
                    <a:pt x="217" y="222"/>
                  </a:cubicBezTo>
                  <a:cubicBezTo>
                    <a:pt x="217" y="205"/>
                    <a:pt x="184" y="139"/>
                    <a:pt x="134" y="89"/>
                  </a:cubicBezTo>
                  <a:cubicBezTo>
                    <a:pt x="92" y="33"/>
                    <a:pt x="51"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9"/>
            <p:cNvSpPr/>
            <p:nvPr/>
          </p:nvSpPr>
          <p:spPr>
            <a:xfrm>
              <a:off x="5338833" y="4614789"/>
              <a:ext cx="10544" cy="4551"/>
            </a:xfrm>
            <a:custGeom>
              <a:avLst/>
              <a:gdLst/>
              <a:ahLst/>
              <a:cxnLst/>
              <a:rect l="l" t="t" r="r" b="b"/>
              <a:pathLst>
                <a:path w="329" h="142" extrusionOk="0">
                  <a:moveTo>
                    <a:pt x="73" y="0"/>
                  </a:moveTo>
                  <a:cubicBezTo>
                    <a:pt x="30" y="0"/>
                    <a:pt x="1" y="10"/>
                    <a:pt x="11" y="20"/>
                  </a:cubicBezTo>
                  <a:lnTo>
                    <a:pt x="11" y="36"/>
                  </a:lnTo>
                  <a:cubicBezTo>
                    <a:pt x="11" y="53"/>
                    <a:pt x="77" y="53"/>
                    <a:pt x="161" y="86"/>
                  </a:cubicBezTo>
                  <a:cubicBezTo>
                    <a:pt x="229" y="114"/>
                    <a:pt x="275" y="141"/>
                    <a:pt x="299" y="141"/>
                  </a:cubicBezTo>
                  <a:cubicBezTo>
                    <a:pt x="304" y="141"/>
                    <a:pt x="308" y="140"/>
                    <a:pt x="311" y="137"/>
                  </a:cubicBezTo>
                  <a:cubicBezTo>
                    <a:pt x="328" y="137"/>
                    <a:pt x="278" y="53"/>
                    <a:pt x="178" y="20"/>
                  </a:cubicBezTo>
                  <a:cubicBezTo>
                    <a:pt x="142" y="6"/>
                    <a:pt x="104" y="0"/>
                    <a:pt x="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9"/>
            <p:cNvSpPr/>
            <p:nvPr/>
          </p:nvSpPr>
          <p:spPr>
            <a:xfrm>
              <a:off x="5325756" y="4611263"/>
              <a:ext cx="5384" cy="2981"/>
            </a:xfrm>
            <a:custGeom>
              <a:avLst/>
              <a:gdLst/>
              <a:ahLst/>
              <a:cxnLst/>
              <a:rect l="l" t="t" r="r" b="b"/>
              <a:pathLst>
                <a:path w="168" h="93" extrusionOk="0">
                  <a:moveTo>
                    <a:pt x="39" y="0"/>
                  </a:moveTo>
                  <a:cubicBezTo>
                    <a:pt x="22" y="0"/>
                    <a:pt x="9" y="4"/>
                    <a:pt x="1" y="13"/>
                  </a:cubicBezTo>
                  <a:cubicBezTo>
                    <a:pt x="1" y="29"/>
                    <a:pt x="34" y="63"/>
                    <a:pt x="68" y="80"/>
                  </a:cubicBezTo>
                  <a:cubicBezTo>
                    <a:pt x="93" y="88"/>
                    <a:pt x="118" y="92"/>
                    <a:pt x="137" y="92"/>
                  </a:cubicBezTo>
                  <a:cubicBezTo>
                    <a:pt x="155" y="92"/>
                    <a:pt x="168" y="88"/>
                    <a:pt x="168" y="80"/>
                  </a:cubicBezTo>
                  <a:cubicBezTo>
                    <a:pt x="168" y="63"/>
                    <a:pt x="151" y="29"/>
                    <a:pt x="101" y="13"/>
                  </a:cubicBezTo>
                  <a:cubicBezTo>
                    <a:pt x="76" y="4"/>
                    <a:pt x="55" y="0"/>
                    <a:pt x="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9"/>
            <p:cNvSpPr/>
            <p:nvPr/>
          </p:nvSpPr>
          <p:spPr>
            <a:xfrm>
              <a:off x="4361308" y="3309841"/>
              <a:ext cx="879356" cy="1123513"/>
            </a:xfrm>
            <a:custGeom>
              <a:avLst/>
              <a:gdLst/>
              <a:ahLst/>
              <a:cxnLst/>
              <a:rect l="l" t="t" r="r" b="b"/>
              <a:pathLst>
                <a:path w="27437" h="35055" extrusionOk="0">
                  <a:moveTo>
                    <a:pt x="19316" y="0"/>
                  </a:moveTo>
                  <a:cubicBezTo>
                    <a:pt x="19316" y="0"/>
                    <a:pt x="18915" y="10460"/>
                    <a:pt x="17311" y="15890"/>
                  </a:cubicBezTo>
                  <a:cubicBezTo>
                    <a:pt x="15707" y="21320"/>
                    <a:pt x="11396" y="22657"/>
                    <a:pt x="8606" y="24395"/>
                  </a:cubicBezTo>
                  <a:cubicBezTo>
                    <a:pt x="5949" y="26066"/>
                    <a:pt x="1" y="29223"/>
                    <a:pt x="1" y="29223"/>
                  </a:cubicBezTo>
                  <a:lnTo>
                    <a:pt x="3359" y="35055"/>
                  </a:lnTo>
                  <a:cubicBezTo>
                    <a:pt x="3359" y="35055"/>
                    <a:pt x="19784" y="28104"/>
                    <a:pt x="22724" y="21872"/>
                  </a:cubicBezTo>
                  <a:cubicBezTo>
                    <a:pt x="24963" y="17093"/>
                    <a:pt x="27436" y="8288"/>
                    <a:pt x="27436" y="8288"/>
                  </a:cubicBezTo>
                  <a:lnTo>
                    <a:pt x="193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9"/>
            <p:cNvSpPr/>
            <p:nvPr/>
          </p:nvSpPr>
          <p:spPr>
            <a:xfrm>
              <a:off x="4868980" y="3141162"/>
              <a:ext cx="697793" cy="1436257"/>
            </a:xfrm>
            <a:custGeom>
              <a:avLst/>
              <a:gdLst/>
              <a:ahLst/>
              <a:cxnLst/>
              <a:rect l="l" t="t" r="r" b="b"/>
              <a:pathLst>
                <a:path w="21772" h="44813" extrusionOk="0">
                  <a:moveTo>
                    <a:pt x="0" y="0"/>
                  </a:moveTo>
                  <a:cubicBezTo>
                    <a:pt x="0" y="535"/>
                    <a:pt x="67" y="1069"/>
                    <a:pt x="201" y="1587"/>
                  </a:cubicBezTo>
                  <a:cubicBezTo>
                    <a:pt x="585" y="3175"/>
                    <a:pt x="1304" y="4662"/>
                    <a:pt x="2340" y="5915"/>
                  </a:cubicBezTo>
                  <a:lnTo>
                    <a:pt x="14253" y="20869"/>
                  </a:lnTo>
                  <a:lnTo>
                    <a:pt x="13501" y="44461"/>
                  </a:lnTo>
                  <a:lnTo>
                    <a:pt x="20535" y="44812"/>
                  </a:lnTo>
                  <a:lnTo>
                    <a:pt x="21755" y="20351"/>
                  </a:lnTo>
                  <a:cubicBezTo>
                    <a:pt x="21772" y="19900"/>
                    <a:pt x="21688" y="19432"/>
                    <a:pt x="21488" y="19031"/>
                  </a:cubicBezTo>
                  <a:cubicBezTo>
                    <a:pt x="19633" y="15088"/>
                    <a:pt x="12699" y="568"/>
                    <a:pt x="12699" y="568"/>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9"/>
            <p:cNvSpPr/>
            <p:nvPr/>
          </p:nvSpPr>
          <p:spPr>
            <a:xfrm>
              <a:off x="4089812" y="2745953"/>
              <a:ext cx="2121197" cy="1624230"/>
            </a:xfrm>
            <a:custGeom>
              <a:avLst/>
              <a:gdLst/>
              <a:ahLst/>
              <a:cxnLst/>
              <a:rect l="l" t="t" r="r" b="b"/>
              <a:pathLst>
                <a:path w="66184" h="50678" extrusionOk="0">
                  <a:moveTo>
                    <a:pt x="62641" y="0"/>
                  </a:moveTo>
                  <a:lnTo>
                    <a:pt x="1" y="4395"/>
                  </a:lnTo>
                  <a:lnTo>
                    <a:pt x="3075" y="50677"/>
                  </a:lnTo>
                  <a:lnTo>
                    <a:pt x="66183" y="46066"/>
                  </a:lnTo>
                  <a:lnTo>
                    <a:pt x="62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9"/>
            <p:cNvSpPr/>
            <p:nvPr/>
          </p:nvSpPr>
          <p:spPr>
            <a:xfrm>
              <a:off x="4087120" y="2743806"/>
              <a:ext cx="2123889" cy="1629037"/>
            </a:xfrm>
            <a:custGeom>
              <a:avLst/>
              <a:gdLst/>
              <a:ahLst/>
              <a:cxnLst/>
              <a:rect l="l" t="t" r="r" b="b"/>
              <a:pathLst>
                <a:path w="66268" h="50828" extrusionOk="0">
                  <a:moveTo>
                    <a:pt x="66197" y="45245"/>
                  </a:moveTo>
                  <a:lnTo>
                    <a:pt x="66197" y="45245"/>
                  </a:lnTo>
                  <a:cubicBezTo>
                    <a:pt x="66198" y="45263"/>
                    <a:pt x="66199" y="45280"/>
                    <a:pt x="66200" y="45297"/>
                  </a:cubicBezTo>
                  <a:cubicBezTo>
                    <a:pt x="66201" y="45308"/>
                    <a:pt x="66202" y="45319"/>
                    <a:pt x="66203" y="45329"/>
                  </a:cubicBezTo>
                  <a:lnTo>
                    <a:pt x="66203" y="45329"/>
                  </a:lnTo>
                  <a:cubicBezTo>
                    <a:pt x="66202" y="45313"/>
                    <a:pt x="66201" y="45297"/>
                    <a:pt x="66200" y="45280"/>
                  </a:cubicBezTo>
                  <a:cubicBezTo>
                    <a:pt x="66199" y="45269"/>
                    <a:pt x="66198" y="45257"/>
                    <a:pt x="66197" y="45245"/>
                  </a:cubicBezTo>
                  <a:close/>
                  <a:moveTo>
                    <a:pt x="66203" y="45329"/>
                  </a:moveTo>
                  <a:cubicBezTo>
                    <a:pt x="66236" y="45865"/>
                    <a:pt x="66267" y="46133"/>
                    <a:pt x="66267" y="46133"/>
                  </a:cubicBezTo>
                  <a:cubicBezTo>
                    <a:pt x="66267" y="46133"/>
                    <a:pt x="66251" y="45860"/>
                    <a:pt x="66203" y="45329"/>
                  </a:cubicBezTo>
                  <a:close/>
                  <a:moveTo>
                    <a:pt x="65966" y="46149"/>
                  </a:moveTo>
                  <a:lnTo>
                    <a:pt x="65857" y="46158"/>
                  </a:lnTo>
                  <a:lnTo>
                    <a:pt x="65857" y="46158"/>
                  </a:lnTo>
                  <a:cubicBezTo>
                    <a:pt x="65896" y="46155"/>
                    <a:pt x="65933" y="46152"/>
                    <a:pt x="65966" y="46149"/>
                  </a:cubicBezTo>
                  <a:close/>
                  <a:moveTo>
                    <a:pt x="62708" y="0"/>
                  </a:moveTo>
                  <a:lnTo>
                    <a:pt x="85" y="4378"/>
                  </a:lnTo>
                  <a:lnTo>
                    <a:pt x="1" y="4378"/>
                  </a:lnTo>
                  <a:lnTo>
                    <a:pt x="1" y="4462"/>
                  </a:lnTo>
                  <a:cubicBezTo>
                    <a:pt x="18" y="4562"/>
                    <a:pt x="18" y="4679"/>
                    <a:pt x="34" y="4796"/>
                  </a:cubicBezTo>
                  <a:cubicBezTo>
                    <a:pt x="1120" y="21287"/>
                    <a:pt x="2156" y="36909"/>
                    <a:pt x="3092" y="50744"/>
                  </a:cubicBezTo>
                  <a:lnTo>
                    <a:pt x="3092" y="50828"/>
                  </a:lnTo>
                  <a:lnTo>
                    <a:pt x="3159" y="50811"/>
                  </a:lnTo>
                  <a:cubicBezTo>
                    <a:pt x="21839" y="49441"/>
                    <a:pt x="37629" y="48271"/>
                    <a:pt x="48740" y="47453"/>
                  </a:cubicBezTo>
                  <a:lnTo>
                    <a:pt x="61672" y="46483"/>
                  </a:lnTo>
                  <a:lnTo>
                    <a:pt x="65098" y="46216"/>
                  </a:lnTo>
                  <a:lnTo>
                    <a:pt x="65857" y="46158"/>
                  </a:lnTo>
                  <a:lnTo>
                    <a:pt x="65857" y="46158"/>
                  </a:lnTo>
                  <a:cubicBezTo>
                    <a:pt x="65662" y="46172"/>
                    <a:pt x="65401" y="46186"/>
                    <a:pt x="65081" y="46199"/>
                  </a:cubicBezTo>
                  <a:lnTo>
                    <a:pt x="61639" y="46450"/>
                  </a:lnTo>
                  <a:lnTo>
                    <a:pt x="48690" y="47386"/>
                  </a:lnTo>
                  <a:lnTo>
                    <a:pt x="3221" y="50673"/>
                  </a:lnTo>
                  <a:lnTo>
                    <a:pt x="3221" y="50673"/>
                  </a:lnTo>
                  <a:cubicBezTo>
                    <a:pt x="2303" y="36839"/>
                    <a:pt x="1269" y="21242"/>
                    <a:pt x="185" y="4796"/>
                  </a:cubicBezTo>
                  <a:cubicBezTo>
                    <a:pt x="185" y="4705"/>
                    <a:pt x="175" y="4613"/>
                    <a:pt x="170" y="4522"/>
                  </a:cubicBezTo>
                  <a:lnTo>
                    <a:pt x="170" y="4522"/>
                  </a:lnTo>
                  <a:lnTo>
                    <a:pt x="62662" y="138"/>
                  </a:lnTo>
                  <a:lnTo>
                    <a:pt x="62662" y="138"/>
                  </a:lnTo>
                  <a:cubicBezTo>
                    <a:pt x="63747" y="14049"/>
                    <a:pt x="64647" y="25541"/>
                    <a:pt x="65265" y="33551"/>
                  </a:cubicBezTo>
                  <a:cubicBezTo>
                    <a:pt x="65582" y="37561"/>
                    <a:pt x="65833" y="40702"/>
                    <a:pt x="66000" y="42841"/>
                  </a:cubicBezTo>
                  <a:cubicBezTo>
                    <a:pt x="66082" y="43888"/>
                    <a:pt x="66147" y="44694"/>
                    <a:pt x="66197" y="45245"/>
                  </a:cubicBezTo>
                  <a:lnTo>
                    <a:pt x="66197" y="45245"/>
                  </a:lnTo>
                  <a:cubicBezTo>
                    <a:pt x="66163" y="44695"/>
                    <a:pt x="66098" y="43894"/>
                    <a:pt x="66033" y="42874"/>
                  </a:cubicBezTo>
                  <a:cubicBezTo>
                    <a:pt x="65866" y="40736"/>
                    <a:pt x="65632" y="37595"/>
                    <a:pt x="65332" y="33585"/>
                  </a:cubicBezTo>
                  <a:cubicBezTo>
                    <a:pt x="64713" y="25564"/>
                    <a:pt x="63844" y="14036"/>
                    <a:pt x="62775" y="67"/>
                  </a:cubicBezTo>
                  <a:lnTo>
                    <a:pt x="627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9"/>
            <p:cNvSpPr/>
            <p:nvPr/>
          </p:nvSpPr>
          <p:spPr>
            <a:xfrm>
              <a:off x="5719363" y="2970848"/>
              <a:ext cx="72337" cy="1140147"/>
            </a:xfrm>
            <a:custGeom>
              <a:avLst/>
              <a:gdLst/>
              <a:ahLst/>
              <a:cxnLst/>
              <a:rect l="l" t="t" r="r" b="b"/>
              <a:pathLst>
                <a:path w="2257" h="35574" extrusionOk="0">
                  <a:moveTo>
                    <a:pt x="135" y="1"/>
                  </a:moveTo>
                  <a:cubicBezTo>
                    <a:pt x="135" y="1"/>
                    <a:pt x="135" y="1"/>
                    <a:pt x="134" y="1"/>
                  </a:cubicBezTo>
                  <a:cubicBezTo>
                    <a:pt x="1" y="1"/>
                    <a:pt x="352" y="7971"/>
                    <a:pt x="903" y="17795"/>
                  </a:cubicBezTo>
                  <a:cubicBezTo>
                    <a:pt x="1454" y="27620"/>
                    <a:pt x="2006" y="35573"/>
                    <a:pt x="2139" y="35573"/>
                  </a:cubicBezTo>
                  <a:cubicBezTo>
                    <a:pt x="2256" y="35557"/>
                    <a:pt x="1922" y="27587"/>
                    <a:pt x="1371" y="17762"/>
                  </a:cubicBezTo>
                  <a:cubicBezTo>
                    <a:pt x="820" y="7948"/>
                    <a:pt x="269"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9"/>
            <p:cNvSpPr/>
            <p:nvPr/>
          </p:nvSpPr>
          <p:spPr>
            <a:xfrm>
              <a:off x="5539979" y="2967643"/>
              <a:ext cx="72305" cy="1140115"/>
            </a:xfrm>
            <a:custGeom>
              <a:avLst/>
              <a:gdLst/>
              <a:ahLst/>
              <a:cxnLst/>
              <a:rect l="l" t="t" r="r" b="b"/>
              <a:pathLst>
                <a:path w="2256" h="35573" extrusionOk="0">
                  <a:moveTo>
                    <a:pt x="134" y="1"/>
                  </a:moveTo>
                  <a:cubicBezTo>
                    <a:pt x="134" y="1"/>
                    <a:pt x="134" y="1"/>
                    <a:pt x="134" y="1"/>
                  </a:cubicBezTo>
                  <a:cubicBezTo>
                    <a:pt x="0" y="1"/>
                    <a:pt x="351" y="7971"/>
                    <a:pt x="903" y="17795"/>
                  </a:cubicBezTo>
                  <a:cubicBezTo>
                    <a:pt x="1437" y="27620"/>
                    <a:pt x="2005" y="35573"/>
                    <a:pt x="2122" y="35573"/>
                  </a:cubicBezTo>
                  <a:cubicBezTo>
                    <a:pt x="2256" y="35573"/>
                    <a:pt x="1922" y="27603"/>
                    <a:pt x="1370" y="17778"/>
                  </a:cubicBezTo>
                  <a:cubicBezTo>
                    <a:pt x="820" y="7964"/>
                    <a:pt x="269"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9"/>
            <p:cNvSpPr/>
            <p:nvPr/>
          </p:nvSpPr>
          <p:spPr>
            <a:xfrm>
              <a:off x="4990001" y="2975688"/>
              <a:ext cx="72337" cy="1140115"/>
            </a:xfrm>
            <a:custGeom>
              <a:avLst/>
              <a:gdLst/>
              <a:ahLst/>
              <a:cxnLst/>
              <a:rect l="l" t="t" r="r" b="b"/>
              <a:pathLst>
                <a:path w="2257" h="35573" extrusionOk="0">
                  <a:moveTo>
                    <a:pt x="135" y="0"/>
                  </a:moveTo>
                  <a:cubicBezTo>
                    <a:pt x="135" y="0"/>
                    <a:pt x="134" y="0"/>
                    <a:pt x="134" y="0"/>
                  </a:cubicBezTo>
                  <a:cubicBezTo>
                    <a:pt x="1" y="0"/>
                    <a:pt x="352" y="7970"/>
                    <a:pt x="903" y="17795"/>
                  </a:cubicBezTo>
                  <a:cubicBezTo>
                    <a:pt x="1454" y="27609"/>
                    <a:pt x="2005" y="35573"/>
                    <a:pt x="2122" y="35573"/>
                  </a:cubicBezTo>
                  <a:cubicBezTo>
                    <a:pt x="2122" y="35573"/>
                    <a:pt x="2123" y="35573"/>
                    <a:pt x="2123" y="35573"/>
                  </a:cubicBezTo>
                  <a:cubicBezTo>
                    <a:pt x="2256" y="35573"/>
                    <a:pt x="1922" y="27603"/>
                    <a:pt x="1371" y="17778"/>
                  </a:cubicBezTo>
                  <a:cubicBezTo>
                    <a:pt x="820" y="7964"/>
                    <a:pt x="269"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9"/>
            <p:cNvSpPr/>
            <p:nvPr/>
          </p:nvSpPr>
          <p:spPr>
            <a:xfrm>
              <a:off x="5164032" y="2968188"/>
              <a:ext cx="72337" cy="1140115"/>
            </a:xfrm>
            <a:custGeom>
              <a:avLst/>
              <a:gdLst/>
              <a:ahLst/>
              <a:cxnLst/>
              <a:rect l="l" t="t" r="r" b="b"/>
              <a:pathLst>
                <a:path w="2257" h="35573" extrusionOk="0">
                  <a:moveTo>
                    <a:pt x="118" y="0"/>
                  </a:moveTo>
                  <a:cubicBezTo>
                    <a:pt x="1" y="0"/>
                    <a:pt x="335" y="7987"/>
                    <a:pt x="886" y="17795"/>
                  </a:cubicBezTo>
                  <a:cubicBezTo>
                    <a:pt x="1437" y="27626"/>
                    <a:pt x="1988" y="35573"/>
                    <a:pt x="2122" y="35573"/>
                  </a:cubicBezTo>
                  <a:cubicBezTo>
                    <a:pt x="2123" y="35573"/>
                    <a:pt x="2123" y="35573"/>
                    <a:pt x="2123" y="35573"/>
                  </a:cubicBezTo>
                  <a:cubicBezTo>
                    <a:pt x="2257" y="35573"/>
                    <a:pt x="1906" y="27603"/>
                    <a:pt x="1354" y="17778"/>
                  </a:cubicBezTo>
                  <a:cubicBezTo>
                    <a:pt x="803" y="7954"/>
                    <a:pt x="252"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9"/>
            <p:cNvSpPr/>
            <p:nvPr/>
          </p:nvSpPr>
          <p:spPr>
            <a:xfrm>
              <a:off x="5337551" y="2960688"/>
              <a:ext cx="72337" cy="1140660"/>
            </a:xfrm>
            <a:custGeom>
              <a:avLst/>
              <a:gdLst/>
              <a:ahLst/>
              <a:cxnLst/>
              <a:rect l="l" t="t" r="r" b="b"/>
              <a:pathLst>
                <a:path w="2257" h="35590" extrusionOk="0">
                  <a:moveTo>
                    <a:pt x="134" y="0"/>
                  </a:moveTo>
                  <a:lnTo>
                    <a:pt x="134" y="0"/>
                  </a:lnTo>
                  <a:cubicBezTo>
                    <a:pt x="1" y="17"/>
                    <a:pt x="335" y="7987"/>
                    <a:pt x="886" y="17812"/>
                  </a:cubicBezTo>
                  <a:cubicBezTo>
                    <a:pt x="1437" y="27636"/>
                    <a:pt x="1989" y="35589"/>
                    <a:pt x="2122" y="35589"/>
                  </a:cubicBezTo>
                  <a:cubicBezTo>
                    <a:pt x="2256" y="35573"/>
                    <a:pt x="1905" y="27603"/>
                    <a:pt x="1371" y="17778"/>
                  </a:cubicBezTo>
                  <a:cubicBezTo>
                    <a:pt x="819" y="7954"/>
                    <a:pt x="268"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9"/>
            <p:cNvSpPr/>
            <p:nvPr/>
          </p:nvSpPr>
          <p:spPr>
            <a:xfrm>
              <a:off x="4796675" y="3000847"/>
              <a:ext cx="72337" cy="1140659"/>
            </a:xfrm>
            <a:custGeom>
              <a:avLst/>
              <a:gdLst/>
              <a:ahLst/>
              <a:cxnLst/>
              <a:rect l="l" t="t" r="r" b="b"/>
              <a:pathLst>
                <a:path w="2257" h="35590" extrusionOk="0">
                  <a:moveTo>
                    <a:pt x="135" y="0"/>
                  </a:moveTo>
                  <a:cubicBezTo>
                    <a:pt x="1" y="17"/>
                    <a:pt x="352" y="7987"/>
                    <a:pt x="903" y="17812"/>
                  </a:cubicBezTo>
                  <a:cubicBezTo>
                    <a:pt x="1454" y="27636"/>
                    <a:pt x="2006" y="35590"/>
                    <a:pt x="2140" y="35590"/>
                  </a:cubicBezTo>
                  <a:cubicBezTo>
                    <a:pt x="2256" y="35573"/>
                    <a:pt x="1922" y="27603"/>
                    <a:pt x="1371" y="17778"/>
                  </a:cubicBezTo>
                  <a:cubicBezTo>
                    <a:pt x="820" y="7954"/>
                    <a:pt x="268" y="0"/>
                    <a:pt x="1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9"/>
            <p:cNvSpPr/>
            <p:nvPr/>
          </p:nvSpPr>
          <p:spPr>
            <a:xfrm>
              <a:off x="4606587" y="3012641"/>
              <a:ext cx="72305" cy="1140115"/>
            </a:xfrm>
            <a:custGeom>
              <a:avLst/>
              <a:gdLst/>
              <a:ahLst/>
              <a:cxnLst/>
              <a:rect l="l" t="t" r="r" b="b"/>
              <a:pathLst>
                <a:path w="2256" h="35573" extrusionOk="0">
                  <a:moveTo>
                    <a:pt x="134" y="0"/>
                  </a:moveTo>
                  <a:cubicBezTo>
                    <a:pt x="134" y="0"/>
                    <a:pt x="134" y="0"/>
                    <a:pt x="134" y="0"/>
                  </a:cubicBezTo>
                  <a:cubicBezTo>
                    <a:pt x="0" y="0"/>
                    <a:pt x="334" y="7970"/>
                    <a:pt x="886" y="17795"/>
                  </a:cubicBezTo>
                  <a:cubicBezTo>
                    <a:pt x="1437" y="27619"/>
                    <a:pt x="1989" y="35572"/>
                    <a:pt x="2122" y="35572"/>
                  </a:cubicBezTo>
                  <a:cubicBezTo>
                    <a:pt x="2256" y="35572"/>
                    <a:pt x="1905" y="27603"/>
                    <a:pt x="1354" y="17778"/>
                  </a:cubicBezTo>
                  <a:cubicBezTo>
                    <a:pt x="803" y="7964"/>
                    <a:pt x="252"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9"/>
            <p:cNvSpPr/>
            <p:nvPr/>
          </p:nvSpPr>
          <p:spPr>
            <a:xfrm>
              <a:off x="4415953" y="3023859"/>
              <a:ext cx="72305" cy="1140147"/>
            </a:xfrm>
            <a:custGeom>
              <a:avLst/>
              <a:gdLst/>
              <a:ahLst/>
              <a:cxnLst/>
              <a:rect l="l" t="t" r="r" b="b"/>
              <a:pathLst>
                <a:path w="2256" h="35574" extrusionOk="0">
                  <a:moveTo>
                    <a:pt x="134" y="1"/>
                  </a:moveTo>
                  <a:cubicBezTo>
                    <a:pt x="0" y="1"/>
                    <a:pt x="351" y="7988"/>
                    <a:pt x="902" y="17796"/>
                  </a:cubicBezTo>
                  <a:cubicBezTo>
                    <a:pt x="1453" y="27627"/>
                    <a:pt x="2004" y="35573"/>
                    <a:pt x="2122" y="35573"/>
                  </a:cubicBezTo>
                  <a:cubicBezTo>
                    <a:pt x="2122" y="35573"/>
                    <a:pt x="2122" y="35573"/>
                    <a:pt x="2122" y="35573"/>
                  </a:cubicBezTo>
                  <a:cubicBezTo>
                    <a:pt x="2256" y="35573"/>
                    <a:pt x="1922" y="27603"/>
                    <a:pt x="1370" y="17779"/>
                  </a:cubicBezTo>
                  <a:cubicBezTo>
                    <a:pt x="819" y="795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9"/>
            <p:cNvSpPr/>
            <p:nvPr/>
          </p:nvSpPr>
          <p:spPr>
            <a:xfrm>
              <a:off x="4444862" y="2600831"/>
              <a:ext cx="626578" cy="660486"/>
            </a:xfrm>
            <a:custGeom>
              <a:avLst/>
              <a:gdLst/>
              <a:ahLst/>
              <a:cxnLst/>
              <a:rect l="l" t="t" r="r" b="b"/>
              <a:pathLst>
                <a:path w="19550" h="20608" extrusionOk="0">
                  <a:moveTo>
                    <a:pt x="7018" y="0"/>
                  </a:moveTo>
                  <a:cubicBezTo>
                    <a:pt x="7018" y="0"/>
                    <a:pt x="0" y="5146"/>
                    <a:pt x="1337" y="9240"/>
                  </a:cubicBezTo>
                  <a:cubicBezTo>
                    <a:pt x="2924" y="14169"/>
                    <a:pt x="14119" y="18129"/>
                    <a:pt x="14119" y="18129"/>
                  </a:cubicBezTo>
                  <a:cubicBezTo>
                    <a:pt x="15005" y="18847"/>
                    <a:pt x="15974" y="19633"/>
                    <a:pt x="16525" y="20000"/>
                  </a:cubicBezTo>
                  <a:cubicBezTo>
                    <a:pt x="17257" y="20468"/>
                    <a:pt x="17563" y="20608"/>
                    <a:pt x="17697" y="20608"/>
                  </a:cubicBezTo>
                  <a:cubicBezTo>
                    <a:pt x="17783" y="20608"/>
                    <a:pt x="17799" y="20550"/>
                    <a:pt x="17812" y="20485"/>
                  </a:cubicBezTo>
                  <a:cubicBezTo>
                    <a:pt x="17895" y="20017"/>
                    <a:pt x="15723" y="19031"/>
                    <a:pt x="16258" y="18931"/>
                  </a:cubicBezTo>
                  <a:cubicBezTo>
                    <a:pt x="16271" y="18929"/>
                    <a:pt x="16285" y="18928"/>
                    <a:pt x="16300" y="18928"/>
                  </a:cubicBezTo>
                  <a:cubicBezTo>
                    <a:pt x="16814" y="18928"/>
                    <a:pt x="18346" y="20106"/>
                    <a:pt x="18782" y="20106"/>
                  </a:cubicBezTo>
                  <a:cubicBezTo>
                    <a:pt x="18848" y="20106"/>
                    <a:pt x="18889" y="20079"/>
                    <a:pt x="18898" y="20017"/>
                  </a:cubicBezTo>
                  <a:cubicBezTo>
                    <a:pt x="18998" y="19382"/>
                    <a:pt x="16726" y="18396"/>
                    <a:pt x="16525" y="18296"/>
                  </a:cubicBezTo>
                  <a:cubicBezTo>
                    <a:pt x="16366" y="18209"/>
                    <a:pt x="16395" y="17959"/>
                    <a:pt x="16514" y="17959"/>
                  </a:cubicBezTo>
                  <a:cubicBezTo>
                    <a:pt x="16532" y="17959"/>
                    <a:pt x="16553" y="17965"/>
                    <a:pt x="16575" y="17979"/>
                  </a:cubicBezTo>
                  <a:cubicBezTo>
                    <a:pt x="16782" y="18103"/>
                    <a:pt x="18575" y="19117"/>
                    <a:pt x="19239" y="19117"/>
                  </a:cubicBezTo>
                  <a:cubicBezTo>
                    <a:pt x="19378" y="19117"/>
                    <a:pt x="19468" y="19072"/>
                    <a:pt x="19483" y="18964"/>
                  </a:cubicBezTo>
                  <a:cubicBezTo>
                    <a:pt x="19549" y="18613"/>
                    <a:pt x="18998" y="18463"/>
                    <a:pt x="18998" y="18463"/>
                  </a:cubicBezTo>
                  <a:cubicBezTo>
                    <a:pt x="18998" y="18463"/>
                    <a:pt x="16542" y="17310"/>
                    <a:pt x="16592" y="17026"/>
                  </a:cubicBezTo>
                  <a:cubicBezTo>
                    <a:pt x="16601" y="16971"/>
                    <a:pt x="16658" y="16947"/>
                    <a:pt x="16749" y="16947"/>
                  </a:cubicBezTo>
                  <a:cubicBezTo>
                    <a:pt x="17146" y="16947"/>
                    <a:pt x="18185" y="17407"/>
                    <a:pt x="18580" y="17611"/>
                  </a:cubicBezTo>
                  <a:cubicBezTo>
                    <a:pt x="18743" y="17695"/>
                    <a:pt x="18880" y="17732"/>
                    <a:pt x="18985" y="17732"/>
                  </a:cubicBezTo>
                  <a:cubicBezTo>
                    <a:pt x="19194" y="17732"/>
                    <a:pt x="19282" y="17588"/>
                    <a:pt x="19215" y="17377"/>
                  </a:cubicBezTo>
                  <a:cubicBezTo>
                    <a:pt x="19132" y="17143"/>
                    <a:pt x="17661" y="16341"/>
                    <a:pt x="17177" y="16107"/>
                  </a:cubicBezTo>
                  <a:cubicBezTo>
                    <a:pt x="16692" y="15873"/>
                    <a:pt x="15372" y="15255"/>
                    <a:pt x="16157" y="14954"/>
                  </a:cubicBezTo>
                  <a:cubicBezTo>
                    <a:pt x="16943" y="14670"/>
                    <a:pt x="17394" y="14069"/>
                    <a:pt x="17411" y="13785"/>
                  </a:cubicBezTo>
                  <a:cubicBezTo>
                    <a:pt x="17422" y="13584"/>
                    <a:pt x="17260" y="13426"/>
                    <a:pt x="17104" y="13426"/>
                  </a:cubicBezTo>
                  <a:cubicBezTo>
                    <a:pt x="17039" y="13426"/>
                    <a:pt x="16975" y="13453"/>
                    <a:pt x="16926" y="13517"/>
                  </a:cubicBezTo>
                  <a:cubicBezTo>
                    <a:pt x="16726" y="13718"/>
                    <a:pt x="16475" y="13885"/>
                    <a:pt x="16224" y="14002"/>
                  </a:cubicBezTo>
                  <a:cubicBezTo>
                    <a:pt x="16041" y="14085"/>
                    <a:pt x="15840" y="14152"/>
                    <a:pt x="15656" y="14169"/>
                  </a:cubicBezTo>
                  <a:cubicBezTo>
                    <a:pt x="14604" y="13517"/>
                    <a:pt x="7152" y="8906"/>
                    <a:pt x="7118" y="8087"/>
                  </a:cubicBezTo>
                  <a:cubicBezTo>
                    <a:pt x="7085" y="7202"/>
                    <a:pt x="10878" y="3943"/>
                    <a:pt x="10878" y="3943"/>
                  </a:cubicBezTo>
                  <a:lnTo>
                    <a:pt x="70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9"/>
            <p:cNvSpPr/>
            <p:nvPr/>
          </p:nvSpPr>
          <p:spPr>
            <a:xfrm>
              <a:off x="5056953" y="2120177"/>
              <a:ext cx="28300" cy="7115"/>
            </a:xfrm>
            <a:custGeom>
              <a:avLst/>
              <a:gdLst/>
              <a:ahLst/>
              <a:cxnLst/>
              <a:rect l="l" t="t" r="r" b="b"/>
              <a:pathLst>
                <a:path w="883" h="222" extrusionOk="0">
                  <a:moveTo>
                    <a:pt x="569" y="1"/>
                  </a:moveTo>
                  <a:cubicBezTo>
                    <a:pt x="527" y="1"/>
                    <a:pt x="482" y="3"/>
                    <a:pt x="435" y="10"/>
                  </a:cubicBezTo>
                  <a:cubicBezTo>
                    <a:pt x="167" y="43"/>
                    <a:pt x="0" y="177"/>
                    <a:pt x="34" y="210"/>
                  </a:cubicBezTo>
                  <a:cubicBezTo>
                    <a:pt x="38" y="218"/>
                    <a:pt x="50" y="221"/>
                    <a:pt x="71" y="221"/>
                  </a:cubicBezTo>
                  <a:cubicBezTo>
                    <a:pt x="138" y="221"/>
                    <a:pt x="285" y="186"/>
                    <a:pt x="451" y="160"/>
                  </a:cubicBezTo>
                  <a:cubicBezTo>
                    <a:pt x="669" y="127"/>
                    <a:pt x="852" y="127"/>
                    <a:pt x="869" y="93"/>
                  </a:cubicBezTo>
                  <a:cubicBezTo>
                    <a:pt x="883" y="52"/>
                    <a:pt x="753" y="1"/>
                    <a:pt x="5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9"/>
            <p:cNvSpPr/>
            <p:nvPr/>
          </p:nvSpPr>
          <p:spPr>
            <a:xfrm>
              <a:off x="5149161" y="2110915"/>
              <a:ext cx="24550" cy="7948"/>
            </a:xfrm>
            <a:custGeom>
              <a:avLst/>
              <a:gdLst/>
              <a:ahLst/>
              <a:cxnLst/>
              <a:rect l="l" t="t" r="r" b="b"/>
              <a:pathLst>
                <a:path w="766" h="248" extrusionOk="0">
                  <a:moveTo>
                    <a:pt x="272" y="1"/>
                  </a:moveTo>
                  <a:cubicBezTo>
                    <a:pt x="107" y="1"/>
                    <a:pt x="0" y="74"/>
                    <a:pt x="14" y="115"/>
                  </a:cubicBezTo>
                  <a:cubicBezTo>
                    <a:pt x="30" y="148"/>
                    <a:pt x="198" y="132"/>
                    <a:pt x="381" y="165"/>
                  </a:cubicBezTo>
                  <a:cubicBezTo>
                    <a:pt x="525" y="191"/>
                    <a:pt x="637" y="247"/>
                    <a:pt x="696" y="247"/>
                  </a:cubicBezTo>
                  <a:cubicBezTo>
                    <a:pt x="713" y="247"/>
                    <a:pt x="725" y="243"/>
                    <a:pt x="732" y="232"/>
                  </a:cubicBezTo>
                  <a:cubicBezTo>
                    <a:pt x="766" y="215"/>
                    <a:pt x="632" y="65"/>
                    <a:pt x="398" y="15"/>
                  </a:cubicBezTo>
                  <a:cubicBezTo>
                    <a:pt x="353" y="5"/>
                    <a:pt x="311" y="1"/>
                    <a:pt x="2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8" name="Google Shape;3408;p59"/>
          <p:cNvGrpSpPr/>
          <p:nvPr/>
        </p:nvGrpSpPr>
        <p:grpSpPr>
          <a:xfrm>
            <a:off x="5897114" y="2028923"/>
            <a:ext cx="2294716" cy="2635055"/>
            <a:chOff x="5882689" y="2014348"/>
            <a:chExt cx="2294716" cy="2635055"/>
          </a:xfrm>
        </p:grpSpPr>
        <p:sp>
          <p:nvSpPr>
            <p:cNvPr id="3409" name="Google Shape;3409;p59"/>
            <p:cNvSpPr/>
            <p:nvPr/>
          </p:nvSpPr>
          <p:spPr>
            <a:xfrm>
              <a:off x="5882689" y="2014348"/>
              <a:ext cx="2294716" cy="2635055"/>
            </a:xfrm>
            <a:custGeom>
              <a:avLst/>
              <a:gdLst/>
              <a:ahLst/>
              <a:cxnLst/>
              <a:rect l="l" t="t" r="r" b="b"/>
              <a:pathLst>
                <a:path w="71598" h="82217" extrusionOk="0">
                  <a:moveTo>
                    <a:pt x="16257" y="1"/>
                  </a:moveTo>
                  <a:cubicBezTo>
                    <a:pt x="14893" y="1"/>
                    <a:pt x="13664" y="957"/>
                    <a:pt x="13384" y="2343"/>
                  </a:cubicBezTo>
                  <a:cubicBezTo>
                    <a:pt x="11045" y="13922"/>
                    <a:pt x="2574" y="57447"/>
                    <a:pt x="302" y="69060"/>
                  </a:cubicBezTo>
                  <a:cubicBezTo>
                    <a:pt x="1" y="70647"/>
                    <a:pt x="1020" y="72184"/>
                    <a:pt x="2607" y="72502"/>
                  </a:cubicBezTo>
                  <a:lnTo>
                    <a:pt x="50260" y="82159"/>
                  </a:lnTo>
                  <a:cubicBezTo>
                    <a:pt x="50455" y="82198"/>
                    <a:pt x="50649" y="82216"/>
                    <a:pt x="50841" y="82216"/>
                  </a:cubicBezTo>
                  <a:cubicBezTo>
                    <a:pt x="52224" y="82216"/>
                    <a:pt x="53457" y="81246"/>
                    <a:pt x="53736" y="79837"/>
                  </a:cubicBezTo>
                  <a:lnTo>
                    <a:pt x="60252" y="46186"/>
                  </a:lnTo>
                  <a:lnTo>
                    <a:pt x="64312" y="46804"/>
                  </a:lnTo>
                  <a:cubicBezTo>
                    <a:pt x="64414" y="46821"/>
                    <a:pt x="64515" y="46829"/>
                    <a:pt x="64614" y="46829"/>
                  </a:cubicBezTo>
                  <a:cubicBezTo>
                    <a:pt x="65497" y="46829"/>
                    <a:pt x="66269" y="46186"/>
                    <a:pt x="66434" y="45300"/>
                  </a:cubicBezTo>
                  <a:lnTo>
                    <a:pt x="71413" y="18132"/>
                  </a:lnTo>
                  <a:cubicBezTo>
                    <a:pt x="71597" y="17113"/>
                    <a:pt x="70929" y="16144"/>
                    <a:pt x="69909" y="15960"/>
                  </a:cubicBezTo>
                  <a:lnTo>
                    <a:pt x="66250" y="15275"/>
                  </a:lnTo>
                  <a:lnTo>
                    <a:pt x="66735" y="12652"/>
                  </a:lnTo>
                  <a:cubicBezTo>
                    <a:pt x="67019" y="11064"/>
                    <a:pt x="65983" y="9561"/>
                    <a:pt x="64412" y="9260"/>
                  </a:cubicBezTo>
                  <a:lnTo>
                    <a:pt x="16810" y="53"/>
                  </a:lnTo>
                  <a:cubicBezTo>
                    <a:pt x="16624" y="18"/>
                    <a:pt x="16440" y="1"/>
                    <a:pt x="162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9"/>
            <p:cNvSpPr/>
            <p:nvPr/>
          </p:nvSpPr>
          <p:spPr>
            <a:xfrm>
              <a:off x="5921245" y="2125305"/>
              <a:ext cx="2060687" cy="2492817"/>
            </a:xfrm>
            <a:custGeom>
              <a:avLst/>
              <a:gdLst/>
              <a:ahLst/>
              <a:cxnLst/>
              <a:rect l="l" t="t" r="r" b="b"/>
              <a:pathLst>
                <a:path w="64296" h="77779" extrusionOk="0">
                  <a:moveTo>
                    <a:pt x="15740" y="0"/>
                  </a:moveTo>
                  <a:lnTo>
                    <a:pt x="1" y="66583"/>
                  </a:lnTo>
                  <a:lnTo>
                    <a:pt x="48890" y="77778"/>
                  </a:lnTo>
                  <a:lnTo>
                    <a:pt x="64295" y="11679"/>
                  </a:lnTo>
                  <a:lnTo>
                    <a:pt x="157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9"/>
            <p:cNvSpPr/>
            <p:nvPr/>
          </p:nvSpPr>
          <p:spPr>
            <a:xfrm>
              <a:off x="5884292" y="2046045"/>
              <a:ext cx="1936974" cy="2415705"/>
            </a:xfrm>
            <a:custGeom>
              <a:avLst/>
              <a:gdLst/>
              <a:ahLst/>
              <a:cxnLst/>
              <a:rect l="l" t="t" r="r" b="b"/>
              <a:pathLst>
                <a:path w="60436" h="75373" extrusionOk="0">
                  <a:moveTo>
                    <a:pt x="11212" y="0"/>
                  </a:moveTo>
                  <a:lnTo>
                    <a:pt x="1" y="67486"/>
                  </a:lnTo>
                  <a:lnTo>
                    <a:pt x="49542" y="75372"/>
                  </a:lnTo>
                  <a:lnTo>
                    <a:pt x="60436" y="8371"/>
                  </a:lnTo>
                  <a:lnTo>
                    <a:pt x="1121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9"/>
            <p:cNvSpPr/>
            <p:nvPr/>
          </p:nvSpPr>
          <p:spPr>
            <a:xfrm>
              <a:off x="5943745" y="2159566"/>
              <a:ext cx="1666536" cy="2229334"/>
            </a:xfrm>
            <a:custGeom>
              <a:avLst/>
              <a:gdLst/>
              <a:ahLst/>
              <a:cxnLst/>
              <a:rect l="l" t="t" r="r" b="b"/>
              <a:pathLst>
                <a:path w="51998" h="69558" extrusionOk="0">
                  <a:moveTo>
                    <a:pt x="2089" y="0"/>
                  </a:moveTo>
                  <a:lnTo>
                    <a:pt x="1" y="68372"/>
                  </a:lnTo>
                  <a:lnTo>
                    <a:pt x="50126" y="69558"/>
                  </a:lnTo>
                  <a:lnTo>
                    <a:pt x="51998" y="1705"/>
                  </a:lnTo>
                  <a:lnTo>
                    <a:pt x="20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9"/>
            <p:cNvSpPr/>
            <p:nvPr/>
          </p:nvSpPr>
          <p:spPr>
            <a:xfrm>
              <a:off x="5941084" y="2159566"/>
              <a:ext cx="1671343" cy="2232026"/>
            </a:xfrm>
            <a:custGeom>
              <a:avLst/>
              <a:gdLst/>
              <a:ahLst/>
              <a:cxnLst/>
              <a:rect l="l" t="t" r="r" b="b"/>
              <a:pathLst>
                <a:path w="52148" h="69642" extrusionOk="0">
                  <a:moveTo>
                    <a:pt x="2172" y="0"/>
                  </a:moveTo>
                  <a:lnTo>
                    <a:pt x="52012" y="1769"/>
                  </a:lnTo>
                  <a:lnTo>
                    <a:pt x="52012" y="1769"/>
                  </a:lnTo>
                  <a:cubicBezTo>
                    <a:pt x="51478" y="20804"/>
                    <a:pt x="50845" y="44213"/>
                    <a:pt x="50144" y="69487"/>
                  </a:cubicBezTo>
                  <a:lnTo>
                    <a:pt x="50144" y="69487"/>
                  </a:lnTo>
                  <a:lnTo>
                    <a:pt x="49858" y="69474"/>
                  </a:lnTo>
                  <a:cubicBezTo>
                    <a:pt x="32024" y="69057"/>
                    <a:pt x="15123" y="68657"/>
                    <a:pt x="152" y="68306"/>
                  </a:cubicBezTo>
                  <a:lnTo>
                    <a:pt x="152" y="68306"/>
                  </a:lnTo>
                  <a:cubicBezTo>
                    <a:pt x="1354" y="27904"/>
                    <a:pt x="2155" y="635"/>
                    <a:pt x="2172" y="1"/>
                  </a:cubicBezTo>
                  <a:lnTo>
                    <a:pt x="2172" y="1"/>
                  </a:lnTo>
                  <a:cubicBezTo>
                    <a:pt x="2155" y="636"/>
                    <a:pt x="1286" y="27933"/>
                    <a:pt x="17" y="68372"/>
                  </a:cubicBezTo>
                  <a:lnTo>
                    <a:pt x="0" y="68438"/>
                  </a:lnTo>
                  <a:lnTo>
                    <a:pt x="84" y="68438"/>
                  </a:lnTo>
                  <a:cubicBezTo>
                    <a:pt x="15071" y="68806"/>
                    <a:pt x="31997" y="69207"/>
                    <a:pt x="49842" y="69641"/>
                  </a:cubicBezTo>
                  <a:lnTo>
                    <a:pt x="50293" y="69641"/>
                  </a:lnTo>
                  <a:lnTo>
                    <a:pt x="50293" y="69558"/>
                  </a:lnTo>
                  <a:cubicBezTo>
                    <a:pt x="50978" y="44228"/>
                    <a:pt x="51630" y="20786"/>
                    <a:pt x="52148" y="1721"/>
                  </a:cubicBezTo>
                  <a:lnTo>
                    <a:pt x="52148" y="1655"/>
                  </a:lnTo>
                  <a:lnTo>
                    <a:pt x="52081" y="1655"/>
                  </a:lnTo>
                  <a:lnTo>
                    <a:pt x="21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9"/>
            <p:cNvSpPr/>
            <p:nvPr/>
          </p:nvSpPr>
          <p:spPr>
            <a:xfrm>
              <a:off x="6150467" y="2608587"/>
              <a:ext cx="1234374" cy="22467"/>
            </a:xfrm>
            <a:custGeom>
              <a:avLst/>
              <a:gdLst/>
              <a:ahLst/>
              <a:cxnLst/>
              <a:rect l="l" t="t" r="r" b="b"/>
              <a:pathLst>
                <a:path w="38514" h="701" extrusionOk="0">
                  <a:moveTo>
                    <a:pt x="5006" y="0"/>
                  </a:moveTo>
                  <a:cubicBezTo>
                    <a:pt x="1895" y="0"/>
                    <a:pt x="0" y="30"/>
                    <a:pt x="0" y="92"/>
                  </a:cubicBezTo>
                  <a:cubicBezTo>
                    <a:pt x="0" y="209"/>
                    <a:pt x="8622" y="443"/>
                    <a:pt x="19248" y="577"/>
                  </a:cubicBezTo>
                  <a:cubicBezTo>
                    <a:pt x="25038" y="659"/>
                    <a:pt x="30230" y="701"/>
                    <a:pt x="33761" y="701"/>
                  </a:cubicBezTo>
                  <a:cubicBezTo>
                    <a:pt x="36721" y="701"/>
                    <a:pt x="38513" y="671"/>
                    <a:pt x="38513" y="610"/>
                  </a:cubicBezTo>
                  <a:cubicBezTo>
                    <a:pt x="38513" y="477"/>
                    <a:pt x="29892" y="259"/>
                    <a:pt x="19265" y="109"/>
                  </a:cubicBezTo>
                  <a:cubicBezTo>
                    <a:pt x="13612" y="38"/>
                    <a:pt x="8529" y="0"/>
                    <a:pt x="50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p:cNvSpPr/>
            <p:nvPr/>
          </p:nvSpPr>
          <p:spPr>
            <a:xfrm>
              <a:off x="6161685" y="2802425"/>
              <a:ext cx="1234919" cy="22499"/>
            </a:xfrm>
            <a:custGeom>
              <a:avLst/>
              <a:gdLst/>
              <a:ahLst/>
              <a:cxnLst/>
              <a:rect l="l" t="t" r="r" b="b"/>
              <a:pathLst>
                <a:path w="38531" h="702" extrusionOk="0">
                  <a:moveTo>
                    <a:pt x="5022" y="1"/>
                  </a:moveTo>
                  <a:cubicBezTo>
                    <a:pt x="1913" y="1"/>
                    <a:pt x="18" y="30"/>
                    <a:pt x="18" y="93"/>
                  </a:cubicBezTo>
                  <a:cubicBezTo>
                    <a:pt x="1" y="210"/>
                    <a:pt x="8623" y="444"/>
                    <a:pt x="19266" y="577"/>
                  </a:cubicBezTo>
                  <a:cubicBezTo>
                    <a:pt x="25056" y="659"/>
                    <a:pt x="30248" y="701"/>
                    <a:pt x="33779" y="701"/>
                  </a:cubicBezTo>
                  <a:cubicBezTo>
                    <a:pt x="36738" y="701"/>
                    <a:pt x="38531" y="672"/>
                    <a:pt x="38531" y="611"/>
                  </a:cubicBezTo>
                  <a:cubicBezTo>
                    <a:pt x="38531" y="477"/>
                    <a:pt x="29909" y="260"/>
                    <a:pt x="19266" y="110"/>
                  </a:cubicBezTo>
                  <a:cubicBezTo>
                    <a:pt x="13622" y="39"/>
                    <a:pt x="8543" y="1"/>
                    <a:pt x="50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p:cNvSpPr/>
            <p:nvPr/>
          </p:nvSpPr>
          <p:spPr>
            <a:xfrm>
              <a:off x="6178286" y="3396568"/>
              <a:ext cx="1234919" cy="22756"/>
            </a:xfrm>
            <a:custGeom>
              <a:avLst/>
              <a:gdLst/>
              <a:ahLst/>
              <a:cxnLst/>
              <a:rect l="l" t="t" r="r" b="b"/>
              <a:pathLst>
                <a:path w="38531" h="710" extrusionOk="0">
                  <a:moveTo>
                    <a:pt x="5008" y="1"/>
                  </a:moveTo>
                  <a:cubicBezTo>
                    <a:pt x="1898" y="1"/>
                    <a:pt x="1" y="30"/>
                    <a:pt x="1" y="85"/>
                  </a:cubicBezTo>
                  <a:cubicBezTo>
                    <a:pt x="1" y="218"/>
                    <a:pt x="8623" y="452"/>
                    <a:pt x="19266" y="586"/>
                  </a:cubicBezTo>
                  <a:cubicBezTo>
                    <a:pt x="25047" y="668"/>
                    <a:pt x="30239" y="710"/>
                    <a:pt x="33773" y="710"/>
                  </a:cubicBezTo>
                  <a:cubicBezTo>
                    <a:pt x="36735" y="710"/>
                    <a:pt x="38531" y="680"/>
                    <a:pt x="38531" y="619"/>
                  </a:cubicBezTo>
                  <a:cubicBezTo>
                    <a:pt x="38531" y="486"/>
                    <a:pt x="29909" y="268"/>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p:cNvSpPr/>
            <p:nvPr/>
          </p:nvSpPr>
          <p:spPr>
            <a:xfrm>
              <a:off x="6178286" y="3208595"/>
              <a:ext cx="1234919" cy="22788"/>
            </a:xfrm>
            <a:custGeom>
              <a:avLst/>
              <a:gdLst/>
              <a:ahLst/>
              <a:cxnLst/>
              <a:rect l="l" t="t" r="r" b="b"/>
              <a:pathLst>
                <a:path w="38531" h="711" extrusionOk="0">
                  <a:moveTo>
                    <a:pt x="5008" y="1"/>
                  </a:moveTo>
                  <a:cubicBezTo>
                    <a:pt x="1898" y="1"/>
                    <a:pt x="1" y="30"/>
                    <a:pt x="1" y="85"/>
                  </a:cubicBezTo>
                  <a:cubicBezTo>
                    <a:pt x="1" y="219"/>
                    <a:pt x="8623" y="436"/>
                    <a:pt x="19266" y="586"/>
                  </a:cubicBezTo>
                  <a:cubicBezTo>
                    <a:pt x="25047" y="668"/>
                    <a:pt x="30239" y="710"/>
                    <a:pt x="33773" y="710"/>
                  </a:cubicBezTo>
                  <a:cubicBezTo>
                    <a:pt x="36735" y="710"/>
                    <a:pt x="38531" y="681"/>
                    <a:pt x="38531" y="620"/>
                  </a:cubicBezTo>
                  <a:cubicBezTo>
                    <a:pt x="38531" y="486"/>
                    <a:pt x="29909" y="269"/>
                    <a:pt x="19266" y="118"/>
                  </a:cubicBezTo>
                  <a:cubicBezTo>
                    <a:pt x="13619" y="38"/>
                    <a:pt x="8534" y="1"/>
                    <a:pt x="5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p:cNvSpPr/>
            <p:nvPr/>
          </p:nvSpPr>
          <p:spPr>
            <a:xfrm>
              <a:off x="6178286" y="3020654"/>
              <a:ext cx="1234919" cy="22756"/>
            </a:xfrm>
            <a:custGeom>
              <a:avLst/>
              <a:gdLst/>
              <a:ahLst/>
              <a:cxnLst/>
              <a:rect l="l" t="t" r="r" b="b"/>
              <a:pathLst>
                <a:path w="38531" h="710" extrusionOk="0">
                  <a:moveTo>
                    <a:pt x="5008" y="0"/>
                  </a:moveTo>
                  <a:cubicBezTo>
                    <a:pt x="1898" y="0"/>
                    <a:pt x="1" y="29"/>
                    <a:pt x="1" y="84"/>
                  </a:cubicBezTo>
                  <a:cubicBezTo>
                    <a:pt x="1" y="218"/>
                    <a:pt x="8623" y="435"/>
                    <a:pt x="19266" y="585"/>
                  </a:cubicBezTo>
                  <a:cubicBezTo>
                    <a:pt x="25047" y="667"/>
                    <a:pt x="30239" y="710"/>
                    <a:pt x="33773" y="710"/>
                  </a:cubicBezTo>
                  <a:cubicBezTo>
                    <a:pt x="36735" y="710"/>
                    <a:pt x="38531" y="680"/>
                    <a:pt x="38531" y="619"/>
                  </a:cubicBezTo>
                  <a:cubicBezTo>
                    <a:pt x="38531" y="485"/>
                    <a:pt x="29909" y="268"/>
                    <a:pt x="19266" y="118"/>
                  </a:cubicBezTo>
                  <a:cubicBezTo>
                    <a:pt x="13619" y="38"/>
                    <a:pt x="8534" y="0"/>
                    <a:pt x="5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p:cNvSpPr/>
            <p:nvPr/>
          </p:nvSpPr>
          <p:spPr>
            <a:xfrm>
              <a:off x="6159569" y="3606496"/>
              <a:ext cx="1234919" cy="22531"/>
            </a:xfrm>
            <a:custGeom>
              <a:avLst/>
              <a:gdLst/>
              <a:ahLst/>
              <a:cxnLst/>
              <a:rect l="l" t="t" r="r" b="b"/>
              <a:pathLst>
                <a:path w="38531" h="703" extrusionOk="0">
                  <a:moveTo>
                    <a:pt x="5014" y="0"/>
                  </a:moveTo>
                  <a:cubicBezTo>
                    <a:pt x="1906" y="0"/>
                    <a:pt x="8" y="30"/>
                    <a:pt x="0" y="84"/>
                  </a:cubicBezTo>
                  <a:cubicBezTo>
                    <a:pt x="0" y="218"/>
                    <a:pt x="8622" y="435"/>
                    <a:pt x="19265" y="586"/>
                  </a:cubicBezTo>
                  <a:cubicBezTo>
                    <a:pt x="24921" y="666"/>
                    <a:pt x="30005" y="703"/>
                    <a:pt x="33529" y="703"/>
                  </a:cubicBezTo>
                  <a:cubicBezTo>
                    <a:pt x="36637" y="703"/>
                    <a:pt x="38530" y="674"/>
                    <a:pt x="38530" y="619"/>
                  </a:cubicBezTo>
                  <a:cubicBezTo>
                    <a:pt x="38530" y="485"/>
                    <a:pt x="29909" y="268"/>
                    <a:pt x="19265" y="118"/>
                  </a:cubicBezTo>
                  <a:cubicBezTo>
                    <a:pt x="13618" y="38"/>
                    <a:pt x="8538" y="0"/>
                    <a:pt x="5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p:cNvSpPr/>
            <p:nvPr/>
          </p:nvSpPr>
          <p:spPr>
            <a:xfrm>
              <a:off x="6156332" y="3812673"/>
              <a:ext cx="1234406" cy="22756"/>
            </a:xfrm>
            <a:custGeom>
              <a:avLst/>
              <a:gdLst/>
              <a:ahLst/>
              <a:cxnLst/>
              <a:rect l="l" t="t" r="r" b="b"/>
              <a:pathLst>
                <a:path w="38515" h="710" extrusionOk="0">
                  <a:moveTo>
                    <a:pt x="5002" y="0"/>
                  </a:moveTo>
                  <a:cubicBezTo>
                    <a:pt x="1894" y="0"/>
                    <a:pt x="1" y="29"/>
                    <a:pt x="1" y="84"/>
                  </a:cubicBezTo>
                  <a:cubicBezTo>
                    <a:pt x="1" y="218"/>
                    <a:pt x="8623" y="435"/>
                    <a:pt x="19249" y="585"/>
                  </a:cubicBezTo>
                  <a:cubicBezTo>
                    <a:pt x="25039" y="667"/>
                    <a:pt x="30231" y="709"/>
                    <a:pt x="33762" y="709"/>
                  </a:cubicBezTo>
                  <a:cubicBezTo>
                    <a:pt x="36721" y="709"/>
                    <a:pt x="38514" y="680"/>
                    <a:pt x="38514" y="619"/>
                  </a:cubicBezTo>
                  <a:cubicBezTo>
                    <a:pt x="38514" y="485"/>
                    <a:pt x="29893" y="268"/>
                    <a:pt x="19266" y="118"/>
                  </a:cubicBezTo>
                  <a:cubicBezTo>
                    <a:pt x="13610" y="38"/>
                    <a:pt x="8526" y="0"/>
                    <a:pt x="5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p:cNvSpPr/>
            <p:nvPr/>
          </p:nvSpPr>
          <p:spPr>
            <a:xfrm>
              <a:off x="6152582" y="4018819"/>
              <a:ext cx="1234919" cy="22788"/>
            </a:xfrm>
            <a:custGeom>
              <a:avLst/>
              <a:gdLst/>
              <a:ahLst/>
              <a:cxnLst/>
              <a:rect l="l" t="t" r="r" b="b"/>
              <a:pathLst>
                <a:path w="38531" h="711" extrusionOk="0">
                  <a:moveTo>
                    <a:pt x="5002" y="1"/>
                  </a:moveTo>
                  <a:cubicBezTo>
                    <a:pt x="1894" y="1"/>
                    <a:pt x="1" y="30"/>
                    <a:pt x="1" y="85"/>
                  </a:cubicBezTo>
                  <a:cubicBezTo>
                    <a:pt x="1" y="219"/>
                    <a:pt x="8623" y="452"/>
                    <a:pt x="19266" y="586"/>
                  </a:cubicBezTo>
                  <a:cubicBezTo>
                    <a:pt x="25047" y="668"/>
                    <a:pt x="30234" y="710"/>
                    <a:pt x="33763" y="710"/>
                  </a:cubicBezTo>
                  <a:cubicBezTo>
                    <a:pt x="36721" y="710"/>
                    <a:pt x="38514" y="681"/>
                    <a:pt x="38514" y="620"/>
                  </a:cubicBezTo>
                  <a:lnTo>
                    <a:pt x="38531" y="620"/>
                  </a:lnTo>
                  <a:cubicBezTo>
                    <a:pt x="38531" y="486"/>
                    <a:pt x="29909" y="269"/>
                    <a:pt x="19266" y="118"/>
                  </a:cubicBezTo>
                  <a:cubicBezTo>
                    <a:pt x="13610" y="38"/>
                    <a:pt x="8526" y="1"/>
                    <a:pt x="50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6" name="Google Shape;3426;p59"/>
          <p:cNvSpPr txBox="1">
            <a:spLocks noGrp="1"/>
          </p:cNvSpPr>
          <p:nvPr>
            <p:ph type="subTitle" idx="1"/>
          </p:nvPr>
        </p:nvSpPr>
        <p:spPr>
          <a:xfrm>
            <a:off x="720000" y="4326050"/>
            <a:ext cx="3006000" cy="27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800"/>
              <a:t>Please keep this slide for attribution.</a:t>
            </a:r>
            <a:endParaRPr sz="800"/>
          </a:p>
        </p:txBody>
      </p:sp>
      <p:sp>
        <p:nvSpPr>
          <p:cNvPr id="2" name="Rectangle 1"/>
          <p:cNvSpPr/>
          <p:nvPr/>
        </p:nvSpPr>
        <p:spPr>
          <a:xfrm>
            <a:off x="540327" y="3751118"/>
            <a:ext cx="3013364" cy="857421"/>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1024807" y="2214401"/>
            <a:ext cx="3800400" cy="448800"/>
          </a:xfrm>
          <a:prstGeom prst="rect">
            <a:avLst/>
          </a:prstGeom>
        </p:spPr>
        <p:txBody>
          <a:bodyPr spcFirstLastPara="1" wrap="square" lIns="91425" tIns="91425" rIns="91425" bIns="91425" anchor="ctr" anchorCtr="0">
            <a:noAutofit/>
          </a:bodyPr>
          <a:lstStyle/>
          <a:p>
            <a:pPr lvl="0"/>
            <a:r>
              <a:rPr lang="en" sz="3200" dirty="0"/>
              <a:t>Mô hình gửi, nhận</a:t>
            </a:r>
            <a:endParaRPr sz="3000" dirty="0"/>
          </a:p>
        </p:txBody>
      </p:sp>
      <p:sp>
        <p:nvSpPr>
          <p:cNvPr id="1479" name="Google Shape;1479;p39"/>
          <p:cNvSpPr txBox="1">
            <a:spLocks noGrp="1"/>
          </p:cNvSpPr>
          <p:nvPr>
            <p:ph type="body" idx="1"/>
          </p:nvPr>
        </p:nvSpPr>
        <p:spPr>
          <a:xfrm>
            <a:off x="316662" y="2675861"/>
            <a:ext cx="5975852" cy="1931308"/>
          </a:xfrm>
          <a:prstGeom prst="rect">
            <a:avLst/>
          </a:prstGeom>
        </p:spPr>
        <p:txBody>
          <a:bodyPr spcFirstLastPara="1" wrap="square" lIns="91425" tIns="91425" rIns="91425" bIns="91425" anchor="t" anchorCtr="0">
            <a:noAutofit/>
          </a:bodyPr>
          <a:lstStyle/>
          <a:p>
            <a:pPr marL="0" lvl="0" indent="0" algn="l">
              <a:spcAft>
                <a:spcPts val="1600"/>
              </a:spcAft>
              <a:buNone/>
            </a:pP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phân</a:t>
            </a:r>
            <a:r>
              <a:rPr lang="en-US" sz="2000" dirty="0"/>
              <a:t> </a:t>
            </a:r>
            <a:r>
              <a:rPr lang="en-US" sz="2000" dirty="0" err="1"/>
              <a:t>tán</a:t>
            </a:r>
            <a:r>
              <a:rPr lang="en-US" sz="2000" dirty="0"/>
              <a:t> </a:t>
            </a:r>
            <a:r>
              <a:rPr lang="en-US" sz="2000" dirty="0" err="1"/>
              <a:t>trao</a:t>
            </a:r>
            <a:r>
              <a:rPr lang="en-US" sz="2000" dirty="0"/>
              <a:t> </a:t>
            </a:r>
            <a:r>
              <a:rPr lang="en-US" sz="2000" dirty="0" err="1"/>
              <a:t>đổi</a:t>
            </a:r>
            <a:r>
              <a:rPr lang="en-US" sz="2000" dirty="0"/>
              <a:t> </a:t>
            </a:r>
            <a:r>
              <a:rPr lang="en-US" sz="2000" dirty="0" err="1"/>
              <a:t>dữ</a:t>
            </a:r>
            <a:r>
              <a:rPr lang="en-US" sz="2000" dirty="0"/>
              <a:t> </a:t>
            </a:r>
            <a:r>
              <a:rPr lang="en-US" sz="2000" dirty="0" err="1"/>
              <a:t>liệu</a:t>
            </a:r>
            <a:r>
              <a:rPr lang="en-US" sz="2000" dirty="0"/>
              <a:t> qua </a:t>
            </a:r>
            <a:r>
              <a:rPr lang="en-US" sz="2000" dirty="0" err="1"/>
              <a:t>mạng</a:t>
            </a:r>
            <a:r>
              <a:rPr lang="en-US" sz="2000" dirty="0"/>
              <a:t> </a:t>
            </a:r>
            <a:r>
              <a:rPr lang="en-US" sz="2000" dirty="0" err="1"/>
              <a:t>cục</a:t>
            </a:r>
            <a:r>
              <a:rPr lang="en-US" sz="2000" dirty="0"/>
              <a:t> </a:t>
            </a:r>
            <a:r>
              <a:rPr lang="en-US" sz="2000" dirty="0" err="1"/>
              <a:t>bộ</a:t>
            </a:r>
            <a:r>
              <a:rPr lang="en-US" sz="2000" dirty="0"/>
              <a:t> </a:t>
            </a:r>
            <a:r>
              <a:rPr lang="en-US" sz="2000" dirty="0" err="1"/>
              <a:t>hoặc</a:t>
            </a:r>
            <a:r>
              <a:rPr lang="en-US" sz="2000" dirty="0"/>
              <a:t> </a:t>
            </a:r>
            <a:r>
              <a:rPr lang="en-US" sz="2000" dirty="0" err="1"/>
              <a:t>mạng</a:t>
            </a:r>
            <a:r>
              <a:rPr lang="en-US" sz="2000" dirty="0"/>
              <a:t> </a:t>
            </a:r>
            <a:r>
              <a:rPr lang="en-US" sz="2000" dirty="0" err="1"/>
              <a:t>diện</a:t>
            </a:r>
            <a:r>
              <a:rPr lang="en-US" sz="2000" dirty="0"/>
              <a:t> </a:t>
            </a:r>
            <a:r>
              <a:rPr lang="en-US" sz="2000" dirty="0" err="1"/>
              <a:t>rộng</a:t>
            </a:r>
            <a:r>
              <a:rPr lang="en-US" sz="2000" dirty="0"/>
              <a:t>.</a:t>
            </a:r>
          </a:p>
          <a:p>
            <a:pPr marL="0" lvl="0" indent="0" algn="l">
              <a:spcAft>
                <a:spcPts val="1600"/>
              </a:spcAft>
              <a:buNone/>
            </a:pPr>
            <a:r>
              <a:rPr lang="en-US" sz="2000" dirty="0"/>
              <a:t>- </a:t>
            </a:r>
            <a:r>
              <a:rPr lang="en-US" sz="2000" dirty="0" err="1"/>
              <a:t>Tất</a:t>
            </a:r>
            <a:r>
              <a:rPr lang="en-US" sz="2000" dirty="0"/>
              <a:t> </a:t>
            </a:r>
            <a:r>
              <a:rPr lang="en-US" sz="2000" dirty="0" err="1"/>
              <a:t>cả</a:t>
            </a:r>
            <a:r>
              <a:rPr lang="en-US" sz="2000" dirty="0"/>
              <a:t> </a:t>
            </a:r>
            <a:r>
              <a:rPr lang="en-US" sz="2000" dirty="0" err="1"/>
              <a:t>các</a:t>
            </a:r>
            <a:r>
              <a:rPr lang="en-US" sz="2000" dirty="0"/>
              <a:t> </a:t>
            </a:r>
            <a:r>
              <a:rPr lang="en-US" sz="2000" dirty="0" err="1"/>
              <a:t>biến</a:t>
            </a:r>
            <a:r>
              <a:rPr lang="en-US" sz="2000" dirty="0"/>
              <a:t> </a:t>
            </a:r>
            <a:r>
              <a:rPr lang="en-US" sz="2000" dirty="0" err="1"/>
              <a:t>là</a:t>
            </a:r>
            <a:r>
              <a:rPr lang="en-US" sz="2000" dirty="0"/>
              <a:t> </a:t>
            </a:r>
            <a:r>
              <a:rPr lang="en-US" sz="2000" dirty="0" err="1"/>
              <a:t>cục</a:t>
            </a:r>
            <a:r>
              <a:rPr lang="en-US" sz="2000" dirty="0"/>
              <a:t> </a:t>
            </a:r>
            <a:r>
              <a:rPr lang="en-US" sz="2000" dirty="0" err="1"/>
              <a:t>bộ</a:t>
            </a:r>
            <a:r>
              <a:rPr lang="en-US" sz="2000" dirty="0"/>
              <a:t> </a:t>
            </a:r>
            <a:r>
              <a:rPr lang="en-US" sz="2000" dirty="0" err="1"/>
              <a:t>của</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a:t>
            </a:r>
          </a:p>
          <a:p>
            <a:pPr marL="0" lvl="0" indent="0" algn="l">
              <a:spcAft>
                <a:spcPts val="1600"/>
              </a:spcAft>
              <a:buNone/>
            </a:pPr>
            <a:r>
              <a:rPr lang="en-US" sz="2000" dirty="0"/>
              <a:t>- </a:t>
            </a:r>
            <a:r>
              <a:rPr lang="en-US" sz="2000" dirty="0" err="1"/>
              <a:t>Không</a:t>
            </a:r>
            <a:r>
              <a:rPr lang="en-US" sz="2000" dirty="0"/>
              <a:t> </a:t>
            </a:r>
            <a:r>
              <a:rPr lang="en-US" sz="2000" dirty="0" err="1"/>
              <a:t>xảy</a:t>
            </a:r>
            <a:r>
              <a:rPr lang="en-US" sz="2000" dirty="0"/>
              <a:t> </a:t>
            </a:r>
            <a:r>
              <a:rPr lang="en-US" sz="2000" dirty="0" err="1"/>
              <a:t>ra</a:t>
            </a:r>
            <a:r>
              <a:rPr lang="en-US" sz="2000" dirty="0"/>
              <a:t> </a:t>
            </a:r>
            <a:r>
              <a:rPr lang="en-US" sz="2000" dirty="0" err="1"/>
              <a:t>vấn</a:t>
            </a:r>
            <a:r>
              <a:rPr lang="en-US" sz="2000" dirty="0"/>
              <a:t> </a:t>
            </a:r>
            <a:r>
              <a:rPr lang="en-US" sz="2000" dirty="0" err="1"/>
              <a:t>để</a:t>
            </a:r>
            <a:r>
              <a:rPr lang="en-US" sz="2000" dirty="0"/>
              <a:t> </a:t>
            </a:r>
            <a:r>
              <a:rPr lang="en-US" sz="2000" dirty="0" err="1"/>
              <a:t>xung</a:t>
            </a:r>
            <a:r>
              <a:rPr lang="en-US" sz="2000" dirty="0"/>
              <a:t> </a:t>
            </a:r>
            <a:r>
              <a:rPr lang="en-US" sz="2000" dirty="0" err="1"/>
              <a:t>đột</a:t>
            </a:r>
            <a:r>
              <a:rPr lang="en-US" sz="2000" dirty="0"/>
              <a:t> hay </a:t>
            </a:r>
            <a:r>
              <a:rPr lang="en-US" sz="2000" dirty="0" err="1"/>
              <a:t>tranh</a:t>
            </a:r>
            <a:r>
              <a:rPr lang="en-US" sz="2000" dirty="0"/>
              <a:t> </a:t>
            </a:r>
            <a:r>
              <a:rPr lang="en-US" sz="2000" dirty="0" err="1"/>
              <a:t>chấp</a:t>
            </a:r>
            <a:r>
              <a:rPr lang="en-US" sz="2000" dirty="0"/>
              <a:t> </a:t>
            </a:r>
            <a:r>
              <a:rPr lang="en-US" sz="2000" dirty="0" err="1"/>
              <a:t>dữ</a:t>
            </a:r>
            <a:r>
              <a:rPr lang="en-US" sz="2000" dirty="0"/>
              <a:t> </a:t>
            </a:r>
            <a:r>
              <a:rPr lang="en-US" sz="2000" dirty="0" err="1"/>
              <a:t>liệu</a:t>
            </a:r>
            <a:endParaRPr sz="2000" dirty="0"/>
          </a:p>
        </p:txBody>
      </p:sp>
      <p:grpSp>
        <p:nvGrpSpPr>
          <p:cNvPr id="113" name="Google Shape;4413;p60"/>
          <p:cNvGrpSpPr/>
          <p:nvPr/>
        </p:nvGrpSpPr>
        <p:grpSpPr>
          <a:xfrm>
            <a:off x="6386298" y="2214401"/>
            <a:ext cx="2480081" cy="2287261"/>
            <a:chOff x="3498319" y="2817578"/>
            <a:chExt cx="2815208" cy="1658940"/>
          </a:xfrm>
        </p:grpSpPr>
        <p:sp>
          <p:nvSpPr>
            <p:cNvPr id="114" name="Google Shape;4414;p60"/>
            <p:cNvSpPr/>
            <p:nvPr/>
          </p:nvSpPr>
          <p:spPr>
            <a:xfrm>
              <a:off x="4798523" y="3321692"/>
              <a:ext cx="221722" cy="134450"/>
            </a:xfrm>
            <a:custGeom>
              <a:avLst/>
              <a:gdLst/>
              <a:ahLst/>
              <a:cxnLst/>
              <a:rect l="l" t="t" r="r" b="b"/>
              <a:pathLst>
                <a:path w="6918" h="4195" extrusionOk="0">
                  <a:moveTo>
                    <a:pt x="201" y="1"/>
                  </a:moveTo>
                  <a:lnTo>
                    <a:pt x="1" y="402"/>
                  </a:lnTo>
                  <a:lnTo>
                    <a:pt x="6667" y="4194"/>
                  </a:lnTo>
                  <a:lnTo>
                    <a:pt x="6918" y="3727"/>
                  </a:lnTo>
                  <a:lnTo>
                    <a:pt x="2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4415;p60"/>
            <p:cNvSpPr/>
            <p:nvPr/>
          </p:nvSpPr>
          <p:spPr>
            <a:xfrm>
              <a:off x="4794228" y="3295443"/>
              <a:ext cx="15576" cy="18781"/>
            </a:xfrm>
            <a:custGeom>
              <a:avLst/>
              <a:gdLst/>
              <a:ahLst/>
              <a:cxnLst/>
              <a:rect l="l" t="t" r="r" b="b"/>
              <a:pathLst>
                <a:path w="486" h="586" extrusionOk="0">
                  <a:moveTo>
                    <a:pt x="318" y="1"/>
                  </a:moveTo>
                  <a:lnTo>
                    <a:pt x="1" y="469"/>
                  </a:lnTo>
                  <a:lnTo>
                    <a:pt x="218" y="586"/>
                  </a:lnTo>
                  <a:lnTo>
                    <a:pt x="485" y="101"/>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4416;p60"/>
            <p:cNvSpPr/>
            <p:nvPr/>
          </p:nvSpPr>
          <p:spPr>
            <a:xfrm>
              <a:off x="4953837" y="3422361"/>
              <a:ext cx="53043" cy="236753"/>
            </a:xfrm>
            <a:custGeom>
              <a:avLst/>
              <a:gdLst/>
              <a:ahLst/>
              <a:cxnLst/>
              <a:rect l="l" t="t" r="r" b="b"/>
              <a:pathLst>
                <a:path w="1655" h="7387" extrusionOk="0">
                  <a:moveTo>
                    <a:pt x="1320" y="1"/>
                  </a:moveTo>
                  <a:lnTo>
                    <a:pt x="0" y="7386"/>
                  </a:lnTo>
                  <a:lnTo>
                    <a:pt x="535" y="7386"/>
                  </a:lnTo>
                  <a:lnTo>
                    <a:pt x="1654" y="201"/>
                  </a:lnTo>
                  <a:lnTo>
                    <a:pt x="13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4417;p60"/>
            <p:cNvSpPr/>
            <p:nvPr/>
          </p:nvSpPr>
          <p:spPr>
            <a:xfrm>
              <a:off x="4904032" y="3658410"/>
              <a:ext cx="115156" cy="24775"/>
            </a:xfrm>
            <a:custGeom>
              <a:avLst/>
              <a:gdLst/>
              <a:ahLst/>
              <a:cxnLst/>
              <a:rect l="l" t="t" r="r" b="b"/>
              <a:pathLst>
                <a:path w="3593" h="773" extrusionOk="0">
                  <a:moveTo>
                    <a:pt x="1796" y="1"/>
                  </a:moveTo>
                  <a:cubicBezTo>
                    <a:pt x="757" y="1"/>
                    <a:pt x="0" y="773"/>
                    <a:pt x="0" y="773"/>
                  </a:cubicBezTo>
                  <a:lnTo>
                    <a:pt x="3592" y="756"/>
                  </a:lnTo>
                  <a:cubicBezTo>
                    <a:pt x="3158" y="288"/>
                    <a:pt x="2557" y="21"/>
                    <a:pt x="1922" y="4"/>
                  </a:cubicBezTo>
                  <a:cubicBezTo>
                    <a:pt x="1879" y="2"/>
                    <a:pt x="1837" y="1"/>
                    <a:pt x="179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4418;p60"/>
            <p:cNvSpPr/>
            <p:nvPr/>
          </p:nvSpPr>
          <p:spPr>
            <a:xfrm>
              <a:off x="4709104" y="3298264"/>
              <a:ext cx="123713" cy="116630"/>
            </a:xfrm>
            <a:custGeom>
              <a:avLst/>
              <a:gdLst/>
              <a:ahLst/>
              <a:cxnLst/>
              <a:rect l="l" t="t" r="r" b="b"/>
              <a:pathLst>
                <a:path w="3860" h="3639" extrusionOk="0">
                  <a:moveTo>
                    <a:pt x="2094" y="0"/>
                  </a:moveTo>
                  <a:cubicBezTo>
                    <a:pt x="1563" y="0"/>
                    <a:pt x="1047" y="275"/>
                    <a:pt x="769" y="765"/>
                  </a:cubicBezTo>
                  <a:lnTo>
                    <a:pt x="0" y="2102"/>
                  </a:lnTo>
                  <a:lnTo>
                    <a:pt x="2657" y="3639"/>
                  </a:lnTo>
                  <a:lnTo>
                    <a:pt x="3425" y="2302"/>
                  </a:lnTo>
                  <a:cubicBezTo>
                    <a:pt x="3860" y="1567"/>
                    <a:pt x="3609" y="631"/>
                    <a:pt x="2874" y="214"/>
                  </a:cubicBezTo>
                  <a:cubicBezTo>
                    <a:pt x="2629" y="69"/>
                    <a:pt x="2360" y="0"/>
                    <a:pt x="209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4419;p60"/>
            <p:cNvSpPr/>
            <p:nvPr/>
          </p:nvSpPr>
          <p:spPr>
            <a:xfrm>
              <a:off x="4030605" y="3658538"/>
              <a:ext cx="273130" cy="12884"/>
            </a:xfrm>
            <a:custGeom>
              <a:avLst/>
              <a:gdLst/>
              <a:ahLst/>
              <a:cxnLst/>
              <a:rect l="l" t="t" r="r" b="b"/>
              <a:pathLst>
                <a:path w="8522" h="402" extrusionOk="0">
                  <a:moveTo>
                    <a:pt x="0" y="0"/>
                  </a:moveTo>
                  <a:lnTo>
                    <a:pt x="0" y="401"/>
                  </a:lnTo>
                  <a:lnTo>
                    <a:pt x="8522" y="401"/>
                  </a:lnTo>
                  <a:lnTo>
                    <a:pt x="852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4420;p60"/>
            <p:cNvSpPr/>
            <p:nvPr/>
          </p:nvSpPr>
          <p:spPr>
            <a:xfrm>
              <a:off x="4137716" y="3479667"/>
              <a:ext cx="259733" cy="191755"/>
            </a:xfrm>
            <a:custGeom>
              <a:avLst/>
              <a:gdLst/>
              <a:ahLst/>
              <a:cxnLst/>
              <a:rect l="l" t="t" r="r" b="b"/>
              <a:pathLst>
                <a:path w="8104" h="5983" extrusionOk="0">
                  <a:moveTo>
                    <a:pt x="1437" y="1"/>
                  </a:moveTo>
                  <a:lnTo>
                    <a:pt x="0" y="5982"/>
                  </a:lnTo>
                  <a:lnTo>
                    <a:pt x="6500" y="5982"/>
                  </a:lnTo>
                  <a:lnTo>
                    <a:pt x="810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4421;p60"/>
            <p:cNvSpPr/>
            <p:nvPr/>
          </p:nvSpPr>
          <p:spPr>
            <a:xfrm>
              <a:off x="4150568" y="3488256"/>
              <a:ext cx="235119" cy="168711"/>
            </a:xfrm>
            <a:custGeom>
              <a:avLst/>
              <a:gdLst/>
              <a:ahLst/>
              <a:cxnLst/>
              <a:rect l="l" t="t" r="r" b="b"/>
              <a:pathLst>
                <a:path w="7336" h="5264" extrusionOk="0">
                  <a:moveTo>
                    <a:pt x="1354" y="0"/>
                  </a:moveTo>
                  <a:lnTo>
                    <a:pt x="0" y="5263"/>
                  </a:lnTo>
                  <a:lnTo>
                    <a:pt x="5948" y="5263"/>
                  </a:lnTo>
                  <a:lnTo>
                    <a:pt x="733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4422;p60"/>
            <p:cNvSpPr/>
            <p:nvPr/>
          </p:nvSpPr>
          <p:spPr>
            <a:xfrm>
              <a:off x="3975992" y="3711004"/>
              <a:ext cx="13942" cy="659236"/>
            </a:xfrm>
            <a:custGeom>
              <a:avLst/>
              <a:gdLst/>
              <a:ahLst/>
              <a:cxnLst/>
              <a:rect l="l" t="t" r="r" b="b"/>
              <a:pathLst>
                <a:path w="435" h="20569" extrusionOk="0">
                  <a:moveTo>
                    <a:pt x="0" y="1"/>
                  </a:moveTo>
                  <a:lnTo>
                    <a:pt x="0" y="20569"/>
                  </a:lnTo>
                  <a:lnTo>
                    <a:pt x="435" y="2056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4423;p60"/>
            <p:cNvSpPr/>
            <p:nvPr/>
          </p:nvSpPr>
          <p:spPr>
            <a:xfrm>
              <a:off x="3989902" y="3713151"/>
              <a:ext cx="13942" cy="657089"/>
            </a:xfrm>
            <a:custGeom>
              <a:avLst/>
              <a:gdLst/>
              <a:ahLst/>
              <a:cxnLst/>
              <a:rect l="l" t="t" r="r" b="b"/>
              <a:pathLst>
                <a:path w="435" h="20502" extrusionOk="0">
                  <a:moveTo>
                    <a:pt x="1" y="1"/>
                  </a:moveTo>
                  <a:lnTo>
                    <a:pt x="1" y="20502"/>
                  </a:lnTo>
                  <a:lnTo>
                    <a:pt x="435" y="20502"/>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4424;p60"/>
            <p:cNvSpPr/>
            <p:nvPr/>
          </p:nvSpPr>
          <p:spPr>
            <a:xfrm>
              <a:off x="4826919" y="3711004"/>
              <a:ext cx="13942" cy="659236"/>
            </a:xfrm>
            <a:custGeom>
              <a:avLst/>
              <a:gdLst/>
              <a:ahLst/>
              <a:cxnLst/>
              <a:rect l="l" t="t" r="r" b="b"/>
              <a:pathLst>
                <a:path w="435" h="20569" extrusionOk="0">
                  <a:moveTo>
                    <a:pt x="0" y="1"/>
                  </a:moveTo>
                  <a:lnTo>
                    <a:pt x="0" y="20569"/>
                  </a:lnTo>
                  <a:lnTo>
                    <a:pt x="434" y="20569"/>
                  </a:lnTo>
                  <a:lnTo>
                    <a:pt x="4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4425;p60"/>
            <p:cNvSpPr/>
            <p:nvPr/>
          </p:nvSpPr>
          <p:spPr>
            <a:xfrm>
              <a:off x="4840829" y="3713151"/>
              <a:ext cx="13942" cy="657089"/>
            </a:xfrm>
            <a:custGeom>
              <a:avLst/>
              <a:gdLst/>
              <a:ahLst/>
              <a:cxnLst/>
              <a:rect l="l" t="t" r="r" b="b"/>
              <a:pathLst>
                <a:path w="435" h="20502" extrusionOk="0">
                  <a:moveTo>
                    <a:pt x="0" y="1"/>
                  </a:moveTo>
                  <a:lnTo>
                    <a:pt x="0" y="20502"/>
                  </a:lnTo>
                  <a:lnTo>
                    <a:pt x="435" y="20502"/>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4426;p60"/>
            <p:cNvSpPr/>
            <p:nvPr/>
          </p:nvSpPr>
          <p:spPr>
            <a:xfrm>
              <a:off x="3916539" y="3672447"/>
              <a:ext cx="1049093" cy="54132"/>
            </a:xfrm>
            <a:custGeom>
              <a:avLst/>
              <a:gdLst/>
              <a:ahLst/>
              <a:cxnLst/>
              <a:rect l="l" t="t" r="r" b="b"/>
              <a:pathLst>
                <a:path w="32733"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4427;p60"/>
            <p:cNvSpPr/>
            <p:nvPr/>
          </p:nvSpPr>
          <p:spPr>
            <a:xfrm>
              <a:off x="4372258" y="3726548"/>
              <a:ext cx="461648" cy="89996"/>
            </a:xfrm>
            <a:custGeom>
              <a:avLst/>
              <a:gdLst/>
              <a:ahLst/>
              <a:cxnLst/>
              <a:rect l="l" t="t" r="r" b="b"/>
              <a:pathLst>
                <a:path w="14404" h="2808" extrusionOk="0">
                  <a:moveTo>
                    <a:pt x="0" y="0"/>
                  </a:moveTo>
                  <a:lnTo>
                    <a:pt x="0" y="2807"/>
                  </a:lnTo>
                  <a:lnTo>
                    <a:pt x="14403" y="2807"/>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4428;p60"/>
            <p:cNvSpPr/>
            <p:nvPr/>
          </p:nvSpPr>
          <p:spPr>
            <a:xfrm>
              <a:off x="4599300" y="3754912"/>
              <a:ext cx="24134" cy="20800"/>
            </a:xfrm>
            <a:custGeom>
              <a:avLst/>
              <a:gdLst/>
              <a:ahLst/>
              <a:cxnLst/>
              <a:rect l="l" t="t" r="r" b="b"/>
              <a:pathLst>
                <a:path w="753" h="649" extrusionOk="0">
                  <a:moveTo>
                    <a:pt x="435" y="1"/>
                  </a:moveTo>
                  <a:cubicBezTo>
                    <a:pt x="151" y="1"/>
                    <a:pt x="1" y="352"/>
                    <a:pt x="218" y="552"/>
                  </a:cubicBezTo>
                  <a:cubicBezTo>
                    <a:pt x="284" y="618"/>
                    <a:pt x="365" y="648"/>
                    <a:pt x="443" y="648"/>
                  </a:cubicBezTo>
                  <a:cubicBezTo>
                    <a:pt x="603" y="648"/>
                    <a:pt x="753" y="525"/>
                    <a:pt x="753" y="335"/>
                  </a:cubicBezTo>
                  <a:cubicBezTo>
                    <a:pt x="753" y="151"/>
                    <a:pt x="619" y="1"/>
                    <a:pt x="4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4429;p60"/>
            <p:cNvSpPr/>
            <p:nvPr/>
          </p:nvSpPr>
          <p:spPr>
            <a:xfrm>
              <a:off x="3840485" y="3876478"/>
              <a:ext cx="206210" cy="117848"/>
            </a:xfrm>
            <a:custGeom>
              <a:avLst/>
              <a:gdLst/>
              <a:ahLst/>
              <a:cxnLst/>
              <a:rect l="l" t="t" r="r" b="b"/>
              <a:pathLst>
                <a:path w="6434" h="3677" extrusionOk="0">
                  <a:moveTo>
                    <a:pt x="1" y="1"/>
                  </a:moveTo>
                  <a:lnTo>
                    <a:pt x="51" y="3677"/>
                  </a:lnTo>
                  <a:lnTo>
                    <a:pt x="5715" y="3677"/>
                  </a:lnTo>
                  <a:cubicBezTo>
                    <a:pt x="6116" y="3677"/>
                    <a:pt x="6434" y="3359"/>
                    <a:pt x="6434" y="2958"/>
                  </a:cubicBezTo>
                  <a:lnTo>
                    <a:pt x="6434" y="1220"/>
                  </a:lnTo>
                  <a:cubicBezTo>
                    <a:pt x="6434" y="535"/>
                    <a:pt x="5882" y="1"/>
                    <a:pt x="521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4430;p60"/>
            <p:cNvSpPr/>
            <p:nvPr/>
          </p:nvSpPr>
          <p:spPr>
            <a:xfrm>
              <a:off x="3640204" y="3994294"/>
              <a:ext cx="403830" cy="35383"/>
            </a:xfrm>
            <a:custGeom>
              <a:avLst/>
              <a:gdLst/>
              <a:ahLst/>
              <a:cxnLst/>
              <a:rect l="l" t="t" r="r" b="b"/>
              <a:pathLst>
                <a:path w="12600" h="1104" extrusionOk="0">
                  <a:moveTo>
                    <a:pt x="736" y="1"/>
                  </a:moveTo>
                  <a:cubicBezTo>
                    <a:pt x="1" y="1"/>
                    <a:pt x="1" y="1103"/>
                    <a:pt x="736" y="1103"/>
                  </a:cubicBezTo>
                  <a:lnTo>
                    <a:pt x="11864" y="1103"/>
                  </a:lnTo>
                  <a:cubicBezTo>
                    <a:pt x="12599" y="1103"/>
                    <a:pt x="12599" y="1"/>
                    <a:pt x="1186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4431;p60"/>
            <p:cNvSpPr/>
            <p:nvPr/>
          </p:nvSpPr>
          <p:spPr>
            <a:xfrm>
              <a:off x="3538990" y="3522518"/>
              <a:ext cx="372774" cy="473411"/>
            </a:xfrm>
            <a:custGeom>
              <a:avLst/>
              <a:gdLst/>
              <a:ahLst/>
              <a:cxnLst/>
              <a:rect l="l" t="t" r="r" b="b"/>
              <a:pathLst>
                <a:path w="11631" h="14771" extrusionOk="0">
                  <a:moveTo>
                    <a:pt x="7754" y="0"/>
                  </a:moveTo>
                  <a:lnTo>
                    <a:pt x="1622" y="117"/>
                  </a:lnTo>
                  <a:cubicBezTo>
                    <a:pt x="686" y="117"/>
                    <a:pt x="1" y="986"/>
                    <a:pt x="218" y="1905"/>
                  </a:cubicBezTo>
                  <a:lnTo>
                    <a:pt x="3343" y="14771"/>
                  </a:lnTo>
                  <a:lnTo>
                    <a:pt x="11630" y="14687"/>
                  </a:lnTo>
                  <a:lnTo>
                    <a:pt x="775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4432;p60"/>
            <p:cNvSpPr/>
            <p:nvPr/>
          </p:nvSpPr>
          <p:spPr>
            <a:xfrm>
              <a:off x="3630044" y="4029645"/>
              <a:ext cx="93201" cy="341140"/>
            </a:xfrm>
            <a:custGeom>
              <a:avLst/>
              <a:gdLst/>
              <a:ahLst/>
              <a:cxnLst/>
              <a:rect l="l" t="t" r="r" b="b"/>
              <a:pathLst>
                <a:path w="2908" h="10644" extrusionOk="0">
                  <a:moveTo>
                    <a:pt x="1838" y="0"/>
                  </a:moveTo>
                  <a:lnTo>
                    <a:pt x="0" y="10644"/>
                  </a:lnTo>
                  <a:lnTo>
                    <a:pt x="502" y="10644"/>
                  </a:lnTo>
                  <a:lnTo>
                    <a:pt x="290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4433;p60"/>
            <p:cNvSpPr/>
            <p:nvPr/>
          </p:nvSpPr>
          <p:spPr>
            <a:xfrm>
              <a:off x="3764975" y="4029645"/>
              <a:ext cx="96983" cy="341140"/>
            </a:xfrm>
            <a:custGeom>
              <a:avLst/>
              <a:gdLst/>
              <a:ahLst/>
              <a:cxnLst/>
              <a:rect l="l" t="t" r="r" b="b"/>
              <a:pathLst>
                <a:path w="3026" h="10644" extrusionOk="0">
                  <a:moveTo>
                    <a:pt x="1939" y="0"/>
                  </a:moveTo>
                  <a:lnTo>
                    <a:pt x="1" y="10644"/>
                  </a:lnTo>
                  <a:lnTo>
                    <a:pt x="502" y="10644"/>
                  </a:lnTo>
                  <a:lnTo>
                    <a:pt x="302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4434;p60"/>
            <p:cNvSpPr/>
            <p:nvPr/>
          </p:nvSpPr>
          <p:spPr>
            <a:xfrm>
              <a:off x="3945993" y="4029645"/>
              <a:ext cx="103906" cy="341140"/>
            </a:xfrm>
            <a:custGeom>
              <a:avLst/>
              <a:gdLst/>
              <a:ahLst/>
              <a:cxnLst/>
              <a:rect l="l" t="t" r="r" b="b"/>
              <a:pathLst>
                <a:path w="3242" h="10644" extrusionOk="0">
                  <a:moveTo>
                    <a:pt x="0" y="0"/>
                  </a:moveTo>
                  <a:lnTo>
                    <a:pt x="2741" y="10644"/>
                  </a:lnTo>
                  <a:lnTo>
                    <a:pt x="3242" y="10644"/>
                  </a:lnTo>
                  <a:lnTo>
                    <a:pt x="107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4435;p60"/>
            <p:cNvSpPr/>
            <p:nvPr/>
          </p:nvSpPr>
          <p:spPr>
            <a:xfrm>
              <a:off x="3764975" y="3522518"/>
              <a:ext cx="171403" cy="471263"/>
            </a:xfrm>
            <a:custGeom>
              <a:avLst/>
              <a:gdLst/>
              <a:ahLst/>
              <a:cxnLst/>
              <a:rect l="l" t="t" r="r" b="b"/>
              <a:pathLst>
                <a:path w="5348" h="14704" extrusionOk="0">
                  <a:moveTo>
                    <a:pt x="1" y="0"/>
                  </a:moveTo>
                  <a:lnTo>
                    <a:pt x="3025" y="14704"/>
                  </a:lnTo>
                  <a:lnTo>
                    <a:pt x="5348" y="14704"/>
                  </a:lnTo>
                  <a:lnTo>
                    <a:pt x="2925" y="1705"/>
                  </a:lnTo>
                  <a:cubicBezTo>
                    <a:pt x="2741" y="719"/>
                    <a:pt x="1872" y="0"/>
                    <a:pt x="870"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436;p60"/>
            <p:cNvSpPr/>
            <p:nvPr/>
          </p:nvSpPr>
          <p:spPr>
            <a:xfrm>
              <a:off x="5735665" y="3648891"/>
              <a:ext cx="273675" cy="13429"/>
            </a:xfrm>
            <a:custGeom>
              <a:avLst/>
              <a:gdLst/>
              <a:ahLst/>
              <a:cxnLst/>
              <a:rect l="l" t="t" r="r" b="b"/>
              <a:pathLst>
                <a:path w="8539" h="419" extrusionOk="0">
                  <a:moveTo>
                    <a:pt x="1" y="1"/>
                  </a:moveTo>
                  <a:lnTo>
                    <a:pt x="1" y="418"/>
                  </a:lnTo>
                  <a:lnTo>
                    <a:pt x="8539" y="418"/>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437;p60"/>
            <p:cNvSpPr/>
            <p:nvPr/>
          </p:nvSpPr>
          <p:spPr>
            <a:xfrm>
              <a:off x="5641951" y="3470020"/>
              <a:ext cx="260278" cy="192300"/>
            </a:xfrm>
            <a:custGeom>
              <a:avLst/>
              <a:gdLst/>
              <a:ahLst/>
              <a:cxnLst/>
              <a:rect l="l" t="t" r="r" b="b"/>
              <a:pathLst>
                <a:path w="8121" h="6000" extrusionOk="0">
                  <a:moveTo>
                    <a:pt x="1" y="1"/>
                  </a:moveTo>
                  <a:lnTo>
                    <a:pt x="1605" y="5999"/>
                  </a:lnTo>
                  <a:lnTo>
                    <a:pt x="8121" y="5999"/>
                  </a:lnTo>
                  <a:lnTo>
                    <a:pt x="66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438;p60"/>
            <p:cNvSpPr/>
            <p:nvPr/>
          </p:nvSpPr>
          <p:spPr>
            <a:xfrm>
              <a:off x="5654258" y="3479122"/>
              <a:ext cx="235119" cy="168743"/>
            </a:xfrm>
            <a:custGeom>
              <a:avLst/>
              <a:gdLst/>
              <a:ahLst/>
              <a:cxnLst/>
              <a:rect l="l" t="t" r="r" b="b"/>
              <a:pathLst>
                <a:path w="7336" h="5265" extrusionOk="0">
                  <a:moveTo>
                    <a:pt x="1" y="1"/>
                  </a:moveTo>
                  <a:lnTo>
                    <a:pt x="1388" y="5264"/>
                  </a:lnTo>
                  <a:lnTo>
                    <a:pt x="7336" y="5264"/>
                  </a:lnTo>
                  <a:lnTo>
                    <a:pt x="59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439;p60"/>
            <p:cNvSpPr/>
            <p:nvPr/>
          </p:nvSpPr>
          <p:spPr>
            <a:xfrm>
              <a:off x="6240100" y="3713151"/>
              <a:ext cx="13974" cy="660839"/>
            </a:xfrm>
            <a:custGeom>
              <a:avLst/>
              <a:gdLst/>
              <a:ahLst/>
              <a:cxnLst/>
              <a:rect l="l" t="t" r="r" b="b"/>
              <a:pathLst>
                <a:path w="436" h="20619" extrusionOk="0">
                  <a:moveTo>
                    <a:pt x="1" y="1"/>
                  </a:moveTo>
                  <a:lnTo>
                    <a:pt x="1" y="20619"/>
                  </a:lnTo>
                  <a:lnTo>
                    <a:pt x="435" y="20619"/>
                  </a:lnTo>
                  <a:lnTo>
                    <a:pt x="43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440;p60"/>
            <p:cNvSpPr/>
            <p:nvPr/>
          </p:nvSpPr>
          <p:spPr>
            <a:xfrm>
              <a:off x="6226190" y="3714753"/>
              <a:ext cx="13942" cy="659236"/>
            </a:xfrm>
            <a:custGeom>
              <a:avLst/>
              <a:gdLst/>
              <a:ahLst/>
              <a:cxnLst/>
              <a:rect l="l" t="t" r="r" b="b"/>
              <a:pathLst>
                <a:path w="435" h="20569" extrusionOk="0">
                  <a:moveTo>
                    <a:pt x="1" y="1"/>
                  </a:moveTo>
                  <a:lnTo>
                    <a:pt x="1" y="20569"/>
                  </a:lnTo>
                  <a:lnTo>
                    <a:pt x="435" y="2056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441;p60"/>
            <p:cNvSpPr/>
            <p:nvPr/>
          </p:nvSpPr>
          <p:spPr>
            <a:xfrm>
              <a:off x="5389205" y="3713151"/>
              <a:ext cx="13942" cy="667281"/>
            </a:xfrm>
            <a:custGeom>
              <a:avLst/>
              <a:gdLst/>
              <a:ahLst/>
              <a:cxnLst/>
              <a:rect l="l" t="t" r="r" b="b"/>
              <a:pathLst>
                <a:path w="435" h="20820" extrusionOk="0">
                  <a:moveTo>
                    <a:pt x="0" y="1"/>
                  </a:moveTo>
                  <a:lnTo>
                    <a:pt x="0" y="20819"/>
                  </a:lnTo>
                  <a:lnTo>
                    <a:pt x="435" y="20819"/>
                  </a:lnTo>
                  <a:lnTo>
                    <a:pt x="4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442;p60"/>
            <p:cNvSpPr/>
            <p:nvPr/>
          </p:nvSpPr>
          <p:spPr>
            <a:xfrm>
              <a:off x="5375263" y="3714753"/>
              <a:ext cx="13974" cy="665679"/>
            </a:xfrm>
            <a:custGeom>
              <a:avLst/>
              <a:gdLst/>
              <a:ahLst/>
              <a:cxnLst/>
              <a:rect l="l" t="t" r="r" b="b"/>
              <a:pathLst>
                <a:path w="436" h="20770" extrusionOk="0">
                  <a:moveTo>
                    <a:pt x="1" y="1"/>
                  </a:moveTo>
                  <a:lnTo>
                    <a:pt x="1" y="20769"/>
                  </a:lnTo>
                  <a:lnTo>
                    <a:pt x="435" y="20769"/>
                  </a:lnTo>
                  <a:lnTo>
                    <a:pt x="4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443;p60"/>
            <p:cNvSpPr/>
            <p:nvPr/>
          </p:nvSpPr>
          <p:spPr>
            <a:xfrm>
              <a:off x="5264402" y="3674595"/>
              <a:ext cx="1049125" cy="54132"/>
            </a:xfrm>
            <a:custGeom>
              <a:avLst/>
              <a:gdLst/>
              <a:ahLst/>
              <a:cxnLst/>
              <a:rect l="l" t="t" r="r" b="b"/>
              <a:pathLst>
                <a:path w="32734" h="1689" extrusionOk="0">
                  <a:moveTo>
                    <a:pt x="1" y="1"/>
                  </a:moveTo>
                  <a:lnTo>
                    <a:pt x="1" y="1688"/>
                  </a:lnTo>
                  <a:lnTo>
                    <a:pt x="32733" y="1688"/>
                  </a:lnTo>
                  <a:lnTo>
                    <a:pt x="3273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444;p60"/>
            <p:cNvSpPr/>
            <p:nvPr/>
          </p:nvSpPr>
          <p:spPr>
            <a:xfrm>
              <a:off x="5396159" y="3728695"/>
              <a:ext cx="461648" cy="89452"/>
            </a:xfrm>
            <a:custGeom>
              <a:avLst/>
              <a:gdLst/>
              <a:ahLst/>
              <a:cxnLst/>
              <a:rect l="l" t="t" r="r" b="b"/>
              <a:pathLst>
                <a:path w="14404" h="2791" extrusionOk="0">
                  <a:moveTo>
                    <a:pt x="0" y="0"/>
                  </a:moveTo>
                  <a:lnTo>
                    <a:pt x="0" y="2790"/>
                  </a:lnTo>
                  <a:lnTo>
                    <a:pt x="14403" y="2790"/>
                  </a:lnTo>
                  <a:lnTo>
                    <a:pt x="144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445;p60"/>
            <p:cNvSpPr/>
            <p:nvPr/>
          </p:nvSpPr>
          <p:spPr>
            <a:xfrm>
              <a:off x="5606600" y="3757059"/>
              <a:ext cx="24134" cy="20640"/>
            </a:xfrm>
            <a:custGeom>
              <a:avLst/>
              <a:gdLst/>
              <a:ahLst/>
              <a:cxnLst/>
              <a:rect l="l" t="t" r="r" b="b"/>
              <a:pathLst>
                <a:path w="753" h="644" extrusionOk="0">
                  <a:moveTo>
                    <a:pt x="318" y="1"/>
                  </a:moveTo>
                  <a:cubicBezTo>
                    <a:pt x="134" y="1"/>
                    <a:pt x="1" y="151"/>
                    <a:pt x="1" y="318"/>
                  </a:cubicBezTo>
                  <a:cubicBezTo>
                    <a:pt x="1" y="512"/>
                    <a:pt x="157" y="644"/>
                    <a:pt x="320" y="644"/>
                  </a:cubicBezTo>
                  <a:cubicBezTo>
                    <a:pt x="395" y="644"/>
                    <a:pt x="472" y="616"/>
                    <a:pt x="535" y="552"/>
                  </a:cubicBezTo>
                  <a:cubicBezTo>
                    <a:pt x="753" y="352"/>
                    <a:pt x="602" y="1"/>
                    <a:pt x="3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446;p60"/>
            <p:cNvSpPr/>
            <p:nvPr/>
          </p:nvSpPr>
          <p:spPr>
            <a:xfrm>
              <a:off x="5784413" y="3874330"/>
              <a:ext cx="205665" cy="118393"/>
            </a:xfrm>
            <a:custGeom>
              <a:avLst/>
              <a:gdLst/>
              <a:ahLst/>
              <a:cxnLst/>
              <a:rect l="l" t="t" r="r" b="b"/>
              <a:pathLst>
                <a:path w="6417" h="3694" extrusionOk="0">
                  <a:moveTo>
                    <a:pt x="1203" y="1"/>
                  </a:moveTo>
                  <a:cubicBezTo>
                    <a:pt x="535" y="1"/>
                    <a:pt x="0" y="552"/>
                    <a:pt x="0" y="1221"/>
                  </a:cubicBezTo>
                  <a:lnTo>
                    <a:pt x="0" y="2958"/>
                  </a:lnTo>
                  <a:cubicBezTo>
                    <a:pt x="0" y="3359"/>
                    <a:pt x="317" y="3693"/>
                    <a:pt x="718" y="3693"/>
                  </a:cubicBezTo>
                  <a:lnTo>
                    <a:pt x="6383" y="3693"/>
                  </a:lnTo>
                  <a:lnTo>
                    <a:pt x="641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447;p60"/>
            <p:cNvSpPr/>
            <p:nvPr/>
          </p:nvSpPr>
          <p:spPr>
            <a:xfrm>
              <a:off x="5787618" y="3992691"/>
              <a:ext cx="402740" cy="34838"/>
            </a:xfrm>
            <a:custGeom>
              <a:avLst/>
              <a:gdLst/>
              <a:ahLst/>
              <a:cxnLst/>
              <a:rect l="l" t="t" r="r" b="b"/>
              <a:pathLst>
                <a:path w="12566" h="1087" extrusionOk="0">
                  <a:moveTo>
                    <a:pt x="702" y="0"/>
                  </a:moveTo>
                  <a:cubicBezTo>
                    <a:pt x="0" y="0"/>
                    <a:pt x="0" y="1070"/>
                    <a:pt x="702" y="1086"/>
                  </a:cubicBezTo>
                  <a:lnTo>
                    <a:pt x="11847" y="1086"/>
                  </a:lnTo>
                  <a:cubicBezTo>
                    <a:pt x="12565" y="1070"/>
                    <a:pt x="12565" y="0"/>
                    <a:pt x="1184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448;p60"/>
            <p:cNvSpPr/>
            <p:nvPr/>
          </p:nvSpPr>
          <p:spPr>
            <a:xfrm>
              <a:off x="5918799" y="3520370"/>
              <a:ext cx="373286" cy="473955"/>
            </a:xfrm>
            <a:custGeom>
              <a:avLst/>
              <a:gdLst/>
              <a:ahLst/>
              <a:cxnLst/>
              <a:rect l="l" t="t" r="r" b="b"/>
              <a:pathLst>
                <a:path w="11647" h="14788" extrusionOk="0">
                  <a:moveTo>
                    <a:pt x="3894" y="1"/>
                  </a:moveTo>
                  <a:lnTo>
                    <a:pt x="1" y="14704"/>
                  </a:lnTo>
                  <a:lnTo>
                    <a:pt x="8288" y="14788"/>
                  </a:lnTo>
                  <a:lnTo>
                    <a:pt x="11413" y="1905"/>
                  </a:lnTo>
                  <a:cubicBezTo>
                    <a:pt x="11647" y="986"/>
                    <a:pt x="10945" y="117"/>
                    <a:pt x="10009" y="117"/>
                  </a:cubicBezTo>
                  <a:lnTo>
                    <a:pt x="38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449;p60"/>
            <p:cNvSpPr/>
            <p:nvPr/>
          </p:nvSpPr>
          <p:spPr>
            <a:xfrm>
              <a:off x="6107317" y="4027497"/>
              <a:ext cx="93201" cy="341140"/>
            </a:xfrm>
            <a:custGeom>
              <a:avLst/>
              <a:gdLst/>
              <a:ahLst/>
              <a:cxnLst/>
              <a:rect l="l" t="t" r="r" b="b"/>
              <a:pathLst>
                <a:path w="2908" h="10644" extrusionOk="0">
                  <a:moveTo>
                    <a:pt x="0" y="0"/>
                  </a:moveTo>
                  <a:lnTo>
                    <a:pt x="2406" y="10644"/>
                  </a:lnTo>
                  <a:lnTo>
                    <a:pt x="2908" y="10644"/>
                  </a:lnTo>
                  <a:lnTo>
                    <a:pt x="10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450;p60"/>
            <p:cNvSpPr/>
            <p:nvPr/>
          </p:nvSpPr>
          <p:spPr>
            <a:xfrm>
              <a:off x="5969149" y="4027497"/>
              <a:ext cx="96951" cy="341140"/>
            </a:xfrm>
            <a:custGeom>
              <a:avLst/>
              <a:gdLst/>
              <a:ahLst/>
              <a:cxnLst/>
              <a:rect l="l" t="t" r="r" b="b"/>
              <a:pathLst>
                <a:path w="3025" h="10644" extrusionOk="0">
                  <a:moveTo>
                    <a:pt x="0" y="0"/>
                  </a:moveTo>
                  <a:lnTo>
                    <a:pt x="2523" y="10644"/>
                  </a:lnTo>
                  <a:lnTo>
                    <a:pt x="3025" y="10644"/>
                  </a:lnTo>
                  <a:lnTo>
                    <a:pt x="10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451;p60"/>
            <p:cNvSpPr/>
            <p:nvPr/>
          </p:nvSpPr>
          <p:spPr>
            <a:xfrm>
              <a:off x="5780663" y="4027497"/>
              <a:ext cx="104451" cy="341140"/>
            </a:xfrm>
            <a:custGeom>
              <a:avLst/>
              <a:gdLst/>
              <a:ahLst/>
              <a:cxnLst/>
              <a:rect l="l" t="t" r="r" b="b"/>
              <a:pathLst>
                <a:path w="3259" h="10644" extrusionOk="0">
                  <a:moveTo>
                    <a:pt x="2172" y="0"/>
                  </a:moveTo>
                  <a:lnTo>
                    <a:pt x="0" y="10644"/>
                  </a:lnTo>
                  <a:lnTo>
                    <a:pt x="501" y="10644"/>
                  </a:lnTo>
                  <a:lnTo>
                    <a:pt x="32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452;p60"/>
            <p:cNvSpPr/>
            <p:nvPr/>
          </p:nvSpPr>
          <p:spPr>
            <a:xfrm>
              <a:off x="5894184" y="3520370"/>
              <a:ext cx="171916" cy="471295"/>
            </a:xfrm>
            <a:custGeom>
              <a:avLst/>
              <a:gdLst/>
              <a:ahLst/>
              <a:cxnLst/>
              <a:rect l="l" t="t" r="r" b="b"/>
              <a:pathLst>
                <a:path w="5364" h="14705" extrusionOk="0">
                  <a:moveTo>
                    <a:pt x="4495" y="1"/>
                  </a:moveTo>
                  <a:cubicBezTo>
                    <a:pt x="3492" y="1"/>
                    <a:pt x="2624" y="736"/>
                    <a:pt x="2440" y="1721"/>
                  </a:cubicBezTo>
                  <a:lnTo>
                    <a:pt x="0" y="14704"/>
                  </a:lnTo>
                  <a:lnTo>
                    <a:pt x="2323" y="14704"/>
                  </a:lnTo>
                  <a:lnTo>
                    <a:pt x="536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453;p60"/>
            <p:cNvSpPr/>
            <p:nvPr/>
          </p:nvSpPr>
          <p:spPr>
            <a:xfrm>
              <a:off x="4190182" y="3132661"/>
              <a:ext cx="10224" cy="89996"/>
            </a:xfrm>
            <a:custGeom>
              <a:avLst/>
              <a:gdLst/>
              <a:ahLst/>
              <a:cxnLst/>
              <a:rect l="l" t="t" r="r" b="b"/>
              <a:pathLst>
                <a:path w="319" h="2808" extrusionOk="0">
                  <a:moveTo>
                    <a:pt x="1" y="1"/>
                  </a:moveTo>
                  <a:lnTo>
                    <a:pt x="1" y="2808"/>
                  </a:lnTo>
                  <a:lnTo>
                    <a:pt x="318" y="2808"/>
                  </a:lnTo>
                  <a:lnTo>
                    <a:pt x="31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454;p60"/>
            <p:cNvSpPr/>
            <p:nvPr/>
          </p:nvSpPr>
          <p:spPr>
            <a:xfrm>
              <a:off x="4520586" y="3132661"/>
              <a:ext cx="9679" cy="89996"/>
            </a:xfrm>
            <a:custGeom>
              <a:avLst/>
              <a:gdLst/>
              <a:ahLst/>
              <a:cxnLst/>
              <a:rect l="l" t="t" r="r" b="b"/>
              <a:pathLst>
                <a:path w="302" h="2808" extrusionOk="0">
                  <a:moveTo>
                    <a:pt x="1" y="1"/>
                  </a:moveTo>
                  <a:lnTo>
                    <a:pt x="1" y="2808"/>
                  </a:lnTo>
                  <a:lnTo>
                    <a:pt x="302" y="2808"/>
                  </a:lnTo>
                  <a:lnTo>
                    <a:pt x="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455;p60"/>
            <p:cNvSpPr/>
            <p:nvPr/>
          </p:nvSpPr>
          <p:spPr>
            <a:xfrm>
              <a:off x="4153228" y="3096797"/>
              <a:ext cx="419887" cy="35896"/>
            </a:xfrm>
            <a:custGeom>
              <a:avLst/>
              <a:gdLst/>
              <a:ahLst/>
              <a:cxnLst/>
              <a:rect l="l" t="t" r="r" b="b"/>
              <a:pathLst>
                <a:path w="13101" h="1120" extrusionOk="0">
                  <a:moveTo>
                    <a:pt x="1" y="0"/>
                  </a:moveTo>
                  <a:lnTo>
                    <a:pt x="1" y="1120"/>
                  </a:lnTo>
                  <a:lnTo>
                    <a:pt x="13100" y="1120"/>
                  </a:lnTo>
                  <a:lnTo>
                    <a:pt x="131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456;p60"/>
            <p:cNvSpPr/>
            <p:nvPr/>
          </p:nvSpPr>
          <p:spPr>
            <a:xfrm>
              <a:off x="4432224"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457;p60"/>
            <p:cNvSpPr/>
            <p:nvPr/>
          </p:nvSpPr>
          <p:spPr>
            <a:xfrm>
              <a:off x="4447223"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458;p60"/>
            <p:cNvSpPr/>
            <p:nvPr/>
          </p:nvSpPr>
          <p:spPr>
            <a:xfrm>
              <a:off x="4453120"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459;p60"/>
            <p:cNvSpPr/>
            <p:nvPr/>
          </p:nvSpPr>
          <p:spPr>
            <a:xfrm>
              <a:off x="4373316" y="2826872"/>
              <a:ext cx="57882" cy="269957"/>
            </a:xfrm>
            <a:custGeom>
              <a:avLst/>
              <a:gdLst/>
              <a:ahLst/>
              <a:cxnLst/>
              <a:rect l="l" t="t" r="r" b="b"/>
              <a:pathLst>
                <a:path w="1806" h="8423" extrusionOk="0">
                  <a:moveTo>
                    <a:pt x="1" y="1"/>
                  </a:moveTo>
                  <a:lnTo>
                    <a:pt x="1" y="8422"/>
                  </a:lnTo>
                  <a:lnTo>
                    <a:pt x="1805" y="8422"/>
                  </a:lnTo>
                  <a:lnTo>
                    <a:pt x="180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460;p60"/>
            <p:cNvSpPr/>
            <p:nvPr/>
          </p:nvSpPr>
          <p:spPr>
            <a:xfrm>
              <a:off x="4388315" y="3020198"/>
              <a:ext cx="26826" cy="23140"/>
            </a:xfrm>
            <a:custGeom>
              <a:avLst/>
              <a:gdLst/>
              <a:ahLst/>
              <a:cxnLst/>
              <a:rect l="l" t="t" r="r" b="b"/>
              <a:pathLst>
                <a:path w="837" h="722" extrusionOk="0">
                  <a:moveTo>
                    <a:pt x="469" y="1"/>
                  </a:moveTo>
                  <a:cubicBezTo>
                    <a:pt x="151" y="1"/>
                    <a:pt x="1" y="385"/>
                    <a:pt x="218" y="619"/>
                  </a:cubicBezTo>
                  <a:cubicBezTo>
                    <a:pt x="294" y="689"/>
                    <a:pt x="385" y="721"/>
                    <a:pt x="475" y="721"/>
                  </a:cubicBezTo>
                  <a:cubicBezTo>
                    <a:pt x="661" y="721"/>
                    <a:pt x="836" y="583"/>
                    <a:pt x="836" y="368"/>
                  </a:cubicBezTo>
                  <a:cubicBezTo>
                    <a:pt x="836" y="168"/>
                    <a:pt x="669"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461;p60"/>
            <p:cNvSpPr/>
            <p:nvPr/>
          </p:nvSpPr>
          <p:spPr>
            <a:xfrm>
              <a:off x="4394212" y="2898119"/>
              <a:ext cx="17692" cy="110348"/>
            </a:xfrm>
            <a:custGeom>
              <a:avLst/>
              <a:gdLst/>
              <a:ahLst/>
              <a:cxnLst/>
              <a:rect l="l" t="t" r="r" b="b"/>
              <a:pathLst>
                <a:path w="552" h="3443" extrusionOk="0">
                  <a:moveTo>
                    <a:pt x="1" y="0"/>
                  </a:moveTo>
                  <a:lnTo>
                    <a:pt x="1"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462;p60"/>
            <p:cNvSpPr/>
            <p:nvPr/>
          </p:nvSpPr>
          <p:spPr>
            <a:xfrm>
              <a:off x="4317645" y="2826872"/>
              <a:ext cx="57850" cy="269957"/>
            </a:xfrm>
            <a:custGeom>
              <a:avLst/>
              <a:gdLst/>
              <a:ahLst/>
              <a:cxnLst/>
              <a:rect l="l" t="t" r="r" b="b"/>
              <a:pathLst>
                <a:path w="1805" h="8423" extrusionOk="0">
                  <a:moveTo>
                    <a:pt x="0" y="1"/>
                  </a:moveTo>
                  <a:lnTo>
                    <a:pt x="0" y="8422"/>
                  </a:lnTo>
                  <a:lnTo>
                    <a:pt x="1805" y="8422"/>
                  </a:lnTo>
                  <a:lnTo>
                    <a:pt x="18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463;p60"/>
            <p:cNvSpPr/>
            <p:nvPr/>
          </p:nvSpPr>
          <p:spPr>
            <a:xfrm>
              <a:off x="4332099" y="3020198"/>
              <a:ext cx="26794" cy="23140"/>
            </a:xfrm>
            <a:custGeom>
              <a:avLst/>
              <a:gdLst/>
              <a:ahLst/>
              <a:cxnLst/>
              <a:rect l="l" t="t" r="r" b="b"/>
              <a:pathLst>
                <a:path w="836" h="722" extrusionOk="0">
                  <a:moveTo>
                    <a:pt x="485" y="1"/>
                  </a:moveTo>
                  <a:cubicBezTo>
                    <a:pt x="167" y="1"/>
                    <a:pt x="0" y="402"/>
                    <a:pt x="234" y="619"/>
                  </a:cubicBezTo>
                  <a:cubicBezTo>
                    <a:pt x="305" y="689"/>
                    <a:pt x="393" y="721"/>
                    <a:pt x="479" y="721"/>
                  </a:cubicBezTo>
                  <a:cubicBezTo>
                    <a:pt x="660" y="721"/>
                    <a:pt x="836" y="583"/>
                    <a:pt x="836" y="368"/>
                  </a:cubicBezTo>
                  <a:cubicBezTo>
                    <a:pt x="836" y="168"/>
                    <a:pt x="685" y="1"/>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464;p60"/>
            <p:cNvSpPr/>
            <p:nvPr/>
          </p:nvSpPr>
          <p:spPr>
            <a:xfrm>
              <a:off x="4337997" y="2898119"/>
              <a:ext cx="17692" cy="110348"/>
            </a:xfrm>
            <a:custGeom>
              <a:avLst/>
              <a:gdLst/>
              <a:ahLst/>
              <a:cxnLst/>
              <a:rect l="l" t="t" r="r" b="b"/>
              <a:pathLst>
                <a:path w="552" h="3443" extrusionOk="0">
                  <a:moveTo>
                    <a:pt x="0" y="0"/>
                  </a:moveTo>
                  <a:lnTo>
                    <a:pt x="0" y="3442"/>
                  </a:lnTo>
                  <a:lnTo>
                    <a:pt x="552" y="3442"/>
                  </a:lnTo>
                  <a:lnTo>
                    <a:pt x="5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465;p60"/>
            <p:cNvSpPr/>
            <p:nvPr/>
          </p:nvSpPr>
          <p:spPr>
            <a:xfrm>
              <a:off x="4220181" y="2844564"/>
              <a:ext cx="95349" cy="247971"/>
            </a:xfrm>
            <a:custGeom>
              <a:avLst/>
              <a:gdLst/>
              <a:ahLst/>
              <a:cxnLst/>
              <a:rect l="l" t="t" r="r" b="b"/>
              <a:pathLst>
                <a:path w="2975" h="7737" extrusionOk="0">
                  <a:moveTo>
                    <a:pt x="2223" y="0"/>
                  </a:moveTo>
                  <a:lnTo>
                    <a:pt x="0" y="7469"/>
                  </a:lnTo>
                  <a:lnTo>
                    <a:pt x="802" y="7736"/>
                  </a:lnTo>
                  <a:lnTo>
                    <a:pt x="2974" y="335"/>
                  </a:lnTo>
                  <a:lnTo>
                    <a:pt x="22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466;p60"/>
            <p:cNvSpPr/>
            <p:nvPr/>
          </p:nvSpPr>
          <p:spPr>
            <a:xfrm>
              <a:off x="5125722" y="2948438"/>
              <a:ext cx="142462" cy="171403"/>
            </a:xfrm>
            <a:custGeom>
              <a:avLst/>
              <a:gdLst/>
              <a:ahLst/>
              <a:cxnLst/>
              <a:rect l="l" t="t" r="r" b="b"/>
              <a:pathLst>
                <a:path w="4445" h="5348" extrusionOk="0">
                  <a:moveTo>
                    <a:pt x="2273" y="1"/>
                  </a:moveTo>
                  <a:cubicBezTo>
                    <a:pt x="2279" y="1"/>
                    <a:pt x="2285" y="1"/>
                    <a:pt x="2292" y="1"/>
                  </a:cubicBezTo>
                  <a:lnTo>
                    <a:pt x="2292" y="1"/>
                  </a:lnTo>
                  <a:cubicBezTo>
                    <a:pt x="2291" y="1"/>
                    <a:pt x="2290" y="1"/>
                    <a:pt x="2290" y="1"/>
                  </a:cubicBezTo>
                  <a:close/>
                  <a:moveTo>
                    <a:pt x="2005" y="1"/>
                  </a:moveTo>
                  <a:cubicBezTo>
                    <a:pt x="1872" y="18"/>
                    <a:pt x="1755" y="34"/>
                    <a:pt x="1621" y="68"/>
                  </a:cubicBezTo>
                  <a:cubicBezTo>
                    <a:pt x="1421" y="118"/>
                    <a:pt x="1237" y="185"/>
                    <a:pt x="1053" y="285"/>
                  </a:cubicBezTo>
                  <a:cubicBezTo>
                    <a:pt x="802" y="419"/>
                    <a:pt x="602" y="619"/>
                    <a:pt x="435" y="836"/>
                  </a:cubicBezTo>
                  <a:cubicBezTo>
                    <a:pt x="251" y="1120"/>
                    <a:pt x="134" y="1438"/>
                    <a:pt x="67" y="1772"/>
                  </a:cubicBezTo>
                  <a:cubicBezTo>
                    <a:pt x="0" y="2173"/>
                    <a:pt x="51" y="2574"/>
                    <a:pt x="218" y="2925"/>
                  </a:cubicBezTo>
                  <a:cubicBezTo>
                    <a:pt x="318" y="3109"/>
                    <a:pt x="435" y="3292"/>
                    <a:pt x="552" y="3459"/>
                  </a:cubicBezTo>
                  <a:cubicBezTo>
                    <a:pt x="669" y="3643"/>
                    <a:pt x="786" y="3827"/>
                    <a:pt x="903" y="4028"/>
                  </a:cubicBezTo>
                  <a:cubicBezTo>
                    <a:pt x="1153" y="4412"/>
                    <a:pt x="1320" y="4846"/>
                    <a:pt x="1354" y="5297"/>
                  </a:cubicBezTo>
                  <a:lnTo>
                    <a:pt x="1354" y="5348"/>
                  </a:lnTo>
                  <a:lnTo>
                    <a:pt x="1387" y="5348"/>
                  </a:lnTo>
                  <a:lnTo>
                    <a:pt x="2356" y="5331"/>
                  </a:lnTo>
                  <a:lnTo>
                    <a:pt x="3292" y="5314"/>
                  </a:lnTo>
                  <a:lnTo>
                    <a:pt x="3325" y="5314"/>
                  </a:lnTo>
                  <a:lnTo>
                    <a:pt x="3325" y="5281"/>
                  </a:lnTo>
                  <a:cubicBezTo>
                    <a:pt x="3392" y="4813"/>
                    <a:pt x="3526" y="4362"/>
                    <a:pt x="3710" y="3944"/>
                  </a:cubicBezTo>
                  <a:cubicBezTo>
                    <a:pt x="3793" y="3744"/>
                    <a:pt x="3894" y="3543"/>
                    <a:pt x="4011" y="3359"/>
                  </a:cubicBezTo>
                  <a:cubicBezTo>
                    <a:pt x="4111" y="3175"/>
                    <a:pt x="4211" y="2975"/>
                    <a:pt x="4278" y="2774"/>
                  </a:cubicBezTo>
                  <a:cubicBezTo>
                    <a:pt x="4412" y="2407"/>
                    <a:pt x="4445" y="2006"/>
                    <a:pt x="4378" y="1622"/>
                  </a:cubicBezTo>
                  <a:cubicBezTo>
                    <a:pt x="4295" y="1287"/>
                    <a:pt x="4144" y="970"/>
                    <a:pt x="3927" y="703"/>
                  </a:cubicBezTo>
                  <a:cubicBezTo>
                    <a:pt x="3743" y="485"/>
                    <a:pt x="3526" y="318"/>
                    <a:pt x="3275" y="201"/>
                  </a:cubicBezTo>
                  <a:cubicBezTo>
                    <a:pt x="3075" y="101"/>
                    <a:pt x="2874" y="51"/>
                    <a:pt x="2674" y="18"/>
                  </a:cubicBezTo>
                  <a:cubicBezTo>
                    <a:pt x="2546" y="2"/>
                    <a:pt x="2419" y="1"/>
                    <a:pt x="2292" y="1"/>
                  </a:cubicBezTo>
                  <a:lnTo>
                    <a:pt x="2292" y="1"/>
                  </a:lnTo>
                  <a:cubicBezTo>
                    <a:pt x="2408" y="1"/>
                    <a:pt x="2541" y="18"/>
                    <a:pt x="2674" y="34"/>
                  </a:cubicBezTo>
                  <a:cubicBezTo>
                    <a:pt x="2874" y="68"/>
                    <a:pt x="3075" y="134"/>
                    <a:pt x="3259" y="218"/>
                  </a:cubicBezTo>
                  <a:cubicBezTo>
                    <a:pt x="3493" y="352"/>
                    <a:pt x="3710" y="519"/>
                    <a:pt x="3877" y="736"/>
                  </a:cubicBezTo>
                  <a:cubicBezTo>
                    <a:pt x="4094" y="1003"/>
                    <a:pt x="4244" y="1304"/>
                    <a:pt x="4311" y="1622"/>
                  </a:cubicBezTo>
                  <a:cubicBezTo>
                    <a:pt x="4378" y="2006"/>
                    <a:pt x="4345" y="2390"/>
                    <a:pt x="4211" y="2758"/>
                  </a:cubicBezTo>
                  <a:cubicBezTo>
                    <a:pt x="4144" y="2958"/>
                    <a:pt x="4061" y="3142"/>
                    <a:pt x="3944" y="3326"/>
                  </a:cubicBezTo>
                  <a:cubicBezTo>
                    <a:pt x="3843" y="3510"/>
                    <a:pt x="3743" y="3710"/>
                    <a:pt x="3643" y="3911"/>
                  </a:cubicBezTo>
                  <a:cubicBezTo>
                    <a:pt x="3463" y="4335"/>
                    <a:pt x="3332" y="4775"/>
                    <a:pt x="3263" y="5231"/>
                  </a:cubicBezTo>
                  <a:lnTo>
                    <a:pt x="3263" y="5231"/>
                  </a:lnTo>
                  <a:lnTo>
                    <a:pt x="2356" y="5247"/>
                  </a:lnTo>
                  <a:lnTo>
                    <a:pt x="1418" y="5263"/>
                  </a:lnTo>
                  <a:lnTo>
                    <a:pt x="1418" y="5263"/>
                  </a:lnTo>
                  <a:cubicBezTo>
                    <a:pt x="1379" y="4808"/>
                    <a:pt x="1214" y="4369"/>
                    <a:pt x="953" y="3977"/>
                  </a:cubicBezTo>
                  <a:cubicBezTo>
                    <a:pt x="853" y="3794"/>
                    <a:pt x="719" y="3610"/>
                    <a:pt x="602" y="3426"/>
                  </a:cubicBezTo>
                  <a:cubicBezTo>
                    <a:pt x="485" y="3259"/>
                    <a:pt x="368" y="3075"/>
                    <a:pt x="268" y="2891"/>
                  </a:cubicBezTo>
                  <a:cubicBezTo>
                    <a:pt x="101" y="2557"/>
                    <a:pt x="51" y="2156"/>
                    <a:pt x="134" y="1789"/>
                  </a:cubicBezTo>
                  <a:cubicBezTo>
                    <a:pt x="184" y="1454"/>
                    <a:pt x="301" y="1154"/>
                    <a:pt x="468" y="870"/>
                  </a:cubicBezTo>
                  <a:cubicBezTo>
                    <a:pt x="635" y="636"/>
                    <a:pt x="836" y="452"/>
                    <a:pt x="1070" y="318"/>
                  </a:cubicBezTo>
                  <a:cubicBezTo>
                    <a:pt x="1237" y="218"/>
                    <a:pt x="1437" y="151"/>
                    <a:pt x="1638" y="84"/>
                  </a:cubicBezTo>
                  <a:cubicBezTo>
                    <a:pt x="1755" y="51"/>
                    <a:pt x="1889" y="34"/>
                    <a:pt x="2005" y="18"/>
                  </a:cubicBezTo>
                  <a:lnTo>
                    <a:pt x="2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467;p60"/>
            <p:cNvSpPr/>
            <p:nvPr/>
          </p:nvSpPr>
          <p:spPr>
            <a:xfrm>
              <a:off x="5157836" y="3005711"/>
              <a:ext cx="79292" cy="109323"/>
            </a:xfrm>
            <a:custGeom>
              <a:avLst/>
              <a:gdLst/>
              <a:ahLst/>
              <a:cxnLst/>
              <a:rect l="l" t="t" r="r" b="b"/>
              <a:pathLst>
                <a:path w="2474" h="3411" extrusionOk="0">
                  <a:moveTo>
                    <a:pt x="364" y="28"/>
                  </a:moveTo>
                  <a:cubicBezTo>
                    <a:pt x="410" y="28"/>
                    <a:pt x="456" y="41"/>
                    <a:pt x="502" y="68"/>
                  </a:cubicBezTo>
                  <a:cubicBezTo>
                    <a:pt x="586" y="102"/>
                    <a:pt x="653" y="152"/>
                    <a:pt x="686" y="219"/>
                  </a:cubicBezTo>
                  <a:cubicBezTo>
                    <a:pt x="736" y="286"/>
                    <a:pt x="770" y="369"/>
                    <a:pt x="786" y="453"/>
                  </a:cubicBezTo>
                  <a:cubicBezTo>
                    <a:pt x="820" y="603"/>
                    <a:pt x="836" y="770"/>
                    <a:pt x="836" y="921"/>
                  </a:cubicBezTo>
                  <a:cubicBezTo>
                    <a:pt x="838" y="942"/>
                    <a:pt x="839" y="963"/>
                    <a:pt x="840" y="984"/>
                  </a:cubicBezTo>
                  <a:lnTo>
                    <a:pt x="840" y="984"/>
                  </a:lnTo>
                  <a:cubicBezTo>
                    <a:pt x="788" y="980"/>
                    <a:pt x="736" y="975"/>
                    <a:pt x="686" y="971"/>
                  </a:cubicBezTo>
                  <a:cubicBezTo>
                    <a:pt x="486" y="954"/>
                    <a:pt x="318" y="870"/>
                    <a:pt x="168" y="720"/>
                  </a:cubicBezTo>
                  <a:cubicBezTo>
                    <a:pt x="118" y="653"/>
                    <a:pt x="68" y="586"/>
                    <a:pt x="51" y="486"/>
                  </a:cubicBezTo>
                  <a:cubicBezTo>
                    <a:pt x="18" y="403"/>
                    <a:pt x="34" y="302"/>
                    <a:pt x="68" y="236"/>
                  </a:cubicBezTo>
                  <a:cubicBezTo>
                    <a:pt x="118" y="152"/>
                    <a:pt x="185" y="85"/>
                    <a:pt x="252" y="52"/>
                  </a:cubicBezTo>
                  <a:cubicBezTo>
                    <a:pt x="289" y="37"/>
                    <a:pt x="327" y="28"/>
                    <a:pt x="364" y="28"/>
                  </a:cubicBezTo>
                  <a:close/>
                  <a:moveTo>
                    <a:pt x="2031" y="51"/>
                  </a:moveTo>
                  <a:cubicBezTo>
                    <a:pt x="2143" y="51"/>
                    <a:pt x="2252" y="92"/>
                    <a:pt x="2340" y="169"/>
                  </a:cubicBezTo>
                  <a:cubicBezTo>
                    <a:pt x="2407" y="236"/>
                    <a:pt x="2440" y="319"/>
                    <a:pt x="2440" y="419"/>
                  </a:cubicBezTo>
                  <a:cubicBezTo>
                    <a:pt x="2440" y="503"/>
                    <a:pt x="2407" y="586"/>
                    <a:pt x="2340" y="670"/>
                  </a:cubicBezTo>
                  <a:cubicBezTo>
                    <a:pt x="2290" y="737"/>
                    <a:pt x="2223" y="804"/>
                    <a:pt x="2123" y="837"/>
                  </a:cubicBezTo>
                  <a:cubicBezTo>
                    <a:pt x="2039" y="887"/>
                    <a:pt x="1956" y="904"/>
                    <a:pt x="1856" y="937"/>
                  </a:cubicBezTo>
                  <a:cubicBezTo>
                    <a:pt x="1713" y="963"/>
                    <a:pt x="1560" y="979"/>
                    <a:pt x="1404" y="993"/>
                  </a:cubicBezTo>
                  <a:lnTo>
                    <a:pt x="1404" y="993"/>
                  </a:lnTo>
                  <a:cubicBezTo>
                    <a:pt x="1404" y="958"/>
                    <a:pt x="1404" y="922"/>
                    <a:pt x="1404" y="887"/>
                  </a:cubicBezTo>
                  <a:cubicBezTo>
                    <a:pt x="1404" y="737"/>
                    <a:pt x="1438" y="570"/>
                    <a:pt x="1505" y="436"/>
                  </a:cubicBezTo>
                  <a:cubicBezTo>
                    <a:pt x="1572" y="269"/>
                    <a:pt x="1705" y="152"/>
                    <a:pt x="1856" y="85"/>
                  </a:cubicBezTo>
                  <a:cubicBezTo>
                    <a:pt x="1913" y="62"/>
                    <a:pt x="1972" y="51"/>
                    <a:pt x="2031" y="51"/>
                  </a:cubicBezTo>
                  <a:close/>
                  <a:moveTo>
                    <a:pt x="353" y="0"/>
                  </a:moveTo>
                  <a:cubicBezTo>
                    <a:pt x="318" y="0"/>
                    <a:pt x="284" y="6"/>
                    <a:pt x="252" y="18"/>
                  </a:cubicBezTo>
                  <a:cubicBezTo>
                    <a:pt x="168" y="68"/>
                    <a:pt x="85" y="135"/>
                    <a:pt x="51" y="219"/>
                  </a:cubicBezTo>
                  <a:cubicBezTo>
                    <a:pt x="1" y="302"/>
                    <a:pt x="1" y="403"/>
                    <a:pt x="18" y="503"/>
                  </a:cubicBezTo>
                  <a:cubicBezTo>
                    <a:pt x="34" y="586"/>
                    <a:pt x="85" y="670"/>
                    <a:pt x="151" y="754"/>
                  </a:cubicBezTo>
                  <a:cubicBezTo>
                    <a:pt x="218" y="820"/>
                    <a:pt x="302" y="870"/>
                    <a:pt x="385" y="921"/>
                  </a:cubicBezTo>
                  <a:cubicBezTo>
                    <a:pt x="486" y="954"/>
                    <a:pt x="569" y="987"/>
                    <a:pt x="669" y="1004"/>
                  </a:cubicBezTo>
                  <a:cubicBezTo>
                    <a:pt x="727" y="1009"/>
                    <a:pt x="784" y="1014"/>
                    <a:pt x="842" y="1018"/>
                  </a:cubicBezTo>
                  <a:lnTo>
                    <a:pt x="842" y="1018"/>
                  </a:lnTo>
                  <a:cubicBezTo>
                    <a:pt x="857" y="1296"/>
                    <a:pt x="872" y="1550"/>
                    <a:pt x="887" y="1789"/>
                  </a:cubicBezTo>
                  <a:cubicBezTo>
                    <a:pt x="920" y="2307"/>
                    <a:pt x="937" y="2742"/>
                    <a:pt x="953" y="3026"/>
                  </a:cubicBezTo>
                  <a:cubicBezTo>
                    <a:pt x="970" y="3176"/>
                    <a:pt x="970" y="3293"/>
                    <a:pt x="987" y="3377"/>
                  </a:cubicBezTo>
                  <a:cubicBezTo>
                    <a:pt x="987" y="3293"/>
                    <a:pt x="970" y="3176"/>
                    <a:pt x="970" y="3026"/>
                  </a:cubicBezTo>
                  <a:cubicBezTo>
                    <a:pt x="953" y="2742"/>
                    <a:pt x="937" y="2307"/>
                    <a:pt x="903" y="1789"/>
                  </a:cubicBezTo>
                  <a:cubicBezTo>
                    <a:pt x="888" y="1550"/>
                    <a:pt x="887" y="1298"/>
                    <a:pt x="875" y="1020"/>
                  </a:cubicBezTo>
                  <a:lnTo>
                    <a:pt x="875" y="1020"/>
                  </a:lnTo>
                  <a:cubicBezTo>
                    <a:pt x="948" y="1025"/>
                    <a:pt x="1021" y="1028"/>
                    <a:pt x="1095" y="1028"/>
                  </a:cubicBezTo>
                  <a:cubicBezTo>
                    <a:pt x="1153" y="1028"/>
                    <a:pt x="1212" y="1026"/>
                    <a:pt x="1271" y="1021"/>
                  </a:cubicBezTo>
                  <a:cubicBezTo>
                    <a:pt x="1306" y="1021"/>
                    <a:pt x="1342" y="1020"/>
                    <a:pt x="1377" y="1019"/>
                  </a:cubicBezTo>
                  <a:lnTo>
                    <a:pt x="1377" y="1019"/>
                  </a:lnTo>
                  <a:cubicBezTo>
                    <a:pt x="1373" y="1126"/>
                    <a:pt x="1376" y="1232"/>
                    <a:pt x="1388" y="1338"/>
                  </a:cubicBezTo>
                  <a:cubicBezTo>
                    <a:pt x="1388" y="1472"/>
                    <a:pt x="1404" y="1622"/>
                    <a:pt x="1404" y="1756"/>
                  </a:cubicBezTo>
                  <a:cubicBezTo>
                    <a:pt x="1455" y="2274"/>
                    <a:pt x="1505" y="2692"/>
                    <a:pt x="1555" y="2992"/>
                  </a:cubicBezTo>
                  <a:cubicBezTo>
                    <a:pt x="1572" y="3143"/>
                    <a:pt x="1588" y="3243"/>
                    <a:pt x="1605" y="3327"/>
                  </a:cubicBezTo>
                  <a:cubicBezTo>
                    <a:pt x="1605" y="3243"/>
                    <a:pt x="1588" y="3143"/>
                    <a:pt x="1572" y="2992"/>
                  </a:cubicBezTo>
                  <a:cubicBezTo>
                    <a:pt x="1521" y="2692"/>
                    <a:pt x="1471" y="2274"/>
                    <a:pt x="1421" y="1756"/>
                  </a:cubicBezTo>
                  <a:cubicBezTo>
                    <a:pt x="1421" y="1622"/>
                    <a:pt x="1404" y="1472"/>
                    <a:pt x="1404" y="1338"/>
                  </a:cubicBezTo>
                  <a:cubicBezTo>
                    <a:pt x="1404" y="1232"/>
                    <a:pt x="1404" y="1125"/>
                    <a:pt x="1404" y="1018"/>
                  </a:cubicBezTo>
                  <a:lnTo>
                    <a:pt x="1404" y="1018"/>
                  </a:lnTo>
                  <a:cubicBezTo>
                    <a:pt x="1560" y="1012"/>
                    <a:pt x="1716" y="993"/>
                    <a:pt x="1872" y="954"/>
                  </a:cubicBezTo>
                  <a:cubicBezTo>
                    <a:pt x="1956" y="937"/>
                    <a:pt x="2056" y="904"/>
                    <a:pt x="2140" y="870"/>
                  </a:cubicBezTo>
                  <a:cubicBezTo>
                    <a:pt x="2240" y="820"/>
                    <a:pt x="2307" y="754"/>
                    <a:pt x="2374" y="687"/>
                  </a:cubicBezTo>
                  <a:cubicBezTo>
                    <a:pt x="2424" y="603"/>
                    <a:pt x="2457" y="503"/>
                    <a:pt x="2474" y="419"/>
                  </a:cubicBezTo>
                  <a:cubicBezTo>
                    <a:pt x="2474" y="319"/>
                    <a:pt x="2424" y="219"/>
                    <a:pt x="2357" y="152"/>
                  </a:cubicBezTo>
                  <a:cubicBezTo>
                    <a:pt x="2268" y="63"/>
                    <a:pt x="2149" y="18"/>
                    <a:pt x="2025" y="18"/>
                  </a:cubicBezTo>
                  <a:cubicBezTo>
                    <a:pt x="1963" y="18"/>
                    <a:pt x="1900" y="29"/>
                    <a:pt x="1839" y="52"/>
                  </a:cubicBezTo>
                  <a:cubicBezTo>
                    <a:pt x="1689" y="135"/>
                    <a:pt x="1555" y="252"/>
                    <a:pt x="1488" y="419"/>
                  </a:cubicBezTo>
                  <a:cubicBezTo>
                    <a:pt x="1421" y="570"/>
                    <a:pt x="1388" y="720"/>
                    <a:pt x="1388" y="887"/>
                  </a:cubicBezTo>
                  <a:cubicBezTo>
                    <a:pt x="1384" y="923"/>
                    <a:pt x="1381" y="959"/>
                    <a:pt x="1379" y="995"/>
                  </a:cubicBezTo>
                  <a:lnTo>
                    <a:pt x="1379" y="995"/>
                  </a:lnTo>
                  <a:cubicBezTo>
                    <a:pt x="1343" y="998"/>
                    <a:pt x="1307" y="1001"/>
                    <a:pt x="1271" y="1004"/>
                  </a:cubicBezTo>
                  <a:cubicBezTo>
                    <a:pt x="1137" y="1004"/>
                    <a:pt x="1002" y="997"/>
                    <a:pt x="873" y="987"/>
                  </a:cubicBezTo>
                  <a:lnTo>
                    <a:pt x="873" y="987"/>
                  </a:lnTo>
                  <a:cubicBezTo>
                    <a:pt x="872" y="965"/>
                    <a:pt x="871" y="943"/>
                    <a:pt x="870" y="921"/>
                  </a:cubicBezTo>
                  <a:cubicBezTo>
                    <a:pt x="853" y="754"/>
                    <a:pt x="836" y="603"/>
                    <a:pt x="820" y="436"/>
                  </a:cubicBezTo>
                  <a:cubicBezTo>
                    <a:pt x="803" y="353"/>
                    <a:pt x="770" y="286"/>
                    <a:pt x="719" y="202"/>
                  </a:cubicBezTo>
                  <a:cubicBezTo>
                    <a:pt x="669" y="135"/>
                    <a:pt x="602" y="68"/>
                    <a:pt x="519" y="35"/>
                  </a:cubicBezTo>
                  <a:cubicBezTo>
                    <a:pt x="467" y="14"/>
                    <a:pt x="409" y="0"/>
                    <a:pt x="353" y="0"/>
                  </a:cubicBezTo>
                  <a:close/>
                  <a:moveTo>
                    <a:pt x="1605" y="3327"/>
                  </a:moveTo>
                  <a:cubicBezTo>
                    <a:pt x="1605" y="3360"/>
                    <a:pt x="1622" y="3393"/>
                    <a:pt x="1622" y="3410"/>
                  </a:cubicBezTo>
                  <a:cubicBezTo>
                    <a:pt x="1622" y="3393"/>
                    <a:pt x="1622" y="3360"/>
                    <a:pt x="1605" y="332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68;p60"/>
            <p:cNvSpPr/>
            <p:nvPr/>
          </p:nvSpPr>
          <p:spPr>
            <a:xfrm>
              <a:off x="5170175" y="3116059"/>
              <a:ext cx="62145" cy="61087"/>
            </a:xfrm>
            <a:custGeom>
              <a:avLst/>
              <a:gdLst/>
              <a:ahLst/>
              <a:cxnLst/>
              <a:rect l="l" t="t" r="r" b="b"/>
              <a:pathLst>
                <a:path w="1939" h="1906" extrusionOk="0">
                  <a:moveTo>
                    <a:pt x="1905" y="1"/>
                  </a:moveTo>
                  <a:lnTo>
                    <a:pt x="0" y="51"/>
                  </a:lnTo>
                  <a:lnTo>
                    <a:pt x="34" y="1170"/>
                  </a:lnTo>
                  <a:lnTo>
                    <a:pt x="669" y="1905"/>
                  </a:lnTo>
                  <a:lnTo>
                    <a:pt x="1387" y="1872"/>
                  </a:lnTo>
                  <a:lnTo>
                    <a:pt x="1938" y="1204"/>
                  </a:lnTo>
                  <a:lnTo>
                    <a:pt x="190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469;p60"/>
            <p:cNvSpPr/>
            <p:nvPr/>
          </p:nvSpPr>
          <p:spPr>
            <a:xfrm>
              <a:off x="5191039" y="3171218"/>
              <a:ext cx="23621" cy="6474"/>
            </a:xfrm>
            <a:custGeom>
              <a:avLst/>
              <a:gdLst/>
              <a:ahLst/>
              <a:cxnLst/>
              <a:rect l="l" t="t" r="r" b="b"/>
              <a:pathLst>
                <a:path w="737" h="202" extrusionOk="0">
                  <a:moveTo>
                    <a:pt x="352" y="1"/>
                  </a:moveTo>
                  <a:cubicBezTo>
                    <a:pt x="218" y="17"/>
                    <a:pt x="84" y="84"/>
                    <a:pt x="1" y="201"/>
                  </a:cubicBezTo>
                  <a:lnTo>
                    <a:pt x="736" y="151"/>
                  </a:lnTo>
                  <a:cubicBezTo>
                    <a:pt x="636" y="51"/>
                    <a:pt x="502" y="1"/>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470;p60"/>
            <p:cNvSpPr/>
            <p:nvPr/>
          </p:nvSpPr>
          <p:spPr>
            <a:xfrm>
              <a:off x="5172322" y="3143943"/>
              <a:ext cx="58395" cy="9647"/>
            </a:xfrm>
            <a:custGeom>
              <a:avLst/>
              <a:gdLst/>
              <a:ahLst/>
              <a:cxnLst/>
              <a:rect l="l" t="t" r="r" b="b"/>
              <a:pathLst>
                <a:path w="1822" h="301" extrusionOk="0">
                  <a:moveTo>
                    <a:pt x="1755" y="200"/>
                  </a:moveTo>
                  <a:cubicBezTo>
                    <a:pt x="1771" y="217"/>
                    <a:pt x="1805" y="233"/>
                    <a:pt x="1821" y="233"/>
                  </a:cubicBezTo>
                  <a:cubicBezTo>
                    <a:pt x="1805" y="217"/>
                    <a:pt x="1788" y="200"/>
                    <a:pt x="1755" y="200"/>
                  </a:cubicBezTo>
                  <a:close/>
                  <a:moveTo>
                    <a:pt x="951" y="1"/>
                  </a:moveTo>
                  <a:cubicBezTo>
                    <a:pt x="709" y="1"/>
                    <a:pt x="467" y="51"/>
                    <a:pt x="234" y="150"/>
                  </a:cubicBezTo>
                  <a:cubicBezTo>
                    <a:pt x="184" y="183"/>
                    <a:pt x="117" y="217"/>
                    <a:pt x="67" y="250"/>
                  </a:cubicBezTo>
                  <a:cubicBezTo>
                    <a:pt x="34" y="267"/>
                    <a:pt x="17" y="283"/>
                    <a:pt x="0" y="300"/>
                  </a:cubicBezTo>
                  <a:cubicBezTo>
                    <a:pt x="17" y="283"/>
                    <a:pt x="50" y="267"/>
                    <a:pt x="67" y="267"/>
                  </a:cubicBezTo>
                  <a:cubicBezTo>
                    <a:pt x="100" y="233"/>
                    <a:pt x="167" y="200"/>
                    <a:pt x="251" y="167"/>
                  </a:cubicBezTo>
                  <a:cubicBezTo>
                    <a:pt x="476" y="76"/>
                    <a:pt x="716" y="30"/>
                    <a:pt x="957" y="30"/>
                  </a:cubicBezTo>
                  <a:cubicBezTo>
                    <a:pt x="1163" y="30"/>
                    <a:pt x="1371" y="64"/>
                    <a:pt x="1571" y="133"/>
                  </a:cubicBezTo>
                  <a:cubicBezTo>
                    <a:pt x="1654" y="167"/>
                    <a:pt x="1704" y="183"/>
                    <a:pt x="1755" y="200"/>
                  </a:cubicBezTo>
                  <a:cubicBezTo>
                    <a:pt x="1704" y="167"/>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471;p60"/>
            <p:cNvSpPr/>
            <p:nvPr/>
          </p:nvSpPr>
          <p:spPr>
            <a:xfrm>
              <a:off x="5172322" y="3134777"/>
              <a:ext cx="58395" cy="9166"/>
            </a:xfrm>
            <a:custGeom>
              <a:avLst/>
              <a:gdLst/>
              <a:ahLst/>
              <a:cxnLst/>
              <a:rect l="l" t="t" r="r" b="b"/>
              <a:pathLst>
                <a:path w="1822" h="286" extrusionOk="0">
                  <a:moveTo>
                    <a:pt x="970" y="0"/>
                  </a:moveTo>
                  <a:cubicBezTo>
                    <a:pt x="722" y="0"/>
                    <a:pt x="473" y="51"/>
                    <a:pt x="234" y="152"/>
                  </a:cubicBezTo>
                  <a:cubicBezTo>
                    <a:pt x="184" y="168"/>
                    <a:pt x="117" y="202"/>
                    <a:pt x="67" y="235"/>
                  </a:cubicBezTo>
                  <a:cubicBezTo>
                    <a:pt x="34" y="252"/>
                    <a:pt x="17" y="269"/>
                    <a:pt x="0" y="285"/>
                  </a:cubicBezTo>
                  <a:cubicBezTo>
                    <a:pt x="17" y="285"/>
                    <a:pt x="50" y="269"/>
                    <a:pt x="67" y="252"/>
                  </a:cubicBezTo>
                  <a:cubicBezTo>
                    <a:pt x="100" y="235"/>
                    <a:pt x="167" y="202"/>
                    <a:pt x="251" y="168"/>
                  </a:cubicBezTo>
                  <a:cubicBezTo>
                    <a:pt x="470" y="72"/>
                    <a:pt x="703" y="26"/>
                    <a:pt x="938" y="26"/>
                  </a:cubicBezTo>
                  <a:cubicBezTo>
                    <a:pt x="1151" y="26"/>
                    <a:pt x="1364" y="64"/>
                    <a:pt x="1571" y="135"/>
                  </a:cubicBezTo>
                  <a:cubicBezTo>
                    <a:pt x="1654" y="152"/>
                    <a:pt x="1704" y="185"/>
                    <a:pt x="1755" y="202"/>
                  </a:cubicBezTo>
                  <a:cubicBezTo>
                    <a:pt x="1771" y="219"/>
                    <a:pt x="1805" y="219"/>
                    <a:pt x="1821" y="235"/>
                  </a:cubicBezTo>
                  <a:cubicBezTo>
                    <a:pt x="1805" y="219"/>
                    <a:pt x="1788" y="202"/>
                    <a:pt x="1755" y="185"/>
                  </a:cubicBezTo>
                  <a:cubicBezTo>
                    <a:pt x="1704" y="152"/>
                    <a:pt x="1638" y="135"/>
                    <a:pt x="1571" y="102"/>
                  </a:cubicBezTo>
                  <a:cubicBezTo>
                    <a:pt x="1375" y="34"/>
                    <a:pt x="1173" y="0"/>
                    <a:pt x="9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472;p60"/>
            <p:cNvSpPr/>
            <p:nvPr/>
          </p:nvSpPr>
          <p:spPr>
            <a:xfrm>
              <a:off x="5171777" y="3125739"/>
              <a:ext cx="58395" cy="9102"/>
            </a:xfrm>
            <a:custGeom>
              <a:avLst/>
              <a:gdLst/>
              <a:ahLst/>
              <a:cxnLst/>
              <a:rect l="l" t="t" r="r" b="b"/>
              <a:pathLst>
                <a:path w="1822" h="284" extrusionOk="0">
                  <a:moveTo>
                    <a:pt x="1755" y="200"/>
                  </a:moveTo>
                  <a:cubicBezTo>
                    <a:pt x="1772" y="217"/>
                    <a:pt x="1805" y="233"/>
                    <a:pt x="1822" y="233"/>
                  </a:cubicBezTo>
                  <a:cubicBezTo>
                    <a:pt x="1805" y="217"/>
                    <a:pt x="1788" y="200"/>
                    <a:pt x="1755" y="200"/>
                  </a:cubicBezTo>
                  <a:close/>
                  <a:moveTo>
                    <a:pt x="951" y="1"/>
                  </a:moveTo>
                  <a:cubicBezTo>
                    <a:pt x="709" y="1"/>
                    <a:pt x="467" y="51"/>
                    <a:pt x="234" y="150"/>
                  </a:cubicBezTo>
                  <a:cubicBezTo>
                    <a:pt x="184" y="183"/>
                    <a:pt x="117" y="217"/>
                    <a:pt x="51" y="250"/>
                  </a:cubicBezTo>
                  <a:cubicBezTo>
                    <a:pt x="34" y="267"/>
                    <a:pt x="17" y="267"/>
                    <a:pt x="0" y="283"/>
                  </a:cubicBezTo>
                  <a:cubicBezTo>
                    <a:pt x="17" y="283"/>
                    <a:pt x="34" y="267"/>
                    <a:pt x="67" y="250"/>
                  </a:cubicBezTo>
                  <a:cubicBezTo>
                    <a:pt x="101" y="233"/>
                    <a:pt x="167" y="200"/>
                    <a:pt x="251" y="166"/>
                  </a:cubicBezTo>
                  <a:cubicBezTo>
                    <a:pt x="476" y="76"/>
                    <a:pt x="716" y="30"/>
                    <a:pt x="958" y="30"/>
                  </a:cubicBezTo>
                  <a:cubicBezTo>
                    <a:pt x="1164" y="30"/>
                    <a:pt x="1371" y="64"/>
                    <a:pt x="1571" y="133"/>
                  </a:cubicBezTo>
                  <a:cubicBezTo>
                    <a:pt x="1638" y="166"/>
                    <a:pt x="1705" y="183"/>
                    <a:pt x="1755" y="200"/>
                  </a:cubicBezTo>
                  <a:cubicBezTo>
                    <a:pt x="1705" y="166"/>
                    <a:pt x="1638" y="133"/>
                    <a:pt x="1571" y="116"/>
                  </a:cubicBezTo>
                  <a:cubicBezTo>
                    <a:pt x="1369" y="39"/>
                    <a:pt x="1160" y="1"/>
                    <a:pt x="9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473;p60"/>
            <p:cNvSpPr/>
            <p:nvPr/>
          </p:nvSpPr>
          <p:spPr>
            <a:xfrm>
              <a:off x="5131074" y="2959688"/>
              <a:ext cx="51985" cy="98906"/>
            </a:xfrm>
            <a:custGeom>
              <a:avLst/>
              <a:gdLst/>
              <a:ahLst/>
              <a:cxnLst/>
              <a:rect l="l" t="t" r="r" b="b"/>
              <a:pathLst>
                <a:path w="1622" h="3086" extrusionOk="0">
                  <a:moveTo>
                    <a:pt x="1421" y="1"/>
                  </a:moveTo>
                  <a:cubicBezTo>
                    <a:pt x="1270" y="17"/>
                    <a:pt x="1137" y="68"/>
                    <a:pt x="1003" y="134"/>
                  </a:cubicBezTo>
                  <a:cubicBezTo>
                    <a:pt x="803" y="251"/>
                    <a:pt x="619" y="385"/>
                    <a:pt x="485" y="569"/>
                  </a:cubicBezTo>
                  <a:cubicBezTo>
                    <a:pt x="118" y="1003"/>
                    <a:pt x="1" y="1605"/>
                    <a:pt x="151" y="2156"/>
                  </a:cubicBezTo>
                  <a:cubicBezTo>
                    <a:pt x="218" y="2373"/>
                    <a:pt x="318" y="2574"/>
                    <a:pt x="452" y="2758"/>
                  </a:cubicBezTo>
                  <a:cubicBezTo>
                    <a:pt x="535" y="2875"/>
                    <a:pt x="652" y="2975"/>
                    <a:pt x="786" y="3042"/>
                  </a:cubicBezTo>
                  <a:cubicBezTo>
                    <a:pt x="849" y="3073"/>
                    <a:pt x="900" y="3085"/>
                    <a:pt x="932" y="3085"/>
                  </a:cubicBezTo>
                  <a:cubicBezTo>
                    <a:pt x="951" y="3085"/>
                    <a:pt x="964" y="3081"/>
                    <a:pt x="970" y="3075"/>
                  </a:cubicBezTo>
                  <a:cubicBezTo>
                    <a:pt x="1036" y="3008"/>
                    <a:pt x="920" y="2824"/>
                    <a:pt x="803" y="2540"/>
                  </a:cubicBezTo>
                  <a:cubicBezTo>
                    <a:pt x="752" y="2390"/>
                    <a:pt x="702" y="2223"/>
                    <a:pt x="686" y="2039"/>
                  </a:cubicBezTo>
                  <a:cubicBezTo>
                    <a:pt x="619" y="1638"/>
                    <a:pt x="702" y="1220"/>
                    <a:pt x="920" y="886"/>
                  </a:cubicBezTo>
                  <a:cubicBezTo>
                    <a:pt x="1020" y="736"/>
                    <a:pt x="1120" y="602"/>
                    <a:pt x="1237" y="469"/>
                  </a:cubicBezTo>
                  <a:cubicBezTo>
                    <a:pt x="1454" y="251"/>
                    <a:pt x="1621" y="134"/>
                    <a:pt x="1605" y="51"/>
                  </a:cubicBezTo>
                  <a:cubicBezTo>
                    <a:pt x="1588" y="17"/>
                    <a:pt x="1521" y="1"/>
                    <a:pt x="142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474;p60"/>
            <p:cNvSpPr/>
            <p:nvPr/>
          </p:nvSpPr>
          <p:spPr>
            <a:xfrm>
              <a:off x="5162130" y="3070004"/>
              <a:ext cx="20384" cy="17307"/>
            </a:xfrm>
            <a:custGeom>
              <a:avLst/>
              <a:gdLst/>
              <a:ahLst/>
              <a:cxnLst/>
              <a:rect l="l" t="t" r="r" b="b"/>
              <a:pathLst>
                <a:path w="636" h="540" extrusionOk="0">
                  <a:moveTo>
                    <a:pt x="352" y="1"/>
                  </a:moveTo>
                  <a:cubicBezTo>
                    <a:pt x="118" y="1"/>
                    <a:pt x="1" y="285"/>
                    <a:pt x="151" y="452"/>
                  </a:cubicBezTo>
                  <a:cubicBezTo>
                    <a:pt x="211" y="512"/>
                    <a:pt x="286" y="539"/>
                    <a:pt x="358" y="539"/>
                  </a:cubicBezTo>
                  <a:cubicBezTo>
                    <a:pt x="488" y="539"/>
                    <a:pt x="608" y="451"/>
                    <a:pt x="619" y="301"/>
                  </a:cubicBezTo>
                  <a:cubicBezTo>
                    <a:pt x="636" y="151"/>
                    <a:pt x="519" y="17"/>
                    <a:pt x="35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475;p60"/>
            <p:cNvSpPr/>
            <p:nvPr/>
          </p:nvSpPr>
          <p:spPr>
            <a:xfrm>
              <a:off x="4965055" y="2817578"/>
              <a:ext cx="467545" cy="464533"/>
            </a:xfrm>
            <a:custGeom>
              <a:avLst/>
              <a:gdLst/>
              <a:ahLst/>
              <a:cxnLst/>
              <a:rect l="l" t="t" r="r" b="b"/>
              <a:pathLst>
                <a:path w="14588" h="14494" extrusionOk="0">
                  <a:moveTo>
                    <a:pt x="14587" y="7242"/>
                  </a:moveTo>
                  <a:cubicBezTo>
                    <a:pt x="14587" y="7242"/>
                    <a:pt x="14587" y="7242"/>
                    <a:pt x="14587" y="7242"/>
                  </a:cubicBezTo>
                  <a:cubicBezTo>
                    <a:pt x="14587" y="7242"/>
                    <a:pt x="14587" y="7242"/>
                    <a:pt x="14587" y="7242"/>
                  </a:cubicBezTo>
                  <a:close/>
                  <a:moveTo>
                    <a:pt x="7462" y="0"/>
                  </a:moveTo>
                  <a:cubicBezTo>
                    <a:pt x="7416" y="0"/>
                    <a:pt x="7368" y="2"/>
                    <a:pt x="7319" y="7"/>
                  </a:cubicBezTo>
                  <a:lnTo>
                    <a:pt x="6835" y="24"/>
                  </a:lnTo>
                  <a:cubicBezTo>
                    <a:pt x="6768" y="24"/>
                    <a:pt x="6684" y="24"/>
                    <a:pt x="6601" y="40"/>
                  </a:cubicBezTo>
                  <a:lnTo>
                    <a:pt x="6350" y="74"/>
                  </a:lnTo>
                  <a:cubicBezTo>
                    <a:pt x="6200" y="107"/>
                    <a:pt x="6033" y="124"/>
                    <a:pt x="5866" y="157"/>
                  </a:cubicBezTo>
                  <a:cubicBezTo>
                    <a:pt x="5548" y="224"/>
                    <a:pt x="5214" y="324"/>
                    <a:pt x="4896" y="441"/>
                  </a:cubicBezTo>
                  <a:lnTo>
                    <a:pt x="4663" y="525"/>
                  </a:lnTo>
                  <a:cubicBezTo>
                    <a:pt x="4629" y="542"/>
                    <a:pt x="4579" y="558"/>
                    <a:pt x="4546" y="575"/>
                  </a:cubicBezTo>
                  <a:lnTo>
                    <a:pt x="4429" y="625"/>
                  </a:lnTo>
                  <a:lnTo>
                    <a:pt x="3961" y="842"/>
                  </a:lnTo>
                  <a:cubicBezTo>
                    <a:pt x="3810" y="926"/>
                    <a:pt x="3660" y="1026"/>
                    <a:pt x="3510" y="1126"/>
                  </a:cubicBezTo>
                  <a:cubicBezTo>
                    <a:pt x="3426" y="1160"/>
                    <a:pt x="3343" y="1210"/>
                    <a:pt x="3276" y="1260"/>
                  </a:cubicBezTo>
                  <a:lnTo>
                    <a:pt x="3059" y="1427"/>
                  </a:lnTo>
                  <a:cubicBezTo>
                    <a:pt x="2775" y="1628"/>
                    <a:pt x="2507" y="1862"/>
                    <a:pt x="2240" y="2112"/>
                  </a:cubicBezTo>
                  <a:lnTo>
                    <a:pt x="1872" y="2530"/>
                  </a:lnTo>
                  <a:lnTo>
                    <a:pt x="1789" y="2630"/>
                  </a:lnTo>
                  <a:lnTo>
                    <a:pt x="1705" y="2730"/>
                  </a:lnTo>
                  <a:lnTo>
                    <a:pt x="1538" y="2964"/>
                  </a:lnTo>
                  <a:lnTo>
                    <a:pt x="1371" y="3182"/>
                  </a:lnTo>
                  <a:lnTo>
                    <a:pt x="1221" y="3415"/>
                  </a:lnTo>
                  <a:lnTo>
                    <a:pt x="1070" y="3666"/>
                  </a:lnTo>
                  <a:lnTo>
                    <a:pt x="1003" y="3783"/>
                  </a:lnTo>
                  <a:cubicBezTo>
                    <a:pt x="970" y="3816"/>
                    <a:pt x="953" y="3867"/>
                    <a:pt x="937" y="3900"/>
                  </a:cubicBezTo>
                  <a:cubicBezTo>
                    <a:pt x="853" y="4084"/>
                    <a:pt x="769" y="4251"/>
                    <a:pt x="686" y="4418"/>
                  </a:cubicBezTo>
                  <a:lnTo>
                    <a:pt x="485" y="4953"/>
                  </a:lnTo>
                  <a:cubicBezTo>
                    <a:pt x="1" y="6440"/>
                    <a:pt x="1" y="8044"/>
                    <a:pt x="485" y="9531"/>
                  </a:cubicBezTo>
                  <a:lnTo>
                    <a:pt x="686" y="10065"/>
                  </a:lnTo>
                  <a:lnTo>
                    <a:pt x="937" y="10583"/>
                  </a:lnTo>
                  <a:lnTo>
                    <a:pt x="1003" y="10700"/>
                  </a:lnTo>
                  <a:lnTo>
                    <a:pt x="1070" y="10834"/>
                  </a:lnTo>
                  <a:lnTo>
                    <a:pt x="1221" y="11068"/>
                  </a:lnTo>
                  <a:lnTo>
                    <a:pt x="1371" y="11302"/>
                  </a:lnTo>
                  <a:lnTo>
                    <a:pt x="1538" y="11536"/>
                  </a:lnTo>
                  <a:lnTo>
                    <a:pt x="1705" y="11753"/>
                  </a:lnTo>
                  <a:lnTo>
                    <a:pt x="1789" y="11853"/>
                  </a:lnTo>
                  <a:lnTo>
                    <a:pt x="1872" y="11970"/>
                  </a:lnTo>
                  <a:lnTo>
                    <a:pt x="2240" y="12371"/>
                  </a:lnTo>
                  <a:cubicBezTo>
                    <a:pt x="2507" y="12622"/>
                    <a:pt x="2775" y="12856"/>
                    <a:pt x="3059" y="13073"/>
                  </a:cubicBezTo>
                  <a:lnTo>
                    <a:pt x="3276" y="13223"/>
                  </a:lnTo>
                  <a:cubicBezTo>
                    <a:pt x="3359" y="13274"/>
                    <a:pt x="3426" y="13324"/>
                    <a:pt x="3510" y="13374"/>
                  </a:cubicBezTo>
                  <a:cubicBezTo>
                    <a:pt x="3660" y="13457"/>
                    <a:pt x="3810" y="13558"/>
                    <a:pt x="3961" y="13641"/>
                  </a:cubicBezTo>
                  <a:lnTo>
                    <a:pt x="4429" y="13858"/>
                  </a:lnTo>
                  <a:lnTo>
                    <a:pt x="4546" y="13925"/>
                  </a:lnTo>
                  <a:cubicBezTo>
                    <a:pt x="4579" y="13942"/>
                    <a:pt x="4612" y="13942"/>
                    <a:pt x="4663" y="13959"/>
                  </a:cubicBezTo>
                  <a:lnTo>
                    <a:pt x="4896" y="14059"/>
                  </a:lnTo>
                  <a:cubicBezTo>
                    <a:pt x="5214" y="14159"/>
                    <a:pt x="5548" y="14259"/>
                    <a:pt x="5866" y="14326"/>
                  </a:cubicBezTo>
                  <a:cubicBezTo>
                    <a:pt x="6033" y="14360"/>
                    <a:pt x="6200" y="14376"/>
                    <a:pt x="6350" y="14410"/>
                  </a:cubicBezTo>
                  <a:lnTo>
                    <a:pt x="6601" y="14443"/>
                  </a:lnTo>
                  <a:cubicBezTo>
                    <a:pt x="6684" y="14460"/>
                    <a:pt x="6768" y="14460"/>
                    <a:pt x="6835" y="14460"/>
                  </a:cubicBezTo>
                  <a:lnTo>
                    <a:pt x="7319" y="14493"/>
                  </a:lnTo>
                  <a:cubicBezTo>
                    <a:pt x="7486" y="14493"/>
                    <a:pt x="7637" y="14477"/>
                    <a:pt x="7787" y="14460"/>
                  </a:cubicBezTo>
                  <a:cubicBezTo>
                    <a:pt x="8105" y="14460"/>
                    <a:pt x="8405" y="14410"/>
                    <a:pt x="8706" y="14360"/>
                  </a:cubicBezTo>
                  <a:cubicBezTo>
                    <a:pt x="8856" y="14343"/>
                    <a:pt x="9007" y="14309"/>
                    <a:pt x="9140" y="14259"/>
                  </a:cubicBezTo>
                  <a:cubicBezTo>
                    <a:pt x="9291" y="14226"/>
                    <a:pt x="9441" y="14192"/>
                    <a:pt x="9575" y="14142"/>
                  </a:cubicBezTo>
                  <a:lnTo>
                    <a:pt x="9976" y="13992"/>
                  </a:lnTo>
                  <a:lnTo>
                    <a:pt x="10176" y="13925"/>
                  </a:lnTo>
                  <a:lnTo>
                    <a:pt x="10377" y="13825"/>
                  </a:lnTo>
                  <a:lnTo>
                    <a:pt x="10745" y="13641"/>
                  </a:lnTo>
                  <a:cubicBezTo>
                    <a:pt x="10878" y="13591"/>
                    <a:pt x="10978" y="13507"/>
                    <a:pt x="11095" y="13441"/>
                  </a:cubicBezTo>
                  <a:cubicBezTo>
                    <a:pt x="11212" y="13374"/>
                    <a:pt x="11329" y="13307"/>
                    <a:pt x="11446" y="13240"/>
                  </a:cubicBezTo>
                  <a:lnTo>
                    <a:pt x="11747" y="13006"/>
                  </a:lnTo>
                  <a:cubicBezTo>
                    <a:pt x="12499" y="12438"/>
                    <a:pt x="13117" y="11736"/>
                    <a:pt x="13585" y="10934"/>
                  </a:cubicBezTo>
                  <a:cubicBezTo>
                    <a:pt x="13953" y="10333"/>
                    <a:pt x="14220" y="9681"/>
                    <a:pt x="14370" y="9013"/>
                  </a:cubicBezTo>
                  <a:lnTo>
                    <a:pt x="14420" y="8812"/>
                  </a:lnTo>
                  <a:cubicBezTo>
                    <a:pt x="14454" y="8745"/>
                    <a:pt x="14454" y="8679"/>
                    <a:pt x="14471" y="8612"/>
                  </a:cubicBezTo>
                  <a:lnTo>
                    <a:pt x="14521" y="8261"/>
                  </a:lnTo>
                  <a:cubicBezTo>
                    <a:pt x="14537" y="8144"/>
                    <a:pt x="14554" y="8044"/>
                    <a:pt x="14554" y="7960"/>
                  </a:cubicBezTo>
                  <a:cubicBezTo>
                    <a:pt x="14571" y="7860"/>
                    <a:pt x="14571" y="7776"/>
                    <a:pt x="14571" y="7710"/>
                  </a:cubicBezTo>
                  <a:cubicBezTo>
                    <a:pt x="14571" y="7559"/>
                    <a:pt x="14587" y="7442"/>
                    <a:pt x="14587" y="7359"/>
                  </a:cubicBezTo>
                  <a:cubicBezTo>
                    <a:pt x="14587" y="7275"/>
                    <a:pt x="14587" y="7242"/>
                    <a:pt x="14587" y="7242"/>
                  </a:cubicBezTo>
                  <a:cubicBezTo>
                    <a:pt x="14587" y="7242"/>
                    <a:pt x="14587" y="7275"/>
                    <a:pt x="14571" y="7359"/>
                  </a:cubicBezTo>
                  <a:cubicBezTo>
                    <a:pt x="14571" y="7442"/>
                    <a:pt x="14571" y="7559"/>
                    <a:pt x="14554" y="7710"/>
                  </a:cubicBezTo>
                  <a:cubicBezTo>
                    <a:pt x="14554" y="7776"/>
                    <a:pt x="14554" y="7860"/>
                    <a:pt x="14537" y="7960"/>
                  </a:cubicBezTo>
                  <a:cubicBezTo>
                    <a:pt x="14537" y="8044"/>
                    <a:pt x="14521" y="8144"/>
                    <a:pt x="14504" y="8261"/>
                  </a:cubicBezTo>
                  <a:cubicBezTo>
                    <a:pt x="14487" y="8361"/>
                    <a:pt x="14471" y="8478"/>
                    <a:pt x="14437" y="8612"/>
                  </a:cubicBezTo>
                  <a:cubicBezTo>
                    <a:pt x="14437" y="8679"/>
                    <a:pt x="14420" y="8745"/>
                    <a:pt x="14404" y="8796"/>
                  </a:cubicBezTo>
                  <a:cubicBezTo>
                    <a:pt x="14387" y="8862"/>
                    <a:pt x="14370" y="8929"/>
                    <a:pt x="14354" y="8996"/>
                  </a:cubicBezTo>
                  <a:cubicBezTo>
                    <a:pt x="14186" y="9681"/>
                    <a:pt x="13919" y="10316"/>
                    <a:pt x="13552" y="10918"/>
                  </a:cubicBezTo>
                  <a:cubicBezTo>
                    <a:pt x="13084" y="11703"/>
                    <a:pt x="12465" y="12405"/>
                    <a:pt x="11730" y="12956"/>
                  </a:cubicBezTo>
                  <a:lnTo>
                    <a:pt x="11413" y="13190"/>
                  </a:lnTo>
                  <a:cubicBezTo>
                    <a:pt x="11296" y="13257"/>
                    <a:pt x="11196" y="13324"/>
                    <a:pt x="11079" y="13390"/>
                  </a:cubicBezTo>
                  <a:cubicBezTo>
                    <a:pt x="10962" y="13457"/>
                    <a:pt x="10845" y="13541"/>
                    <a:pt x="10728" y="13608"/>
                  </a:cubicBezTo>
                  <a:lnTo>
                    <a:pt x="10343" y="13775"/>
                  </a:lnTo>
                  <a:lnTo>
                    <a:pt x="10160" y="13875"/>
                  </a:lnTo>
                  <a:lnTo>
                    <a:pt x="9959" y="13942"/>
                  </a:lnTo>
                  <a:lnTo>
                    <a:pt x="9558" y="14092"/>
                  </a:lnTo>
                  <a:cubicBezTo>
                    <a:pt x="9425" y="14142"/>
                    <a:pt x="9274" y="14159"/>
                    <a:pt x="9140" y="14209"/>
                  </a:cubicBezTo>
                  <a:cubicBezTo>
                    <a:pt x="8990" y="14243"/>
                    <a:pt x="8840" y="14276"/>
                    <a:pt x="8706" y="14309"/>
                  </a:cubicBezTo>
                  <a:cubicBezTo>
                    <a:pt x="8405" y="14360"/>
                    <a:pt x="8088" y="14393"/>
                    <a:pt x="7787" y="14410"/>
                  </a:cubicBezTo>
                  <a:cubicBezTo>
                    <a:pt x="7637" y="14410"/>
                    <a:pt x="7486" y="14426"/>
                    <a:pt x="7319" y="14426"/>
                  </a:cubicBezTo>
                  <a:lnTo>
                    <a:pt x="6851" y="14393"/>
                  </a:lnTo>
                  <a:lnTo>
                    <a:pt x="6601" y="14393"/>
                  </a:lnTo>
                  <a:lnTo>
                    <a:pt x="6367" y="14343"/>
                  </a:lnTo>
                  <a:cubicBezTo>
                    <a:pt x="6200" y="14326"/>
                    <a:pt x="6049" y="14309"/>
                    <a:pt x="5882" y="14276"/>
                  </a:cubicBezTo>
                  <a:cubicBezTo>
                    <a:pt x="5565" y="14192"/>
                    <a:pt x="5231" y="14109"/>
                    <a:pt x="4930" y="13992"/>
                  </a:cubicBezTo>
                  <a:lnTo>
                    <a:pt x="4679" y="13908"/>
                  </a:lnTo>
                  <a:cubicBezTo>
                    <a:pt x="4646" y="13892"/>
                    <a:pt x="4612" y="13875"/>
                    <a:pt x="4562" y="13858"/>
                  </a:cubicBezTo>
                  <a:lnTo>
                    <a:pt x="4445" y="13808"/>
                  </a:lnTo>
                  <a:lnTo>
                    <a:pt x="3994" y="13574"/>
                  </a:lnTo>
                  <a:cubicBezTo>
                    <a:pt x="3844" y="13491"/>
                    <a:pt x="3693" y="13407"/>
                    <a:pt x="3543" y="13307"/>
                  </a:cubicBezTo>
                  <a:cubicBezTo>
                    <a:pt x="3460" y="13257"/>
                    <a:pt x="3393" y="13223"/>
                    <a:pt x="3326" y="13173"/>
                  </a:cubicBezTo>
                  <a:lnTo>
                    <a:pt x="3109" y="13006"/>
                  </a:lnTo>
                  <a:cubicBezTo>
                    <a:pt x="2825" y="12806"/>
                    <a:pt x="2541" y="12572"/>
                    <a:pt x="2290" y="12321"/>
                  </a:cubicBezTo>
                  <a:lnTo>
                    <a:pt x="1922" y="11920"/>
                  </a:lnTo>
                  <a:lnTo>
                    <a:pt x="1839" y="11820"/>
                  </a:lnTo>
                  <a:lnTo>
                    <a:pt x="1755" y="11703"/>
                  </a:lnTo>
                  <a:lnTo>
                    <a:pt x="1588" y="11486"/>
                  </a:lnTo>
                  <a:lnTo>
                    <a:pt x="1421" y="11268"/>
                  </a:lnTo>
                  <a:lnTo>
                    <a:pt x="1271" y="11035"/>
                  </a:lnTo>
                  <a:lnTo>
                    <a:pt x="1137" y="10784"/>
                  </a:lnTo>
                  <a:lnTo>
                    <a:pt x="1054" y="10667"/>
                  </a:lnTo>
                  <a:lnTo>
                    <a:pt x="1003" y="10550"/>
                  </a:lnTo>
                  <a:lnTo>
                    <a:pt x="753" y="10049"/>
                  </a:lnTo>
                  <a:cubicBezTo>
                    <a:pt x="686" y="9865"/>
                    <a:pt x="619" y="9681"/>
                    <a:pt x="569" y="9514"/>
                  </a:cubicBezTo>
                  <a:cubicBezTo>
                    <a:pt x="68" y="8044"/>
                    <a:pt x="68" y="6440"/>
                    <a:pt x="569" y="4969"/>
                  </a:cubicBezTo>
                  <a:cubicBezTo>
                    <a:pt x="619" y="4802"/>
                    <a:pt x="686" y="4618"/>
                    <a:pt x="753" y="4451"/>
                  </a:cubicBezTo>
                  <a:lnTo>
                    <a:pt x="1003" y="3933"/>
                  </a:lnTo>
                  <a:cubicBezTo>
                    <a:pt x="1020" y="3900"/>
                    <a:pt x="1037" y="3850"/>
                    <a:pt x="1054" y="3816"/>
                  </a:cubicBezTo>
                  <a:lnTo>
                    <a:pt x="1137" y="3700"/>
                  </a:lnTo>
                  <a:lnTo>
                    <a:pt x="1271" y="3449"/>
                  </a:lnTo>
                  <a:lnTo>
                    <a:pt x="1421" y="3215"/>
                  </a:lnTo>
                  <a:lnTo>
                    <a:pt x="1588" y="2998"/>
                  </a:lnTo>
                  <a:lnTo>
                    <a:pt x="1755" y="2781"/>
                  </a:lnTo>
                  <a:lnTo>
                    <a:pt x="1839" y="2664"/>
                  </a:lnTo>
                  <a:lnTo>
                    <a:pt x="1922" y="2563"/>
                  </a:lnTo>
                  <a:lnTo>
                    <a:pt x="2290" y="2162"/>
                  </a:lnTo>
                  <a:cubicBezTo>
                    <a:pt x="2541" y="1912"/>
                    <a:pt x="2825" y="1695"/>
                    <a:pt x="3109" y="1477"/>
                  </a:cubicBezTo>
                  <a:lnTo>
                    <a:pt x="3326" y="1310"/>
                  </a:lnTo>
                  <a:cubicBezTo>
                    <a:pt x="3393" y="1260"/>
                    <a:pt x="3460" y="1227"/>
                    <a:pt x="3543" y="1177"/>
                  </a:cubicBezTo>
                  <a:cubicBezTo>
                    <a:pt x="3693" y="1093"/>
                    <a:pt x="3827" y="993"/>
                    <a:pt x="3994" y="909"/>
                  </a:cubicBezTo>
                  <a:lnTo>
                    <a:pt x="4445" y="692"/>
                  </a:lnTo>
                  <a:lnTo>
                    <a:pt x="4562" y="625"/>
                  </a:lnTo>
                  <a:cubicBezTo>
                    <a:pt x="4612" y="608"/>
                    <a:pt x="4646" y="592"/>
                    <a:pt x="4679" y="592"/>
                  </a:cubicBezTo>
                  <a:lnTo>
                    <a:pt x="4930" y="491"/>
                  </a:lnTo>
                  <a:cubicBezTo>
                    <a:pt x="5231" y="375"/>
                    <a:pt x="5565" y="291"/>
                    <a:pt x="5882" y="224"/>
                  </a:cubicBezTo>
                  <a:cubicBezTo>
                    <a:pt x="6049" y="191"/>
                    <a:pt x="6200" y="157"/>
                    <a:pt x="6367" y="141"/>
                  </a:cubicBezTo>
                  <a:lnTo>
                    <a:pt x="6601" y="107"/>
                  </a:lnTo>
                  <a:cubicBezTo>
                    <a:pt x="6684" y="90"/>
                    <a:pt x="6768" y="90"/>
                    <a:pt x="6851" y="90"/>
                  </a:cubicBezTo>
                  <a:lnTo>
                    <a:pt x="7319" y="57"/>
                  </a:lnTo>
                  <a:cubicBezTo>
                    <a:pt x="7470" y="57"/>
                    <a:pt x="7637" y="74"/>
                    <a:pt x="7787" y="74"/>
                  </a:cubicBezTo>
                  <a:cubicBezTo>
                    <a:pt x="8088" y="90"/>
                    <a:pt x="8389" y="124"/>
                    <a:pt x="8689" y="191"/>
                  </a:cubicBezTo>
                  <a:cubicBezTo>
                    <a:pt x="8840" y="207"/>
                    <a:pt x="8990" y="241"/>
                    <a:pt x="9124" y="274"/>
                  </a:cubicBezTo>
                  <a:cubicBezTo>
                    <a:pt x="9274" y="324"/>
                    <a:pt x="9425" y="358"/>
                    <a:pt x="9558" y="391"/>
                  </a:cubicBezTo>
                  <a:lnTo>
                    <a:pt x="9959" y="542"/>
                  </a:lnTo>
                  <a:lnTo>
                    <a:pt x="10160" y="608"/>
                  </a:lnTo>
                  <a:cubicBezTo>
                    <a:pt x="10227" y="642"/>
                    <a:pt x="10293" y="675"/>
                    <a:pt x="10343" y="709"/>
                  </a:cubicBezTo>
                  <a:lnTo>
                    <a:pt x="10728" y="892"/>
                  </a:lnTo>
                  <a:cubicBezTo>
                    <a:pt x="10845" y="943"/>
                    <a:pt x="10962" y="1026"/>
                    <a:pt x="11079" y="1093"/>
                  </a:cubicBezTo>
                  <a:cubicBezTo>
                    <a:pt x="11179" y="1160"/>
                    <a:pt x="11296" y="1227"/>
                    <a:pt x="11413" y="1293"/>
                  </a:cubicBezTo>
                  <a:lnTo>
                    <a:pt x="11714" y="1527"/>
                  </a:lnTo>
                  <a:cubicBezTo>
                    <a:pt x="12449" y="2079"/>
                    <a:pt x="13084" y="2781"/>
                    <a:pt x="13552" y="3566"/>
                  </a:cubicBezTo>
                  <a:cubicBezTo>
                    <a:pt x="13919" y="4167"/>
                    <a:pt x="14186" y="4802"/>
                    <a:pt x="14354" y="5487"/>
                  </a:cubicBezTo>
                  <a:cubicBezTo>
                    <a:pt x="14370" y="5554"/>
                    <a:pt x="14387" y="5621"/>
                    <a:pt x="14404" y="5688"/>
                  </a:cubicBezTo>
                  <a:cubicBezTo>
                    <a:pt x="14420" y="5755"/>
                    <a:pt x="14437" y="5805"/>
                    <a:pt x="14437" y="5872"/>
                  </a:cubicBezTo>
                  <a:cubicBezTo>
                    <a:pt x="14454" y="6005"/>
                    <a:pt x="14487" y="6122"/>
                    <a:pt x="14504" y="6223"/>
                  </a:cubicBezTo>
                  <a:cubicBezTo>
                    <a:pt x="14521" y="6339"/>
                    <a:pt x="14537" y="6440"/>
                    <a:pt x="14537" y="6523"/>
                  </a:cubicBezTo>
                  <a:cubicBezTo>
                    <a:pt x="14554" y="6624"/>
                    <a:pt x="14554" y="6707"/>
                    <a:pt x="14554" y="6791"/>
                  </a:cubicBezTo>
                  <a:cubicBezTo>
                    <a:pt x="14571" y="6941"/>
                    <a:pt x="14571" y="7041"/>
                    <a:pt x="14571" y="7125"/>
                  </a:cubicBezTo>
                  <a:cubicBezTo>
                    <a:pt x="14587" y="7208"/>
                    <a:pt x="14587" y="7242"/>
                    <a:pt x="14587" y="7242"/>
                  </a:cubicBezTo>
                  <a:cubicBezTo>
                    <a:pt x="14587" y="7242"/>
                    <a:pt x="14587" y="7208"/>
                    <a:pt x="14587" y="7125"/>
                  </a:cubicBezTo>
                  <a:cubicBezTo>
                    <a:pt x="14587" y="7041"/>
                    <a:pt x="14571" y="6924"/>
                    <a:pt x="14571" y="6791"/>
                  </a:cubicBezTo>
                  <a:cubicBezTo>
                    <a:pt x="14571" y="6707"/>
                    <a:pt x="14571" y="6624"/>
                    <a:pt x="14554" y="6523"/>
                  </a:cubicBezTo>
                  <a:cubicBezTo>
                    <a:pt x="14554" y="6440"/>
                    <a:pt x="14537" y="6339"/>
                    <a:pt x="14521" y="6223"/>
                  </a:cubicBezTo>
                  <a:lnTo>
                    <a:pt x="14471" y="5872"/>
                  </a:lnTo>
                  <a:cubicBezTo>
                    <a:pt x="14454" y="5805"/>
                    <a:pt x="14454" y="5738"/>
                    <a:pt x="14420" y="5688"/>
                  </a:cubicBezTo>
                  <a:cubicBezTo>
                    <a:pt x="14404" y="5621"/>
                    <a:pt x="14387" y="5554"/>
                    <a:pt x="14370" y="5471"/>
                  </a:cubicBezTo>
                  <a:cubicBezTo>
                    <a:pt x="14220" y="4802"/>
                    <a:pt x="13953" y="4151"/>
                    <a:pt x="13585" y="3549"/>
                  </a:cubicBezTo>
                  <a:cubicBezTo>
                    <a:pt x="13117" y="2747"/>
                    <a:pt x="12499" y="2045"/>
                    <a:pt x="11747" y="1494"/>
                  </a:cubicBezTo>
                  <a:lnTo>
                    <a:pt x="11446" y="1260"/>
                  </a:lnTo>
                  <a:cubicBezTo>
                    <a:pt x="11329" y="1177"/>
                    <a:pt x="11212" y="1110"/>
                    <a:pt x="11095" y="1043"/>
                  </a:cubicBezTo>
                  <a:cubicBezTo>
                    <a:pt x="10978" y="976"/>
                    <a:pt x="10878" y="892"/>
                    <a:pt x="10745" y="842"/>
                  </a:cubicBezTo>
                  <a:lnTo>
                    <a:pt x="10377" y="659"/>
                  </a:lnTo>
                  <a:cubicBezTo>
                    <a:pt x="10310" y="625"/>
                    <a:pt x="10243" y="592"/>
                    <a:pt x="10176" y="558"/>
                  </a:cubicBezTo>
                  <a:lnTo>
                    <a:pt x="9976" y="491"/>
                  </a:lnTo>
                  <a:lnTo>
                    <a:pt x="9575" y="341"/>
                  </a:lnTo>
                  <a:cubicBezTo>
                    <a:pt x="9441" y="291"/>
                    <a:pt x="9291" y="274"/>
                    <a:pt x="9140" y="224"/>
                  </a:cubicBezTo>
                  <a:cubicBezTo>
                    <a:pt x="9007" y="191"/>
                    <a:pt x="8856" y="157"/>
                    <a:pt x="8706" y="124"/>
                  </a:cubicBezTo>
                  <a:cubicBezTo>
                    <a:pt x="8405" y="74"/>
                    <a:pt x="8105" y="40"/>
                    <a:pt x="7787" y="24"/>
                  </a:cubicBezTo>
                  <a:cubicBezTo>
                    <a:pt x="7681" y="12"/>
                    <a:pt x="7574" y="0"/>
                    <a:pt x="74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476;p60"/>
            <p:cNvSpPr/>
            <p:nvPr/>
          </p:nvSpPr>
          <p:spPr>
            <a:xfrm>
              <a:off x="5087165" y="3282591"/>
              <a:ext cx="115156" cy="458443"/>
            </a:xfrm>
            <a:custGeom>
              <a:avLst/>
              <a:gdLst/>
              <a:ahLst/>
              <a:cxnLst/>
              <a:rect l="l" t="t" r="r" b="b"/>
              <a:pathLst>
                <a:path w="3593" h="14304" extrusionOk="0">
                  <a:moveTo>
                    <a:pt x="3559" y="1"/>
                  </a:moveTo>
                  <a:cubicBezTo>
                    <a:pt x="3559" y="34"/>
                    <a:pt x="3559" y="68"/>
                    <a:pt x="3559" y="135"/>
                  </a:cubicBezTo>
                  <a:cubicBezTo>
                    <a:pt x="3559" y="252"/>
                    <a:pt x="3559" y="435"/>
                    <a:pt x="3543" y="653"/>
                  </a:cubicBezTo>
                  <a:cubicBezTo>
                    <a:pt x="3543" y="1104"/>
                    <a:pt x="3543" y="1772"/>
                    <a:pt x="3543" y="2574"/>
                  </a:cubicBezTo>
                  <a:cubicBezTo>
                    <a:pt x="3543" y="4195"/>
                    <a:pt x="3526" y="6434"/>
                    <a:pt x="3526" y="8890"/>
                  </a:cubicBezTo>
                  <a:cubicBezTo>
                    <a:pt x="3526" y="10921"/>
                    <a:pt x="3526" y="12786"/>
                    <a:pt x="3526" y="14253"/>
                  </a:cubicBezTo>
                  <a:lnTo>
                    <a:pt x="970" y="14253"/>
                  </a:lnTo>
                  <a:lnTo>
                    <a:pt x="251" y="14270"/>
                  </a:lnTo>
                  <a:lnTo>
                    <a:pt x="0" y="14270"/>
                  </a:lnTo>
                  <a:cubicBezTo>
                    <a:pt x="17" y="14287"/>
                    <a:pt x="51" y="14287"/>
                    <a:pt x="67" y="14287"/>
                  </a:cubicBezTo>
                  <a:lnTo>
                    <a:pt x="970" y="14287"/>
                  </a:lnTo>
                  <a:lnTo>
                    <a:pt x="3559" y="14303"/>
                  </a:lnTo>
                  <a:lnTo>
                    <a:pt x="3593" y="14303"/>
                  </a:lnTo>
                  <a:lnTo>
                    <a:pt x="3593" y="14270"/>
                  </a:lnTo>
                  <a:cubicBezTo>
                    <a:pt x="3593" y="12800"/>
                    <a:pt x="3593" y="10928"/>
                    <a:pt x="3593" y="8890"/>
                  </a:cubicBezTo>
                  <a:cubicBezTo>
                    <a:pt x="3593" y="6434"/>
                    <a:pt x="3593" y="4195"/>
                    <a:pt x="3593" y="2574"/>
                  </a:cubicBezTo>
                  <a:cubicBezTo>
                    <a:pt x="3576" y="1772"/>
                    <a:pt x="3576" y="1104"/>
                    <a:pt x="3576" y="653"/>
                  </a:cubicBezTo>
                  <a:cubicBezTo>
                    <a:pt x="3576" y="435"/>
                    <a:pt x="3576" y="252"/>
                    <a:pt x="3576" y="135"/>
                  </a:cubicBezTo>
                  <a:cubicBezTo>
                    <a:pt x="3576" y="68"/>
                    <a:pt x="3559" y="34"/>
                    <a:pt x="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477;p60"/>
            <p:cNvSpPr/>
            <p:nvPr/>
          </p:nvSpPr>
          <p:spPr>
            <a:xfrm>
              <a:off x="5800470" y="2961226"/>
              <a:ext cx="288674" cy="270470"/>
            </a:xfrm>
            <a:custGeom>
              <a:avLst/>
              <a:gdLst/>
              <a:ahLst/>
              <a:cxnLst/>
              <a:rect l="l" t="t" r="r" b="b"/>
              <a:pathLst>
                <a:path w="9007" h="8439" extrusionOk="0">
                  <a:moveTo>
                    <a:pt x="4834" y="0"/>
                  </a:moveTo>
                  <a:cubicBezTo>
                    <a:pt x="4649" y="0"/>
                    <a:pt x="4463" y="12"/>
                    <a:pt x="4278" y="36"/>
                  </a:cubicBezTo>
                  <a:cubicBezTo>
                    <a:pt x="4194" y="53"/>
                    <a:pt x="4094" y="70"/>
                    <a:pt x="3994" y="86"/>
                  </a:cubicBezTo>
                  <a:cubicBezTo>
                    <a:pt x="3893" y="103"/>
                    <a:pt x="3793" y="120"/>
                    <a:pt x="3710" y="153"/>
                  </a:cubicBezTo>
                  <a:cubicBezTo>
                    <a:pt x="3309" y="270"/>
                    <a:pt x="2924" y="437"/>
                    <a:pt x="2573" y="671"/>
                  </a:cubicBezTo>
                  <a:cubicBezTo>
                    <a:pt x="1788" y="1172"/>
                    <a:pt x="1203" y="1908"/>
                    <a:pt x="886" y="2776"/>
                  </a:cubicBezTo>
                  <a:cubicBezTo>
                    <a:pt x="719" y="3228"/>
                    <a:pt x="635" y="3729"/>
                    <a:pt x="635" y="4213"/>
                  </a:cubicBezTo>
                  <a:cubicBezTo>
                    <a:pt x="635" y="4731"/>
                    <a:pt x="719" y="5233"/>
                    <a:pt x="903" y="5717"/>
                  </a:cubicBezTo>
                  <a:lnTo>
                    <a:pt x="943" y="5840"/>
                  </a:lnTo>
                  <a:lnTo>
                    <a:pt x="943" y="5840"/>
                  </a:lnTo>
                  <a:cubicBezTo>
                    <a:pt x="646" y="6551"/>
                    <a:pt x="348" y="7261"/>
                    <a:pt x="50" y="7923"/>
                  </a:cubicBezTo>
                  <a:lnTo>
                    <a:pt x="0" y="8023"/>
                  </a:lnTo>
                  <a:lnTo>
                    <a:pt x="101" y="7989"/>
                  </a:lnTo>
                  <a:lnTo>
                    <a:pt x="1931" y="7280"/>
                  </a:lnTo>
                  <a:lnTo>
                    <a:pt x="1931" y="7280"/>
                  </a:lnTo>
                  <a:cubicBezTo>
                    <a:pt x="2431" y="7760"/>
                    <a:pt x="3045" y="8108"/>
                    <a:pt x="3710" y="8290"/>
                  </a:cubicBezTo>
                  <a:cubicBezTo>
                    <a:pt x="4075" y="8390"/>
                    <a:pt x="4448" y="8438"/>
                    <a:pt x="4817" y="8438"/>
                  </a:cubicBezTo>
                  <a:cubicBezTo>
                    <a:pt x="5630" y="8438"/>
                    <a:pt x="6429" y="8203"/>
                    <a:pt x="7118" y="7756"/>
                  </a:cubicBezTo>
                  <a:cubicBezTo>
                    <a:pt x="7536" y="7472"/>
                    <a:pt x="7887" y="7137"/>
                    <a:pt x="8187" y="6753"/>
                  </a:cubicBezTo>
                  <a:cubicBezTo>
                    <a:pt x="8421" y="6419"/>
                    <a:pt x="8605" y="6068"/>
                    <a:pt x="8756" y="5700"/>
                  </a:cubicBezTo>
                  <a:cubicBezTo>
                    <a:pt x="8856" y="5416"/>
                    <a:pt x="8923" y="5116"/>
                    <a:pt x="8973" y="4815"/>
                  </a:cubicBezTo>
                  <a:cubicBezTo>
                    <a:pt x="8973" y="4698"/>
                    <a:pt x="8989" y="4581"/>
                    <a:pt x="9006" y="4481"/>
                  </a:cubicBezTo>
                  <a:lnTo>
                    <a:pt x="9006" y="4247"/>
                  </a:lnTo>
                  <a:cubicBezTo>
                    <a:pt x="9006" y="4180"/>
                    <a:pt x="8989" y="4147"/>
                    <a:pt x="8989" y="4096"/>
                  </a:cubicBezTo>
                  <a:cubicBezTo>
                    <a:pt x="8989" y="4147"/>
                    <a:pt x="8989" y="4180"/>
                    <a:pt x="8989" y="4247"/>
                  </a:cubicBezTo>
                  <a:cubicBezTo>
                    <a:pt x="8989" y="4314"/>
                    <a:pt x="8989" y="4397"/>
                    <a:pt x="8973" y="4481"/>
                  </a:cubicBezTo>
                  <a:cubicBezTo>
                    <a:pt x="8973" y="4581"/>
                    <a:pt x="8956" y="4681"/>
                    <a:pt x="8939" y="4815"/>
                  </a:cubicBezTo>
                  <a:cubicBezTo>
                    <a:pt x="8839" y="5500"/>
                    <a:pt x="8572" y="6168"/>
                    <a:pt x="8137" y="6720"/>
                  </a:cubicBezTo>
                  <a:cubicBezTo>
                    <a:pt x="7853" y="7104"/>
                    <a:pt x="7502" y="7438"/>
                    <a:pt x="7101" y="7689"/>
                  </a:cubicBezTo>
                  <a:cubicBezTo>
                    <a:pt x="6412" y="8137"/>
                    <a:pt x="5619" y="8364"/>
                    <a:pt x="4822" y="8364"/>
                  </a:cubicBezTo>
                  <a:cubicBezTo>
                    <a:pt x="4460" y="8364"/>
                    <a:pt x="4097" y="8317"/>
                    <a:pt x="3743" y="8223"/>
                  </a:cubicBezTo>
                  <a:cubicBezTo>
                    <a:pt x="3075" y="8023"/>
                    <a:pt x="2473" y="7672"/>
                    <a:pt x="1972" y="7204"/>
                  </a:cubicBezTo>
                  <a:lnTo>
                    <a:pt x="1955" y="7187"/>
                  </a:lnTo>
                  <a:lnTo>
                    <a:pt x="1938" y="7187"/>
                  </a:lnTo>
                  <a:lnTo>
                    <a:pt x="163" y="7869"/>
                  </a:lnTo>
                  <a:lnTo>
                    <a:pt x="163" y="7869"/>
                  </a:lnTo>
                  <a:cubicBezTo>
                    <a:pt x="448" y="7217"/>
                    <a:pt x="735" y="6550"/>
                    <a:pt x="1036" y="5868"/>
                  </a:cubicBezTo>
                  <a:lnTo>
                    <a:pt x="1053" y="5851"/>
                  </a:lnTo>
                  <a:lnTo>
                    <a:pt x="1036" y="5817"/>
                  </a:lnTo>
                  <a:lnTo>
                    <a:pt x="986" y="5684"/>
                  </a:lnTo>
                  <a:cubicBezTo>
                    <a:pt x="802" y="5216"/>
                    <a:pt x="719" y="4715"/>
                    <a:pt x="719" y="4213"/>
                  </a:cubicBezTo>
                  <a:cubicBezTo>
                    <a:pt x="719" y="3729"/>
                    <a:pt x="802" y="3261"/>
                    <a:pt x="969" y="2793"/>
                  </a:cubicBezTo>
                  <a:cubicBezTo>
                    <a:pt x="1270" y="1958"/>
                    <a:pt x="1855" y="1223"/>
                    <a:pt x="2607" y="738"/>
                  </a:cubicBezTo>
                  <a:cubicBezTo>
                    <a:pt x="2958" y="504"/>
                    <a:pt x="3325" y="337"/>
                    <a:pt x="3726" y="237"/>
                  </a:cubicBezTo>
                  <a:cubicBezTo>
                    <a:pt x="3810" y="203"/>
                    <a:pt x="3910" y="170"/>
                    <a:pt x="4010" y="170"/>
                  </a:cubicBezTo>
                  <a:cubicBezTo>
                    <a:pt x="4111" y="153"/>
                    <a:pt x="4194" y="120"/>
                    <a:pt x="4294" y="103"/>
                  </a:cubicBezTo>
                  <a:cubicBezTo>
                    <a:pt x="4467" y="82"/>
                    <a:pt x="4640" y="71"/>
                    <a:pt x="4812" y="71"/>
                  </a:cubicBezTo>
                  <a:cubicBezTo>
                    <a:pt x="6116" y="71"/>
                    <a:pt x="7357" y="678"/>
                    <a:pt x="8154" y="1741"/>
                  </a:cubicBezTo>
                  <a:cubicBezTo>
                    <a:pt x="8421" y="2091"/>
                    <a:pt x="8622" y="2492"/>
                    <a:pt x="8772" y="2927"/>
                  </a:cubicBezTo>
                  <a:cubicBezTo>
                    <a:pt x="8806" y="3010"/>
                    <a:pt x="8822" y="3094"/>
                    <a:pt x="8856" y="3177"/>
                  </a:cubicBezTo>
                  <a:cubicBezTo>
                    <a:pt x="8873" y="3244"/>
                    <a:pt x="8889" y="3328"/>
                    <a:pt x="8906" y="3395"/>
                  </a:cubicBezTo>
                  <a:cubicBezTo>
                    <a:pt x="8923" y="3512"/>
                    <a:pt x="8939" y="3629"/>
                    <a:pt x="8956" y="3762"/>
                  </a:cubicBezTo>
                  <a:cubicBezTo>
                    <a:pt x="8973" y="3846"/>
                    <a:pt x="8973" y="3929"/>
                    <a:pt x="8989" y="3979"/>
                  </a:cubicBezTo>
                  <a:cubicBezTo>
                    <a:pt x="8989" y="3929"/>
                    <a:pt x="8989" y="3846"/>
                    <a:pt x="8973" y="3746"/>
                  </a:cubicBezTo>
                  <a:cubicBezTo>
                    <a:pt x="8973" y="3629"/>
                    <a:pt x="8956" y="3512"/>
                    <a:pt x="8923" y="3395"/>
                  </a:cubicBezTo>
                  <a:cubicBezTo>
                    <a:pt x="8906" y="3328"/>
                    <a:pt x="8906" y="3244"/>
                    <a:pt x="8873" y="3161"/>
                  </a:cubicBezTo>
                  <a:cubicBezTo>
                    <a:pt x="8856" y="3077"/>
                    <a:pt x="8822" y="2994"/>
                    <a:pt x="8806" y="2910"/>
                  </a:cubicBezTo>
                  <a:cubicBezTo>
                    <a:pt x="8655" y="2476"/>
                    <a:pt x="8455" y="2075"/>
                    <a:pt x="8187" y="1707"/>
                  </a:cubicBezTo>
                  <a:cubicBezTo>
                    <a:pt x="7837" y="1223"/>
                    <a:pt x="7385" y="838"/>
                    <a:pt x="6867" y="537"/>
                  </a:cubicBezTo>
                  <a:cubicBezTo>
                    <a:pt x="6244" y="179"/>
                    <a:pt x="5546" y="0"/>
                    <a:pt x="48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478;p60"/>
            <p:cNvSpPr/>
            <p:nvPr/>
          </p:nvSpPr>
          <p:spPr>
            <a:xfrm>
              <a:off x="5896332" y="3086606"/>
              <a:ext cx="23044" cy="19711"/>
            </a:xfrm>
            <a:custGeom>
              <a:avLst/>
              <a:gdLst/>
              <a:ahLst/>
              <a:cxnLst/>
              <a:rect l="l" t="t" r="r" b="b"/>
              <a:pathLst>
                <a:path w="719" h="615" extrusionOk="0">
                  <a:moveTo>
                    <a:pt x="418" y="1"/>
                  </a:moveTo>
                  <a:cubicBezTo>
                    <a:pt x="150"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479;p60"/>
            <p:cNvSpPr/>
            <p:nvPr/>
          </p:nvSpPr>
          <p:spPr>
            <a:xfrm>
              <a:off x="5940240" y="3086606"/>
              <a:ext cx="23044" cy="19711"/>
            </a:xfrm>
            <a:custGeom>
              <a:avLst/>
              <a:gdLst/>
              <a:ahLst/>
              <a:cxnLst/>
              <a:rect l="l" t="t" r="r" b="b"/>
              <a:pathLst>
                <a:path w="719" h="615" extrusionOk="0">
                  <a:moveTo>
                    <a:pt x="418" y="1"/>
                  </a:moveTo>
                  <a:cubicBezTo>
                    <a:pt x="151"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480;p60"/>
            <p:cNvSpPr/>
            <p:nvPr/>
          </p:nvSpPr>
          <p:spPr>
            <a:xfrm>
              <a:off x="5984149" y="3086606"/>
              <a:ext cx="23044" cy="19711"/>
            </a:xfrm>
            <a:custGeom>
              <a:avLst/>
              <a:gdLst/>
              <a:ahLst/>
              <a:cxnLst/>
              <a:rect l="l" t="t" r="r" b="b"/>
              <a:pathLst>
                <a:path w="719" h="615" extrusionOk="0">
                  <a:moveTo>
                    <a:pt x="418" y="1"/>
                  </a:moveTo>
                  <a:cubicBezTo>
                    <a:pt x="134" y="1"/>
                    <a:pt x="0" y="335"/>
                    <a:pt x="201" y="519"/>
                  </a:cubicBezTo>
                  <a:cubicBezTo>
                    <a:pt x="261" y="585"/>
                    <a:pt x="338" y="615"/>
                    <a:pt x="414" y="615"/>
                  </a:cubicBezTo>
                  <a:cubicBezTo>
                    <a:pt x="569" y="615"/>
                    <a:pt x="719" y="492"/>
                    <a:pt x="719" y="301"/>
                  </a:cubicBezTo>
                  <a:cubicBezTo>
                    <a:pt x="719" y="134"/>
                    <a:pt x="585" y="1"/>
                    <a:pt x="418"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481;p60"/>
            <p:cNvSpPr/>
            <p:nvPr/>
          </p:nvSpPr>
          <p:spPr>
            <a:xfrm>
              <a:off x="4463280" y="3323743"/>
              <a:ext cx="175698" cy="164384"/>
            </a:xfrm>
            <a:custGeom>
              <a:avLst/>
              <a:gdLst/>
              <a:ahLst/>
              <a:cxnLst/>
              <a:rect l="l" t="t" r="r" b="b"/>
              <a:pathLst>
                <a:path w="5482" h="5129" extrusionOk="0">
                  <a:moveTo>
                    <a:pt x="18" y="2410"/>
                  </a:moveTo>
                  <a:cubicBezTo>
                    <a:pt x="18" y="2426"/>
                    <a:pt x="18" y="2443"/>
                    <a:pt x="1" y="2460"/>
                  </a:cubicBezTo>
                  <a:lnTo>
                    <a:pt x="18" y="2460"/>
                  </a:lnTo>
                  <a:cubicBezTo>
                    <a:pt x="18" y="2443"/>
                    <a:pt x="18" y="2426"/>
                    <a:pt x="18" y="2410"/>
                  </a:cubicBezTo>
                  <a:close/>
                  <a:moveTo>
                    <a:pt x="2545" y="0"/>
                  </a:moveTo>
                  <a:cubicBezTo>
                    <a:pt x="2106" y="0"/>
                    <a:pt x="1678" y="107"/>
                    <a:pt x="1304" y="321"/>
                  </a:cubicBezTo>
                  <a:cubicBezTo>
                    <a:pt x="987" y="505"/>
                    <a:pt x="719" y="739"/>
                    <a:pt x="502" y="1039"/>
                  </a:cubicBezTo>
                  <a:cubicBezTo>
                    <a:pt x="335" y="1257"/>
                    <a:pt x="218" y="1507"/>
                    <a:pt x="135" y="1775"/>
                  </a:cubicBezTo>
                  <a:cubicBezTo>
                    <a:pt x="118" y="1825"/>
                    <a:pt x="101" y="1875"/>
                    <a:pt x="84" y="1925"/>
                  </a:cubicBezTo>
                  <a:cubicBezTo>
                    <a:pt x="68" y="1975"/>
                    <a:pt x="68" y="2025"/>
                    <a:pt x="51" y="2059"/>
                  </a:cubicBezTo>
                  <a:cubicBezTo>
                    <a:pt x="34" y="2125"/>
                    <a:pt x="34" y="2209"/>
                    <a:pt x="18" y="2276"/>
                  </a:cubicBezTo>
                  <a:cubicBezTo>
                    <a:pt x="18" y="2343"/>
                    <a:pt x="18" y="2376"/>
                    <a:pt x="18" y="2410"/>
                  </a:cubicBezTo>
                  <a:cubicBezTo>
                    <a:pt x="18" y="2376"/>
                    <a:pt x="18" y="2343"/>
                    <a:pt x="34" y="2276"/>
                  </a:cubicBezTo>
                  <a:cubicBezTo>
                    <a:pt x="34" y="2209"/>
                    <a:pt x="51" y="2142"/>
                    <a:pt x="68" y="2059"/>
                  </a:cubicBezTo>
                  <a:cubicBezTo>
                    <a:pt x="84" y="2025"/>
                    <a:pt x="84" y="1975"/>
                    <a:pt x="101" y="1925"/>
                  </a:cubicBezTo>
                  <a:cubicBezTo>
                    <a:pt x="118" y="1875"/>
                    <a:pt x="135" y="1825"/>
                    <a:pt x="151" y="1775"/>
                  </a:cubicBezTo>
                  <a:cubicBezTo>
                    <a:pt x="235" y="1507"/>
                    <a:pt x="352" y="1273"/>
                    <a:pt x="519" y="1056"/>
                  </a:cubicBezTo>
                  <a:cubicBezTo>
                    <a:pt x="1003" y="411"/>
                    <a:pt x="1744" y="49"/>
                    <a:pt x="2528" y="49"/>
                  </a:cubicBezTo>
                  <a:cubicBezTo>
                    <a:pt x="2637" y="49"/>
                    <a:pt x="2748" y="56"/>
                    <a:pt x="2858" y="70"/>
                  </a:cubicBezTo>
                  <a:cubicBezTo>
                    <a:pt x="2925" y="70"/>
                    <a:pt x="2975" y="87"/>
                    <a:pt x="3042" y="104"/>
                  </a:cubicBezTo>
                  <a:cubicBezTo>
                    <a:pt x="3092" y="104"/>
                    <a:pt x="3159" y="120"/>
                    <a:pt x="3209" y="137"/>
                  </a:cubicBezTo>
                  <a:cubicBezTo>
                    <a:pt x="3460" y="204"/>
                    <a:pt x="3677" y="304"/>
                    <a:pt x="3894" y="438"/>
                  </a:cubicBezTo>
                  <a:cubicBezTo>
                    <a:pt x="4345" y="739"/>
                    <a:pt x="4696" y="1190"/>
                    <a:pt x="4897" y="1708"/>
                  </a:cubicBezTo>
                  <a:cubicBezTo>
                    <a:pt x="4997" y="1975"/>
                    <a:pt x="5047" y="2276"/>
                    <a:pt x="5047" y="2560"/>
                  </a:cubicBezTo>
                  <a:cubicBezTo>
                    <a:pt x="5047" y="2861"/>
                    <a:pt x="4980" y="3161"/>
                    <a:pt x="4880" y="3445"/>
                  </a:cubicBezTo>
                  <a:lnTo>
                    <a:pt x="4846" y="3546"/>
                  </a:lnTo>
                  <a:lnTo>
                    <a:pt x="4846" y="3562"/>
                  </a:lnTo>
                  <a:lnTo>
                    <a:pt x="5366" y="4774"/>
                  </a:lnTo>
                  <a:lnTo>
                    <a:pt x="4295" y="4364"/>
                  </a:lnTo>
                  <a:lnTo>
                    <a:pt x="4278" y="4381"/>
                  </a:lnTo>
                  <a:cubicBezTo>
                    <a:pt x="3978" y="4665"/>
                    <a:pt x="3610" y="4882"/>
                    <a:pt x="3209" y="4999"/>
                  </a:cubicBezTo>
                  <a:cubicBezTo>
                    <a:pt x="2991" y="5056"/>
                    <a:pt x="2769" y="5085"/>
                    <a:pt x="2550" y="5085"/>
                  </a:cubicBezTo>
                  <a:cubicBezTo>
                    <a:pt x="2063" y="5085"/>
                    <a:pt x="1585" y="4947"/>
                    <a:pt x="1171" y="4682"/>
                  </a:cubicBezTo>
                  <a:cubicBezTo>
                    <a:pt x="920" y="4515"/>
                    <a:pt x="703" y="4314"/>
                    <a:pt x="519" y="4080"/>
                  </a:cubicBezTo>
                  <a:cubicBezTo>
                    <a:pt x="268" y="3746"/>
                    <a:pt x="101" y="3345"/>
                    <a:pt x="51" y="2927"/>
                  </a:cubicBezTo>
                  <a:cubicBezTo>
                    <a:pt x="34" y="2844"/>
                    <a:pt x="18" y="2777"/>
                    <a:pt x="18" y="2727"/>
                  </a:cubicBezTo>
                  <a:cubicBezTo>
                    <a:pt x="18" y="2677"/>
                    <a:pt x="18" y="2627"/>
                    <a:pt x="18" y="2577"/>
                  </a:cubicBezTo>
                  <a:cubicBezTo>
                    <a:pt x="18" y="2543"/>
                    <a:pt x="18" y="2510"/>
                    <a:pt x="18" y="2493"/>
                  </a:cubicBezTo>
                  <a:cubicBezTo>
                    <a:pt x="18" y="2476"/>
                    <a:pt x="18" y="2476"/>
                    <a:pt x="18" y="2460"/>
                  </a:cubicBezTo>
                  <a:cubicBezTo>
                    <a:pt x="1" y="2476"/>
                    <a:pt x="1" y="2476"/>
                    <a:pt x="1" y="2493"/>
                  </a:cubicBezTo>
                  <a:cubicBezTo>
                    <a:pt x="1" y="2510"/>
                    <a:pt x="1" y="2543"/>
                    <a:pt x="1" y="2577"/>
                  </a:cubicBezTo>
                  <a:cubicBezTo>
                    <a:pt x="1" y="2627"/>
                    <a:pt x="1" y="2677"/>
                    <a:pt x="1" y="2727"/>
                  </a:cubicBezTo>
                  <a:cubicBezTo>
                    <a:pt x="18" y="2794"/>
                    <a:pt x="18" y="2844"/>
                    <a:pt x="34" y="2927"/>
                  </a:cubicBezTo>
                  <a:cubicBezTo>
                    <a:pt x="51" y="3111"/>
                    <a:pt x="101" y="3295"/>
                    <a:pt x="151" y="3462"/>
                  </a:cubicBezTo>
                  <a:cubicBezTo>
                    <a:pt x="252" y="3696"/>
                    <a:pt x="369" y="3913"/>
                    <a:pt x="502" y="4097"/>
                  </a:cubicBezTo>
                  <a:cubicBezTo>
                    <a:pt x="686" y="4348"/>
                    <a:pt x="903" y="4548"/>
                    <a:pt x="1154" y="4715"/>
                  </a:cubicBezTo>
                  <a:cubicBezTo>
                    <a:pt x="1562" y="4987"/>
                    <a:pt x="2040" y="5129"/>
                    <a:pt x="2529" y="5129"/>
                  </a:cubicBezTo>
                  <a:cubicBezTo>
                    <a:pt x="2761" y="5129"/>
                    <a:pt x="2995" y="5097"/>
                    <a:pt x="3226" y="5033"/>
                  </a:cubicBezTo>
                  <a:cubicBezTo>
                    <a:pt x="3625" y="4933"/>
                    <a:pt x="4007" y="4718"/>
                    <a:pt x="4307" y="4419"/>
                  </a:cubicBezTo>
                  <a:lnTo>
                    <a:pt x="4307" y="4419"/>
                  </a:lnTo>
                  <a:lnTo>
                    <a:pt x="5394" y="4841"/>
                  </a:lnTo>
                  <a:lnTo>
                    <a:pt x="5394" y="4841"/>
                  </a:lnTo>
                  <a:lnTo>
                    <a:pt x="5398" y="4849"/>
                  </a:lnTo>
                  <a:lnTo>
                    <a:pt x="5401" y="4844"/>
                  </a:lnTo>
                  <a:lnTo>
                    <a:pt x="5401" y="4844"/>
                  </a:lnTo>
                  <a:lnTo>
                    <a:pt x="5415" y="4849"/>
                  </a:lnTo>
                  <a:lnTo>
                    <a:pt x="5481" y="4882"/>
                  </a:lnTo>
                  <a:lnTo>
                    <a:pt x="5448" y="4816"/>
                  </a:lnTo>
                  <a:lnTo>
                    <a:pt x="4900" y="3554"/>
                  </a:lnTo>
                  <a:lnTo>
                    <a:pt x="4930" y="3479"/>
                  </a:lnTo>
                  <a:cubicBezTo>
                    <a:pt x="5047" y="3178"/>
                    <a:pt x="5097" y="2877"/>
                    <a:pt x="5097" y="2560"/>
                  </a:cubicBezTo>
                  <a:cubicBezTo>
                    <a:pt x="5097" y="2259"/>
                    <a:pt x="5047" y="1958"/>
                    <a:pt x="4947" y="1674"/>
                  </a:cubicBezTo>
                  <a:cubicBezTo>
                    <a:pt x="4746" y="1156"/>
                    <a:pt x="4395" y="705"/>
                    <a:pt x="3911" y="404"/>
                  </a:cubicBezTo>
                  <a:cubicBezTo>
                    <a:pt x="3710" y="271"/>
                    <a:pt x="3476" y="154"/>
                    <a:pt x="3226" y="87"/>
                  </a:cubicBezTo>
                  <a:cubicBezTo>
                    <a:pt x="3176" y="70"/>
                    <a:pt x="3109" y="54"/>
                    <a:pt x="3059" y="54"/>
                  </a:cubicBezTo>
                  <a:cubicBezTo>
                    <a:pt x="2992" y="37"/>
                    <a:pt x="2942" y="20"/>
                    <a:pt x="2875" y="20"/>
                  </a:cubicBezTo>
                  <a:cubicBezTo>
                    <a:pt x="2765" y="7"/>
                    <a:pt x="2654" y="0"/>
                    <a:pt x="25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482;p60"/>
            <p:cNvSpPr/>
            <p:nvPr/>
          </p:nvSpPr>
          <p:spPr>
            <a:xfrm>
              <a:off x="4566641"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483;p60"/>
            <p:cNvSpPr/>
            <p:nvPr/>
          </p:nvSpPr>
          <p:spPr>
            <a:xfrm>
              <a:off x="4539880" y="3399894"/>
              <a:ext cx="13942" cy="11955"/>
            </a:xfrm>
            <a:custGeom>
              <a:avLst/>
              <a:gdLst/>
              <a:ahLst/>
              <a:cxnLst/>
              <a:rect l="l" t="t" r="r" b="b"/>
              <a:pathLst>
                <a:path w="435" h="373" extrusionOk="0">
                  <a:moveTo>
                    <a:pt x="184" y="0"/>
                  </a:moveTo>
                  <a:cubicBezTo>
                    <a:pt x="84" y="0"/>
                    <a:pt x="0" y="84"/>
                    <a:pt x="0" y="184"/>
                  </a:cubicBezTo>
                  <a:cubicBezTo>
                    <a:pt x="0" y="297"/>
                    <a:pt x="92" y="372"/>
                    <a:pt x="188" y="372"/>
                  </a:cubicBezTo>
                  <a:cubicBezTo>
                    <a:pt x="234" y="372"/>
                    <a:pt x="280" y="355"/>
                    <a:pt x="318" y="318"/>
                  </a:cubicBezTo>
                  <a:cubicBezTo>
                    <a:pt x="435" y="201"/>
                    <a:pt x="351"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484;p60"/>
            <p:cNvSpPr/>
            <p:nvPr/>
          </p:nvSpPr>
          <p:spPr>
            <a:xfrm>
              <a:off x="4513086" y="3399894"/>
              <a:ext cx="13974" cy="11955"/>
            </a:xfrm>
            <a:custGeom>
              <a:avLst/>
              <a:gdLst/>
              <a:ahLst/>
              <a:cxnLst/>
              <a:rect l="l" t="t" r="r" b="b"/>
              <a:pathLst>
                <a:path w="436" h="373" extrusionOk="0">
                  <a:moveTo>
                    <a:pt x="185" y="0"/>
                  </a:moveTo>
                  <a:cubicBezTo>
                    <a:pt x="84" y="0"/>
                    <a:pt x="1" y="84"/>
                    <a:pt x="1" y="184"/>
                  </a:cubicBezTo>
                  <a:cubicBezTo>
                    <a:pt x="1" y="297"/>
                    <a:pt x="93" y="372"/>
                    <a:pt x="189" y="372"/>
                  </a:cubicBezTo>
                  <a:cubicBezTo>
                    <a:pt x="234" y="372"/>
                    <a:pt x="281" y="355"/>
                    <a:pt x="318" y="318"/>
                  </a:cubicBezTo>
                  <a:cubicBezTo>
                    <a:pt x="435" y="201"/>
                    <a:pt x="352" y="0"/>
                    <a:pt x="1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485;p60"/>
            <p:cNvSpPr/>
            <p:nvPr/>
          </p:nvSpPr>
          <p:spPr>
            <a:xfrm>
              <a:off x="4099673" y="3667640"/>
              <a:ext cx="273162" cy="307936"/>
            </a:xfrm>
            <a:custGeom>
              <a:avLst/>
              <a:gdLst/>
              <a:ahLst/>
              <a:cxnLst/>
              <a:rect l="l" t="t" r="r" b="b"/>
              <a:pathLst>
                <a:path w="8523" h="9608" extrusionOk="0">
                  <a:moveTo>
                    <a:pt x="4270" y="5"/>
                  </a:moveTo>
                  <a:cubicBezTo>
                    <a:pt x="4262" y="5"/>
                    <a:pt x="4253" y="9"/>
                    <a:pt x="4245" y="17"/>
                  </a:cubicBezTo>
                  <a:lnTo>
                    <a:pt x="4295" y="17"/>
                  </a:lnTo>
                  <a:cubicBezTo>
                    <a:pt x="4287" y="9"/>
                    <a:pt x="4278" y="5"/>
                    <a:pt x="4270" y="5"/>
                  </a:cubicBezTo>
                  <a:close/>
                  <a:moveTo>
                    <a:pt x="4161" y="0"/>
                  </a:moveTo>
                  <a:lnTo>
                    <a:pt x="3944" y="17"/>
                  </a:lnTo>
                  <a:cubicBezTo>
                    <a:pt x="3810" y="17"/>
                    <a:pt x="3693" y="34"/>
                    <a:pt x="3576" y="50"/>
                  </a:cubicBezTo>
                  <a:cubicBezTo>
                    <a:pt x="3510" y="67"/>
                    <a:pt x="3426" y="84"/>
                    <a:pt x="3343" y="101"/>
                  </a:cubicBezTo>
                  <a:lnTo>
                    <a:pt x="3092" y="167"/>
                  </a:lnTo>
                  <a:cubicBezTo>
                    <a:pt x="2657" y="301"/>
                    <a:pt x="2240" y="502"/>
                    <a:pt x="1855" y="769"/>
                  </a:cubicBezTo>
                  <a:cubicBezTo>
                    <a:pt x="1371" y="1120"/>
                    <a:pt x="953" y="1571"/>
                    <a:pt x="652" y="2106"/>
                  </a:cubicBezTo>
                  <a:cubicBezTo>
                    <a:pt x="469" y="2406"/>
                    <a:pt x="335" y="2724"/>
                    <a:pt x="235" y="3075"/>
                  </a:cubicBezTo>
                  <a:cubicBezTo>
                    <a:pt x="68" y="3626"/>
                    <a:pt x="1" y="4228"/>
                    <a:pt x="51" y="4796"/>
                  </a:cubicBezTo>
                  <a:cubicBezTo>
                    <a:pt x="68" y="4913"/>
                    <a:pt x="84" y="5013"/>
                    <a:pt x="101" y="5113"/>
                  </a:cubicBezTo>
                  <a:cubicBezTo>
                    <a:pt x="101" y="5213"/>
                    <a:pt x="135" y="5314"/>
                    <a:pt x="151" y="5414"/>
                  </a:cubicBezTo>
                  <a:cubicBezTo>
                    <a:pt x="251" y="5848"/>
                    <a:pt x="402" y="6249"/>
                    <a:pt x="619" y="6634"/>
                  </a:cubicBezTo>
                  <a:cubicBezTo>
                    <a:pt x="1087" y="7452"/>
                    <a:pt x="1805" y="8104"/>
                    <a:pt x="2674" y="8472"/>
                  </a:cubicBezTo>
                  <a:cubicBezTo>
                    <a:pt x="3125" y="8672"/>
                    <a:pt x="3610" y="8772"/>
                    <a:pt x="4111" y="8789"/>
                  </a:cubicBezTo>
                  <a:cubicBezTo>
                    <a:pt x="4184" y="8794"/>
                    <a:pt x="4258" y="8796"/>
                    <a:pt x="4331" y="8796"/>
                  </a:cubicBezTo>
                  <a:cubicBezTo>
                    <a:pt x="4763" y="8796"/>
                    <a:pt x="5201" y="8715"/>
                    <a:pt x="5615" y="8572"/>
                  </a:cubicBezTo>
                  <a:lnTo>
                    <a:pt x="5729" y="8529"/>
                  </a:lnTo>
                  <a:lnTo>
                    <a:pt x="5729" y="8529"/>
                  </a:lnTo>
                  <a:lnTo>
                    <a:pt x="7787" y="9558"/>
                  </a:lnTo>
                  <a:lnTo>
                    <a:pt x="7887" y="9608"/>
                  </a:lnTo>
                  <a:lnTo>
                    <a:pt x="7854" y="9508"/>
                  </a:lnTo>
                  <a:cubicBezTo>
                    <a:pt x="7639" y="8831"/>
                    <a:pt x="7425" y="8171"/>
                    <a:pt x="7211" y="7544"/>
                  </a:cubicBezTo>
                  <a:lnTo>
                    <a:pt x="7211" y="7544"/>
                  </a:lnTo>
                  <a:cubicBezTo>
                    <a:pt x="7715" y="7031"/>
                    <a:pt x="8075" y="6405"/>
                    <a:pt x="8288" y="5715"/>
                  </a:cubicBezTo>
                  <a:cubicBezTo>
                    <a:pt x="8472" y="5080"/>
                    <a:pt x="8522" y="4411"/>
                    <a:pt x="8439" y="3760"/>
                  </a:cubicBezTo>
                  <a:cubicBezTo>
                    <a:pt x="8355" y="3175"/>
                    <a:pt x="8155" y="2624"/>
                    <a:pt x="7871" y="2106"/>
                  </a:cubicBezTo>
                  <a:cubicBezTo>
                    <a:pt x="7620" y="1671"/>
                    <a:pt x="7286" y="1287"/>
                    <a:pt x="6901" y="969"/>
                  </a:cubicBezTo>
                  <a:cubicBezTo>
                    <a:pt x="6584" y="702"/>
                    <a:pt x="6233" y="485"/>
                    <a:pt x="5866" y="318"/>
                  </a:cubicBezTo>
                  <a:cubicBezTo>
                    <a:pt x="5581" y="218"/>
                    <a:pt x="5297" y="117"/>
                    <a:pt x="4997" y="67"/>
                  </a:cubicBezTo>
                  <a:lnTo>
                    <a:pt x="4679" y="17"/>
                  </a:lnTo>
                  <a:lnTo>
                    <a:pt x="4295" y="17"/>
                  </a:lnTo>
                  <a:lnTo>
                    <a:pt x="4429" y="34"/>
                  </a:lnTo>
                  <a:lnTo>
                    <a:pt x="4679" y="50"/>
                  </a:lnTo>
                  <a:lnTo>
                    <a:pt x="4997" y="101"/>
                  </a:lnTo>
                  <a:cubicBezTo>
                    <a:pt x="5281" y="151"/>
                    <a:pt x="5581" y="251"/>
                    <a:pt x="5849" y="368"/>
                  </a:cubicBezTo>
                  <a:cubicBezTo>
                    <a:pt x="6216" y="535"/>
                    <a:pt x="6567" y="752"/>
                    <a:pt x="6868" y="1003"/>
                  </a:cubicBezTo>
                  <a:cubicBezTo>
                    <a:pt x="7687" y="1721"/>
                    <a:pt x="8221" y="2690"/>
                    <a:pt x="8355" y="3776"/>
                  </a:cubicBezTo>
                  <a:cubicBezTo>
                    <a:pt x="8455" y="4411"/>
                    <a:pt x="8405" y="5063"/>
                    <a:pt x="8205" y="5698"/>
                  </a:cubicBezTo>
                  <a:cubicBezTo>
                    <a:pt x="8004" y="6383"/>
                    <a:pt x="7637" y="7001"/>
                    <a:pt x="7135" y="7502"/>
                  </a:cubicBezTo>
                  <a:lnTo>
                    <a:pt x="7119" y="7519"/>
                  </a:lnTo>
                  <a:lnTo>
                    <a:pt x="7119" y="7553"/>
                  </a:lnTo>
                  <a:cubicBezTo>
                    <a:pt x="7325" y="8157"/>
                    <a:pt x="7532" y="8776"/>
                    <a:pt x="7739" y="9425"/>
                  </a:cubicBezTo>
                  <a:lnTo>
                    <a:pt x="7739" y="9425"/>
                  </a:lnTo>
                  <a:lnTo>
                    <a:pt x="5765" y="8438"/>
                  </a:lnTo>
                  <a:lnTo>
                    <a:pt x="5749" y="8421"/>
                  </a:lnTo>
                  <a:lnTo>
                    <a:pt x="5732" y="8438"/>
                  </a:lnTo>
                  <a:lnTo>
                    <a:pt x="5581" y="8488"/>
                  </a:lnTo>
                  <a:cubicBezTo>
                    <a:pt x="5182" y="8631"/>
                    <a:pt x="4758" y="8713"/>
                    <a:pt x="4330" y="8713"/>
                  </a:cubicBezTo>
                  <a:cubicBezTo>
                    <a:pt x="4257" y="8713"/>
                    <a:pt x="4184" y="8710"/>
                    <a:pt x="4111" y="8706"/>
                  </a:cubicBezTo>
                  <a:cubicBezTo>
                    <a:pt x="3627" y="8689"/>
                    <a:pt x="3142" y="8589"/>
                    <a:pt x="2708" y="8405"/>
                  </a:cubicBezTo>
                  <a:cubicBezTo>
                    <a:pt x="1855" y="8037"/>
                    <a:pt x="1154" y="7402"/>
                    <a:pt x="703" y="6584"/>
                  </a:cubicBezTo>
                  <a:cubicBezTo>
                    <a:pt x="485" y="6216"/>
                    <a:pt x="318" y="5815"/>
                    <a:pt x="235" y="5397"/>
                  </a:cubicBezTo>
                  <a:cubicBezTo>
                    <a:pt x="201" y="5297"/>
                    <a:pt x="185" y="5197"/>
                    <a:pt x="168" y="5096"/>
                  </a:cubicBezTo>
                  <a:cubicBezTo>
                    <a:pt x="151" y="4996"/>
                    <a:pt x="135" y="4896"/>
                    <a:pt x="135" y="4796"/>
                  </a:cubicBezTo>
                  <a:cubicBezTo>
                    <a:pt x="84" y="4228"/>
                    <a:pt x="135" y="3643"/>
                    <a:pt x="302" y="3091"/>
                  </a:cubicBezTo>
                  <a:cubicBezTo>
                    <a:pt x="402" y="2757"/>
                    <a:pt x="536" y="2440"/>
                    <a:pt x="703" y="2139"/>
                  </a:cubicBezTo>
                  <a:cubicBezTo>
                    <a:pt x="1003" y="1621"/>
                    <a:pt x="1404" y="1153"/>
                    <a:pt x="1889" y="802"/>
                  </a:cubicBezTo>
                  <a:cubicBezTo>
                    <a:pt x="2256" y="535"/>
                    <a:pt x="2674" y="335"/>
                    <a:pt x="3092" y="201"/>
                  </a:cubicBezTo>
                  <a:lnTo>
                    <a:pt x="3359" y="134"/>
                  </a:lnTo>
                  <a:cubicBezTo>
                    <a:pt x="3426" y="101"/>
                    <a:pt x="3510" y="101"/>
                    <a:pt x="3576" y="84"/>
                  </a:cubicBezTo>
                  <a:cubicBezTo>
                    <a:pt x="3693" y="67"/>
                    <a:pt x="3827" y="50"/>
                    <a:pt x="3944" y="34"/>
                  </a:cubicBezTo>
                  <a:lnTo>
                    <a:pt x="4161" y="17"/>
                  </a:lnTo>
                  <a:cubicBezTo>
                    <a:pt x="4195" y="17"/>
                    <a:pt x="4211" y="17"/>
                    <a:pt x="4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486;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487;p60"/>
            <p:cNvSpPr/>
            <p:nvPr/>
          </p:nvSpPr>
          <p:spPr>
            <a:xfrm>
              <a:off x="4213226" y="3760809"/>
              <a:ext cx="77144" cy="77689"/>
            </a:xfrm>
            <a:custGeom>
              <a:avLst/>
              <a:gdLst/>
              <a:ahLst/>
              <a:cxnLst/>
              <a:rect l="l" t="t" r="r" b="b"/>
              <a:pathLst>
                <a:path w="2407" h="2424" extrusionOk="0">
                  <a:moveTo>
                    <a:pt x="468" y="1"/>
                  </a:moveTo>
                  <a:cubicBezTo>
                    <a:pt x="201" y="17"/>
                    <a:pt x="0" y="235"/>
                    <a:pt x="0" y="485"/>
                  </a:cubicBezTo>
                  <a:lnTo>
                    <a:pt x="0" y="1939"/>
                  </a:lnTo>
                  <a:cubicBezTo>
                    <a:pt x="0" y="2206"/>
                    <a:pt x="217" y="2423"/>
                    <a:pt x="485" y="2423"/>
                  </a:cubicBezTo>
                  <a:lnTo>
                    <a:pt x="1938" y="2407"/>
                  </a:lnTo>
                  <a:cubicBezTo>
                    <a:pt x="2189" y="2407"/>
                    <a:pt x="2406" y="2189"/>
                    <a:pt x="2406" y="1922"/>
                  </a:cubicBezTo>
                  <a:lnTo>
                    <a:pt x="2406" y="485"/>
                  </a:lnTo>
                  <a:cubicBezTo>
                    <a:pt x="2406" y="218"/>
                    <a:pt x="2189" y="1"/>
                    <a:pt x="1922" y="1"/>
                  </a:cubicBez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488;p60"/>
            <p:cNvSpPr/>
            <p:nvPr/>
          </p:nvSpPr>
          <p:spPr>
            <a:xfrm>
              <a:off x="4193932" y="3780103"/>
              <a:ext cx="77144" cy="77657"/>
            </a:xfrm>
            <a:custGeom>
              <a:avLst/>
              <a:gdLst/>
              <a:ahLst/>
              <a:cxnLst/>
              <a:rect l="l" t="t" r="r" b="b"/>
              <a:pathLst>
                <a:path w="2407" h="2423" extrusionOk="0">
                  <a:moveTo>
                    <a:pt x="1922" y="0"/>
                  </a:moveTo>
                  <a:lnTo>
                    <a:pt x="468" y="17"/>
                  </a:lnTo>
                  <a:cubicBezTo>
                    <a:pt x="201" y="17"/>
                    <a:pt x="1" y="234"/>
                    <a:pt x="1" y="501"/>
                  </a:cubicBezTo>
                  <a:lnTo>
                    <a:pt x="1" y="1938"/>
                  </a:lnTo>
                  <a:cubicBezTo>
                    <a:pt x="1" y="2206"/>
                    <a:pt x="218" y="2423"/>
                    <a:pt x="485" y="2423"/>
                  </a:cubicBezTo>
                  <a:lnTo>
                    <a:pt x="1939" y="2423"/>
                  </a:lnTo>
                  <a:cubicBezTo>
                    <a:pt x="2206" y="2406"/>
                    <a:pt x="2407" y="2189"/>
                    <a:pt x="2407" y="1938"/>
                  </a:cubicBezTo>
                  <a:lnTo>
                    <a:pt x="2407" y="485"/>
                  </a:lnTo>
                  <a:cubicBezTo>
                    <a:pt x="2407" y="217"/>
                    <a:pt x="2189" y="0"/>
                    <a:pt x="1922"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489;p60"/>
            <p:cNvSpPr/>
            <p:nvPr/>
          </p:nvSpPr>
          <p:spPr>
            <a:xfrm>
              <a:off x="5233890" y="3367075"/>
              <a:ext cx="372742" cy="174833"/>
            </a:xfrm>
            <a:custGeom>
              <a:avLst/>
              <a:gdLst/>
              <a:ahLst/>
              <a:cxnLst/>
              <a:rect l="l" t="t" r="r" b="b"/>
              <a:pathLst>
                <a:path w="11630" h="5455" extrusionOk="0">
                  <a:moveTo>
                    <a:pt x="3002" y="1"/>
                  </a:moveTo>
                  <a:cubicBezTo>
                    <a:pt x="2971" y="1"/>
                    <a:pt x="2938" y="12"/>
                    <a:pt x="2908" y="38"/>
                  </a:cubicBezTo>
                  <a:cubicBezTo>
                    <a:pt x="2808" y="122"/>
                    <a:pt x="2707" y="506"/>
                    <a:pt x="2808" y="991"/>
                  </a:cubicBezTo>
                  <a:cubicBezTo>
                    <a:pt x="2833" y="1135"/>
                    <a:pt x="2797" y="1189"/>
                    <a:pt x="2728" y="1189"/>
                  </a:cubicBezTo>
                  <a:cubicBezTo>
                    <a:pt x="2573" y="1189"/>
                    <a:pt x="2256" y="922"/>
                    <a:pt x="2106" y="807"/>
                  </a:cubicBezTo>
                  <a:cubicBezTo>
                    <a:pt x="1892" y="626"/>
                    <a:pt x="1210" y="155"/>
                    <a:pt x="1092" y="155"/>
                  </a:cubicBezTo>
                  <a:cubicBezTo>
                    <a:pt x="1090" y="155"/>
                    <a:pt x="1088" y="155"/>
                    <a:pt x="1087" y="155"/>
                  </a:cubicBezTo>
                  <a:cubicBezTo>
                    <a:pt x="936" y="189"/>
                    <a:pt x="936" y="356"/>
                    <a:pt x="1170" y="540"/>
                  </a:cubicBezTo>
                  <a:cubicBezTo>
                    <a:pt x="1387" y="707"/>
                    <a:pt x="2006" y="1241"/>
                    <a:pt x="1905" y="1342"/>
                  </a:cubicBezTo>
                  <a:cubicBezTo>
                    <a:pt x="1900" y="1349"/>
                    <a:pt x="1891" y="1352"/>
                    <a:pt x="1879" y="1352"/>
                  </a:cubicBezTo>
                  <a:cubicBezTo>
                    <a:pt x="1691" y="1352"/>
                    <a:pt x="736" y="573"/>
                    <a:pt x="736" y="573"/>
                  </a:cubicBezTo>
                  <a:cubicBezTo>
                    <a:pt x="736" y="573"/>
                    <a:pt x="614" y="431"/>
                    <a:pt x="506" y="431"/>
                  </a:cubicBezTo>
                  <a:cubicBezTo>
                    <a:pt x="474" y="431"/>
                    <a:pt x="444" y="443"/>
                    <a:pt x="418" y="473"/>
                  </a:cubicBezTo>
                  <a:cubicBezTo>
                    <a:pt x="201" y="690"/>
                    <a:pt x="1421" y="1542"/>
                    <a:pt x="1554" y="1626"/>
                  </a:cubicBezTo>
                  <a:cubicBezTo>
                    <a:pt x="1608" y="1666"/>
                    <a:pt x="1564" y="1761"/>
                    <a:pt x="1493" y="1761"/>
                  </a:cubicBezTo>
                  <a:cubicBezTo>
                    <a:pt x="1476" y="1761"/>
                    <a:pt x="1457" y="1755"/>
                    <a:pt x="1438" y="1743"/>
                  </a:cubicBezTo>
                  <a:cubicBezTo>
                    <a:pt x="1364" y="1684"/>
                    <a:pt x="605" y="1017"/>
                    <a:pt x="276" y="1017"/>
                  </a:cubicBezTo>
                  <a:cubicBezTo>
                    <a:pt x="231" y="1017"/>
                    <a:pt x="194" y="1029"/>
                    <a:pt x="168" y="1058"/>
                  </a:cubicBezTo>
                  <a:cubicBezTo>
                    <a:pt x="1" y="1225"/>
                    <a:pt x="1170" y="1759"/>
                    <a:pt x="1270" y="2043"/>
                  </a:cubicBezTo>
                  <a:cubicBezTo>
                    <a:pt x="1287" y="2092"/>
                    <a:pt x="1276" y="2112"/>
                    <a:pt x="1246" y="2112"/>
                  </a:cubicBezTo>
                  <a:cubicBezTo>
                    <a:pt x="1109" y="2112"/>
                    <a:pt x="572" y="1698"/>
                    <a:pt x="356" y="1698"/>
                  </a:cubicBezTo>
                  <a:cubicBezTo>
                    <a:pt x="325" y="1698"/>
                    <a:pt x="300" y="1707"/>
                    <a:pt x="285" y="1726"/>
                  </a:cubicBezTo>
                  <a:cubicBezTo>
                    <a:pt x="235" y="1776"/>
                    <a:pt x="201" y="1843"/>
                    <a:pt x="803" y="2210"/>
                  </a:cubicBezTo>
                  <a:cubicBezTo>
                    <a:pt x="1254" y="2461"/>
                    <a:pt x="1722" y="2695"/>
                    <a:pt x="2189" y="2895"/>
                  </a:cubicBezTo>
                  <a:cubicBezTo>
                    <a:pt x="2189" y="2895"/>
                    <a:pt x="5727" y="5454"/>
                    <a:pt x="8266" y="5454"/>
                  </a:cubicBezTo>
                  <a:cubicBezTo>
                    <a:pt x="9010" y="5454"/>
                    <a:pt x="9668" y="5234"/>
                    <a:pt x="10126" y="4667"/>
                  </a:cubicBezTo>
                  <a:cubicBezTo>
                    <a:pt x="11630" y="2829"/>
                    <a:pt x="11613" y="2695"/>
                    <a:pt x="11613" y="2695"/>
                  </a:cubicBezTo>
                  <a:lnTo>
                    <a:pt x="9524" y="1007"/>
                  </a:lnTo>
                  <a:cubicBezTo>
                    <a:pt x="9524" y="1007"/>
                    <a:pt x="8226" y="3046"/>
                    <a:pt x="7862" y="3046"/>
                  </a:cubicBezTo>
                  <a:cubicBezTo>
                    <a:pt x="7859" y="3046"/>
                    <a:pt x="7856" y="3046"/>
                    <a:pt x="7854" y="3046"/>
                  </a:cubicBezTo>
                  <a:cubicBezTo>
                    <a:pt x="5949" y="2829"/>
                    <a:pt x="4077" y="1793"/>
                    <a:pt x="3426" y="1392"/>
                  </a:cubicBezTo>
                  <a:cubicBezTo>
                    <a:pt x="3376" y="1308"/>
                    <a:pt x="3309" y="1191"/>
                    <a:pt x="3259" y="1058"/>
                  </a:cubicBezTo>
                  <a:cubicBezTo>
                    <a:pt x="3192" y="941"/>
                    <a:pt x="3159" y="807"/>
                    <a:pt x="3142" y="673"/>
                  </a:cubicBezTo>
                  <a:cubicBezTo>
                    <a:pt x="3125" y="523"/>
                    <a:pt x="3125" y="356"/>
                    <a:pt x="3142" y="205"/>
                  </a:cubicBezTo>
                  <a:cubicBezTo>
                    <a:pt x="3167" y="94"/>
                    <a:pt x="3090" y="1"/>
                    <a:pt x="3002"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490;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491;p60"/>
            <p:cNvSpPr/>
            <p:nvPr/>
          </p:nvSpPr>
          <p:spPr>
            <a:xfrm>
              <a:off x="5547179" y="3125674"/>
              <a:ext cx="257073" cy="249189"/>
            </a:xfrm>
            <a:custGeom>
              <a:avLst/>
              <a:gdLst/>
              <a:ahLst/>
              <a:cxnLst/>
              <a:rect l="l" t="t" r="r" b="b"/>
              <a:pathLst>
                <a:path w="8021" h="7775" extrusionOk="0">
                  <a:moveTo>
                    <a:pt x="2577" y="0"/>
                  </a:moveTo>
                  <a:cubicBezTo>
                    <a:pt x="2383" y="0"/>
                    <a:pt x="2198" y="32"/>
                    <a:pt x="2039" y="118"/>
                  </a:cubicBezTo>
                  <a:cubicBezTo>
                    <a:pt x="1738" y="235"/>
                    <a:pt x="1504" y="469"/>
                    <a:pt x="1370" y="770"/>
                  </a:cubicBezTo>
                  <a:cubicBezTo>
                    <a:pt x="1237" y="1104"/>
                    <a:pt x="1437" y="1772"/>
                    <a:pt x="1537" y="2123"/>
                  </a:cubicBezTo>
                  <a:cubicBezTo>
                    <a:pt x="1638" y="2491"/>
                    <a:pt x="1721" y="2892"/>
                    <a:pt x="1521" y="3209"/>
                  </a:cubicBezTo>
                  <a:cubicBezTo>
                    <a:pt x="1320" y="3510"/>
                    <a:pt x="936" y="3644"/>
                    <a:pt x="685" y="3911"/>
                  </a:cubicBezTo>
                  <a:cubicBezTo>
                    <a:pt x="351" y="4312"/>
                    <a:pt x="401" y="4914"/>
                    <a:pt x="785" y="5248"/>
                  </a:cubicBezTo>
                  <a:cubicBezTo>
                    <a:pt x="777" y="5248"/>
                    <a:pt x="769" y="5247"/>
                    <a:pt x="761" y="5247"/>
                  </a:cubicBezTo>
                  <a:cubicBezTo>
                    <a:pt x="338" y="5247"/>
                    <a:pt x="0" y="5674"/>
                    <a:pt x="0" y="6100"/>
                  </a:cubicBezTo>
                  <a:cubicBezTo>
                    <a:pt x="50" y="6551"/>
                    <a:pt x="318" y="6935"/>
                    <a:pt x="735" y="7119"/>
                  </a:cubicBezTo>
                  <a:cubicBezTo>
                    <a:pt x="1082" y="7285"/>
                    <a:pt x="1469" y="7356"/>
                    <a:pt x="1861" y="7356"/>
                  </a:cubicBezTo>
                  <a:cubicBezTo>
                    <a:pt x="1903" y="7356"/>
                    <a:pt x="1946" y="7355"/>
                    <a:pt x="1988" y="7353"/>
                  </a:cubicBezTo>
                  <a:cubicBezTo>
                    <a:pt x="2540" y="7353"/>
                    <a:pt x="3074" y="7303"/>
                    <a:pt x="3592" y="7186"/>
                  </a:cubicBezTo>
                  <a:cubicBezTo>
                    <a:pt x="4027" y="7102"/>
                    <a:pt x="4495" y="6952"/>
                    <a:pt x="4762" y="6601"/>
                  </a:cubicBezTo>
                  <a:cubicBezTo>
                    <a:pt x="4812" y="6551"/>
                    <a:pt x="4862" y="6484"/>
                    <a:pt x="4896" y="6434"/>
                  </a:cubicBezTo>
                  <a:lnTo>
                    <a:pt x="4979" y="7286"/>
                  </a:lnTo>
                  <a:cubicBezTo>
                    <a:pt x="5397" y="7570"/>
                    <a:pt x="5882" y="7737"/>
                    <a:pt x="6383" y="7771"/>
                  </a:cubicBezTo>
                  <a:cubicBezTo>
                    <a:pt x="6418" y="7773"/>
                    <a:pt x="6452" y="7774"/>
                    <a:pt x="6487" y="7774"/>
                  </a:cubicBezTo>
                  <a:cubicBezTo>
                    <a:pt x="6967" y="7774"/>
                    <a:pt x="7423" y="7560"/>
                    <a:pt x="7719" y="7186"/>
                  </a:cubicBezTo>
                  <a:cubicBezTo>
                    <a:pt x="8020" y="6768"/>
                    <a:pt x="8004" y="6183"/>
                    <a:pt x="7669" y="5799"/>
                  </a:cubicBezTo>
                  <a:cubicBezTo>
                    <a:pt x="7536" y="5699"/>
                    <a:pt x="7435" y="5599"/>
                    <a:pt x="7335" y="5465"/>
                  </a:cubicBezTo>
                  <a:cubicBezTo>
                    <a:pt x="7252" y="5281"/>
                    <a:pt x="7252" y="5047"/>
                    <a:pt x="7318" y="4864"/>
                  </a:cubicBezTo>
                  <a:cubicBezTo>
                    <a:pt x="7402" y="4663"/>
                    <a:pt x="7435" y="4446"/>
                    <a:pt x="7419" y="4229"/>
                  </a:cubicBezTo>
                  <a:cubicBezTo>
                    <a:pt x="7318" y="3711"/>
                    <a:pt x="6583" y="3510"/>
                    <a:pt x="6450" y="2992"/>
                  </a:cubicBezTo>
                  <a:cubicBezTo>
                    <a:pt x="6383" y="2708"/>
                    <a:pt x="6500" y="2424"/>
                    <a:pt x="6533" y="2140"/>
                  </a:cubicBezTo>
                  <a:cubicBezTo>
                    <a:pt x="6651" y="1240"/>
                    <a:pt x="5933" y="544"/>
                    <a:pt x="5128" y="544"/>
                  </a:cubicBezTo>
                  <a:cubicBezTo>
                    <a:pt x="4902" y="544"/>
                    <a:pt x="4668" y="599"/>
                    <a:pt x="4445" y="720"/>
                  </a:cubicBezTo>
                  <a:cubicBezTo>
                    <a:pt x="4227" y="436"/>
                    <a:pt x="3927" y="252"/>
                    <a:pt x="3576" y="168"/>
                  </a:cubicBezTo>
                  <a:cubicBezTo>
                    <a:pt x="3269" y="94"/>
                    <a:pt x="2910" y="0"/>
                    <a:pt x="25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492;p60"/>
            <p:cNvSpPr/>
            <p:nvPr/>
          </p:nvSpPr>
          <p:spPr>
            <a:xfrm>
              <a:off x="5536442" y="3655333"/>
              <a:ext cx="89996" cy="719202"/>
            </a:xfrm>
            <a:custGeom>
              <a:avLst/>
              <a:gdLst/>
              <a:ahLst/>
              <a:cxnLst/>
              <a:rect l="l" t="t" r="r" b="b"/>
              <a:pathLst>
                <a:path w="2808" h="22440" extrusionOk="0">
                  <a:moveTo>
                    <a:pt x="2808" y="0"/>
                  </a:moveTo>
                  <a:cubicBezTo>
                    <a:pt x="2808" y="1"/>
                    <a:pt x="1" y="9173"/>
                    <a:pt x="168" y="12130"/>
                  </a:cubicBezTo>
                  <a:cubicBezTo>
                    <a:pt x="352" y="15071"/>
                    <a:pt x="2491" y="22440"/>
                    <a:pt x="2491" y="22440"/>
                  </a:cubicBezTo>
                  <a:lnTo>
                    <a:pt x="280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493;p60"/>
            <p:cNvSpPr/>
            <p:nvPr/>
          </p:nvSpPr>
          <p:spPr>
            <a:xfrm>
              <a:off x="5596440" y="3602290"/>
              <a:ext cx="200825" cy="773334"/>
            </a:xfrm>
            <a:custGeom>
              <a:avLst/>
              <a:gdLst/>
              <a:ahLst/>
              <a:cxnLst/>
              <a:rect l="l" t="t" r="r" b="b"/>
              <a:pathLst>
                <a:path w="6266" h="24129" extrusionOk="0">
                  <a:moveTo>
                    <a:pt x="1036" y="1"/>
                  </a:moveTo>
                  <a:lnTo>
                    <a:pt x="0" y="12064"/>
                  </a:lnTo>
                  <a:lnTo>
                    <a:pt x="619" y="24128"/>
                  </a:lnTo>
                  <a:lnTo>
                    <a:pt x="2707" y="24078"/>
                  </a:lnTo>
                  <a:cubicBezTo>
                    <a:pt x="2707" y="24078"/>
                    <a:pt x="3659" y="14203"/>
                    <a:pt x="3726" y="12014"/>
                  </a:cubicBezTo>
                  <a:cubicBezTo>
                    <a:pt x="3743" y="11296"/>
                    <a:pt x="4812" y="8155"/>
                    <a:pt x="5865" y="5515"/>
                  </a:cubicBezTo>
                  <a:cubicBezTo>
                    <a:pt x="6066" y="5013"/>
                    <a:pt x="6199" y="4479"/>
                    <a:pt x="6249" y="3927"/>
                  </a:cubicBezTo>
                  <a:cubicBezTo>
                    <a:pt x="6266" y="3777"/>
                    <a:pt x="6266" y="3627"/>
                    <a:pt x="6266" y="3460"/>
                  </a:cubicBezTo>
                  <a:cubicBezTo>
                    <a:pt x="6233" y="1913"/>
                    <a:pt x="5007" y="101"/>
                    <a:pt x="4930" y="101"/>
                  </a:cubicBezTo>
                  <a:cubicBezTo>
                    <a:pt x="4930" y="101"/>
                    <a:pt x="4930" y="101"/>
                    <a:pt x="4929" y="101"/>
                  </a:cubicBezTo>
                  <a:lnTo>
                    <a:pt x="1036"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494;p60"/>
            <p:cNvSpPr/>
            <p:nvPr/>
          </p:nvSpPr>
          <p:spPr>
            <a:xfrm>
              <a:off x="5493079" y="3606040"/>
              <a:ext cx="338480" cy="398606"/>
            </a:xfrm>
            <a:custGeom>
              <a:avLst/>
              <a:gdLst/>
              <a:ahLst/>
              <a:cxnLst/>
              <a:rect l="l" t="t" r="r" b="b"/>
              <a:pathLst>
                <a:path w="10561" h="12437" extrusionOk="0">
                  <a:moveTo>
                    <a:pt x="8990" y="1"/>
                  </a:moveTo>
                  <a:lnTo>
                    <a:pt x="2824" y="719"/>
                  </a:lnTo>
                  <a:lnTo>
                    <a:pt x="1638" y="5281"/>
                  </a:lnTo>
                  <a:lnTo>
                    <a:pt x="1" y="12415"/>
                  </a:lnTo>
                  <a:cubicBezTo>
                    <a:pt x="301" y="11830"/>
                    <a:pt x="800" y="11609"/>
                    <a:pt x="1400" y="11609"/>
                  </a:cubicBezTo>
                  <a:cubicBezTo>
                    <a:pt x="2033" y="11609"/>
                    <a:pt x="2780" y="11855"/>
                    <a:pt x="3526" y="12181"/>
                  </a:cubicBezTo>
                  <a:cubicBezTo>
                    <a:pt x="3934" y="12363"/>
                    <a:pt x="4286" y="12437"/>
                    <a:pt x="4610" y="12437"/>
                  </a:cubicBezTo>
                  <a:cubicBezTo>
                    <a:pt x="5387" y="12437"/>
                    <a:pt x="5994" y="12012"/>
                    <a:pt x="6784" y="11647"/>
                  </a:cubicBezTo>
                  <a:cubicBezTo>
                    <a:pt x="6963" y="11562"/>
                    <a:pt x="7156" y="11527"/>
                    <a:pt x="7351" y="11527"/>
                  </a:cubicBezTo>
                  <a:cubicBezTo>
                    <a:pt x="8228" y="11527"/>
                    <a:pt x="9157" y="12232"/>
                    <a:pt x="9157" y="12232"/>
                  </a:cubicBezTo>
                  <a:cubicBezTo>
                    <a:pt x="9157" y="12232"/>
                    <a:pt x="8388" y="8372"/>
                    <a:pt x="9474" y="5214"/>
                  </a:cubicBezTo>
                  <a:cubicBezTo>
                    <a:pt x="10560" y="2023"/>
                    <a:pt x="8990" y="1"/>
                    <a:pt x="89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495;p60"/>
            <p:cNvSpPr/>
            <p:nvPr/>
          </p:nvSpPr>
          <p:spPr>
            <a:xfrm>
              <a:off x="5560031" y="4374503"/>
              <a:ext cx="128008" cy="29262"/>
            </a:xfrm>
            <a:custGeom>
              <a:avLst/>
              <a:gdLst/>
              <a:ahLst/>
              <a:cxnLst/>
              <a:rect l="l" t="t" r="r" b="b"/>
              <a:pathLst>
                <a:path w="3994" h="913" extrusionOk="0">
                  <a:moveTo>
                    <a:pt x="3993" y="1"/>
                  </a:moveTo>
                  <a:lnTo>
                    <a:pt x="1838" y="34"/>
                  </a:lnTo>
                  <a:lnTo>
                    <a:pt x="1838" y="318"/>
                  </a:lnTo>
                  <a:cubicBezTo>
                    <a:pt x="1838" y="318"/>
                    <a:pt x="0" y="719"/>
                    <a:pt x="451" y="853"/>
                  </a:cubicBezTo>
                  <a:cubicBezTo>
                    <a:pt x="605" y="898"/>
                    <a:pt x="1054" y="913"/>
                    <a:pt x="1583" y="913"/>
                  </a:cubicBezTo>
                  <a:cubicBezTo>
                    <a:pt x="2433" y="913"/>
                    <a:pt x="3489" y="873"/>
                    <a:pt x="3860" y="853"/>
                  </a:cubicBezTo>
                  <a:lnTo>
                    <a:pt x="3993" y="836"/>
                  </a:lnTo>
                  <a:lnTo>
                    <a:pt x="399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496;p60"/>
            <p:cNvSpPr/>
            <p:nvPr/>
          </p:nvSpPr>
          <p:spPr>
            <a:xfrm>
              <a:off x="5662848" y="4381906"/>
              <a:ext cx="25191" cy="19935"/>
            </a:xfrm>
            <a:custGeom>
              <a:avLst/>
              <a:gdLst/>
              <a:ahLst/>
              <a:cxnLst/>
              <a:rect l="l" t="t" r="r" b="b"/>
              <a:pathLst>
                <a:path w="786" h="622" extrusionOk="0">
                  <a:moveTo>
                    <a:pt x="729" y="1"/>
                  </a:moveTo>
                  <a:cubicBezTo>
                    <a:pt x="564" y="1"/>
                    <a:pt x="404" y="64"/>
                    <a:pt x="284" y="154"/>
                  </a:cubicBezTo>
                  <a:cubicBezTo>
                    <a:pt x="134" y="271"/>
                    <a:pt x="34" y="438"/>
                    <a:pt x="0" y="622"/>
                  </a:cubicBezTo>
                  <a:lnTo>
                    <a:pt x="785" y="605"/>
                  </a:lnTo>
                  <a:lnTo>
                    <a:pt x="785" y="4"/>
                  </a:lnTo>
                  <a:cubicBezTo>
                    <a:pt x="766" y="2"/>
                    <a:pt x="748" y="1"/>
                    <a:pt x="7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497;p60"/>
            <p:cNvSpPr/>
            <p:nvPr/>
          </p:nvSpPr>
          <p:spPr>
            <a:xfrm>
              <a:off x="5569646" y="4392162"/>
              <a:ext cx="118393" cy="11570"/>
            </a:xfrm>
            <a:custGeom>
              <a:avLst/>
              <a:gdLst/>
              <a:ahLst/>
              <a:cxnLst/>
              <a:rect l="l" t="t" r="r" b="b"/>
              <a:pathLst>
                <a:path w="3694" h="361" extrusionOk="0">
                  <a:moveTo>
                    <a:pt x="636" y="1"/>
                  </a:moveTo>
                  <a:cubicBezTo>
                    <a:pt x="636" y="1"/>
                    <a:pt x="1" y="185"/>
                    <a:pt x="84" y="285"/>
                  </a:cubicBezTo>
                  <a:cubicBezTo>
                    <a:pt x="126" y="335"/>
                    <a:pt x="757" y="360"/>
                    <a:pt x="1513" y="360"/>
                  </a:cubicBezTo>
                  <a:cubicBezTo>
                    <a:pt x="2269" y="360"/>
                    <a:pt x="3150" y="335"/>
                    <a:pt x="3693" y="285"/>
                  </a:cubicBezTo>
                  <a:lnTo>
                    <a:pt x="3693" y="235"/>
                  </a:lnTo>
                  <a:lnTo>
                    <a:pt x="836" y="268"/>
                  </a:lnTo>
                  <a:cubicBezTo>
                    <a:pt x="836" y="268"/>
                    <a:pt x="769" y="1"/>
                    <a:pt x="636"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498;p60"/>
            <p:cNvSpPr/>
            <p:nvPr/>
          </p:nvSpPr>
          <p:spPr>
            <a:xfrm>
              <a:off x="5576088" y="4399149"/>
              <a:ext cx="111406" cy="1635"/>
            </a:xfrm>
            <a:custGeom>
              <a:avLst/>
              <a:gdLst/>
              <a:ahLst/>
              <a:cxnLst/>
              <a:rect l="l" t="t" r="r" b="b"/>
              <a:pathLst>
                <a:path w="3476" h="51" extrusionOk="0">
                  <a:moveTo>
                    <a:pt x="3359" y="0"/>
                  </a:moveTo>
                  <a:lnTo>
                    <a:pt x="2974" y="17"/>
                  </a:lnTo>
                  <a:cubicBezTo>
                    <a:pt x="2640" y="17"/>
                    <a:pt x="2189" y="34"/>
                    <a:pt x="1688" y="34"/>
                  </a:cubicBezTo>
                  <a:cubicBezTo>
                    <a:pt x="1187" y="34"/>
                    <a:pt x="719" y="34"/>
                    <a:pt x="401" y="17"/>
                  </a:cubicBezTo>
                  <a:lnTo>
                    <a:pt x="0" y="17"/>
                  </a:lnTo>
                  <a:lnTo>
                    <a:pt x="401" y="34"/>
                  </a:lnTo>
                  <a:cubicBezTo>
                    <a:pt x="719" y="50"/>
                    <a:pt x="1187" y="50"/>
                    <a:pt x="1688" y="50"/>
                  </a:cubicBezTo>
                  <a:cubicBezTo>
                    <a:pt x="2189" y="50"/>
                    <a:pt x="2640" y="50"/>
                    <a:pt x="2974" y="34"/>
                  </a:cubicBezTo>
                  <a:lnTo>
                    <a:pt x="3359" y="17"/>
                  </a:lnTo>
                  <a:lnTo>
                    <a:pt x="34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499;p60"/>
            <p:cNvSpPr/>
            <p:nvPr/>
          </p:nvSpPr>
          <p:spPr>
            <a:xfrm>
              <a:off x="5589485" y="4391105"/>
              <a:ext cx="6987" cy="10737"/>
            </a:xfrm>
            <a:custGeom>
              <a:avLst/>
              <a:gdLst/>
              <a:ahLst/>
              <a:cxnLst/>
              <a:rect l="l" t="t" r="r" b="b"/>
              <a:pathLst>
                <a:path w="218" h="335" extrusionOk="0">
                  <a:moveTo>
                    <a:pt x="0" y="1"/>
                  </a:moveTo>
                  <a:lnTo>
                    <a:pt x="0" y="1"/>
                  </a:lnTo>
                  <a:cubicBezTo>
                    <a:pt x="50" y="51"/>
                    <a:pt x="100" y="101"/>
                    <a:pt x="134" y="151"/>
                  </a:cubicBezTo>
                  <a:cubicBezTo>
                    <a:pt x="167" y="218"/>
                    <a:pt x="201" y="285"/>
                    <a:pt x="217" y="335"/>
                  </a:cubicBezTo>
                  <a:cubicBezTo>
                    <a:pt x="217" y="201"/>
                    <a:pt x="134" y="67"/>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500;p60"/>
            <p:cNvSpPr/>
            <p:nvPr/>
          </p:nvSpPr>
          <p:spPr>
            <a:xfrm>
              <a:off x="5614099" y="4384150"/>
              <a:ext cx="4327" cy="5929"/>
            </a:xfrm>
            <a:custGeom>
              <a:avLst/>
              <a:gdLst/>
              <a:ahLst/>
              <a:cxnLst/>
              <a:rect l="l" t="t" r="r" b="b"/>
              <a:pathLst>
                <a:path w="135" h="185" extrusionOk="0">
                  <a:moveTo>
                    <a:pt x="1" y="0"/>
                  </a:moveTo>
                  <a:cubicBezTo>
                    <a:pt x="1" y="17"/>
                    <a:pt x="17" y="50"/>
                    <a:pt x="51" y="101"/>
                  </a:cubicBezTo>
                  <a:cubicBezTo>
                    <a:pt x="84" y="151"/>
                    <a:pt x="118" y="184"/>
                    <a:pt x="118" y="184"/>
                  </a:cubicBezTo>
                  <a:cubicBezTo>
                    <a:pt x="134" y="184"/>
                    <a:pt x="101" y="134"/>
                    <a:pt x="68" y="84"/>
                  </a:cubicBezTo>
                  <a:cubicBezTo>
                    <a:pt x="51" y="34"/>
                    <a:pt x="1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501;p60"/>
            <p:cNvSpPr/>
            <p:nvPr/>
          </p:nvSpPr>
          <p:spPr>
            <a:xfrm>
              <a:off x="5618939" y="4383060"/>
              <a:ext cx="4840" cy="4327"/>
            </a:xfrm>
            <a:custGeom>
              <a:avLst/>
              <a:gdLst/>
              <a:ahLst/>
              <a:cxnLst/>
              <a:rect l="l" t="t" r="r" b="b"/>
              <a:pathLst>
                <a:path w="151" h="135" extrusionOk="0">
                  <a:moveTo>
                    <a:pt x="17" y="1"/>
                  </a:moveTo>
                  <a:lnTo>
                    <a:pt x="17" y="1"/>
                  </a:lnTo>
                  <a:cubicBezTo>
                    <a:pt x="0" y="18"/>
                    <a:pt x="33" y="51"/>
                    <a:pt x="67" y="84"/>
                  </a:cubicBezTo>
                  <a:cubicBezTo>
                    <a:pt x="100" y="118"/>
                    <a:pt x="134" y="135"/>
                    <a:pt x="150" y="135"/>
                  </a:cubicBezTo>
                  <a:cubicBezTo>
                    <a:pt x="150" y="118"/>
                    <a:pt x="117" y="84"/>
                    <a:pt x="84" y="51"/>
                  </a:cubicBezTo>
                  <a:cubicBezTo>
                    <a:pt x="50" y="34"/>
                    <a:pt x="17"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502;p60"/>
            <p:cNvSpPr/>
            <p:nvPr/>
          </p:nvSpPr>
          <p:spPr>
            <a:xfrm>
              <a:off x="5622913" y="4378733"/>
              <a:ext cx="4070" cy="2468"/>
            </a:xfrm>
            <a:custGeom>
              <a:avLst/>
              <a:gdLst/>
              <a:ahLst/>
              <a:cxnLst/>
              <a:rect l="l" t="t" r="r" b="b"/>
              <a:pathLst>
                <a:path w="127" h="77" extrusionOk="0">
                  <a:moveTo>
                    <a:pt x="66" y="0"/>
                  </a:moveTo>
                  <a:cubicBezTo>
                    <a:pt x="33" y="0"/>
                    <a:pt x="1" y="25"/>
                    <a:pt x="10" y="69"/>
                  </a:cubicBezTo>
                  <a:cubicBezTo>
                    <a:pt x="26" y="75"/>
                    <a:pt x="41" y="77"/>
                    <a:pt x="55" y="77"/>
                  </a:cubicBezTo>
                  <a:cubicBezTo>
                    <a:pt x="82" y="77"/>
                    <a:pt x="104" y="69"/>
                    <a:pt x="127" y="69"/>
                  </a:cubicBezTo>
                  <a:cubicBezTo>
                    <a:pt x="127" y="21"/>
                    <a:pt x="96" y="0"/>
                    <a:pt x="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503;p60"/>
            <p:cNvSpPr/>
            <p:nvPr/>
          </p:nvSpPr>
          <p:spPr>
            <a:xfrm>
              <a:off x="5619997" y="4376105"/>
              <a:ext cx="8077" cy="1154"/>
            </a:xfrm>
            <a:custGeom>
              <a:avLst/>
              <a:gdLst/>
              <a:ahLst/>
              <a:cxnLst/>
              <a:rect l="l" t="t" r="r" b="b"/>
              <a:pathLst>
                <a:path w="252" h="36" extrusionOk="0">
                  <a:moveTo>
                    <a:pt x="251" y="1"/>
                  </a:moveTo>
                  <a:cubicBezTo>
                    <a:pt x="218" y="1"/>
                    <a:pt x="168" y="1"/>
                    <a:pt x="134" y="17"/>
                  </a:cubicBezTo>
                  <a:lnTo>
                    <a:pt x="0" y="17"/>
                  </a:lnTo>
                  <a:cubicBezTo>
                    <a:pt x="32" y="30"/>
                    <a:pt x="67" y="36"/>
                    <a:pt x="101" y="36"/>
                  </a:cubicBezTo>
                  <a:cubicBezTo>
                    <a:pt x="156" y="36"/>
                    <a:pt x="210" y="2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504;p60"/>
            <p:cNvSpPr/>
            <p:nvPr/>
          </p:nvSpPr>
          <p:spPr>
            <a:xfrm>
              <a:off x="5602337" y="4378060"/>
              <a:ext cx="13397" cy="7179"/>
            </a:xfrm>
            <a:custGeom>
              <a:avLst/>
              <a:gdLst/>
              <a:ahLst/>
              <a:cxnLst/>
              <a:rect l="l" t="t" r="r" b="b"/>
              <a:pathLst>
                <a:path w="418" h="224" extrusionOk="0">
                  <a:moveTo>
                    <a:pt x="134" y="0"/>
                  </a:moveTo>
                  <a:cubicBezTo>
                    <a:pt x="99" y="0"/>
                    <a:pt x="65" y="8"/>
                    <a:pt x="34" y="23"/>
                  </a:cubicBezTo>
                  <a:cubicBezTo>
                    <a:pt x="17" y="40"/>
                    <a:pt x="0" y="57"/>
                    <a:pt x="17" y="73"/>
                  </a:cubicBezTo>
                  <a:cubicBezTo>
                    <a:pt x="17" y="90"/>
                    <a:pt x="34" y="107"/>
                    <a:pt x="50" y="124"/>
                  </a:cubicBezTo>
                  <a:cubicBezTo>
                    <a:pt x="67" y="140"/>
                    <a:pt x="100" y="157"/>
                    <a:pt x="134" y="157"/>
                  </a:cubicBezTo>
                  <a:cubicBezTo>
                    <a:pt x="184" y="174"/>
                    <a:pt x="234" y="190"/>
                    <a:pt x="284" y="190"/>
                  </a:cubicBezTo>
                  <a:lnTo>
                    <a:pt x="384" y="190"/>
                  </a:lnTo>
                  <a:cubicBezTo>
                    <a:pt x="384" y="190"/>
                    <a:pt x="384" y="189"/>
                    <a:pt x="384" y="188"/>
                  </a:cubicBezTo>
                  <a:lnTo>
                    <a:pt x="384" y="188"/>
                  </a:lnTo>
                  <a:cubicBezTo>
                    <a:pt x="385" y="188"/>
                    <a:pt x="385" y="188"/>
                    <a:pt x="385" y="189"/>
                  </a:cubicBezTo>
                  <a:lnTo>
                    <a:pt x="385" y="189"/>
                  </a:lnTo>
                  <a:cubicBezTo>
                    <a:pt x="385" y="188"/>
                    <a:pt x="385" y="188"/>
                    <a:pt x="384" y="187"/>
                  </a:cubicBezTo>
                  <a:lnTo>
                    <a:pt x="384" y="187"/>
                  </a:lnTo>
                  <a:cubicBezTo>
                    <a:pt x="384" y="188"/>
                    <a:pt x="384" y="188"/>
                    <a:pt x="384" y="188"/>
                  </a:cubicBezTo>
                  <a:lnTo>
                    <a:pt x="384" y="188"/>
                  </a:lnTo>
                  <a:cubicBezTo>
                    <a:pt x="361" y="186"/>
                    <a:pt x="327" y="182"/>
                    <a:pt x="284" y="174"/>
                  </a:cubicBezTo>
                  <a:cubicBezTo>
                    <a:pt x="234" y="157"/>
                    <a:pt x="184" y="157"/>
                    <a:pt x="134" y="140"/>
                  </a:cubicBezTo>
                  <a:cubicBezTo>
                    <a:pt x="117" y="124"/>
                    <a:pt x="84" y="124"/>
                    <a:pt x="67" y="107"/>
                  </a:cubicBezTo>
                  <a:cubicBezTo>
                    <a:pt x="34" y="90"/>
                    <a:pt x="34" y="57"/>
                    <a:pt x="50" y="40"/>
                  </a:cubicBezTo>
                  <a:cubicBezTo>
                    <a:pt x="75" y="32"/>
                    <a:pt x="105" y="27"/>
                    <a:pt x="134" y="27"/>
                  </a:cubicBezTo>
                  <a:cubicBezTo>
                    <a:pt x="163" y="27"/>
                    <a:pt x="192" y="32"/>
                    <a:pt x="217" y="40"/>
                  </a:cubicBezTo>
                  <a:cubicBezTo>
                    <a:pt x="267" y="40"/>
                    <a:pt x="301" y="73"/>
                    <a:pt x="334" y="107"/>
                  </a:cubicBezTo>
                  <a:cubicBezTo>
                    <a:pt x="357" y="129"/>
                    <a:pt x="372" y="160"/>
                    <a:pt x="384" y="187"/>
                  </a:cubicBezTo>
                  <a:lnTo>
                    <a:pt x="384" y="187"/>
                  </a:lnTo>
                  <a:cubicBezTo>
                    <a:pt x="383" y="155"/>
                    <a:pt x="367" y="123"/>
                    <a:pt x="351" y="107"/>
                  </a:cubicBezTo>
                  <a:cubicBezTo>
                    <a:pt x="293" y="38"/>
                    <a:pt x="212" y="0"/>
                    <a:pt x="134" y="0"/>
                  </a:cubicBezTo>
                  <a:close/>
                  <a:moveTo>
                    <a:pt x="385" y="189"/>
                  </a:moveTo>
                  <a:lnTo>
                    <a:pt x="385" y="189"/>
                  </a:lnTo>
                  <a:cubicBezTo>
                    <a:pt x="385" y="189"/>
                    <a:pt x="385" y="190"/>
                    <a:pt x="386" y="190"/>
                  </a:cubicBezTo>
                  <a:lnTo>
                    <a:pt x="418" y="190"/>
                  </a:lnTo>
                  <a:cubicBezTo>
                    <a:pt x="418" y="190"/>
                    <a:pt x="406" y="190"/>
                    <a:pt x="385" y="189"/>
                  </a:cubicBezTo>
                  <a:close/>
                  <a:moveTo>
                    <a:pt x="384" y="190"/>
                  </a:moveTo>
                  <a:cubicBezTo>
                    <a:pt x="385" y="191"/>
                    <a:pt x="386" y="192"/>
                    <a:pt x="387" y="193"/>
                  </a:cubicBezTo>
                  <a:lnTo>
                    <a:pt x="387" y="193"/>
                  </a:lnTo>
                  <a:cubicBezTo>
                    <a:pt x="387" y="192"/>
                    <a:pt x="386" y="191"/>
                    <a:pt x="386" y="190"/>
                  </a:cubicBezTo>
                  <a:close/>
                  <a:moveTo>
                    <a:pt x="387" y="193"/>
                  </a:moveTo>
                  <a:cubicBezTo>
                    <a:pt x="392" y="204"/>
                    <a:pt x="396" y="215"/>
                    <a:pt x="401" y="224"/>
                  </a:cubicBezTo>
                  <a:cubicBezTo>
                    <a:pt x="401" y="224"/>
                    <a:pt x="401" y="209"/>
                    <a:pt x="387" y="19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505;p60"/>
            <p:cNvSpPr/>
            <p:nvPr/>
          </p:nvSpPr>
          <p:spPr>
            <a:xfrm>
              <a:off x="5613555" y="4375592"/>
              <a:ext cx="7019" cy="8589"/>
            </a:xfrm>
            <a:custGeom>
              <a:avLst/>
              <a:gdLst/>
              <a:ahLst/>
              <a:cxnLst/>
              <a:rect l="l" t="t" r="r" b="b"/>
              <a:pathLst>
                <a:path w="219" h="268" extrusionOk="0">
                  <a:moveTo>
                    <a:pt x="168" y="0"/>
                  </a:moveTo>
                  <a:cubicBezTo>
                    <a:pt x="118" y="17"/>
                    <a:pt x="68" y="33"/>
                    <a:pt x="51" y="84"/>
                  </a:cubicBezTo>
                  <a:cubicBezTo>
                    <a:pt x="34" y="100"/>
                    <a:pt x="18" y="150"/>
                    <a:pt x="18" y="184"/>
                  </a:cubicBezTo>
                  <a:cubicBezTo>
                    <a:pt x="1" y="217"/>
                    <a:pt x="18" y="251"/>
                    <a:pt x="34" y="267"/>
                  </a:cubicBezTo>
                  <a:cubicBezTo>
                    <a:pt x="18" y="234"/>
                    <a:pt x="34" y="217"/>
                    <a:pt x="34" y="184"/>
                  </a:cubicBezTo>
                  <a:cubicBezTo>
                    <a:pt x="34" y="150"/>
                    <a:pt x="51" y="117"/>
                    <a:pt x="68" y="84"/>
                  </a:cubicBezTo>
                  <a:cubicBezTo>
                    <a:pt x="82" y="69"/>
                    <a:pt x="109" y="30"/>
                    <a:pt x="137" y="30"/>
                  </a:cubicBezTo>
                  <a:cubicBezTo>
                    <a:pt x="142" y="30"/>
                    <a:pt x="147" y="31"/>
                    <a:pt x="151" y="33"/>
                  </a:cubicBezTo>
                  <a:cubicBezTo>
                    <a:pt x="201" y="33"/>
                    <a:pt x="185" y="84"/>
                    <a:pt x="168" y="117"/>
                  </a:cubicBezTo>
                  <a:cubicBezTo>
                    <a:pt x="151" y="150"/>
                    <a:pt x="135" y="184"/>
                    <a:pt x="101" y="201"/>
                  </a:cubicBezTo>
                  <a:cubicBezTo>
                    <a:pt x="68" y="251"/>
                    <a:pt x="34" y="267"/>
                    <a:pt x="34" y="267"/>
                  </a:cubicBezTo>
                  <a:cubicBezTo>
                    <a:pt x="68" y="267"/>
                    <a:pt x="101" y="234"/>
                    <a:pt x="118" y="217"/>
                  </a:cubicBezTo>
                  <a:cubicBezTo>
                    <a:pt x="151" y="184"/>
                    <a:pt x="168" y="167"/>
                    <a:pt x="185" y="134"/>
                  </a:cubicBezTo>
                  <a:cubicBezTo>
                    <a:pt x="201" y="117"/>
                    <a:pt x="201" y="84"/>
                    <a:pt x="201" y="67"/>
                  </a:cubicBezTo>
                  <a:cubicBezTo>
                    <a:pt x="218" y="33"/>
                    <a:pt x="185" y="17"/>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506;p60"/>
            <p:cNvSpPr/>
            <p:nvPr/>
          </p:nvSpPr>
          <p:spPr>
            <a:xfrm>
              <a:off x="5664450" y="4381458"/>
              <a:ext cx="24646" cy="19871"/>
            </a:xfrm>
            <a:custGeom>
              <a:avLst/>
              <a:gdLst/>
              <a:ahLst/>
              <a:cxnLst/>
              <a:rect l="l" t="t" r="r" b="b"/>
              <a:pathLst>
                <a:path w="769" h="620" extrusionOk="0">
                  <a:moveTo>
                    <a:pt x="602" y="1"/>
                  </a:moveTo>
                  <a:cubicBezTo>
                    <a:pt x="334" y="18"/>
                    <a:pt x="101" y="201"/>
                    <a:pt x="17" y="452"/>
                  </a:cubicBezTo>
                  <a:cubicBezTo>
                    <a:pt x="17" y="502"/>
                    <a:pt x="0" y="535"/>
                    <a:pt x="0" y="569"/>
                  </a:cubicBezTo>
                  <a:cubicBezTo>
                    <a:pt x="0" y="586"/>
                    <a:pt x="0" y="602"/>
                    <a:pt x="0" y="619"/>
                  </a:cubicBezTo>
                  <a:cubicBezTo>
                    <a:pt x="0" y="619"/>
                    <a:pt x="17" y="552"/>
                    <a:pt x="50" y="469"/>
                  </a:cubicBezTo>
                  <a:cubicBezTo>
                    <a:pt x="134" y="218"/>
                    <a:pt x="351" y="51"/>
                    <a:pt x="602" y="18"/>
                  </a:cubicBezTo>
                  <a:cubicBezTo>
                    <a:pt x="635" y="12"/>
                    <a:pt x="665" y="10"/>
                    <a:pt x="690" y="10"/>
                  </a:cubicBezTo>
                  <a:cubicBezTo>
                    <a:pt x="739" y="10"/>
                    <a:pt x="769" y="18"/>
                    <a:pt x="769" y="18"/>
                  </a:cubicBezTo>
                  <a:cubicBezTo>
                    <a:pt x="752" y="1"/>
                    <a:pt x="735" y="1"/>
                    <a:pt x="7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507;p60"/>
            <p:cNvSpPr/>
            <p:nvPr/>
          </p:nvSpPr>
          <p:spPr>
            <a:xfrm>
              <a:off x="5635541" y="4392707"/>
              <a:ext cx="20352" cy="1314"/>
            </a:xfrm>
            <a:custGeom>
              <a:avLst/>
              <a:gdLst/>
              <a:ahLst/>
              <a:cxnLst/>
              <a:rect l="l" t="t" r="r" b="b"/>
              <a:pathLst>
                <a:path w="635" h="41" extrusionOk="0">
                  <a:moveTo>
                    <a:pt x="317" y="1"/>
                  </a:moveTo>
                  <a:cubicBezTo>
                    <a:pt x="234" y="9"/>
                    <a:pt x="155" y="9"/>
                    <a:pt x="96" y="9"/>
                  </a:cubicBezTo>
                  <a:cubicBezTo>
                    <a:pt x="38" y="9"/>
                    <a:pt x="0" y="9"/>
                    <a:pt x="0" y="17"/>
                  </a:cubicBezTo>
                  <a:cubicBezTo>
                    <a:pt x="98" y="32"/>
                    <a:pt x="192" y="41"/>
                    <a:pt x="286" y="41"/>
                  </a:cubicBezTo>
                  <a:cubicBezTo>
                    <a:pt x="401" y="41"/>
                    <a:pt x="515" y="28"/>
                    <a:pt x="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508;p60"/>
            <p:cNvSpPr/>
            <p:nvPr/>
          </p:nvSpPr>
          <p:spPr>
            <a:xfrm>
              <a:off x="5667110" y="4392707"/>
              <a:ext cx="2179" cy="3782"/>
            </a:xfrm>
            <a:custGeom>
              <a:avLst/>
              <a:gdLst/>
              <a:ahLst/>
              <a:cxnLst/>
              <a:rect l="l" t="t" r="r" b="b"/>
              <a:pathLst>
                <a:path w="68" h="118" extrusionOk="0">
                  <a:moveTo>
                    <a:pt x="68" y="1"/>
                  </a:moveTo>
                  <a:cubicBezTo>
                    <a:pt x="68" y="1"/>
                    <a:pt x="34" y="17"/>
                    <a:pt x="18" y="51"/>
                  </a:cubicBezTo>
                  <a:cubicBezTo>
                    <a:pt x="1" y="84"/>
                    <a:pt x="1" y="118"/>
                    <a:pt x="18" y="118"/>
                  </a:cubicBezTo>
                  <a:cubicBezTo>
                    <a:pt x="18" y="118"/>
                    <a:pt x="34" y="101"/>
                    <a:pt x="34" y="68"/>
                  </a:cubicBezTo>
                  <a:cubicBezTo>
                    <a:pt x="51" y="34"/>
                    <a:pt x="68"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509;p60"/>
            <p:cNvSpPr/>
            <p:nvPr/>
          </p:nvSpPr>
          <p:spPr>
            <a:xfrm>
              <a:off x="5671405" y="4386297"/>
              <a:ext cx="3237" cy="2692"/>
            </a:xfrm>
            <a:custGeom>
              <a:avLst/>
              <a:gdLst/>
              <a:ahLst/>
              <a:cxnLst/>
              <a:rect l="l" t="t" r="r" b="b"/>
              <a:pathLst>
                <a:path w="101" h="84" extrusionOk="0">
                  <a:moveTo>
                    <a:pt x="84" y="0"/>
                  </a:moveTo>
                  <a:cubicBezTo>
                    <a:pt x="84" y="0"/>
                    <a:pt x="67" y="17"/>
                    <a:pt x="34" y="34"/>
                  </a:cubicBezTo>
                  <a:cubicBezTo>
                    <a:pt x="17" y="67"/>
                    <a:pt x="0" y="84"/>
                    <a:pt x="17" y="84"/>
                  </a:cubicBezTo>
                  <a:cubicBezTo>
                    <a:pt x="17" y="84"/>
                    <a:pt x="34" y="84"/>
                    <a:pt x="67" y="50"/>
                  </a:cubicBezTo>
                  <a:cubicBezTo>
                    <a:pt x="84" y="34"/>
                    <a:pt x="101" y="17"/>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510;p60"/>
            <p:cNvSpPr/>
            <p:nvPr/>
          </p:nvSpPr>
          <p:spPr>
            <a:xfrm>
              <a:off x="5677302" y="4383060"/>
              <a:ext cx="4295" cy="1859"/>
            </a:xfrm>
            <a:custGeom>
              <a:avLst/>
              <a:gdLst/>
              <a:ahLst/>
              <a:cxnLst/>
              <a:rect l="l" t="t" r="r" b="b"/>
              <a:pathLst>
                <a:path w="134" h="58" extrusionOk="0">
                  <a:moveTo>
                    <a:pt x="67" y="1"/>
                  </a:moveTo>
                  <a:cubicBezTo>
                    <a:pt x="17" y="18"/>
                    <a:pt x="0" y="51"/>
                    <a:pt x="17" y="51"/>
                  </a:cubicBezTo>
                  <a:cubicBezTo>
                    <a:pt x="17" y="56"/>
                    <a:pt x="18" y="58"/>
                    <a:pt x="21" y="58"/>
                  </a:cubicBezTo>
                  <a:cubicBezTo>
                    <a:pt x="28" y="58"/>
                    <a:pt x="43" y="46"/>
                    <a:pt x="67" y="34"/>
                  </a:cubicBezTo>
                  <a:cubicBezTo>
                    <a:pt x="101" y="18"/>
                    <a:pt x="134" y="18"/>
                    <a:pt x="134" y="18"/>
                  </a:cubicBezTo>
                  <a:cubicBezTo>
                    <a:pt x="134" y="1"/>
                    <a:pt x="101"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511;p60"/>
            <p:cNvSpPr/>
            <p:nvPr/>
          </p:nvSpPr>
          <p:spPr>
            <a:xfrm>
              <a:off x="5684802" y="4382002"/>
              <a:ext cx="2179" cy="1090"/>
            </a:xfrm>
            <a:custGeom>
              <a:avLst/>
              <a:gdLst/>
              <a:ahLst/>
              <a:cxnLst/>
              <a:rect l="l" t="t" r="r" b="b"/>
              <a:pathLst>
                <a:path w="68" h="34" extrusionOk="0">
                  <a:moveTo>
                    <a:pt x="17" y="1"/>
                  </a:moveTo>
                  <a:cubicBezTo>
                    <a:pt x="0" y="17"/>
                    <a:pt x="0" y="17"/>
                    <a:pt x="0" y="34"/>
                  </a:cubicBezTo>
                  <a:lnTo>
                    <a:pt x="34" y="34"/>
                  </a:lnTo>
                  <a:cubicBezTo>
                    <a:pt x="50" y="17"/>
                    <a:pt x="67" y="17"/>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512;p60"/>
            <p:cNvSpPr/>
            <p:nvPr/>
          </p:nvSpPr>
          <p:spPr>
            <a:xfrm>
              <a:off x="5497373" y="3325731"/>
              <a:ext cx="319186" cy="322647"/>
            </a:xfrm>
            <a:custGeom>
              <a:avLst/>
              <a:gdLst/>
              <a:ahLst/>
              <a:cxnLst/>
              <a:rect l="l" t="t" r="r" b="b"/>
              <a:pathLst>
                <a:path w="9959" h="10067" extrusionOk="0">
                  <a:moveTo>
                    <a:pt x="6885" y="0"/>
                  </a:moveTo>
                  <a:cubicBezTo>
                    <a:pt x="6813" y="0"/>
                    <a:pt x="6740" y="3"/>
                    <a:pt x="6667" y="8"/>
                  </a:cubicBezTo>
                  <a:lnTo>
                    <a:pt x="4294" y="159"/>
                  </a:lnTo>
                  <a:cubicBezTo>
                    <a:pt x="4294" y="159"/>
                    <a:pt x="4170" y="133"/>
                    <a:pt x="3962" y="133"/>
                  </a:cubicBezTo>
                  <a:cubicBezTo>
                    <a:pt x="3364" y="133"/>
                    <a:pt x="2076" y="345"/>
                    <a:pt x="1120" y="1997"/>
                  </a:cubicBezTo>
                  <a:lnTo>
                    <a:pt x="0" y="4085"/>
                  </a:lnTo>
                  <a:lnTo>
                    <a:pt x="2406" y="5439"/>
                  </a:lnTo>
                  <a:lnTo>
                    <a:pt x="2573" y="5255"/>
                  </a:lnTo>
                  <a:lnTo>
                    <a:pt x="2740" y="5589"/>
                  </a:lnTo>
                  <a:lnTo>
                    <a:pt x="2590" y="10067"/>
                  </a:lnTo>
                  <a:lnTo>
                    <a:pt x="9106" y="8830"/>
                  </a:lnTo>
                  <a:lnTo>
                    <a:pt x="8572" y="8079"/>
                  </a:lnTo>
                  <a:cubicBezTo>
                    <a:pt x="8054" y="7360"/>
                    <a:pt x="8171" y="6374"/>
                    <a:pt x="8371" y="5522"/>
                  </a:cubicBezTo>
                  <a:lnTo>
                    <a:pt x="8455" y="5238"/>
                  </a:lnTo>
                  <a:lnTo>
                    <a:pt x="9825" y="5255"/>
                  </a:lnTo>
                  <a:cubicBezTo>
                    <a:pt x="9825" y="5255"/>
                    <a:pt x="9959" y="4486"/>
                    <a:pt x="9825" y="2765"/>
                  </a:cubicBezTo>
                  <a:cubicBezTo>
                    <a:pt x="9825" y="2732"/>
                    <a:pt x="9825" y="2715"/>
                    <a:pt x="9825" y="2682"/>
                  </a:cubicBezTo>
                  <a:cubicBezTo>
                    <a:pt x="9681" y="1151"/>
                    <a:pt x="8396" y="0"/>
                    <a:pt x="68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13;p60"/>
            <p:cNvSpPr/>
            <p:nvPr/>
          </p:nvSpPr>
          <p:spPr>
            <a:xfrm>
              <a:off x="5574998" y="3433098"/>
              <a:ext cx="15031" cy="71760"/>
            </a:xfrm>
            <a:custGeom>
              <a:avLst/>
              <a:gdLst/>
              <a:ahLst/>
              <a:cxnLst/>
              <a:rect l="l" t="t" r="r" b="b"/>
              <a:pathLst>
                <a:path w="469" h="2239" extrusionOk="0">
                  <a:moveTo>
                    <a:pt x="469" y="0"/>
                  </a:moveTo>
                  <a:lnTo>
                    <a:pt x="469" y="0"/>
                  </a:lnTo>
                  <a:cubicBezTo>
                    <a:pt x="419" y="100"/>
                    <a:pt x="369" y="217"/>
                    <a:pt x="335" y="317"/>
                  </a:cubicBezTo>
                  <a:cubicBezTo>
                    <a:pt x="268" y="535"/>
                    <a:pt x="168" y="802"/>
                    <a:pt x="68" y="1120"/>
                  </a:cubicBezTo>
                  <a:cubicBezTo>
                    <a:pt x="18" y="1270"/>
                    <a:pt x="1" y="1420"/>
                    <a:pt x="18" y="1587"/>
                  </a:cubicBezTo>
                  <a:cubicBezTo>
                    <a:pt x="34" y="1704"/>
                    <a:pt x="84" y="1838"/>
                    <a:pt x="135" y="1955"/>
                  </a:cubicBezTo>
                  <a:cubicBezTo>
                    <a:pt x="185" y="2055"/>
                    <a:pt x="252" y="2155"/>
                    <a:pt x="318" y="2239"/>
                  </a:cubicBezTo>
                  <a:cubicBezTo>
                    <a:pt x="285" y="2139"/>
                    <a:pt x="235" y="2038"/>
                    <a:pt x="185" y="1922"/>
                  </a:cubicBezTo>
                  <a:cubicBezTo>
                    <a:pt x="68" y="1688"/>
                    <a:pt x="51" y="1404"/>
                    <a:pt x="135" y="1136"/>
                  </a:cubicBezTo>
                  <a:cubicBezTo>
                    <a:pt x="235" y="835"/>
                    <a:pt x="318" y="568"/>
                    <a:pt x="385" y="334"/>
                  </a:cubicBezTo>
                  <a:cubicBezTo>
                    <a:pt x="435" y="234"/>
                    <a:pt x="452" y="117"/>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4;p60"/>
            <p:cNvSpPr/>
            <p:nvPr/>
          </p:nvSpPr>
          <p:spPr>
            <a:xfrm>
              <a:off x="5725505" y="3419701"/>
              <a:ext cx="86759" cy="73266"/>
            </a:xfrm>
            <a:custGeom>
              <a:avLst/>
              <a:gdLst/>
              <a:ahLst/>
              <a:cxnLst/>
              <a:rect l="l" t="t" r="r" b="b"/>
              <a:pathLst>
                <a:path w="2707" h="2286" extrusionOk="0">
                  <a:moveTo>
                    <a:pt x="134" y="0"/>
                  </a:moveTo>
                  <a:cubicBezTo>
                    <a:pt x="117" y="50"/>
                    <a:pt x="100" y="101"/>
                    <a:pt x="100" y="151"/>
                  </a:cubicBezTo>
                  <a:cubicBezTo>
                    <a:pt x="84" y="251"/>
                    <a:pt x="84" y="401"/>
                    <a:pt x="67" y="585"/>
                  </a:cubicBezTo>
                  <a:cubicBezTo>
                    <a:pt x="50" y="953"/>
                    <a:pt x="50" y="1471"/>
                    <a:pt x="0" y="2039"/>
                  </a:cubicBezTo>
                  <a:lnTo>
                    <a:pt x="0" y="2072"/>
                  </a:lnTo>
                  <a:lnTo>
                    <a:pt x="33" y="2089"/>
                  </a:lnTo>
                  <a:lnTo>
                    <a:pt x="351" y="2106"/>
                  </a:lnTo>
                  <a:cubicBezTo>
                    <a:pt x="1003" y="2172"/>
                    <a:pt x="1587" y="2206"/>
                    <a:pt x="2022" y="2239"/>
                  </a:cubicBezTo>
                  <a:lnTo>
                    <a:pt x="2523" y="2273"/>
                  </a:lnTo>
                  <a:cubicBezTo>
                    <a:pt x="2556" y="2281"/>
                    <a:pt x="2586" y="2285"/>
                    <a:pt x="2615" y="2285"/>
                  </a:cubicBezTo>
                  <a:cubicBezTo>
                    <a:pt x="2644" y="2285"/>
                    <a:pt x="2673" y="2281"/>
                    <a:pt x="2707" y="2273"/>
                  </a:cubicBezTo>
                  <a:cubicBezTo>
                    <a:pt x="2640" y="2256"/>
                    <a:pt x="2590" y="2256"/>
                    <a:pt x="2523" y="2239"/>
                  </a:cubicBezTo>
                  <a:lnTo>
                    <a:pt x="2022" y="2189"/>
                  </a:lnTo>
                  <a:cubicBezTo>
                    <a:pt x="1587" y="2156"/>
                    <a:pt x="1003" y="2089"/>
                    <a:pt x="351" y="2039"/>
                  </a:cubicBezTo>
                  <a:lnTo>
                    <a:pt x="86" y="2009"/>
                  </a:lnTo>
                  <a:lnTo>
                    <a:pt x="86" y="2009"/>
                  </a:lnTo>
                  <a:cubicBezTo>
                    <a:pt x="116" y="1443"/>
                    <a:pt x="101" y="943"/>
                    <a:pt x="117" y="585"/>
                  </a:cubicBezTo>
                  <a:cubicBezTo>
                    <a:pt x="117" y="418"/>
                    <a:pt x="117" y="268"/>
                    <a:pt x="134" y="151"/>
                  </a:cubicBezTo>
                  <a:cubicBezTo>
                    <a:pt x="134" y="101"/>
                    <a:pt x="134" y="5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15;p60"/>
            <p:cNvSpPr/>
            <p:nvPr/>
          </p:nvSpPr>
          <p:spPr>
            <a:xfrm>
              <a:off x="5547179" y="3411657"/>
              <a:ext cx="6987" cy="7147"/>
            </a:xfrm>
            <a:custGeom>
              <a:avLst/>
              <a:gdLst/>
              <a:ahLst/>
              <a:cxnLst/>
              <a:rect l="l" t="t" r="r" b="b"/>
              <a:pathLst>
                <a:path w="218" h="223" extrusionOk="0">
                  <a:moveTo>
                    <a:pt x="17" y="1"/>
                  </a:moveTo>
                  <a:cubicBezTo>
                    <a:pt x="0" y="17"/>
                    <a:pt x="34" y="84"/>
                    <a:pt x="84" y="134"/>
                  </a:cubicBezTo>
                  <a:cubicBezTo>
                    <a:pt x="125" y="190"/>
                    <a:pt x="167" y="222"/>
                    <a:pt x="189" y="222"/>
                  </a:cubicBezTo>
                  <a:cubicBezTo>
                    <a:pt x="194" y="222"/>
                    <a:pt x="198" y="221"/>
                    <a:pt x="201" y="218"/>
                  </a:cubicBezTo>
                  <a:cubicBezTo>
                    <a:pt x="217" y="201"/>
                    <a:pt x="184" y="151"/>
                    <a:pt x="134" y="84"/>
                  </a:cubicBezTo>
                  <a:cubicBezTo>
                    <a:pt x="84" y="34"/>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16;p60"/>
            <p:cNvSpPr/>
            <p:nvPr/>
          </p:nvSpPr>
          <p:spPr>
            <a:xfrm>
              <a:off x="5599645" y="3399349"/>
              <a:ext cx="9134" cy="10320"/>
            </a:xfrm>
            <a:custGeom>
              <a:avLst/>
              <a:gdLst/>
              <a:ahLst/>
              <a:cxnLst/>
              <a:rect l="l" t="t" r="r" b="b"/>
              <a:pathLst>
                <a:path w="285" h="322" extrusionOk="0">
                  <a:moveTo>
                    <a:pt x="268" y="0"/>
                  </a:moveTo>
                  <a:cubicBezTo>
                    <a:pt x="251" y="0"/>
                    <a:pt x="184" y="67"/>
                    <a:pt x="118" y="151"/>
                  </a:cubicBezTo>
                  <a:cubicBezTo>
                    <a:pt x="51" y="234"/>
                    <a:pt x="1" y="301"/>
                    <a:pt x="17" y="318"/>
                  </a:cubicBezTo>
                  <a:cubicBezTo>
                    <a:pt x="17" y="320"/>
                    <a:pt x="19" y="321"/>
                    <a:pt x="21" y="321"/>
                  </a:cubicBezTo>
                  <a:cubicBezTo>
                    <a:pt x="39" y="321"/>
                    <a:pt x="112" y="274"/>
                    <a:pt x="184" y="201"/>
                  </a:cubicBezTo>
                  <a:cubicBezTo>
                    <a:pt x="251" y="101"/>
                    <a:pt x="285" y="17"/>
                    <a:pt x="2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17;p60"/>
            <p:cNvSpPr/>
            <p:nvPr/>
          </p:nvSpPr>
          <p:spPr>
            <a:xfrm>
              <a:off x="5589998" y="3377940"/>
              <a:ext cx="4872" cy="6570"/>
            </a:xfrm>
            <a:custGeom>
              <a:avLst/>
              <a:gdLst/>
              <a:ahLst/>
              <a:cxnLst/>
              <a:rect l="l" t="t" r="r" b="b"/>
              <a:pathLst>
                <a:path w="152" h="205" extrusionOk="0">
                  <a:moveTo>
                    <a:pt x="18" y="0"/>
                  </a:moveTo>
                  <a:cubicBezTo>
                    <a:pt x="1" y="17"/>
                    <a:pt x="18" y="67"/>
                    <a:pt x="51" y="117"/>
                  </a:cubicBezTo>
                  <a:cubicBezTo>
                    <a:pt x="79" y="172"/>
                    <a:pt x="106" y="205"/>
                    <a:pt x="124" y="205"/>
                  </a:cubicBezTo>
                  <a:cubicBezTo>
                    <a:pt x="128" y="205"/>
                    <a:pt x="132" y="203"/>
                    <a:pt x="134" y="201"/>
                  </a:cubicBezTo>
                  <a:cubicBezTo>
                    <a:pt x="151" y="184"/>
                    <a:pt x="134" y="134"/>
                    <a:pt x="101" y="84"/>
                  </a:cubicBezTo>
                  <a:cubicBezTo>
                    <a:pt x="68" y="33"/>
                    <a:pt x="34" y="0"/>
                    <a:pt x="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18;p60"/>
            <p:cNvSpPr/>
            <p:nvPr/>
          </p:nvSpPr>
          <p:spPr>
            <a:xfrm>
              <a:off x="5607145" y="3460789"/>
              <a:ext cx="6987" cy="7788"/>
            </a:xfrm>
            <a:custGeom>
              <a:avLst/>
              <a:gdLst/>
              <a:ahLst/>
              <a:cxnLst/>
              <a:rect l="l" t="t" r="r" b="b"/>
              <a:pathLst>
                <a:path w="218" h="243" extrusionOk="0">
                  <a:moveTo>
                    <a:pt x="23" y="1"/>
                  </a:moveTo>
                  <a:cubicBezTo>
                    <a:pt x="19" y="1"/>
                    <a:pt x="17" y="2"/>
                    <a:pt x="17" y="5"/>
                  </a:cubicBezTo>
                  <a:cubicBezTo>
                    <a:pt x="0" y="22"/>
                    <a:pt x="34" y="72"/>
                    <a:pt x="84" y="139"/>
                  </a:cubicBezTo>
                  <a:cubicBezTo>
                    <a:pt x="128" y="197"/>
                    <a:pt x="171" y="242"/>
                    <a:pt x="193" y="242"/>
                  </a:cubicBezTo>
                  <a:cubicBezTo>
                    <a:pt x="196" y="242"/>
                    <a:pt x="199" y="241"/>
                    <a:pt x="201" y="239"/>
                  </a:cubicBezTo>
                  <a:cubicBezTo>
                    <a:pt x="218" y="239"/>
                    <a:pt x="201" y="155"/>
                    <a:pt x="151" y="88"/>
                  </a:cubicBezTo>
                  <a:cubicBezTo>
                    <a:pt x="95" y="33"/>
                    <a:pt x="40" y="1"/>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19;p60"/>
            <p:cNvSpPr/>
            <p:nvPr/>
          </p:nvSpPr>
          <p:spPr>
            <a:xfrm>
              <a:off x="5684257" y="3441559"/>
              <a:ext cx="8589" cy="10929"/>
            </a:xfrm>
            <a:custGeom>
              <a:avLst/>
              <a:gdLst/>
              <a:ahLst/>
              <a:cxnLst/>
              <a:rect l="l" t="t" r="r" b="b"/>
              <a:pathLst>
                <a:path w="268" h="341" extrusionOk="0">
                  <a:moveTo>
                    <a:pt x="244" y="1"/>
                  </a:moveTo>
                  <a:cubicBezTo>
                    <a:pt x="221" y="1"/>
                    <a:pt x="161" y="64"/>
                    <a:pt x="101" y="154"/>
                  </a:cubicBezTo>
                  <a:cubicBezTo>
                    <a:pt x="34" y="237"/>
                    <a:pt x="1" y="321"/>
                    <a:pt x="17" y="338"/>
                  </a:cubicBezTo>
                  <a:cubicBezTo>
                    <a:pt x="19" y="339"/>
                    <a:pt x="21" y="340"/>
                    <a:pt x="24" y="340"/>
                  </a:cubicBezTo>
                  <a:cubicBezTo>
                    <a:pt x="48" y="340"/>
                    <a:pt x="108" y="277"/>
                    <a:pt x="168" y="187"/>
                  </a:cubicBezTo>
                  <a:cubicBezTo>
                    <a:pt x="234" y="87"/>
                    <a:pt x="268" y="3"/>
                    <a:pt x="251" y="3"/>
                  </a:cubicBezTo>
                  <a:cubicBezTo>
                    <a:pt x="249" y="2"/>
                    <a:pt x="247" y="1"/>
                    <a:pt x="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20;p60"/>
            <p:cNvSpPr/>
            <p:nvPr/>
          </p:nvSpPr>
          <p:spPr>
            <a:xfrm>
              <a:off x="5652656" y="3413259"/>
              <a:ext cx="8077" cy="10737"/>
            </a:xfrm>
            <a:custGeom>
              <a:avLst/>
              <a:gdLst/>
              <a:ahLst/>
              <a:cxnLst/>
              <a:rect l="l" t="t" r="r" b="b"/>
              <a:pathLst>
                <a:path w="252" h="335" extrusionOk="0">
                  <a:moveTo>
                    <a:pt x="17" y="1"/>
                  </a:moveTo>
                  <a:cubicBezTo>
                    <a:pt x="1" y="18"/>
                    <a:pt x="34" y="101"/>
                    <a:pt x="101" y="185"/>
                  </a:cubicBezTo>
                  <a:cubicBezTo>
                    <a:pt x="151" y="285"/>
                    <a:pt x="218" y="335"/>
                    <a:pt x="235" y="335"/>
                  </a:cubicBezTo>
                  <a:cubicBezTo>
                    <a:pt x="251" y="318"/>
                    <a:pt x="218" y="235"/>
                    <a:pt x="151" y="151"/>
                  </a:cubicBezTo>
                  <a:cubicBezTo>
                    <a:pt x="101" y="51"/>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21;p60"/>
            <p:cNvSpPr/>
            <p:nvPr/>
          </p:nvSpPr>
          <p:spPr>
            <a:xfrm>
              <a:off x="5644098" y="3506332"/>
              <a:ext cx="10192" cy="8301"/>
            </a:xfrm>
            <a:custGeom>
              <a:avLst/>
              <a:gdLst/>
              <a:ahLst/>
              <a:cxnLst/>
              <a:rect l="l" t="t" r="r" b="b"/>
              <a:pathLst>
                <a:path w="318" h="259" extrusionOk="0">
                  <a:moveTo>
                    <a:pt x="292" y="1"/>
                  </a:moveTo>
                  <a:cubicBezTo>
                    <a:pt x="267" y="1"/>
                    <a:pt x="207" y="46"/>
                    <a:pt x="134" y="104"/>
                  </a:cubicBezTo>
                  <a:cubicBezTo>
                    <a:pt x="50" y="171"/>
                    <a:pt x="0" y="255"/>
                    <a:pt x="0" y="255"/>
                  </a:cubicBezTo>
                  <a:cubicBezTo>
                    <a:pt x="3" y="258"/>
                    <a:pt x="8" y="259"/>
                    <a:pt x="15" y="259"/>
                  </a:cubicBezTo>
                  <a:cubicBezTo>
                    <a:pt x="46" y="259"/>
                    <a:pt x="115" y="227"/>
                    <a:pt x="184" y="171"/>
                  </a:cubicBezTo>
                  <a:cubicBezTo>
                    <a:pt x="268" y="88"/>
                    <a:pt x="318" y="21"/>
                    <a:pt x="301" y="4"/>
                  </a:cubicBezTo>
                  <a:cubicBezTo>
                    <a:pt x="299" y="2"/>
                    <a:pt x="296" y="1"/>
                    <a:pt x="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22;p60"/>
            <p:cNvSpPr/>
            <p:nvPr/>
          </p:nvSpPr>
          <p:spPr>
            <a:xfrm>
              <a:off x="5599100" y="3534761"/>
              <a:ext cx="10737" cy="12948"/>
            </a:xfrm>
            <a:custGeom>
              <a:avLst/>
              <a:gdLst/>
              <a:ahLst/>
              <a:cxnLst/>
              <a:rect l="l" t="t" r="r" b="b"/>
              <a:pathLst>
                <a:path w="335" h="404" extrusionOk="0">
                  <a:moveTo>
                    <a:pt x="25" y="0"/>
                  </a:moveTo>
                  <a:cubicBezTo>
                    <a:pt x="22" y="0"/>
                    <a:pt x="19" y="1"/>
                    <a:pt x="18" y="3"/>
                  </a:cubicBezTo>
                  <a:cubicBezTo>
                    <a:pt x="1" y="19"/>
                    <a:pt x="68" y="103"/>
                    <a:pt x="151" y="203"/>
                  </a:cubicBezTo>
                  <a:cubicBezTo>
                    <a:pt x="235" y="320"/>
                    <a:pt x="285" y="404"/>
                    <a:pt x="302" y="404"/>
                  </a:cubicBezTo>
                  <a:cubicBezTo>
                    <a:pt x="335" y="387"/>
                    <a:pt x="302" y="287"/>
                    <a:pt x="218" y="170"/>
                  </a:cubicBezTo>
                  <a:cubicBezTo>
                    <a:pt x="143" y="65"/>
                    <a:pt x="55"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523;p60"/>
            <p:cNvSpPr/>
            <p:nvPr/>
          </p:nvSpPr>
          <p:spPr>
            <a:xfrm>
              <a:off x="5689609" y="3527678"/>
              <a:ext cx="8589" cy="7179"/>
            </a:xfrm>
            <a:custGeom>
              <a:avLst/>
              <a:gdLst/>
              <a:ahLst/>
              <a:cxnLst/>
              <a:rect l="l" t="t" r="r" b="b"/>
              <a:pathLst>
                <a:path w="268" h="224" extrusionOk="0">
                  <a:moveTo>
                    <a:pt x="251" y="0"/>
                  </a:moveTo>
                  <a:cubicBezTo>
                    <a:pt x="220" y="0"/>
                    <a:pt x="151" y="19"/>
                    <a:pt x="101" y="57"/>
                  </a:cubicBezTo>
                  <a:cubicBezTo>
                    <a:pt x="17" y="123"/>
                    <a:pt x="1" y="207"/>
                    <a:pt x="17" y="224"/>
                  </a:cubicBezTo>
                  <a:cubicBezTo>
                    <a:pt x="34" y="224"/>
                    <a:pt x="67" y="174"/>
                    <a:pt x="134" y="123"/>
                  </a:cubicBezTo>
                  <a:cubicBezTo>
                    <a:pt x="201" y="57"/>
                    <a:pt x="268" y="23"/>
                    <a:pt x="268" y="6"/>
                  </a:cubicBezTo>
                  <a:cubicBezTo>
                    <a:pt x="268" y="2"/>
                    <a:pt x="26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524;p60"/>
            <p:cNvSpPr/>
            <p:nvPr/>
          </p:nvSpPr>
          <p:spPr>
            <a:xfrm>
              <a:off x="5688552" y="3482776"/>
              <a:ext cx="10737" cy="11442"/>
            </a:xfrm>
            <a:custGeom>
              <a:avLst/>
              <a:gdLst/>
              <a:ahLst/>
              <a:cxnLst/>
              <a:rect l="l" t="t" r="r" b="b"/>
              <a:pathLst>
                <a:path w="335" h="357" extrusionOk="0">
                  <a:moveTo>
                    <a:pt x="27" y="1"/>
                  </a:moveTo>
                  <a:cubicBezTo>
                    <a:pt x="22" y="1"/>
                    <a:pt x="19" y="2"/>
                    <a:pt x="17" y="4"/>
                  </a:cubicBezTo>
                  <a:cubicBezTo>
                    <a:pt x="0" y="21"/>
                    <a:pt x="84" y="87"/>
                    <a:pt x="167" y="188"/>
                  </a:cubicBezTo>
                  <a:cubicBezTo>
                    <a:pt x="244" y="279"/>
                    <a:pt x="292" y="357"/>
                    <a:pt x="325" y="357"/>
                  </a:cubicBezTo>
                  <a:cubicBezTo>
                    <a:pt x="328" y="357"/>
                    <a:pt x="331" y="356"/>
                    <a:pt x="334" y="355"/>
                  </a:cubicBezTo>
                  <a:lnTo>
                    <a:pt x="318" y="355"/>
                  </a:lnTo>
                  <a:cubicBezTo>
                    <a:pt x="334" y="355"/>
                    <a:pt x="301" y="238"/>
                    <a:pt x="217" y="138"/>
                  </a:cubicBezTo>
                  <a:cubicBezTo>
                    <a:pt x="144" y="50"/>
                    <a:pt x="59"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525;p60"/>
            <p:cNvSpPr/>
            <p:nvPr/>
          </p:nvSpPr>
          <p:spPr>
            <a:xfrm>
              <a:off x="5648906" y="3551427"/>
              <a:ext cx="3782" cy="11346"/>
            </a:xfrm>
            <a:custGeom>
              <a:avLst/>
              <a:gdLst/>
              <a:ahLst/>
              <a:cxnLst/>
              <a:rect l="l" t="t" r="r" b="b"/>
              <a:pathLst>
                <a:path w="118" h="354" extrusionOk="0">
                  <a:moveTo>
                    <a:pt x="17" y="1"/>
                  </a:moveTo>
                  <a:cubicBezTo>
                    <a:pt x="1" y="1"/>
                    <a:pt x="1" y="84"/>
                    <a:pt x="17" y="184"/>
                  </a:cubicBezTo>
                  <a:cubicBezTo>
                    <a:pt x="33" y="276"/>
                    <a:pt x="62" y="354"/>
                    <a:pt x="80" y="354"/>
                  </a:cubicBezTo>
                  <a:cubicBezTo>
                    <a:pt x="81" y="354"/>
                    <a:pt x="83" y="353"/>
                    <a:pt x="84" y="351"/>
                  </a:cubicBezTo>
                  <a:cubicBezTo>
                    <a:pt x="118" y="351"/>
                    <a:pt x="101" y="268"/>
                    <a:pt x="84" y="168"/>
                  </a:cubicBezTo>
                  <a:cubicBezTo>
                    <a:pt x="68" y="67"/>
                    <a:pt x="34" y="1"/>
                    <a:pt x="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526;p60"/>
            <p:cNvSpPr/>
            <p:nvPr/>
          </p:nvSpPr>
          <p:spPr>
            <a:xfrm>
              <a:off x="5530577" y="3452264"/>
              <a:ext cx="8045" cy="7724"/>
            </a:xfrm>
            <a:custGeom>
              <a:avLst/>
              <a:gdLst/>
              <a:ahLst/>
              <a:cxnLst/>
              <a:rect l="l" t="t" r="r" b="b"/>
              <a:pathLst>
                <a:path w="251" h="241" extrusionOk="0">
                  <a:moveTo>
                    <a:pt x="25" y="0"/>
                  </a:moveTo>
                  <a:cubicBezTo>
                    <a:pt x="22" y="0"/>
                    <a:pt x="19" y="1"/>
                    <a:pt x="17" y="4"/>
                  </a:cubicBezTo>
                  <a:cubicBezTo>
                    <a:pt x="0" y="20"/>
                    <a:pt x="34" y="87"/>
                    <a:pt x="100" y="154"/>
                  </a:cubicBezTo>
                  <a:cubicBezTo>
                    <a:pt x="158" y="197"/>
                    <a:pt x="216" y="241"/>
                    <a:pt x="241" y="241"/>
                  </a:cubicBezTo>
                  <a:cubicBezTo>
                    <a:pt x="245" y="241"/>
                    <a:pt x="249" y="240"/>
                    <a:pt x="251" y="237"/>
                  </a:cubicBezTo>
                  <a:cubicBezTo>
                    <a:pt x="251" y="221"/>
                    <a:pt x="217" y="154"/>
                    <a:pt x="151" y="87"/>
                  </a:cubicBezTo>
                  <a:cubicBezTo>
                    <a:pt x="93" y="44"/>
                    <a:pt x="47" y="0"/>
                    <a:pt x="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527;p60"/>
            <p:cNvSpPr/>
            <p:nvPr/>
          </p:nvSpPr>
          <p:spPr>
            <a:xfrm>
              <a:off x="5615702" y="3347332"/>
              <a:ext cx="5384" cy="10352"/>
            </a:xfrm>
            <a:custGeom>
              <a:avLst/>
              <a:gdLst/>
              <a:ahLst/>
              <a:cxnLst/>
              <a:rect l="l" t="t" r="r" b="b"/>
              <a:pathLst>
                <a:path w="168" h="323" extrusionOk="0">
                  <a:moveTo>
                    <a:pt x="145" y="0"/>
                  </a:moveTo>
                  <a:cubicBezTo>
                    <a:pt x="124" y="0"/>
                    <a:pt x="81" y="63"/>
                    <a:pt x="51" y="153"/>
                  </a:cubicBezTo>
                  <a:cubicBezTo>
                    <a:pt x="18" y="237"/>
                    <a:pt x="1" y="320"/>
                    <a:pt x="34" y="320"/>
                  </a:cubicBezTo>
                  <a:cubicBezTo>
                    <a:pt x="36" y="322"/>
                    <a:pt x="38" y="323"/>
                    <a:pt x="40" y="323"/>
                  </a:cubicBezTo>
                  <a:cubicBezTo>
                    <a:pt x="58" y="323"/>
                    <a:pt x="88" y="260"/>
                    <a:pt x="118" y="170"/>
                  </a:cubicBezTo>
                  <a:cubicBezTo>
                    <a:pt x="151" y="86"/>
                    <a:pt x="168" y="3"/>
                    <a:pt x="151" y="3"/>
                  </a:cubicBezTo>
                  <a:cubicBezTo>
                    <a:pt x="149" y="1"/>
                    <a:pt x="147" y="0"/>
                    <a:pt x="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528;p60"/>
            <p:cNvSpPr/>
            <p:nvPr/>
          </p:nvSpPr>
          <p:spPr>
            <a:xfrm>
              <a:off x="5573396" y="3442713"/>
              <a:ext cx="3269" cy="11282"/>
            </a:xfrm>
            <a:custGeom>
              <a:avLst/>
              <a:gdLst/>
              <a:ahLst/>
              <a:cxnLst/>
              <a:rect l="l" t="t" r="r" b="b"/>
              <a:pathLst>
                <a:path w="102" h="352" extrusionOk="0">
                  <a:moveTo>
                    <a:pt x="18" y="1"/>
                  </a:moveTo>
                  <a:cubicBezTo>
                    <a:pt x="1" y="17"/>
                    <a:pt x="1" y="84"/>
                    <a:pt x="18" y="185"/>
                  </a:cubicBezTo>
                  <a:cubicBezTo>
                    <a:pt x="34" y="285"/>
                    <a:pt x="68" y="352"/>
                    <a:pt x="84" y="352"/>
                  </a:cubicBezTo>
                  <a:cubicBezTo>
                    <a:pt x="101" y="352"/>
                    <a:pt x="101" y="268"/>
                    <a:pt x="84" y="168"/>
                  </a:cubicBezTo>
                  <a:cubicBezTo>
                    <a:pt x="68" y="84"/>
                    <a:pt x="51" y="1"/>
                    <a:pt x="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529;p60"/>
            <p:cNvSpPr/>
            <p:nvPr/>
          </p:nvSpPr>
          <p:spPr>
            <a:xfrm>
              <a:off x="5690154" y="3395920"/>
              <a:ext cx="13397" cy="4070"/>
            </a:xfrm>
            <a:custGeom>
              <a:avLst/>
              <a:gdLst/>
              <a:ahLst/>
              <a:cxnLst/>
              <a:rect l="l" t="t" r="r" b="b"/>
              <a:pathLst>
                <a:path w="418" h="127" extrusionOk="0">
                  <a:moveTo>
                    <a:pt x="27" y="1"/>
                  </a:moveTo>
                  <a:cubicBezTo>
                    <a:pt x="14" y="1"/>
                    <a:pt x="5" y="3"/>
                    <a:pt x="0" y="7"/>
                  </a:cubicBezTo>
                  <a:cubicBezTo>
                    <a:pt x="0" y="24"/>
                    <a:pt x="84" y="74"/>
                    <a:pt x="201" y="107"/>
                  </a:cubicBezTo>
                  <a:cubicBezTo>
                    <a:pt x="250" y="122"/>
                    <a:pt x="297" y="127"/>
                    <a:pt x="334" y="127"/>
                  </a:cubicBezTo>
                  <a:cubicBezTo>
                    <a:pt x="385" y="127"/>
                    <a:pt x="418" y="117"/>
                    <a:pt x="418" y="107"/>
                  </a:cubicBezTo>
                  <a:cubicBezTo>
                    <a:pt x="418" y="91"/>
                    <a:pt x="318" y="74"/>
                    <a:pt x="218" y="41"/>
                  </a:cubicBezTo>
                  <a:cubicBezTo>
                    <a:pt x="132" y="16"/>
                    <a:pt x="64" y="1"/>
                    <a:pt x="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530;p60"/>
            <p:cNvSpPr/>
            <p:nvPr/>
          </p:nvSpPr>
          <p:spPr>
            <a:xfrm>
              <a:off x="5745312" y="3379543"/>
              <a:ext cx="6442" cy="14487"/>
            </a:xfrm>
            <a:custGeom>
              <a:avLst/>
              <a:gdLst/>
              <a:ahLst/>
              <a:cxnLst/>
              <a:rect l="l" t="t" r="r" b="b"/>
              <a:pathLst>
                <a:path w="201" h="452" extrusionOk="0">
                  <a:moveTo>
                    <a:pt x="184" y="0"/>
                  </a:moveTo>
                  <a:cubicBezTo>
                    <a:pt x="167" y="0"/>
                    <a:pt x="134" y="100"/>
                    <a:pt x="84" y="217"/>
                  </a:cubicBezTo>
                  <a:cubicBezTo>
                    <a:pt x="50" y="334"/>
                    <a:pt x="0" y="435"/>
                    <a:pt x="17" y="451"/>
                  </a:cubicBezTo>
                  <a:cubicBezTo>
                    <a:pt x="34" y="451"/>
                    <a:pt x="117" y="368"/>
                    <a:pt x="151" y="251"/>
                  </a:cubicBezTo>
                  <a:cubicBezTo>
                    <a:pt x="201" y="117"/>
                    <a:pt x="20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531;p60"/>
            <p:cNvSpPr/>
            <p:nvPr/>
          </p:nvSpPr>
          <p:spPr>
            <a:xfrm>
              <a:off x="5743710" y="3440918"/>
              <a:ext cx="8045" cy="7820"/>
            </a:xfrm>
            <a:custGeom>
              <a:avLst/>
              <a:gdLst/>
              <a:ahLst/>
              <a:cxnLst/>
              <a:rect l="l" t="t" r="r" b="b"/>
              <a:pathLst>
                <a:path w="251" h="244" extrusionOk="0">
                  <a:moveTo>
                    <a:pt x="22" y="1"/>
                  </a:moveTo>
                  <a:cubicBezTo>
                    <a:pt x="12" y="1"/>
                    <a:pt x="4" y="3"/>
                    <a:pt x="0" y="7"/>
                  </a:cubicBezTo>
                  <a:cubicBezTo>
                    <a:pt x="0" y="23"/>
                    <a:pt x="50" y="73"/>
                    <a:pt x="117" y="124"/>
                  </a:cubicBezTo>
                  <a:cubicBezTo>
                    <a:pt x="162" y="183"/>
                    <a:pt x="207" y="243"/>
                    <a:pt x="228" y="243"/>
                  </a:cubicBezTo>
                  <a:cubicBezTo>
                    <a:pt x="230" y="243"/>
                    <a:pt x="232" y="242"/>
                    <a:pt x="234" y="241"/>
                  </a:cubicBezTo>
                  <a:cubicBezTo>
                    <a:pt x="251" y="241"/>
                    <a:pt x="234" y="157"/>
                    <a:pt x="167" y="73"/>
                  </a:cubicBezTo>
                  <a:cubicBezTo>
                    <a:pt x="116" y="22"/>
                    <a:pt x="55"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532;p60"/>
            <p:cNvSpPr/>
            <p:nvPr/>
          </p:nvSpPr>
          <p:spPr>
            <a:xfrm>
              <a:off x="5743261" y="3476846"/>
              <a:ext cx="11185" cy="2564"/>
            </a:xfrm>
            <a:custGeom>
              <a:avLst/>
              <a:gdLst/>
              <a:ahLst/>
              <a:cxnLst/>
              <a:rect l="l" t="t" r="r" b="b"/>
              <a:pathLst>
                <a:path w="349" h="80" extrusionOk="0">
                  <a:moveTo>
                    <a:pt x="126" y="1"/>
                  </a:moveTo>
                  <a:cubicBezTo>
                    <a:pt x="53" y="1"/>
                    <a:pt x="1" y="25"/>
                    <a:pt x="14" y="39"/>
                  </a:cubicBezTo>
                  <a:cubicBezTo>
                    <a:pt x="14" y="55"/>
                    <a:pt x="81" y="55"/>
                    <a:pt x="165" y="72"/>
                  </a:cubicBezTo>
                  <a:cubicBezTo>
                    <a:pt x="220" y="72"/>
                    <a:pt x="276" y="79"/>
                    <a:pt x="307" y="79"/>
                  </a:cubicBezTo>
                  <a:cubicBezTo>
                    <a:pt x="322" y="79"/>
                    <a:pt x="332" y="78"/>
                    <a:pt x="332" y="72"/>
                  </a:cubicBezTo>
                  <a:cubicBezTo>
                    <a:pt x="348" y="55"/>
                    <a:pt x="265" y="5"/>
                    <a:pt x="181" y="5"/>
                  </a:cubicBezTo>
                  <a:cubicBezTo>
                    <a:pt x="162" y="2"/>
                    <a:pt x="144" y="1"/>
                    <a:pt x="1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533;p60"/>
            <p:cNvSpPr/>
            <p:nvPr/>
          </p:nvSpPr>
          <p:spPr>
            <a:xfrm>
              <a:off x="5786528" y="3467904"/>
              <a:ext cx="7019" cy="10833"/>
            </a:xfrm>
            <a:custGeom>
              <a:avLst/>
              <a:gdLst/>
              <a:ahLst/>
              <a:cxnLst/>
              <a:rect l="l" t="t" r="r" b="b"/>
              <a:pathLst>
                <a:path w="219" h="338" extrusionOk="0">
                  <a:moveTo>
                    <a:pt x="185" y="0"/>
                  </a:moveTo>
                  <a:cubicBezTo>
                    <a:pt x="168" y="0"/>
                    <a:pt x="151" y="84"/>
                    <a:pt x="101" y="167"/>
                  </a:cubicBezTo>
                  <a:cubicBezTo>
                    <a:pt x="51" y="251"/>
                    <a:pt x="1" y="318"/>
                    <a:pt x="1" y="334"/>
                  </a:cubicBezTo>
                  <a:cubicBezTo>
                    <a:pt x="3" y="336"/>
                    <a:pt x="6" y="337"/>
                    <a:pt x="10" y="337"/>
                  </a:cubicBezTo>
                  <a:cubicBezTo>
                    <a:pt x="38" y="337"/>
                    <a:pt x="110" y="288"/>
                    <a:pt x="168" y="201"/>
                  </a:cubicBezTo>
                  <a:cubicBezTo>
                    <a:pt x="218" y="100"/>
                    <a:pt x="201" y="0"/>
                    <a:pt x="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534;p60"/>
            <p:cNvSpPr/>
            <p:nvPr/>
          </p:nvSpPr>
          <p:spPr>
            <a:xfrm>
              <a:off x="5781176" y="3413195"/>
              <a:ext cx="12371" cy="12435"/>
            </a:xfrm>
            <a:custGeom>
              <a:avLst/>
              <a:gdLst/>
              <a:ahLst/>
              <a:cxnLst/>
              <a:rect l="l" t="t" r="r" b="b"/>
              <a:pathLst>
                <a:path w="386" h="388" extrusionOk="0">
                  <a:moveTo>
                    <a:pt x="361" y="0"/>
                  </a:moveTo>
                  <a:cubicBezTo>
                    <a:pt x="334" y="0"/>
                    <a:pt x="258" y="65"/>
                    <a:pt x="168" y="170"/>
                  </a:cubicBezTo>
                  <a:cubicBezTo>
                    <a:pt x="68" y="270"/>
                    <a:pt x="1" y="370"/>
                    <a:pt x="17" y="387"/>
                  </a:cubicBezTo>
                  <a:cubicBezTo>
                    <a:pt x="34" y="387"/>
                    <a:pt x="118" y="320"/>
                    <a:pt x="218" y="220"/>
                  </a:cubicBezTo>
                  <a:cubicBezTo>
                    <a:pt x="318" y="103"/>
                    <a:pt x="385" y="20"/>
                    <a:pt x="368" y="3"/>
                  </a:cubicBezTo>
                  <a:cubicBezTo>
                    <a:pt x="367" y="1"/>
                    <a:pt x="364"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535;p60"/>
            <p:cNvSpPr/>
            <p:nvPr/>
          </p:nvSpPr>
          <p:spPr>
            <a:xfrm>
              <a:off x="5468432" y="3486109"/>
              <a:ext cx="343832" cy="178358"/>
            </a:xfrm>
            <a:custGeom>
              <a:avLst/>
              <a:gdLst/>
              <a:ahLst/>
              <a:cxnLst/>
              <a:rect l="l" t="t" r="r" b="b"/>
              <a:pathLst>
                <a:path w="10728" h="5565" extrusionOk="0">
                  <a:moveTo>
                    <a:pt x="8071" y="0"/>
                  </a:moveTo>
                  <a:cubicBezTo>
                    <a:pt x="8071" y="0"/>
                    <a:pt x="8054" y="2373"/>
                    <a:pt x="7737" y="2523"/>
                  </a:cubicBezTo>
                  <a:cubicBezTo>
                    <a:pt x="5999" y="3342"/>
                    <a:pt x="3877" y="3459"/>
                    <a:pt x="3109" y="3476"/>
                  </a:cubicBezTo>
                  <a:cubicBezTo>
                    <a:pt x="3008" y="3425"/>
                    <a:pt x="2908" y="3359"/>
                    <a:pt x="2775" y="3275"/>
                  </a:cubicBezTo>
                  <a:cubicBezTo>
                    <a:pt x="2674" y="3208"/>
                    <a:pt x="2574" y="3125"/>
                    <a:pt x="2491" y="3008"/>
                  </a:cubicBezTo>
                  <a:cubicBezTo>
                    <a:pt x="2390" y="2891"/>
                    <a:pt x="2290" y="2757"/>
                    <a:pt x="2223" y="2607"/>
                  </a:cubicBezTo>
                  <a:cubicBezTo>
                    <a:pt x="2205" y="2536"/>
                    <a:pt x="2145" y="2498"/>
                    <a:pt x="2083" y="2498"/>
                  </a:cubicBezTo>
                  <a:cubicBezTo>
                    <a:pt x="2028" y="2498"/>
                    <a:pt x="1970" y="2527"/>
                    <a:pt x="1939" y="2590"/>
                  </a:cubicBezTo>
                  <a:cubicBezTo>
                    <a:pt x="1906" y="2724"/>
                    <a:pt x="2023" y="3108"/>
                    <a:pt x="2357" y="3459"/>
                  </a:cubicBezTo>
                  <a:cubicBezTo>
                    <a:pt x="2553" y="3664"/>
                    <a:pt x="2376" y="3715"/>
                    <a:pt x="2141" y="3715"/>
                  </a:cubicBezTo>
                  <a:cubicBezTo>
                    <a:pt x="1976" y="3715"/>
                    <a:pt x="1782" y="3690"/>
                    <a:pt x="1672" y="3676"/>
                  </a:cubicBezTo>
                  <a:cubicBezTo>
                    <a:pt x="1490" y="3655"/>
                    <a:pt x="1082" y="3626"/>
                    <a:pt x="790" y="3626"/>
                  </a:cubicBezTo>
                  <a:cubicBezTo>
                    <a:pt x="626" y="3626"/>
                    <a:pt x="499" y="3635"/>
                    <a:pt x="469" y="3659"/>
                  </a:cubicBezTo>
                  <a:cubicBezTo>
                    <a:pt x="352" y="3776"/>
                    <a:pt x="452" y="3910"/>
                    <a:pt x="736" y="3943"/>
                  </a:cubicBezTo>
                  <a:cubicBezTo>
                    <a:pt x="1003" y="3960"/>
                    <a:pt x="1822" y="4094"/>
                    <a:pt x="1789" y="4244"/>
                  </a:cubicBezTo>
                  <a:cubicBezTo>
                    <a:pt x="1784" y="4282"/>
                    <a:pt x="1667" y="4296"/>
                    <a:pt x="1503" y="4296"/>
                  </a:cubicBezTo>
                  <a:cubicBezTo>
                    <a:pt x="1093" y="4296"/>
                    <a:pt x="385" y="4211"/>
                    <a:pt x="385" y="4211"/>
                  </a:cubicBezTo>
                  <a:cubicBezTo>
                    <a:pt x="385" y="4211"/>
                    <a:pt x="307" y="4188"/>
                    <a:pt x="227" y="4188"/>
                  </a:cubicBezTo>
                  <a:cubicBezTo>
                    <a:pt x="156" y="4188"/>
                    <a:pt x="84" y="4206"/>
                    <a:pt x="68" y="4278"/>
                  </a:cubicBezTo>
                  <a:cubicBezTo>
                    <a:pt x="1" y="4578"/>
                    <a:pt x="1488" y="4662"/>
                    <a:pt x="1638" y="4662"/>
                  </a:cubicBezTo>
                  <a:cubicBezTo>
                    <a:pt x="1734" y="4662"/>
                    <a:pt x="1723" y="4813"/>
                    <a:pt x="1621" y="4813"/>
                  </a:cubicBezTo>
                  <a:cubicBezTo>
                    <a:pt x="1616" y="4813"/>
                    <a:pt x="1611" y="4813"/>
                    <a:pt x="1605" y="4812"/>
                  </a:cubicBezTo>
                  <a:cubicBezTo>
                    <a:pt x="1548" y="4812"/>
                    <a:pt x="1108" y="4747"/>
                    <a:pt x="730" y="4747"/>
                  </a:cubicBezTo>
                  <a:cubicBezTo>
                    <a:pt x="446" y="4747"/>
                    <a:pt x="197" y="4784"/>
                    <a:pt x="168" y="4912"/>
                  </a:cubicBezTo>
                  <a:cubicBezTo>
                    <a:pt x="118" y="5146"/>
                    <a:pt x="1388" y="4979"/>
                    <a:pt x="1622" y="5163"/>
                  </a:cubicBezTo>
                  <a:cubicBezTo>
                    <a:pt x="1872" y="5364"/>
                    <a:pt x="653" y="5197"/>
                    <a:pt x="619" y="5414"/>
                  </a:cubicBezTo>
                  <a:cubicBezTo>
                    <a:pt x="602" y="5497"/>
                    <a:pt x="602" y="5564"/>
                    <a:pt x="1321" y="5564"/>
                  </a:cubicBezTo>
                  <a:cubicBezTo>
                    <a:pt x="1839" y="5531"/>
                    <a:pt x="2340" y="5481"/>
                    <a:pt x="2858" y="5397"/>
                  </a:cubicBezTo>
                  <a:cubicBezTo>
                    <a:pt x="2858" y="5397"/>
                    <a:pt x="3272" y="5425"/>
                    <a:pt x="3908" y="5425"/>
                  </a:cubicBezTo>
                  <a:cubicBezTo>
                    <a:pt x="5942" y="5425"/>
                    <a:pt x="10247" y="5134"/>
                    <a:pt x="10527" y="2690"/>
                  </a:cubicBezTo>
                  <a:cubicBezTo>
                    <a:pt x="10628" y="1872"/>
                    <a:pt x="10694" y="1053"/>
                    <a:pt x="10728" y="234"/>
                  </a:cubicBezTo>
                  <a:lnTo>
                    <a:pt x="807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536;p60"/>
            <p:cNvSpPr/>
            <p:nvPr/>
          </p:nvSpPr>
          <p:spPr>
            <a:xfrm>
              <a:off x="5607145" y="3161923"/>
              <a:ext cx="111951" cy="217171"/>
            </a:xfrm>
            <a:custGeom>
              <a:avLst/>
              <a:gdLst/>
              <a:ahLst/>
              <a:cxnLst/>
              <a:rect l="l" t="t" r="r" b="b"/>
              <a:pathLst>
                <a:path w="3493" h="6776" extrusionOk="0">
                  <a:moveTo>
                    <a:pt x="1187" y="0"/>
                  </a:moveTo>
                  <a:cubicBezTo>
                    <a:pt x="600" y="0"/>
                    <a:pt x="99" y="464"/>
                    <a:pt x="67" y="1059"/>
                  </a:cubicBezTo>
                  <a:cubicBezTo>
                    <a:pt x="0" y="1761"/>
                    <a:pt x="0" y="2463"/>
                    <a:pt x="84" y="3164"/>
                  </a:cubicBezTo>
                  <a:cubicBezTo>
                    <a:pt x="251" y="4234"/>
                    <a:pt x="1053" y="4367"/>
                    <a:pt x="1053" y="4367"/>
                  </a:cubicBezTo>
                  <a:cubicBezTo>
                    <a:pt x="1053" y="4367"/>
                    <a:pt x="1070" y="5036"/>
                    <a:pt x="1070" y="5654"/>
                  </a:cubicBezTo>
                  <a:cubicBezTo>
                    <a:pt x="1103" y="6289"/>
                    <a:pt x="1621" y="6773"/>
                    <a:pt x="2239" y="6773"/>
                  </a:cubicBezTo>
                  <a:cubicBezTo>
                    <a:pt x="2260" y="6775"/>
                    <a:pt x="2281" y="6775"/>
                    <a:pt x="2302" y="6775"/>
                  </a:cubicBezTo>
                  <a:cubicBezTo>
                    <a:pt x="2893" y="6775"/>
                    <a:pt x="3393" y="6318"/>
                    <a:pt x="3409" y="5721"/>
                  </a:cubicBezTo>
                  <a:lnTo>
                    <a:pt x="3476" y="591"/>
                  </a:lnTo>
                  <a:lnTo>
                    <a:pt x="3493" y="240"/>
                  </a:lnTo>
                  <a:lnTo>
                    <a:pt x="1304" y="7"/>
                  </a:lnTo>
                  <a:cubicBezTo>
                    <a:pt x="1264" y="2"/>
                    <a:pt x="1225" y="0"/>
                    <a:pt x="1187" y="0"/>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537;p60"/>
            <p:cNvSpPr/>
            <p:nvPr/>
          </p:nvSpPr>
          <p:spPr>
            <a:xfrm>
              <a:off x="5616792" y="3212915"/>
              <a:ext cx="8589" cy="8237"/>
            </a:xfrm>
            <a:custGeom>
              <a:avLst/>
              <a:gdLst/>
              <a:ahLst/>
              <a:cxnLst/>
              <a:rect l="l" t="t" r="r" b="b"/>
              <a:pathLst>
                <a:path w="268" h="257" extrusionOk="0">
                  <a:moveTo>
                    <a:pt x="113" y="0"/>
                  </a:moveTo>
                  <a:cubicBezTo>
                    <a:pt x="54" y="0"/>
                    <a:pt x="0" y="60"/>
                    <a:pt x="0" y="120"/>
                  </a:cubicBezTo>
                  <a:cubicBezTo>
                    <a:pt x="0" y="187"/>
                    <a:pt x="67" y="253"/>
                    <a:pt x="134" y="253"/>
                  </a:cubicBezTo>
                  <a:cubicBezTo>
                    <a:pt x="141" y="255"/>
                    <a:pt x="148" y="256"/>
                    <a:pt x="155" y="256"/>
                  </a:cubicBezTo>
                  <a:cubicBezTo>
                    <a:pt x="214" y="256"/>
                    <a:pt x="268" y="196"/>
                    <a:pt x="268" y="136"/>
                  </a:cubicBezTo>
                  <a:cubicBezTo>
                    <a:pt x="268" y="53"/>
                    <a:pt x="217" y="3"/>
                    <a:pt x="134" y="3"/>
                  </a:cubicBezTo>
                  <a:cubicBezTo>
                    <a:pt x="127" y="1"/>
                    <a:pt x="120" y="0"/>
                    <a:pt x="1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538;p60"/>
            <p:cNvSpPr/>
            <p:nvPr/>
          </p:nvSpPr>
          <p:spPr>
            <a:xfrm>
              <a:off x="5615189" y="3205479"/>
              <a:ext cx="17692" cy="4936"/>
            </a:xfrm>
            <a:custGeom>
              <a:avLst/>
              <a:gdLst/>
              <a:ahLst/>
              <a:cxnLst/>
              <a:rect l="l" t="t" r="r" b="b"/>
              <a:pathLst>
                <a:path w="552" h="154" extrusionOk="0">
                  <a:moveTo>
                    <a:pt x="267" y="1"/>
                  </a:moveTo>
                  <a:cubicBezTo>
                    <a:pt x="184" y="1"/>
                    <a:pt x="117" y="34"/>
                    <a:pt x="50" y="84"/>
                  </a:cubicBezTo>
                  <a:cubicBezTo>
                    <a:pt x="0" y="118"/>
                    <a:pt x="0" y="151"/>
                    <a:pt x="0" y="151"/>
                  </a:cubicBezTo>
                  <a:cubicBezTo>
                    <a:pt x="2" y="153"/>
                    <a:pt x="4" y="154"/>
                    <a:pt x="7" y="154"/>
                  </a:cubicBezTo>
                  <a:cubicBezTo>
                    <a:pt x="33" y="154"/>
                    <a:pt x="112" y="99"/>
                    <a:pt x="227" y="99"/>
                  </a:cubicBezTo>
                  <a:cubicBezTo>
                    <a:pt x="240" y="99"/>
                    <a:pt x="254" y="100"/>
                    <a:pt x="267" y="101"/>
                  </a:cubicBezTo>
                  <a:cubicBezTo>
                    <a:pt x="401" y="101"/>
                    <a:pt x="495" y="154"/>
                    <a:pt x="526" y="154"/>
                  </a:cubicBezTo>
                  <a:cubicBezTo>
                    <a:pt x="530" y="154"/>
                    <a:pt x="533" y="153"/>
                    <a:pt x="535" y="151"/>
                  </a:cubicBezTo>
                  <a:cubicBezTo>
                    <a:pt x="551" y="135"/>
                    <a:pt x="535" y="101"/>
                    <a:pt x="485" y="68"/>
                  </a:cubicBezTo>
                  <a:cubicBezTo>
                    <a:pt x="418" y="34"/>
                    <a:pt x="351" y="1"/>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539;p60"/>
            <p:cNvSpPr/>
            <p:nvPr/>
          </p:nvSpPr>
          <p:spPr>
            <a:xfrm>
              <a:off x="5661245" y="3212915"/>
              <a:ext cx="9134" cy="8237"/>
            </a:xfrm>
            <a:custGeom>
              <a:avLst/>
              <a:gdLst/>
              <a:ahLst/>
              <a:cxnLst/>
              <a:rect l="l" t="t" r="r" b="b"/>
              <a:pathLst>
                <a:path w="285" h="257" extrusionOk="0">
                  <a:moveTo>
                    <a:pt x="125" y="0"/>
                  </a:moveTo>
                  <a:cubicBezTo>
                    <a:pt x="53" y="0"/>
                    <a:pt x="0" y="60"/>
                    <a:pt x="0" y="120"/>
                  </a:cubicBezTo>
                  <a:cubicBezTo>
                    <a:pt x="0" y="187"/>
                    <a:pt x="67" y="253"/>
                    <a:pt x="134" y="253"/>
                  </a:cubicBezTo>
                  <a:cubicBezTo>
                    <a:pt x="141" y="255"/>
                    <a:pt x="148" y="256"/>
                    <a:pt x="155" y="256"/>
                  </a:cubicBezTo>
                  <a:cubicBezTo>
                    <a:pt x="214" y="256"/>
                    <a:pt x="269" y="196"/>
                    <a:pt x="284" y="136"/>
                  </a:cubicBezTo>
                  <a:cubicBezTo>
                    <a:pt x="284" y="53"/>
                    <a:pt x="217" y="3"/>
                    <a:pt x="150" y="3"/>
                  </a:cubicBezTo>
                  <a:cubicBezTo>
                    <a:pt x="142" y="1"/>
                    <a:pt x="133" y="0"/>
                    <a:pt x="1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540;p60"/>
            <p:cNvSpPr/>
            <p:nvPr/>
          </p:nvSpPr>
          <p:spPr>
            <a:xfrm>
              <a:off x="5661245" y="3206569"/>
              <a:ext cx="17692" cy="4904"/>
            </a:xfrm>
            <a:custGeom>
              <a:avLst/>
              <a:gdLst/>
              <a:ahLst/>
              <a:cxnLst/>
              <a:rect l="l" t="t" r="r" b="b"/>
              <a:pathLst>
                <a:path w="552" h="153" extrusionOk="0">
                  <a:moveTo>
                    <a:pt x="267" y="0"/>
                  </a:moveTo>
                  <a:cubicBezTo>
                    <a:pt x="201" y="0"/>
                    <a:pt x="117" y="17"/>
                    <a:pt x="67" y="67"/>
                  </a:cubicBezTo>
                  <a:cubicBezTo>
                    <a:pt x="17" y="101"/>
                    <a:pt x="0" y="134"/>
                    <a:pt x="0" y="151"/>
                  </a:cubicBezTo>
                  <a:cubicBezTo>
                    <a:pt x="2" y="152"/>
                    <a:pt x="4" y="153"/>
                    <a:pt x="7" y="153"/>
                  </a:cubicBezTo>
                  <a:cubicBezTo>
                    <a:pt x="38" y="153"/>
                    <a:pt x="146" y="84"/>
                    <a:pt x="267" y="84"/>
                  </a:cubicBezTo>
                  <a:cubicBezTo>
                    <a:pt x="393" y="84"/>
                    <a:pt x="495" y="142"/>
                    <a:pt x="535" y="142"/>
                  </a:cubicBezTo>
                  <a:cubicBezTo>
                    <a:pt x="543" y="142"/>
                    <a:pt x="549" y="140"/>
                    <a:pt x="551" y="134"/>
                  </a:cubicBezTo>
                  <a:cubicBezTo>
                    <a:pt x="551" y="134"/>
                    <a:pt x="535" y="101"/>
                    <a:pt x="485" y="67"/>
                  </a:cubicBezTo>
                  <a:cubicBezTo>
                    <a:pt x="418" y="17"/>
                    <a:pt x="351" y="0"/>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541;p60"/>
            <p:cNvSpPr/>
            <p:nvPr/>
          </p:nvSpPr>
          <p:spPr>
            <a:xfrm>
              <a:off x="5632304" y="3207114"/>
              <a:ext cx="14487" cy="39101"/>
            </a:xfrm>
            <a:custGeom>
              <a:avLst/>
              <a:gdLst/>
              <a:ahLst/>
              <a:cxnLst/>
              <a:rect l="l" t="t" r="r" b="b"/>
              <a:pathLst>
                <a:path w="452" h="1220" extrusionOk="0">
                  <a:moveTo>
                    <a:pt x="452" y="0"/>
                  </a:moveTo>
                  <a:cubicBezTo>
                    <a:pt x="318" y="234"/>
                    <a:pt x="218" y="468"/>
                    <a:pt x="134" y="719"/>
                  </a:cubicBezTo>
                  <a:cubicBezTo>
                    <a:pt x="101" y="819"/>
                    <a:pt x="68" y="919"/>
                    <a:pt x="34" y="1003"/>
                  </a:cubicBezTo>
                  <a:cubicBezTo>
                    <a:pt x="1" y="1053"/>
                    <a:pt x="1" y="1103"/>
                    <a:pt x="17" y="1153"/>
                  </a:cubicBezTo>
                  <a:cubicBezTo>
                    <a:pt x="17" y="1170"/>
                    <a:pt x="51" y="1203"/>
                    <a:pt x="68" y="1203"/>
                  </a:cubicBezTo>
                  <a:cubicBezTo>
                    <a:pt x="84" y="1203"/>
                    <a:pt x="118" y="1220"/>
                    <a:pt x="134" y="1220"/>
                  </a:cubicBezTo>
                  <a:lnTo>
                    <a:pt x="385" y="1220"/>
                  </a:lnTo>
                  <a:cubicBezTo>
                    <a:pt x="302" y="1186"/>
                    <a:pt x="218" y="1170"/>
                    <a:pt x="134" y="1170"/>
                  </a:cubicBezTo>
                  <a:cubicBezTo>
                    <a:pt x="101" y="1170"/>
                    <a:pt x="68" y="1170"/>
                    <a:pt x="68" y="1136"/>
                  </a:cubicBezTo>
                  <a:cubicBezTo>
                    <a:pt x="51" y="1103"/>
                    <a:pt x="68" y="1053"/>
                    <a:pt x="84" y="1019"/>
                  </a:cubicBezTo>
                  <a:cubicBezTo>
                    <a:pt x="118" y="936"/>
                    <a:pt x="151" y="835"/>
                    <a:pt x="201" y="735"/>
                  </a:cubicBezTo>
                  <a:cubicBezTo>
                    <a:pt x="302" y="501"/>
                    <a:pt x="385" y="251"/>
                    <a:pt x="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542;p60"/>
            <p:cNvSpPr/>
            <p:nvPr/>
          </p:nvSpPr>
          <p:spPr>
            <a:xfrm>
              <a:off x="5640893" y="3289578"/>
              <a:ext cx="46088" cy="20672"/>
            </a:xfrm>
            <a:custGeom>
              <a:avLst/>
              <a:gdLst/>
              <a:ahLst/>
              <a:cxnLst/>
              <a:rect l="l" t="t" r="r" b="b"/>
              <a:pathLst>
                <a:path w="1438" h="645" extrusionOk="0">
                  <a:moveTo>
                    <a:pt x="1437" y="0"/>
                  </a:moveTo>
                  <a:lnTo>
                    <a:pt x="1437" y="0"/>
                  </a:lnTo>
                  <a:cubicBezTo>
                    <a:pt x="1003" y="251"/>
                    <a:pt x="501" y="384"/>
                    <a:pt x="0" y="384"/>
                  </a:cubicBezTo>
                  <a:lnTo>
                    <a:pt x="17" y="635"/>
                  </a:lnTo>
                  <a:cubicBezTo>
                    <a:pt x="85" y="641"/>
                    <a:pt x="150" y="644"/>
                    <a:pt x="213" y="644"/>
                  </a:cubicBezTo>
                  <a:cubicBezTo>
                    <a:pt x="1129" y="644"/>
                    <a:pt x="1437" y="0"/>
                    <a:pt x="1437"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4543;p60"/>
            <p:cNvSpPr/>
            <p:nvPr/>
          </p:nvSpPr>
          <p:spPr>
            <a:xfrm>
              <a:off x="5645701" y="3254131"/>
              <a:ext cx="15031" cy="10512"/>
            </a:xfrm>
            <a:custGeom>
              <a:avLst/>
              <a:gdLst/>
              <a:ahLst/>
              <a:cxnLst/>
              <a:rect l="l" t="t" r="r" b="b"/>
              <a:pathLst>
                <a:path w="469" h="328" extrusionOk="0">
                  <a:moveTo>
                    <a:pt x="218" y="0"/>
                  </a:moveTo>
                  <a:cubicBezTo>
                    <a:pt x="146" y="0"/>
                    <a:pt x="75" y="46"/>
                    <a:pt x="17" y="104"/>
                  </a:cubicBezTo>
                  <a:cubicBezTo>
                    <a:pt x="0" y="120"/>
                    <a:pt x="0" y="137"/>
                    <a:pt x="17" y="154"/>
                  </a:cubicBezTo>
                  <a:cubicBezTo>
                    <a:pt x="34" y="170"/>
                    <a:pt x="34" y="187"/>
                    <a:pt x="51" y="204"/>
                  </a:cubicBezTo>
                  <a:cubicBezTo>
                    <a:pt x="117" y="254"/>
                    <a:pt x="168" y="287"/>
                    <a:pt x="251" y="321"/>
                  </a:cubicBezTo>
                  <a:cubicBezTo>
                    <a:pt x="268" y="325"/>
                    <a:pt x="285" y="327"/>
                    <a:pt x="301" y="327"/>
                  </a:cubicBezTo>
                  <a:cubicBezTo>
                    <a:pt x="350" y="327"/>
                    <a:pt x="397" y="308"/>
                    <a:pt x="435" y="271"/>
                  </a:cubicBezTo>
                  <a:cubicBezTo>
                    <a:pt x="468" y="221"/>
                    <a:pt x="468" y="137"/>
                    <a:pt x="418" y="87"/>
                  </a:cubicBezTo>
                  <a:cubicBezTo>
                    <a:pt x="385" y="37"/>
                    <a:pt x="318" y="3"/>
                    <a:pt x="251" y="3"/>
                  </a:cubicBezTo>
                  <a:cubicBezTo>
                    <a:pt x="240" y="1"/>
                    <a:pt x="229" y="0"/>
                    <a:pt x="218"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4544;p60"/>
            <p:cNvSpPr/>
            <p:nvPr/>
          </p:nvSpPr>
          <p:spPr>
            <a:xfrm>
              <a:off x="5643009" y="3249420"/>
              <a:ext cx="16121" cy="13397"/>
            </a:xfrm>
            <a:custGeom>
              <a:avLst/>
              <a:gdLst/>
              <a:ahLst/>
              <a:cxnLst/>
              <a:rect l="l" t="t" r="r" b="b"/>
              <a:pathLst>
                <a:path w="503" h="418" extrusionOk="0">
                  <a:moveTo>
                    <a:pt x="469" y="0"/>
                  </a:moveTo>
                  <a:cubicBezTo>
                    <a:pt x="452" y="0"/>
                    <a:pt x="452" y="150"/>
                    <a:pt x="318" y="267"/>
                  </a:cubicBezTo>
                  <a:cubicBezTo>
                    <a:pt x="185" y="384"/>
                    <a:pt x="1" y="368"/>
                    <a:pt x="1" y="384"/>
                  </a:cubicBezTo>
                  <a:cubicBezTo>
                    <a:pt x="1" y="401"/>
                    <a:pt x="51" y="418"/>
                    <a:pt x="118" y="418"/>
                  </a:cubicBezTo>
                  <a:cubicBezTo>
                    <a:pt x="218" y="418"/>
                    <a:pt x="302" y="384"/>
                    <a:pt x="369" y="334"/>
                  </a:cubicBezTo>
                  <a:cubicBezTo>
                    <a:pt x="435" y="267"/>
                    <a:pt x="485" y="184"/>
                    <a:pt x="502" y="100"/>
                  </a:cubicBezTo>
                  <a:cubicBezTo>
                    <a:pt x="502" y="33"/>
                    <a:pt x="485" y="0"/>
                    <a:pt x="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4545;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4546;p60"/>
            <p:cNvSpPr/>
            <p:nvPr/>
          </p:nvSpPr>
          <p:spPr>
            <a:xfrm>
              <a:off x="5594293" y="3150866"/>
              <a:ext cx="139257" cy="175153"/>
            </a:xfrm>
            <a:custGeom>
              <a:avLst/>
              <a:gdLst/>
              <a:ahLst/>
              <a:cxnLst/>
              <a:rect l="l" t="t" r="r" b="b"/>
              <a:pathLst>
                <a:path w="4345" h="5465" extrusionOk="0">
                  <a:moveTo>
                    <a:pt x="485" y="1"/>
                  </a:moveTo>
                  <a:cubicBezTo>
                    <a:pt x="318" y="17"/>
                    <a:pt x="151" y="101"/>
                    <a:pt x="51" y="235"/>
                  </a:cubicBezTo>
                  <a:cubicBezTo>
                    <a:pt x="0" y="301"/>
                    <a:pt x="0" y="402"/>
                    <a:pt x="67" y="468"/>
                  </a:cubicBezTo>
                  <a:cubicBezTo>
                    <a:pt x="117" y="502"/>
                    <a:pt x="184" y="535"/>
                    <a:pt x="251" y="569"/>
                  </a:cubicBezTo>
                  <a:cubicBezTo>
                    <a:pt x="301" y="602"/>
                    <a:pt x="351" y="652"/>
                    <a:pt x="401" y="702"/>
                  </a:cubicBezTo>
                  <a:cubicBezTo>
                    <a:pt x="418" y="736"/>
                    <a:pt x="452" y="753"/>
                    <a:pt x="485" y="786"/>
                  </a:cubicBezTo>
                  <a:cubicBezTo>
                    <a:pt x="485" y="803"/>
                    <a:pt x="485" y="803"/>
                    <a:pt x="502" y="819"/>
                  </a:cubicBezTo>
                  <a:lnTo>
                    <a:pt x="535" y="836"/>
                  </a:lnTo>
                  <a:lnTo>
                    <a:pt x="602" y="920"/>
                  </a:lnTo>
                  <a:cubicBezTo>
                    <a:pt x="669" y="986"/>
                    <a:pt x="752" y="1037"/>
                    <a:pt x="836" y="1087"/>
                  </a:cubicBezTo>
                  <a:cubicBezTo>
                    <a:pt x="953" y="1170"/>
                    <a:pt x="1087" y="1237"/>
                    <a:pt x="1220" y="1270"/>
                  </a:cubicBezTo>
                  <a:cubicBezTo>
                    <a:pt x="1304" y="1286"/>
                    <a:pt x="1388" y="1293"/>
                    <a:pt x="1471" y="1293"/>
                  </a:cubicBezTo>
                  <a:cubicBezTo>
                    <a:pt x="1851" y="1293"/>
                    <a:pt x="2210" y="1138"/>
                    <a:pt x="2457" y="836"/>
                  </a:cubicBezTo>
                  <a:cubicBezTo>
                    <a:pt x="2540" y="986"/>
                    <a:pt x="2640" y="1120"/>
                    <a:pt x="2757" y="1237"/>
                  </a:cubicBezTo>
                  <a:cubicBezTo>
                    <a:pt x="2841" y="1287"/>
                    <a:pt x="2908" y="1371"/>
                    <a:pt x="2941" y="1454"/>
                  </a:cubicBezTo>
                  <a:cubicBezTo>
                    <a:pt x="2975" y="1605"/>
                    <a:pt x="2958" y="1738"/>
                    <a:pt x="2874" y="1855"/>
                  </a:cubicBezTo>
                  <a:cubicBezTo>
                    <a:pt x="2791" y="2089"/>
                    <a:pt x="2741" y="2340"/>
                    <a:pt x="2741" y="2590"/>
                  </a:cubicBezTo>
                  <a:cubicBezTo>
                    <a:pt x="2757" y="2841"/>
                    <a:pt x="2874" y="3092"/>
                    <a:pt x="3041" y="3259"/>
                  </a:cubicBezTo>
                  <a:cubicBezTo>
                    <a:pt x="3142" y="3326"/>
                    <a:pt x="3225" y="3409"/>
                    <a:pt x="3275" y="3509"/>
                  </a:cubicBezTo>
                  <a:cubicBezTo>
                    <a:pt x="3325" y="3660"/>
                    <a:pt x="3309" y="3810"/>
                    <a:pt x="3242" y="3961"/>
                  </a:cubicBezTo>
                  <a:cubicBezTo>
                    <a:pt x="3142" y="4278"/>
                    <a:pt x="3158" y="4612"/>
                    <a:pt x="3275" y="4930"/>
                  </a:cubicBezTo>
                  <a:cubicBezTo>
                    <a:pt x="3392" y="5247"/>
                    <a:pt x="3760" y="5347"/>
                    <a:pt x="4077" y="5464"/>
                  </a:cubicBezTo>
                  <a:lnTo>
                    <a:pt x="4144" y="5130"/>
                  </a:lnTo>
                  <a:cubicBezTo>
                    <a:pt x="4345" y="3961"/>
                    <a:pt x="4295" y="2758"/>
                    <a:pt x="4228" y="1555"/>
                  </a:cubicBezTo>
                  <a:cubicBezTo>
                    <a:pt x="4211" y="1187"/>
                    <a:pt x="4194" y="769"/>
                    <a:pt x="3944" y="485"/>
                  </a:cubicBezTo>
                  <a:cubicBezTo>
                    <a:pt x="3712" y="195"/>
                    <a:pt x="3329" y="94"/>
                    <a:pt x="2959" y="94"/>
                  </a:cubicBezTo>
                  <a:cubicBezTo>
                    <a:pt x="2903" y="94"/>
                    <a:pt x="2846" y="96"/>
                    <a:pt x="2791" y="101"/>
                  </a:cubicBezTo>
                  <a:cubicBezTo>
                    <a:pt x="2674" y="101"/>
                    <a:pt x="2557" y="134"/>
                    <a:pt x="2457" y="201"/>
                  </a:cubicBezTo>
                  <a:cubicBezTo>
                    <a:pt x="2421" y="197"/>
                    <a:pt x="2386" y="195"/>
                    <a:pt x="2352" y="195"/>
                  </a:cubicBezTo>
                  <a:cubicBezTo>
                    <a:pt x="2259" y="195"/>
                    <a:pt x="2170" y="210"/>
                    <a:pt x="2072" y="235"/>
                  </a:cubicBezTo>
                  <a:cubicBezTo>
                    <a:pt x="1955" y="268"/>
                    <a:pt x="1838" y="285"/>
                    <a:pt x="1721" y="301"/>
                  </a:cubicBezTo>
                  <a:cubicBezTo>
                    <a:pt x="1680" y="310"/>
                    <a:pt x="1634" y="314"/>
                    <a:pt x="1588" y="314"/>
                  </a:cubicBezTo>
                  <a:cubicBezTo>
                    <a:pt x="1542" y="314"/>
                    <a:pt x="1496" y="310"/>
                    <a:pt x="1454" y="301"/>
                  </a:cubicBezTo>
                  <a:cubicBezTo>
                    <a:pt x="1404" y="285"/>
                    <a:pt x="1354" y="268"/>
                    <a:pt x="1320" y="251"/>
                  </a:cubicBezTo>
                  <a:cubicBezTo>
                    <a:pt x="1270" y="218"/>
                    <a:pt x="1187" y="184"/>
                    <a:pt x="1103" y="151"/>
                  </a:cubicBezTo>
                  <a:cubicBezTo>
                    <a:pt x="1053" y="118"/>
                    <a:pt x="1020" y="101"/>
                    <a:pt x="970" y="84"/>
                  </a:cubicBezTo>
                  <a:cubicBezTo>
                    <a:pt x="936" y="67"/>
                    <a:pt x="919" y="67"/>
                    <a:pt x="886" y="51"/>
                  </a:cubicBezTo>
                  <a:cubicBezTo>
                    <a:pt x="869" y="51"/>
                    <a:pt x="836" y="34"/>
                    <a:pt x="802" y="34"/>
                  </a:cubicBezTo>
                  <a:cubicBezTo>
                    <a:pt x="702" y="1"/>
                    <a:pt x="602" y="1"/>
                    <a:pt x="4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4547;p60"/>
            <p:cNvSpPr/>
            <p:nvPr/>
          </p:nvSpPr>
          <p:spPr>
            <a:xfrm>
              <a:off x="5660155" y="3189198"/>
              <a:ext cx="21986" cy="6506"/>
            </a:xfrm>
            <a:custGeom>
              <a:avLst/>
              <a:gdLst/>
              <a:ahLst/>
              <a:cxnLst/>
              <a:rect l="l" t="t" r="r" b="b"/>
              <a:pathLst>
                <a:path w="686" h="203" extrusionOk="0">
                  <a:moveTo>
                    <a:pt x="303" y="1"/>
                  </a:moveTo>
                  <a:cubicBezTo>
                    <a:pt x="231" y="1"/>
                    <a:pt x="158" y="14"/>
                    <a:pt x="84" y="41"/>
                  </a:cubicBezTo>
                  <a:cubicBezTo>
                    <a:pt x="34" y="58"/>
                    <a:pt x="1" y="91"/>
                    <a:pt x="1" y="108"/>
                  </a:cubicBezTo>
                  <a:cubicBezTo>
                    <a:pt x="17" y="158"/>
                    <a:pt x="168" y="125"/>
                    <a:pt x="335" y="158"/>
                  </a:cubicBezTo>
                  <a:cubicBezTo>
                    <a:pt x="462" y="171"/>
                    <a:pt x="579" y="203"/>
                    <a:pt x="635" y="203"/>
                  </a:cubicBezTo>
                  <a:cubicBezTo>
                    <a:pt x="653" y="203"/>
                    <a:pt x="665" y="199"/>
                    <a:pt x="669" y="191"/>
                  </a:cubicBezTo>
                  <a:cubicBezTo>
                    <a:pt x="686" y="175"/>
                    <a:pt x="652" y="125"/>
                    <a:pt x="602" y="91"/>
                  </a:cubicBezTo>
                  <a:cubicBezTo>
                    <a:pt x="512" y="31"/>
                    <a:pt x="410"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4548;p60"/>
            <p:cNvSpPr/>
            <p:nvPr/>
          </p:nvSpPr>
          <p:spPr>
            <a:xfrm>
              <a:off x="5616792" y="3191697"/>
              <a:ext cx="16634" cy="5705"/>
            </a:xfrm>
            <a:custGeom>
              <a:avLst/>
              <a:gdLst/>
              <a:ahLst/>
              <a:cxnLst/>
              <a:rect l="l" t="t" r="r" b="b"/>
              <a:pathLst>
                <a:path w="519" h="178" extrusionOk="0">
                  <a:moveTo>
                    <a:pt x="251" y="1"/>
                  </a:moveTo>
                  <a:cubicBezTo>
                    <a:pt x="180" y="1"/>
                    <a:pt x="109" y="22"/>
                    <a:pt x="50" y="63"/>
                  </a:cubicBezTo>
                  <a:cubicBezTo>
                    <a:pt x="0" y="113"/>
                    <a:pt x="0" y="147"/>
                    <a:pt x="0" y="164"/>
                  </a:cubicBezTo>
                  <a:cubicBezTo>
                    <a:pt x="11" y="174"/>
                    <a:pt x="27" y="178"/>
                    <a:pt x="49" y="178"/>
                  </a:cubicBezTo>
                  <a:cubicBezTo>
                    <a:pt x="97" y="178"/>
                    <a:pt x="170" y="158"/>
                    <a:pt x="251" y="147"/>
                  </a:cubicBezTo>
                  <a:cubicBezTo>
                    <a:pt x="329" y="147"/>
                    <a:pt x="407" y="162"/>
                    <a:pt x="455" y="162"/>
                  </a:cubicBezTo>
                  <a:cubicBezTo>
                    <a:pt x="479" y="162"/>
                    <a:pt x="496" y="158"/>
                    <a:pt x="501" y="147"/>
                  </a:cubicBezTo>
                  <a:cubicBezTo>
                    <a:pt x="518" y="130"/>
                    <a:pt x="501" y="97"/>
                    <a:pt x="451" y="63"/>
                  </a:cubicBezTo>
                  <a:cubicBezTo>
                    <a:pt x="393" y="22"/>
                    <a:pt x="32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4549;p60"/>
            <p:cNvSpPr/>
            <p:nvPr/>
          </p:nvSpPr>
          <p:spPr>
            <a:xfrm>
              <a:off x="4400110" y="3704145"/>
              <a:ext cx="695645" cy="718657"/>
            </a:xfrm>
            <a:custGeom>
              <a:avLst/>
              <a:gdLst/>
              <a:ahLst/>
              <a:cxnLst/>
              <a:rect l="l" t="t" r="r" b="b"/>
              <a:pathLst>
                <a:path w="21705" h="22423" extrusionOk="0">
                  <a:moveTo>
                    <a:pt x="7979" y="0"/>
                  </a:moveTo>
                  <a:cubicBezTo>
                    <a:pt x="6028" y="0"/>
                    <a:pt x="4142" y="1034"/>
                    <a:pt x="2858" y="2537"/>
                  </a:cubicBezTo>
                  <a:cubicBezTo>
                    <a:pt x="1471" y="4141"/>
                    <a:pt x="702" y="6230"/>
                    <a:pt x="351" y="8352"/>
                  </a:cubicBezTo>
                  <a:cubicBezTo>
                    <a:pt x="0" y="10457"/>
                    <a:pt x="17" y="12629"/>
                    <a:pt x="50" y="14768"/>
                  </a:cubicBezTo>
                  <a:cubicBezTo>
                    <a:pt x="67" y="16088"/>
                    <a:pt x="84" y="17408"/>
                    <a:pt x="101" y="18728"/>
                  </a:cubicBezTo>
                  <a:cubicBezTo>
                    <a:pt x="101" y="19279"/>
                    <a:pt x="117" y="19847"/>
                    <a:pt x="385" y="20315"/>
                  </a:cubicBezTo>
                  <a:cubicBezTo>
                    <a:pt x="802" y="21000"/>
                    <a:pt x="1638" y="21251"/>
                    <a:pt x="2406" y="21418"/>
                  </a:cubicBezTo>
                  <a:cubicBezTo>
                    <a:pt x="5456" y="22087"/>
                    <a:pt x="8563" y="22422"/>
                    <a:pt x="11671" y="22422"/>
                  </a:cubicBezTo>
                  <a:cubicBezTo>
                    <a:pt x="14386" y="22422"/>
                    <a:pt x="17103" y="22166"/>
                    <a:pt x="19783" y="21652"/>
                  </a:cubicBezTo>
                  <a:cubicBezTo>
                    <a:pt x="20218" y="21568"/>
                    <a:pt x="20686" y="21468"/>
                    <a:pt x="21036" y="21151"/>
                  </a:cubicBezTo>
                  <a:cubicBezTo>
                    <a:pt x="21488" y="20716"/>
                    <a:pt x="21571" y="20014"/>
                    <a:pt x="21588" y="19379"/>
                  </a:cubicBezTo>
                  <a:cubicBezTo>
                    <a:pt x="21705" y="16706"/>
                    <a:pt x="20853" y="14150"/>
                    <a:pt x="20485" y="11510"/>
                  </a:cubicBezTo>
                  <a:cubicBezTo>
                    <a:pt x="19716" y="5795"/>
                    <a:pt x="8371" y="14"/>
                    <a:pt x="8371" y="14"/>
                  </a:cubicBezTo>
                  <a:cubicBezTo>
                    <a:pt x="8240" y="5"/>
                    <a:pt x="8109" y="0"/>
                    <a:pt x="797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4550;p60"/>
            <p:cNvSpPr/>
            <p:nvPr/>
          </p:nvSpPr>
          <p:spPr>
            <a:xfrm>
              <a:off x="4912589" y="3695491"/>
              <a:ext cx="161211" cy="138296"/>
            </a:xfrm>
            <a:custGeom>
              <a:avLst/>
              <a:gdLst/>
              <a:ahLst/>
              <a:cxnLst/>
              <a:rect l="l" t="t" r="r" b="b"/>
              <a:pathLst>
                <a:path w="5030" h="4315" extrusionOk="0">
                  <a:moveTo>
                    <a:pt x="1421" y="0"/>
                  </a:moveTo>
                  <a:lnTo>
                    <a:pt x="0" y="1454"/>
                  </a:lnTo>
                  <a:cubicBezTo>
                    <a:pt x="0" y="1454"/>
                    <a:pt x="1237" y="4211"/>
                    <a:pt x="2323" y="4278"/>
                  </a:cubicBezTo>
                  <a:cubicBezTo>
                    <a:pt x="2691" y="4305"/>
                    <a:pt x="3093" y="4315"/>
                    <a:pt x="3467" y="4315"/>
                  </a:cubicBezTo>
                  <a:cubicBezTo>
                    <a:pt x="4215" y="4315"/>
                    <a:pt x="4846" y="4278"/>
                    <a:pt x="4846" y="4278"/>
                  </a:cubicBezTo>
                  <a:lnTo>
                    <a:pt x="5030" y="2473"/>
                  </a:lnTo>
                  <a:cubicBezTo>
                    <a:pt x="5030" y="2473"/>
                    <a:pt x="3058" y="2122"/>
                    <a:pt x="2858" y="1905"/>
                  </a:cubicBezTo>
                  <a:cubicBezTo>
                    <a:pt x="2674" y="1704"/>
                    <a:pt x="1421" y="0"/>
                    <a:pt x="142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4551;p60"/>
            <p:cNvSpPr/>
            <p:nvPr/>
          </p:nvSpPr>
          <p:spPr>
            <a:xfrm>
              <a:off x="4922236" y="4386297"/>
              <a:ext cx="138712" cy="59998"/>
            </a:xfrm>
            <a:custGeom>
              <a:avLst/>
              <a:gdLst/>
              <a:ahLst/>
              <a:cxnLst/>
              <a:rect l="l" t="t" r="r" b="b"/>
              <a:pathLst>
                <a:path w="4328" h="1872" extrusionOk="0">
                  <a:moveTo>
                    <a:pt x="2289" y="0"/>
                  </a:moveTo>
                  <a:lnTo>
                    <a:pt x="0" y="100"/>
                  </a:lnTo>
                  <a:lnTo>
                    <a:pt x="67" y="1872"/>
                  </a:lnTo>
                  <a:lnTo>
                    <a:pt x="217" y="1872"/>
                  </a:lnTo>
                  <a:cubicBezTo>
                    <a:pt x="852" y="1872"/>
                    <a:pt x="3442" y="1855"/>
                    <a:pt x="3860" y="1704"/>
                  </a:cubicBezTo>
                  <a:cubicBezTo>
                    <a:pt x="4328" y="1554"/>
                    <a:pt x="2356" y="1203"/>
                    <a:pt x="2356" y="1203"/>
                  </a:cubicBezTo>
                  <a:lnTo>
                    <a:pt x="228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4552;p60"/>
            <p:cNvSpPr/>
            <p:nvPr/>
          </p:nvSpPr>
          <p:spPr>
            <a:xfrm>
              <a:off x="4923839" y="4424757"/>
              <a:ext cx="27339" cy="20480"/>
            </a:xfrm>
            <a:custGeom>
              <a:avLst/>
              <a:gdLst/>
              <a:ahLst/>
              <a:cxnLst/>
              <a:rect l="l" t="t" r="r" b="b"/>
              <a:pathLst>
                <a:path w="853" h="639" extrusionOk="0">
                  <a:moveTo>
                    <a:pt x="70" y="0"/>
                  </a:moveTo>
                  <a:cubicBezTo>
                    <a:pt x="47" y="0"/>
                    <a:pt x="23" y="1"/>
                    <a:pt x="0" y="3"/>
                  </a:cubicBezTo>
                  <a:lnTo>
                    <a:pt x="17" y="638"/>
                  </a:lnTo>
                  <a:lnTo>
                    <a:pt x="852" y="621"/>
                  </a:lnTo>
                  <a:cubicBezTo>
                    <a:pt x="802" y="421"/>
                    <a:pt x="702" y="254"/>
                    <a:pt x="535" y="154"/>
                  </a:cubicBezTo>
                  <a:cubicBezTo>
                    <a:pt x="403" y="51"/>
                    <a:pt x="233" y="0"/>
                    <a:pt x="70"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4553;p60"/>
            <p:cNvSpPr/>
            <p:nvPr/>
          </p:nvSpPr>
          <p:spPr>
            <a:xfrm>
              <a:off x="4924383" y="4431263"/>
              <a:ext cx="126405" cy="15416"/>
            </a:xfrm>
            <a:custGeom>
              <a:avLst/>
              <a:gdLst/>
              <a:ahLst/>
              <a:cxnLst/>
              <a:rect l="l" t="t" r="r" b="b"/>
              <a:pathLst>
                <a:path w="3944" h="481" extrusionOk="0">
                  <a:moveTo>
                    <a:pt x="3241" y="1"/>
                  </a:moveTo>
                  <a:cubicBezTo>
                    <a:pt x="3108" y="17"/>
                    <a:pt x="3058" y="301"/>
                    <a:pt x="3058" y="301"/>
                  </a:cubicBezTo>
                  <a:lnTo>
                    <a:pt x="0" y="418"/>
                  </a:lnTo>
                  <a:lnTo>
                    <a:pt x="0" y="469"/>
                  </a:lnTo>
                  <a:cubicBezTo>
                    <a:pt x="191" y="477"/>
                    <a:pt x="420" y="480"/>
                    <a:pt x="671" y="480"/>
                  </a:cubicBezTo>
                  <a:cubicBezTo>
                    <a:pt x="1954" y="480"/>
                    <a:pt x="3790" y="383"/>
                    <a:pt x="3860" y="285"/>
                  </a:cubicBezTo>
                  <a:cubicBezTo>
                    <a:pt x="3943" y="168"/>
                    <a:pt x="3241" y="1"/>
                    <a:pt x="32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4554;p60"/>
            <p:cNvSpPr/>
            <p:nvPr/>
          </p:nvSpPr>
          <p:spPr>
            <a:xfrm>
              <a:off x="4928646" y="4439308"/>
              <a:ext cx="118393" cy="5384"/>
            </a:xfrm>
            <a:custGeom>
              <a:avLst/>
              <a:gdLst/>
              <a:ahLst/>
              <a:cxnLst/>
              <a:rect l="l" t="t" r="r" b="b"/>
              <a:pathLst>
                <a:path w="3694" h="168" extrusionOk="0">
                  <a:moveTo>
                    <a:pt x="3576" y="0"/>
                  </a:moveTo>
                  <a:lnTo>
                    <a:pt x="3159" y="34"/>
                  </a:lnTo>
                  <a:cubicBezTo>
                    <a:pt x="2808" y="50"/>
                    <a:pt x="2323" y="84"/>
                    <a:pt x="1789" y="101"/>
                  </a:cubicBezTo>
                  <a:cubicBezTo>
                    <a:pt x="1254" y="134"/>
                    <a:pt x="769" y="134"/>
                    <a:pt x="418" y="151"/>
                  </a:cubicBezTo>
                  <a:lnTo>
                    <a:pt x="1" y="167"/>
                  </a:lnTo>
                  <a:lnTo>
                    <a:pt x="418" y="167"/>
                  </a:lnTo>
                  <a:cubicBezTo>
                    <a:pt x="769" y="167"/>
                    <a:pt x="1254" y="151"/>
                    <a:pt x="1789" y="134"/>
                  </a:cubicBezTo>
                  <a:cubicBezTo>
                    <a:pt x="2323" y="101"/>
                    <a:pt x="2808" y="67"/>
                    <a:pt x="3159" y="50"/>
                  </a:cubicBezTo>
                  <a:lnTo>
                    <a:pt x="3576" y="17"/>
                  </a:lnTo>
                  <a:lnTo>
                    <a:pt x="3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4555;p60"/>
            <p:cNvSpPr/>
            <p:nvPr/>
          </p:nvSpPr>
          <p:spPr>
            <a:xfrm>
              <a:off x="5021815" y="4430206"/>
              <a:ext cx="7019" cy="11794"/>
            </a:xfrm>
            <a:custGeom>
              <a:avLst/>
              <a:gdLst/>
              <a:ahLst/>
              <a:cxnLst/>
              <a:rect l="l" t="t" r="r" b="b"/>
              <a:pathLst>
                <a:path w="219" h="368" extrusionOk="0">
                  <a:moveTo>
                    <a:pt x="218" y="0"/>
                  </a:moveTo>
                  <a:cubicBezTo>
                    <a:pt x="151" y="34"/>
                    <a:pt x="101" y="84"/>
                    <a:pt x="68" y="167"/>
                  </a:cubicBezTo>
                  <a:cubicBezTo>
                    <a:pt x="18" y="218"/>
                    <a:pt x="1" y="301"/>
                    <a:pt x="18" y="368"/>
                  </a:cubicBezTo>
                  <a:cubicBezTo>
                    <a:pt x="34" y="301"/>
                    <a:pt x="51" y="234"/>
                    <a:pt x="85" y="167"/>
                  </a:cubicBezTo>
                  <a:cubicBezTo>
                    <a:pt x="135" y="117"/>
                    <a:pt x="168" y="50"/>
                    <a:pt x="2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4556;p60"/>
            <p:cNvSpPr/>
            <p:nvPr/>
          </p:nvSpPr>
          <p:spPr>
            <a:xfrm>
              <a:off x="4999861" y="4425911"/>
              <a:ext cx="4327" cy="6474"/>
            </a:xfrm>
            <a:custGeom>
              <a:avLst/>
              <a:gdLst/>
              <a:ahLst/>
              <a:cxnLst/>
              <a:rect l="l" t="t" r="r" b="b"/>
              <a:pathLst>
                <a:path w="135" h="202" extrusionOk="0">
                  <a:moveTo>
                    <a:pt x="135" y="1"/>
                  </a:moveTo>
                  <a:cubicBezTo>
                    <a:pt x="118" y="1"/>
                    <a:pt x="84" y="34"/>
                    <a:pt x="51" y="101"/>
                  </a:cubicBezTo>
                  <a:cubicBezTo>
                    <a:pt x="34" y="151"/>
                    <a:pt x="1" y="201"/>
                    <a:pt x="18" y="201"/>
                  </a:cubicBezTo>
                  <a:cubicBezTo>
                    <a:pt x="18" y="201"/>
                    <a:pt x="51" y="168"/>
                    <a:pt x="84" y="101"/>
                  </a:cubicBezTo>
                  <a:cubicBezTo>
                    <a:pt x="118" y="51"/>
                    <a:pt x="135" y="1"/>
                    <a:pt x="1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4557;p60"/>
            <p:cNvSpPr/>
            <p:nvPr/>
          </p:nvSpPr>
          <p:spPr>
            <a:xfrm>
              <a:off x="4993996" y="4425238"/>
              <a:ext cx="4840" cy="4455"/>
            </a:xfrm>
            <a:custGeom>
              <a:avLst/>
              <a:gdLst/>
              <a:ahLst/>
              <a:cxnLst/>
              <a:rect l="l" t="t" r="r" b="b"/>
              <a:pathLst>
                <a:path w="151" h="139" extrusionOk="0">
                  <a:moveTo>
                    <a:pt x="140" y="0"/>
                  </a:moveTo>
                  <a:cubicBezTo>
                    <a:pt x="122" y="0"/>
                    <a:pt x="94" y="28"/>
                    <a:pt x="67" y="55"/>
                  </a:cubicBezTo>
                  <a:cubicBezTo>
                    <a:pt x="34" y="88"/>
                    <a:pt x="0" y="122"/>
                    <a:pt x="0" y="139"/>
                  </a:cubicBezTo>
                  <a:cubicBezTo>
                    <a:pt x="17" y="139"/>
                    <a:pt x="50" y="105"/>
                    <a:pt x="84" y="72"/>
                  </a:cubicBezTo>
                  <a:cubicBezTo>
                    <a:pt x="117" y="38"/>
                    <a:pt x="151" y="5"/>
                    <a:pt x="151" y="5"/>
                  </a:cubicBezTo>
                  <a:cubicBezTo>
                    <a:pt x="147" y="2"/>
                    <a:pt x="144"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4558;p60"/>
            <p:cNvSpPr/>
            <p:nvPr/>
          </p:nvSpPr>
          <p:spPr>
            <a:xfrm>
              <a:off x="4990246" y="4422161"/>
              <a:ext cx="7532" cy="1122"/>
            </a:xfrm>
            <a:custGeom>
              <a:avLst/>
              <a:gdLst/>
              <a:ahLst/>
              <a:cxnLst/>
              <a:rect l="l" t="t" r="r" b="b"/>
              <a:pathLst>
                <a:path w="235" h="35" extrusionOk="0">
                  <a:moveTo>
                    <a:pt x="117" y="1"/>
                  </a:moveTo>
                  <a:cubicBezTo>
                    <a:pt x="84" y="1"/>
                    <a:pt x="34" y="1"/>
                    <a:pt x="0" y="17"/>
                  </a:cubicBezTo>
                  <a:cubicBezTo>
                    <a:pt x="34" y="34"/>
                    <a:pt x="84" y="34"/>
                    <a:pt x="117" y="34"/>
                  </a:cubicBezTo>
                  <a:cubicBezTo>
                    <a:pt x="151" y="34"/>
                    <a:pt x="201" y="17"/>
                    <a:pt x="234" y="17"/>
                  </a:cubicBezTo>
                  <a:cubicBezTo>
                    <a:pt x="201" y="1"/>
                    <a:pt x="151"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4559;p60"/>
            <p:cNvSpPr/>
            <p:nvPr/>
          </p:nvSpPr>
          <p:spPr>
            <a:xfrm>
              <a:off x="4988644" y="4417898"/>
              <a:ext cx="8589" cy="1090"/>
            </a:xfrm>
            <a:custGeom>
              <a:avLst/>
              <a:gdLst/>
              <a:ahLst/>
              <a:cxnLst/>
              <a:rect l="l" t="t" r="r" b="b"/>
              <a:pathLst>
                <a:path w="268" h="34" extrusionOk="0">
                  <a:moveTo>
                    <a:pt x="0" y="0"/>
                  </a:moveTo>
                  <a:cubicBezTo>
                    <a:pt x="33" y="33"/>
                    <a:pt x="84" y="33"/>
                    <a:pt x="134" y="33"/>
                  </a:cubicBezTo>
                  <a:cubicBezTo>
                    <a:pt x="184" y="33"/>
                    <a:pt x="234" y="33"/>
                    <a:pt x="267" y="17"/>
                  </a:cubicBezTo>
                  <a:cubicBezTo>
                    <a:pt x="234" y="0"/>
                    <a:pt x="184" y="0"/>
                    <a:pt x="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4560;p60"/>
            <p:cNvSpPr/>
            <p:nvPr/>
          </p:nvSpPr>
          <p:spPr>
            <a:xfrm>
              <a:off x="5002553" y="4418764"/>
              <a:ext cx="13942" cy="8269"/>
            </a:xfrm>
            <a:custGeom>
              <a:avLst/>
              <a:gdLst/>
              <a:ahLst/>
              <a:cxnLst/>
              <a:rect l="l" t="t" r="r" b="b"/>
              <a:pathLst>
                <a:path w="435" h="258" extrusionOk="0">
                  <a:moveTo>
                    <a:pt x="278" y="29"/>
                  </a:moveTo>
                  <a:cubicBezTo>
                    <a:pt x="312" y="29"/>
                    <a:pt x="346" y="37"/>
                    <a:pt x="385" y="57"/>
                  </a:cubicBezTo>
                  <a:cubicBezTo>
                    <a:pt x="401" y="57"/>
                    <a:pt x="401" y="90"/>
                    <a:pt x="368" y="107"/>
                  </a:cubicBezTo>
                  <a:cubicBezTo>
                    <a:pt x="351" y="123"/>
                    <a:pt x="318" y="140"/>
                    <a:pt x="285" y="140"/>
                  </a:cubicBezTo>
                  <a:cubicBezTo>
                    <a:pt x="251" y="174"/>
                    <a:pt x="201" y="190"/>
                    <a:pt x="134" y="190"/>
                  </a:cubicBezTo>
                  <a:cubicBezTo>
                    <a:pt x="91" y="199"/>
                    <a:pt x="56" y="208"/>
                    <a:pt x="33" y="214"/>
                  </a:cubicBezTo>
                  <a:lnTo>
                    <a:pt x="33" y="214"/>
                  </a:lnTo>
                  <a:cubicBezTo>
                    <a:pt x="46" y="184"/>
                    <a:pt x="61" y="158"/>
                    <a:pt x="84" y="123"/>
                  </a:cubicBezTo>
                  <a:cubicBezTo>
                    <a:pt x="117" y="90"/>
                    <a:pt x="151" y="57"/>
                    <a:pt x="201" y="40"/>
                  </a:cubicBezTo>
                  <a:cubicBezTo>
                    <a:pt x="229" y="33"/>
                    <a:pt x="253" y="29"/>
                    <a:pt x="278" y="29"/>
                  </a:cubicBezTo>
                  <a:close/>
                  <a:moveTo>
                    <a:pt x="290" y="1"/>
                  </a:moveTo>
                  <a:cubicBezTo>
                    <a:pt x="202" y="1"/>
                    <a:pt x="114" y="42"/>
                    <a:pt x="67" y="123"/>
                  </a:cubicBezTo>
                  <a:cubicBezTo>
                    <a:pt x="52" y="155"/>
                    <a:pt x="36" y="186"/>
                    <a:pt x="20" y="218"/>
                  </a:cubicBezTo>
                  <a:lnTo>
                    <a:pt x="20" y="218"/>
                  </a:lnTo>
                  <a:cubicBezTo>
                    <a:pt x="7" y="221"/>
                    <a:pt x="0" y="224"/>
                    <a:pt x="0" y="224"/>
                  </a:cubicBezTo>
                  <a:cubicBezTo>
                    <a:pt x="6" y="224"/>
                    <a:pt x="12" y="224"/>
                    <a:pt x="17" y="224"/>
                  </a:cubicBezTo>
                  <a:lnTo>
                    <a:pt x="17" y="224"/>
                  </a:lnTo>
                  <a:cubicBezTo>
                    <a:pt x="17" y="224"/>
                    <a:pt x="17" y="224"/>
                    <a:pt x="17" y="224"/>
                  </a:cubicBezTo>
                  <a:cubicBezTo>
                    <a:pt x="17" y="240"/>
                    <a:pt x="17" y="257"/>
                    <a:pt x="17" y="257"/>
                  </a:cubicBezTo>
                  <a:cubicBezTo>
                    <a:pt x="21" y="245"/>
                    <a:pt x="25" y="234"/>
                    <a:pt x="29" y="224"/>
                  </a:cubicBezTo>
                  <a:lnTo>
                    <a:pt x="29" y="224"/>
                  </a:lnTo>
                  <a:cubicBezTo>
                    <a:pt x="70" y="223"/>
                    <a:pt x="110" y="220"/>
                    <a:pt x="151" y="207"/>
                  </a:cubicBezTo>
                  <a:cubicBezTo>
                    <a:pt x="201" y="207"/>
                    <a:pt x="251" y="190"/>
                    <a:pt x="301" y="174"/>
                  </a:cubicBezTo>
                  <a:cubicBezTo>
                    <a:pt x="335" y="157"/>
                    <a:pt x="368" y="140"/>
                    <a:pt x="385" y="123"/>
                  </a:cubicBezTo>
                  <a:cubicBezTo>
                    <a:pt x="401" y="123"/>
                    <a:pt x="418" y="107"/>
                    <a:pt x="418" y="90"/>
                  </a:cubicBezTo>
                  <a:cubicBezTo>
                    <a:pt x="435" y="57"/>
                    <a:pt x="418" y="40"/>
                    <a:pt x="401" y="23"/>
                  </a:cubicBezTo>
                  <a:cubicBezTo>
                    <a:pt x="366" y="8"/>
                    <a:pt x="328" y="1"/>
                    <a:pt x="2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4561;p60"/>
            <p:cNvSpPr/>
            <p:nvPr/>
          </p:nvSpPr>
          <p:spPr>
            <a:xfrm>
              <a:off x="4997201" y="4417354"/>
              <a:ext cx="7532" cy="8589"/>
            </a:xfrm>
            <a:custGeom>
              <a:avLst/>
              <a:gdLst/>
              <a:ahLst/>
              <a:cxnLst/>
              <a:rect l="l" t="t" r="r" b="b"/>
              <a:pathLst>
                <a:path w="235" h="268" extrusionOk="0">
                  <a:moveTo>
                    <a:pt x="51" y="0"/>
                  </a:moveTo>
                  <a:cubicBezTo>
                    <a:pt x="17" y="0"/>
                    <a:pt x="0" y="34"/>
                    <a:pt x="0" y="67"/>
                  </a:cubicBezTo>
                  <a:cubicBezTo>
                    <a:pt x="17" y="84"/>
                    <a:pt x="17" y="117"/>
                    <a:pt x="34" y="134"/>
                  </a:cubicBezTo>
                  <a:cubicBezTo>
                    <a:pt x="51" y="167"/>
                    <a:pt x="84" y="184"/>
                    <a:pt x="101" y="218"/>
                  </a:cubicBezTo>
                  <a:cubicBezTo>
                    <a:pt x="134" y="234"/>
                    <a:pt x="167" y="251"/>
                    <a:pt x="201" y="268"/>
                  </a:cubicBezTo>
                  <a:cubicBezTo>
                    <a:pt x="201" y="268"/>
                    <a:pt x="167" y="251"/>
                    <a:pt x="117" y="201"/>
                  </a:cubicBezTo>
                  <a:cubicBezTo>
                    <a:pt x="101" y="167"/>
                    <a:pt x="67" y="151"/>
                    <a:pt x="51" y="117"/>
                  </a:cubicBezTo>
                  <a:cubicBezTo>
                    <a:pt x="34" y="84"/>
                    <a:pt x="17" y="34"/>
                    <a:pt x="51" y="17"/>
                  </a:cubicBezTo>
                  <a:cubicBezTo>
                    <a:pt x="84" y="17"/>
                    <a:pt x="134" y="50"/>
                    <a:pt x="151" y="84"/>
                  </a:cubicBezTo>
                  <a:cubicBezTo>
                    <a:pt x="167" y="101"/>
                    <a:pt x="184" y="134"/>
                    <a:pt x="201" y="167"/>
                  </a:cubicBezTo>
                  <a:cubicBezTo>
                    <a:pt x="201" y="201"/>
                    <a:pt x="201" y="234"/>
                    <a:pt x="201" y="268"/>
                  </a:cubicBezTo>
                  <a:cubicBezTo>
                    <a:pt x="218" y="234"/>
                    <a:pt x="234" y="201"/>
                    <a:pt x="218" y="167"/>
                  </a:cubicBezTo>
                  <a:cubicBezTo>
                    <a:pt x="218" y="134"/>
                    <a:pt x="201" y="101"/>
                    <a:pt x="167" y="67"/>
                  </a:cubicBezTo>
                  <a:cubicBezTo>
                    <a:pt x="151" y="17"/>
                    <a:pt x="101"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4562;p60"/>
            <p:cNvSpPr/>
            <p:nvPr/>
          </p:nvSpPr>
          <p:spPr>
            <a:xfrm>
              <a:off x="4923839" y="4424084"/>
              <a:ext cx="27339" cy="20063"/>
            </a:xfrm>
            <a:custGeom>
              <a:avLst/>
              <a:gdLst/>
              <a:ahLst/>
              <a:cxnLst/>
              <a:rect l="l" t="t" r="r" b="b"/>
              <a:pathLst>
                <a:path w="853" h="626" extrusionOk="0">
                  <a:moveTo>
                    <a:pt x="138" y="0"/>
                  </a:moveTo>
                  <a:cubicBezTo>
                    <a:pt x="110" y="0"/>
                    <a:pt x="84" y="8"/>
                    <a:pt x="50" y="8"/>
                  </a:cubicBezTo>
                  <a:cubicBezTo>
                    <a:pt x="34" y="8"/>
                    <a:pt x="17" y="8"/>
                    <a:pt x="0" y="24"/>
                  </a:cubicBezTo>
                  <a:cubicBezTo>
                    <a:pt x="0" y="24"/>
                    <a:pt x="30" y="17"/>
                    <a:pt x="84" y="17"/>
                  </a:cubicBezTo>
                  <a:cubicBezTo>
                    <a:pt x="112" y="17"/>
                    <a:pt x="145" y="19"/>
                    <a:pt x="184" y="24"/>
                  </a:cubicBezTo>
                  <a:cubicBezTo>
                    <a:pt x="318" y="24"/>
                    <a:pt x="435" y="74"/>
                    <a:pt x="552" y="158"/>
                  </a:cubicBezTo>
                  <a:cubicBezTo>
                    <a:pt x="669" y="225"/>
                    <a:pt x="752" y="342"/>
                    <a:pt x="802" y="459"/>
                  </a:cubicBezTo>
                  <a:cubicBezTo>
                    <a:pt x="836" y="559"/>
                    <a:pt x="836" y="626"/>
                    <a:pt x="852" y="626"/>
                  </a:cubicBezTo>
                  <a:cubicBezTo>
                    <a:pt x="852" y="609"/>
                    <a:pt x="852" y="592"/>
                    <a:pt x="852" y="576"/>
                  </a:cubicBezTo>
                  <a:cubicBezTo>
                    <a:pt x="836" y="542"/>
                    <a:pt x="836" y="492"/>
                    <a:pt x="819" y="459"/>
                  </a:cubicBezTo>
                  <a:cubicBezTo>
                    <a:pt x="769" y="325"/>
                    <a:pt x="685" y="208"/>
                    <a:pt x="568" y="124"/>
                  </a:cubicBezTo>
                  <a:cubicBezTo>
                    <a:pt x="451" y="58"/>
                    <a:pt x="318" y="8"/>
                    <a:pt x="184" y="8"/>
                  </a:cubicBezTo>
                  <a:cubicBezTo>
                    <a:pt x="167" y="2"/>
                    <a:pt x="153" y="0"/>
                    <a:pt x="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4563;p60"/>
            <p:cNvSpPr/>
            <p:nvPr/>
          </p:nvSpPr>
          <p:spPr>
            <a:xfrm>
              <a:off x="4930249" y="4394310"/>
              <a:ext cx="1122" cy="29486"/>
            </a:xfrm>
            <a:custGeom>
              <a:avLst/>
              <a:gdLst/>
              <a:ahLst/>
              <a:cxnLst/>
              <a:rect l="l" t="t" r="r" b="b"/>
              <a:pathLst>
                <a:path w="35" h="920" extrusionOk="0">
                  <a:moveTo>
                    <a:pt x="1" y="1"/>
                  </a:moveTo>
                  <a:cubicBezTo>
                    <a:pt x="1" y="302"/>
                    <a:pt x="1" y="619"/>
                    <a:pt x="34" y="920"/>
                  </a:cubicBezTo>
                  <a:cubicBezTo>
                    <a:pt x="34" y="619"/>
                    <a:pt x="34" y="302"/>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4564;p60"/>
            <p:cNvSpPr/>
            <p:nvPr/>
          </p:nvSpPr>
          <p:spPr>
            <a:xfrm>
              <a:off x="4960247" y="4436103"/>
              <a:ext cx="21441" cy="1635"/>
            </a:xfrm>
            <a:custGeom>
              <a:avLst/>
              <a:gdLst/>
              <a:ahLst/>
              <a:cxnLst/>
              <a:rect l="l" t="t" r="r" b="b"/>
              <a:pathLst>
                <a:path w="669" h="51" extrusionOk="0">
                  <a:moveTo>
                    <a:pt x="669" y="0"/>
                  </a:moveTo>
                  <a:cubicBezTo>
                    <a:pt x="669" y="0"/>
                    <a:pt x="518" y="17"/>
                    <a:pt x="335" y="17"/>
                  </a:cubicBezTo>
                  <a:cubicBezTo>
                    <a:pt x="151" y="17"/>
                    <a:pt x="1" y="17"/>
                    <a:pt x="1" y="34"/>
                  </a:cubicBezTo>
                  <a:cubicBezTo>
                    <a:pt x="77" y="45"/>
                    <a:pt x="157" y="51"/>
                    <a:pt x="236" y="51"/>
                  </a:cubicBezTo>
                  <a:cubicBezTo>
                    <a:pt x="381" y="51"/>
                    <a:pt x="529" y="32"/>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4565;p60"/>
            <p:cNvSpPr/>
            <p:nvPr/>
          </p:nvSpPr>
          <p:spPr>
            <a:xfrm>
              <a:off x="4945793" y="4437705"/>
              <a:ext cx="2179" cy="3782"/>
            </a:xfrm>
            <a:custGeom>
              <a:avLst/>
              <a:gdLst/>
              <a:ahLst/>
              <a:cxnLst/>
              <a:rect l="l" t="t" r="r" b="b"/>
              <a:pathLst>
                <a:path w="68" h="118" extrusionOk="0">
                  <a:moveTo>
                    <a:pt x="0" y="0"/>
                  </a:moveTo>
                  <a:lnTo>
                    <a:pt x="0" y="0"/>
                  </a:lnTo>
                  <a:cubicBezTo>
                    <a:pt x="0" y="0"/>
                    <a:pt x="17" y="34"/>
                    <a:pt x="34" y="67"/>
                  </a:cubicBezTo>
                  <a:cubicBezTo>
                    <a:pt x="51" y="100"/>
                    <a:pt x="51" y="117"/>
                    <a:pt x="67" y="117"/>
                  </a:cubicBezTo>
                  <a:cubicBezTo>
                    <a:pt x="67" y="117"/>
                    <a:pt x="67" y="84"/>
                    <a:pt x="51" y="50"/>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4566;p60"/>
            <p:cNvSpPr/>
            <p:nvPr/>
          </p:nvSpPr>
          <p:spPr>
            <a:xfrm>
              <a:off x="4939896" y="4431071"/>
              <a:ext cx="3237" cy="2917"/>
            </a:xfrm>
            <a:custGeom>
              <a:avLst/>
              <a:gdLst/>
              <a:ahLst/>
              <a:cxnLst/>
              <a:rect l="l" t="t" r="r" b="b"/>
              <a:pathLst>
                <a:path w="101" h="91" extrusionOk="0">
                  <a:moveTo>
                    <a:pt x="7" y="0"/>
                  </a:moveTo>
                  <a:cubicBezTo>
                    <a:pt x="3" y="0"/>
                    <a:pt x="1" y="2"/>
                    <a:pt x="1" y="7"/>
                  </a:cubicBezTo>
                  <a:cubicBezTo>
                    <a:pt x="1" y="7"/>
                    <a:pt x="17" y="40"/>
                    <a:pt x="34" y="57"/>
                  </a:cubicBezTo>
                  <a:cubicBezTo>
                    <a:pt x="67" y="74"/>
                    <a:pt x="84" y="90"/>
                    <a:pt x="101" y="90"/>
                  </a:cubicBezTo>
                  <a:cubicBezTo>
                    <a:pt x="101" y="74"/>
                    <a:pt x="84" y="57"/>
                    <a:pt x="51" y="40"/>
                  </a:cubicBezTo>
                  <a:cubicBezTo>
                    <a:pt x="38" y="16"/>
                    <a:pt x="17" y="0"/>
                    <a:pt x="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4567;p60"/>
            <p:cNvSpPr/>
            <p:nvPr/>
          </p:nvSpPr>
          <p:spPr>
            <a:xfrm>
              <a:off x="4931851" y="4427834"/>
              <a:ext cx="4872" cy="1859"/>
            </a:xfrm>
            <a:custGeom>
              <a:avLst/>
              <a:gdLst/>
              <a:ahLst/>
              <a:cxnLst/>
              <a:rect l="l" t="t" r="r" b="b"/>
              <a:pathLst>
                <a:path w="152" h="58" extrusionOk="0">
                  <a:moveTo>
                    <a:pt x="45" y="1"/>
                  </a:moveTo>
                  <a:cubicBezTo>
                    <a:pt x="18" y="1"/>
                    <a:pt x="1" y="12"/>
                    <a:pt x="1" y="24"/>
                  </a:cubicBezTo>
                  <a:cubicBezTo>
                    <a:pt x="18" y="24"/>
                    <a:pt x="34" y="24"/>
                    <a:pt x="68" y="41"/>
                  </a:cubicBezTo>
                  <a:cubicBezTo>
                    <a:pt x="101" y="41"/>
                    <a:pt x="135" y="58"/>
                    <a:pt x="135" y="58"/>
                  </a:cubicBezTo>
                  <a:cubicBezTo>
                    <a:pt x="151" y="58"/>
                    <a:pt x="118" y="24"/>
                    <a:pt x="84" y="7"/>
                  </a:cubicBezTo>
                  <a:cubicBezTo>
                    <a:pt x="70" y="3"/>
                    <a:pt x="57" y="1"/>
                    <a:pt x="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4568;p60"/>
            <p:cNvSpPr/>
            <p:nvPr/>
          </p:nvSpPr>
          <p:spPr>
            <a:xfrm>
              <a:off x="4926499" y="4427001"/>
              <a:ext cx="2179" cy="1090"/>
            </a:xfrm>
            <a:custGeom>
              <a:avLst/>
              <a:gdLst/>
              <a:ahLst/>
              <a:cxnLst/>
              <a:rect l="l" t="t" r="r" b="b"/>
              <a:pathLst>
                <a:path w="68" h="34" extrusionOk="0">
                  <a:moveTo>
                    <a:pt x="34" y="0"/>
                  </a:moveTo>
                  <a:cubicBezTo>
                    <a:pt x="18" y="0"/>
                    <a:pt x="1" y="0"/>
                    <a:pt x="1" y="17"/>
                  </a:cubicBezTo>
                  <a:cubicBezTo>
                    <a:pt x="1" y="17"/>
                    <a:pt x="18" y="33"/>
                    <a:pt x="34" y="33"/>
                  </a:cubicBezTo>
                  <a:lnTo>
                    <a:pt x="68" y="33"/>
                  </a:lnTo>
                  <a:cubicBezTo>
                    <a:pt x="68" y="33"/>
                    <a:pt x="68" y="17"/>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4569;p60"/>
            <p:cNvSpPr/>
            <p:nvPr/>
          </p:nvSpPr>
          <p:spPr>
            <a:xfrm>
              <a:off x="5075916" y="4171017"/>
              <a:ext cx="136565" cy="85702"/>
            </a:xfrm>
            <a:custGeom>
              <a:avLst/>
              <a:gdLst/>
              <a:ahLst/>
              <a:cxnLst/>
              <a:rect l="l" t="t" r="r" b="b"/>
              <a:pathLst>
                <a:path w="4261" h="2674" extrusionOk="0">
                  <a:moveTo>
                    <a:pt x="2006" y="0"/>
                  </a:moveTo>
                  <a:lnTo>
                    <a:pt x="1" y="1120"/>
                  </a:lnTo>
                  <a:lnTo>
                    <a:pt x="886" y="2674"/>
                  </a:lnTo>
                  <a:lnTo>
                    <a:pt x="1003" y="2607"/>
                  </a:lnTo>
                  <a:cubicBezTo>
                    <a:pt x="1571" y="2323"/>
                    <a:pt x="3877" y="1153"/>
                    <a:pt x="4178" y="836"/>
                  </a:cubicBezTo>
                  <a:cubicBezTo>
                    <a:pt x="4260" y="753"/>
                    <a:pt x="4217" y="721"/>
                    <a:pt x="4102" y="721"/>
                  </a:cubicBezTo>
                  <a:cubicBezTo>
                    <a:pt x="3729" y="721"/>
                    <a:pt x="2607" y="1053"/>
                    <a:pt x="2607" y="1053"/>
                  </a:cubicBezTo>
                  <a:lnTo>
                    <a:pt x="200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4570;p60"/>
            <p:cNvSpPr/>
            <p:nvPr/>
          </p:nvSpPr>
          <p:spPr>
            <a:xfrm>
              <a:off x="5093575" y="4233867"/>
              <a:ext cx="33236" cy="21794"/>
            </a:xfrm>
            <a:custGeom>
              <a:avLst/>
              <a:gdLst/>
              <a:ahLst/>
              <a:cxnLst/>
              <a:rect l="l" t="t" r="r" b="b"/>
              <a:pathLst>
                <a:path w="1037" h="680" extrusionOk="0">
                  <a:moveTo>
                    <a:pt x="429" y="1"/>
                  </a:moveTo>
                  <a:cubicBezTo>
                    <a:pt x="276" y="1"/>
                    <a:pt x="133" y="49"/>
                    <a:pt x="1" y="128"/>
                  </a:cubicBezTo>
                  <a:lnTo>
                    <a:pt x="318" y="679"/>
                  </a:lnTo>
                  <a:lnTo>
                    <a:pt x="1037" y="278"/>
                  </a:lnTo>
                  <a:cubicBezTo>
                    <a:pt x="920" y="128"/>
                    <a:pt x="736" y="44"/>
                    <a:pt x="552" y="11"/>
                  </a:cubicBezTo>
                  <a:cubicBezTo>
                    <a:pt x="510" y="4"/>
                    <a:pt x="469" y="1"/>
                    <a:pt x="429"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4571;p60"/>
            <p:cNvSpPr/>
            <p:nvPr/>
          </p:nvSpPr>
          <p:spPr>
            <a:xfrm>
              <a:off x="5103222" y="4193997"/>
              <a:ext cx="108361" cy="62722"/>
            </a:xfrm>
            <a:custGeom>
              <a:avLst/>
              <a:gdLst/>
              <a:ahLst/>
              <a:cxnLst/>
              <a:rect l="l" t="t" r="r" b="b"/>
              <a:pathLst>
                <a:path w="3381" h="1957" extrusionOk="0">
                  <a:moveTo>
                    <a:pt x="3251" y="0"/>
                  </a:moveTo>
                  <a:cubicBezTo>
                    <a:pt x="3057" y="0"/>
                    <a:pt x="2707" y="85"/>
                    <a:pt x="2707" y="85"/>
                  </a:cubicBezTo>
                  <a:cubicBezTo>
                    <a:pt x="2591" y="152"/>
                    <a:pt x="2674" y="436"/>
                    <a:pt x="2674" y="436"/>
                  </a:cubicBezTo>
                  <a:lnTo>
                    <a:pt x="1" y="1907"/>
                  </a:lnTo>
                  <a:lnTo>
                    <a:pt x="34" y="1957"/>
                  </a:lnTo>
                  <a:cubicBezTo>
                    <a:pt x="1087" y="1472"/>
                    <a:pt x="3359" y="202"/>
                    <a:pt x="3376" y="52"/>
                  </a:cubicBezTo>
                  <a:cubicBezTo>
                    <a:pt x="3381" y="14"/>
                    <a:pt x="3328" y="0"/>
                    <a:pt x="3251"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4572;p60"/>
            <p:cNvSpPr/>
            <p:nvPr/>
          </p:nvSpPr>
          <p:spPr>
            <a:xfrm>
              <a:off x="5102165" y="4194606"/>
              <a:ext cx="108746" cy="61055"/>
            </a:xfrm>
            <a:custGeom>
              <a:avLst/>
              <a:gdLst/>
              <a:ahLst/>
              <a:cxnLst/>
              <a:rect l="l" t="t" r="r" b="b"/>
              <a:pathLst>
                <a:path w="3393" h="1905" extrusionOk="0">
                  <a:moveTo>
                    <a:pt x="3392" y="1"/>
                  </a:moveTo>
                  <a:lnTo>
                    <a:pt x="3392" y="1"/>
                  </a:lnTo>
                  <a:cubicBezTo>
                    <a:pt x="3391" y="16"/>
                    <a:pt x="3375" y="16"/>
                    <a:pt x="3359" y="16"/>
                  </a:cubicBezTo>
                  <a:lnTo>
                    <a:pt x="3258" y="83"/>
                  </a:lnTo>
                  <a:lnTo>
                    <a:pt x="2908" y="284"/>
                  </a:lnTo>
                  <a:cubicBezTo>
                    <a:pt x="2607" y="467"/>
                    <a:pt x="2189" y="718"/>
                    <a:pt x="1721" y="969"/>
                  </a:cubicBezTo>
                  <a:cubicBezTo>
                    <a:pt x="1253" y="1236"/>
                    <a:pt x="819" y="1470"/>
                    <a:pt x="502" y="1637"/>
                  </a:cubicBezTo>
                  <a:lnTo>
                    <a:pt x="134" y="1821"/>
                  </a:lnTo>
                  <a:lnTo>
                    <a:pt x="34" y="1888"/>
                  </a:lnTo>
                  <a:cubicBezTo>
                    <a:pt x="34" y="1888"/>
                    <a:pt x="17" y="1888"/>
                    <a:pt x="0" y="1904"/>
                  </a:cubicBezTo>
                  <a:cubicBezTo>
                    <a:pt x="17" y="1904"/>
                    <a:pt x="34" y="1888"/>
                    <a:pt x="50" y="1888"/>
                  </a:cubicBezTo>
                  <a:lnTo>
                    <a:pt x="151" y="1837"/>
                  </a:lnTo>
                  <a:lnTo>
                    <a:pt x="518" y="1654"/>
                  </a:lnTo>
                  <a:cubicBezTo>
                    <a:pt x="836" y="1487"/>
                    <a:pt x="1253" y="1269"/>
                    <a:pt x="1721" y="1002"/>
                  </a:cubicBezTo>
                  <a:cubicBezTo>
                    <a:pt x="2189" y="735"/>
                    <a:pt x="2607" y="484"/>
                    <a:pt x="2908" y="300"/>
                  </a:cubicBezTo>
                  <a:lnTo>
                    <a:pt x="3275" y="83"/>
                  </a:lnTo>
                  <a:lnTo>
                    <a:pt x="3359" y="33"/>
                  </a:lnTo>
                  <a:cubicBezTo>
                    <a:pt x="3375" y="17"/>
                    <a:pt x="3391" y="16"/>
                    <a:pt x="33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4573;p60"/>
            <p:cNvSpPr/>
            <p:nvPr/>
          </p:nvSpPr>
          <p:spPr>
            <a:xfrm>
              <a:off x="5186777" y="4195632"/>
              <a:ext cx="3237" cy="13429"/>
            </a:xfrm>
            <a:custGeom>
              <a:avLst/>
              <a:gdLst/>
              <a:ahLst/>
              <a:cxnLst/>
              <a:rect l="l" t="t" r="r" b="b"/>
              <a:pathLst>
                <a:path w="101" h="419" extrusionOk="0">
                  <a:moveTo>
                    <a:pt x="100" y="1"/>
                  </a:moveTo>
                  <a:lnTo>
                    <a:pt x="100" y="1"/>
                  </a:lnTo>
                  <a:cubicBezTo>
                    <a:pt x="17" y="118"/>
                    <a:pt x="0" y="285"/>
                    <a:pt x="84" y="419"/>
                  </a:cubicBezTo>
                  <a:cubicBezTo>
                    <a:pt x="34" y="285"/>
                    <a:pt x="50" y="135"/>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4574;p60"/>
            <p:cNvSpPr/>
            <p:nvPr/>
          </p:nvSpPr>
          <p:spPr>
            <a:xfrm>
              <a:off x="5158381" y="4204638"/>
              <a:ext cx="2179" cy="5513"/>
            </a:xfrm>
            <a:custGeom>
              <a:avLst/>
              <a:gdLst/>
              <a:ahLst/>
              <a:cxnLst/>
              <a:rect l="l" t="t" r="r" b="b"/>
              <a:pathLst>
                <a:path w="68" h="172" extrusionOk="0">
                  <a:moveTo>
                    <a:pt x="61" y="1"/>
                  </a:moveTo>
                  <a:cubicBezTo>
                    <a:pt x="46" y="1"/>
                    <a:pt x="32" y="44"/>
                    <a:pt x="17" y="88"/>
                  </a:cubicBezTo>
                  <a:cubicBezTo>
                    <a:pt x="1" y="138"/>
                    <a:pt x="1" y="171"/>
                    <a:pt x="1" y="171"/>
                  </a:cubicBezTo>
                  <a:cubicBezTo>
                    <a:pt x="17" y="171"/>
                    <a:pt x="34" y="138"/>
                    <a:pt x="51" y="88"/>
                  </a:cubicBezTo>
                  <a:cubicBezTo>
                    <a:pt x="68" y="37"/>
                    <a:pt x="68" y="4"/>
                    <a:pt x="68" y="4"/>
                  </a:cubicBezTo>
                  <a:cubicBezTo>
                    <a:pt x="65" y="2"/>
                    <a:pt x="6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4575;p60"/>
            <p:cNvSpPr/>
            <p:nvPr/>
          </p:nvSpPr>
          <p:spPr>
            <a:xfrm>
              <a:off x="5151971" y="4202619"/>
              <a:ext cx="6987" cy="3782"/>
            </a:xfrm>
            <a:custGeom>
              <a:avLst/>
              <a:gdLst/>
              <a:ahLst/>
              <a:cxnLst/>
              <a:rect l="l" t="t" r="r" b="b"/>
              <a:pathLst>
                <a:path w="218" h="118" extrusionOk="0">
                  <a:moveTo>
                    <a:pt x="201" y="0"/>
                  </a:moveTo>
                  <a:cubicBezTo>
                    <a:pt x="167" y="0"/>
                    <a:pt x="134" y="17"/>
                    <a:pt x="100" y="34"/>
                  </a:cubicBezTo>
                  <a:cubicBezTo>
                    <a:pt x="34" y="67"/>
                    <a:pt x="0" y="100"/>
                    <a:pt x="0" y="117"/>
                  </a:cubicBezTo>
                  <a:cubicBezTo>
                    <a:pt x="34" y="100"/>
                    <a:pt x="67" y="84"/>
                    <a:pt x="100" y="67"/>
                  </a:cubicBezTo>
                  <a:cubicBezTo>
                    <a:pt x="167" y="34"/>
                    <a:pt x="217" y="0"/>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4576;p60"/>
            <p:cNvSpPr/>
            <p:nvPr/>
          </p:nvSpPr>
          <p:spPr>
            <a:xfrm>
              <a:off x="5148221" y="4198869"/>
              <a:ext cx="8045" cy="3782"/>
            </a:xfrm>
            <a:custGeom>
              <a:avLst/>
              <a:gdLst/>
              <a:ahLst/>
              <a:cxnLst/>
              <a:rect l="l" t="t" r="r" b="b"/>
              <a:pathLst>
                <a:path w="251" h="118" extrusionOk="0">
                  <a:moveTo>
                    <a:pt x="251" y="0"/>
                  </a:moveTo>
                  <a:cubicBezTo>
                    <a:pt x="201" y="17"/>
                    <a:pt x="167" y="34"/>
                    <a:pt x="134" y="67"/>
                  </a:cubicBezTo>
                  <a:cubicBezTo>
                    <a:pt x="84" y="67"/>
                    <a:pt x="50" y="100"/>
                    <a:pt x="0" y="117"/>
                  </a:cubicBezTo>
                  <a:cubicBezTo>
                    <a:pt x="100" y="117"/>
                    <a:pt x="184" y="6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4577;p60"/>
            <p:cNvSpPr/>
            <p:nvPr/>
          </p:nvSpPr>
          <p:spPr>
            <a:xfrm>
              <a:off x="5164278" y="4191914"/>
              <a:ext cx="10192" cy="12339"/>
            </a:xfrm>
            <a:custGeom>
              <a:avLst/>
              <a:gdLst/>
              <a:ahLst/>
              <a:cxnLst/>
              <a:rect l="l" t="t" r="r" b="b"/>
              <a:pathLst>
                <a:path w="318" h="385" extrusionOk="0">
                  <a:moveTo>
                    <a:pt x="268" y="33"/>
                  </a:moveTo>
                  <a:cubicBezTo>
                    <a:pt x="301" y="33"/>
                    <a:pt x="301" y="67"/>
                    <a:pt x="285" y="84"/>
                  </a:cubicBezTo>
                  <a:cubicBezTo>
                    <a:pt x="268" y="117"/>
                    <a:pt x="251" y="134"/>
                    <a:pt x="234" y="167"/>
                  </a:cubicBezTo>
                  <a:cubicBezTo>
                    <a:pt x="201" y="201"/>
                    <a:pt x="151" y="234"/>
                    <a:pt x="117" y="267"/>
                  </a:cubicBezTo>
                  <a:cubicBezTo>
                    <a:pt x="84" y="301"/>
                    <a:pt x="55" y="322"/>
                    <a:pt x="34" y="334"/>
                  </a:cubicBezTo>
                  <a:lnTo>
                    <a:pt x="34" y="334"/>
                  </a:lnTo>
                  <a:cubicBezTo>
                    <a:pt x="34" y="301"/>
                    <a:pt x="34" y="267"/>
                    <a:pt x="34" y="234"/>
                  </a:cubicBezTo>
                  <a:cubicBezTo>
                    <a:pt x="51" y="184"/>
                    <a:pt x="67" y="150"/>
                    <a:pt x="101" y="100"/>
                  </a:cubicBezTo>
                  <a:cubicBezTo>
                    <a:pt x="151" y="67"/>
                    <a:pt x="201" y="33"/>
                    <a:pt x="268" y="33"/>
                  </a:cubicBezTo>
                  <a:close/>
                  <a:moveTo>
                    <a:pt x="268" y="0"/>
                  </a:moveTo>
                  <a:cubicBezTo>
                    <a:pt x="134" y="17"/>
                    <a:pt x="34" y="117"/>
                    <a:pt x="17" y="234"/>
                  </a:cubicBezTo>
                  <a:cubicBezTo>
                    <a:pt x="17" y="265"/>
                    <a:pt x="17" y="310"/>
                    <a:pt x="17" y="343"/>
                  </a:cubicBezTo>
                  <a:lnTo>
                    <a:pt x="17" y="343"/>
                  </a:lnTo>
                  <a:cubicBezTo>
                    <a:pt x="7" y="349"/>
                    <a:pt x="0" y="351"/>
                    <a:pt x="0" y="351"/>
                  </a:cubicBezTo>
                  <a:cubicBezTo>
                    <a:pt x="6" y="349"/>
                    <a:pt x="12" y="347"/>
                    <a:pt x="17" y="345"/>
                  </a:cubicBezTo>
                  <a:lnTo>
                    <a:pt x="17" y="345"/>
                  </a:lnTo>
                  <a:cubicBezTo>
                    <a:pt x="17" y="347"/>
                    <a:pt x="17" y="349"/>
                    <a:pt x="17" y="351"/>
                  </a:cubicBezTo>
                  <a:cubicBezTo>
                    <a:pt x="34" y="368"/>
                    <a:pt x="34" y="384"/>
                    <a:pt x="34" y="384"/>
                  </a:cubicBezTo>
                  <a:cubicBezTo>
                    <a:pt x="34" y="369"/>
                    <a:pt x="34" y="354"/>
                    <a:pt x="34" y="339"/>
                  </a:cubicBezTo>
                  <a:lnTo>
                    <a:pt x="34" y="339"/>
                  </a:lnTo>
                  <a:cubicBezTo>
                    <a:pt x="67" y="325"/>
                    <a:pt x="96" y="310"/>
                    <a:pt x="134" y="284"/>
                  </a:cubicBezTo>
                  <a:cubicBezTo>
                    <a:pt x="168" y="251"/>
                    <a:pt x="218" y="217"/>
                    <a:pt x="251" y="184"/>
                  </a:cubicBezTo>
                  <a:cubicBezTo>
                    <a:pt x="268" y="150"/>
                    <a:pt x="285" y="134"/>
                    <a:pt x="301" y="100"/>
                  </a:cubicBezTo>
                  <a:cubicBezTo>
                    <a:pt x="318" y="84"/>
                    <a:pt x="318" y="67"/>
                    <a:pt x="318" y="50"/>
                  </a:cubicBezTo>
                  <a:cubicBezTo>
                    <a:pt x="318" y="17"/>
                    <a:pt x="285" y="17"/>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4578;p60"/>
            <p:cNvSpPr/>
            <p:nvPr/>
          </p:nvSpPr>
          <p:spPr>
            <a:xfrm>
              <a:off x="5156233" y="4196914"/>
              <a:ext cx="9134" cy="6250"/>
            </a:xfrm>
            <a:custGeom>
              <a:avLst/>
              <a:gdLst/>
              <a:ahLst/>
              <a:cxnLst/>
              <a:rect l="l" t="t" r="r" b="b"/>
              <a:pathLst>
                <a:path w="285" h="195" extrusionOk="0">
                  <a:moveTo>
                    <a:pt x="80" y="0"/>
                  </a:moveTo>
                  <a:cubicBezTo>
                    <a:pt x="59" y="0"/>
                    <a:pt x="38" y="4"/>
                    <a:pt x="18" y="11"/>
                  </a:cubicBezTo>
                  <a:cubicBezTo>
                    <a:pt x="1" y="28"/>
                    <a:pt x="1" y="78"/>
                    <a:pt x="18" y="95"/>
                  </a:cubicBezTo>
                  <a:cubicBezTo>
                    <a:pt x="34" y="111"/>
                    <a:pt x="51" y="128"/>
                    <a:pt x="68" y="145"/>
                  </a:cubicBezTo>
                  <a:cubicBezTo>
                    <a:pt x="101" y="161"/>
                    <a:pt x="135" y="178"/>
                    <a:pt x="168" y="178"/>
                  </a:cubicBezTo>
                  <a:cubicBezTo>
                    <a:pt x="201" y="195"/>
                    <a:pt x="235" y="195"/>
                    <a:pt x="285" y="195"/>
                  </a:cubicBezTo>
                  <a:cubicBezTo>
                    <a:pt x="285" y="195"/>
                    <a:pt x="235" y="178"/>
                    <a:pt x="185" y="161"/>
                  </a:cubicBezTo>
                  <a:cubicBezTo>
                    <a:pt x="151" y="145"/>
                    <a:pt x="118" y="128"/>
                    <a:pt x="84" y="111"/>
                  </a:cubicBezTo>
                  <a:cubicBezTo>
                    <a:pt x="51" y="95"/>
                    <a:pt x="18" y="61"/>
                    <a:pt x="34" y="28"/>
                  </a:cubicBezTo>
                  <a:cubicBezTo>
                    <a:pt x="84" y="28"/>
                    <a:pt x="118" y="28"/>
                    <a:pt x="151" y="45"/>
                  </a:cubicBezTo>
                  <a:cubicBezTo>
                    <a:pt x="185" y="61"/>
                    <a:pt x="218" y="78"/>
                    <a:pt x="235" y="111"/>
                  </a:cubicBezTo>
                  <a:cubicBezTo>
                    <a:pt x="251" y="128"/>
                    <a:pt x="268" y="161"/>
                    <a:pt x="285" y="195"/>
                  </a:cubicBezTo>
                  <a:cubicBezTo>
                    <a:pt x="285" y="161"/>
                    <a:pt x="285" y="111"/>
                    <a:pt x="251" y="95"/>
                  </a:cubicBezTo>
                  <a:cubicBezTo>
                    <a:pt x="235" y="61"/>
                    <a:pt x="201" y="45"/>
                    <a:pt x="168" y="28"/>
                  </a:cubicBezTo>
                  <a:cubicBezTo>
                    <a:pt x="139" y="8"/>
                    <a:pt x="109" y="0"/>
                    <a:pt x="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4579;p60"/>
            <p:cNvSpPr/>
            <p:nvPr/>
          </p:nvSpPr>
          <p:spPr>
            <a:xfrm>
              <a:off x="5093575" y="4232361"/>
              <a:ext cx="33236" cy="10448"/>
            </a:xfrm>
            <a:custGeom>
              <a:avLst/>
              <a:gdLst/>
              <a:ahLst/>
              <a:cxnLst/>
              <a:rect l="l" t="t" r="r" b="b"/>
              <a:pathLst>
                <a:path w="1037" h="326" extrusionOk="0">
                  <a:moveTo>
                    <a:pt x="453" y="0"/>
                  </a:moveTo>
                  <a:cubicBezTo>
                    <a:pt x="350" y="0"/>
                    <a:pt x="246" y="24"/>
                    <a:pt x="151" y="75"/>
                  </a:cubicBezTo>
                  <a:cubicBezTo>
                    <a:pt x="101" y="91"/>
                    <a:pt x="68" y="108"/>
                    <a:pt x="34" y="125"/>
                  </a:cubicBezTo>
                  <a:cubicBezTo>
                    <a:pt x="18" y="142"/>
                    <a:pt x="1" y="158"/>
                    <a:pt x="1" y="158"/>
                  </a:cubicBezTo>
                  <a:cubicBezTo>
                    <a:pt x="18" y="158"/>
                    <a:pt x="68" y="125"/>
                    <a:pt x="151" y="91"/>
                  </a:cubicBezTo>
                  <a:cubicBezTo>
                    <a:pt x="248" y="49"/>
                    <a:pt x="348" y="28"/>
                    <a:pt x="445" y="28"/>
                  </a:cubicBezTo>
                  <a:cubicBezTo>
                    <a:pt x="616" y="28"/>
                    <a:pt x="782" y="91"/>
                    <a:pt x="920" y="208"/>
                  </a:cubicBezTo>
                  <a:cubicBezTo>
                    <a:pt x="987" y="275"/>
                    <a:pt x="1037" y="325"/>
                    <a:pt x="1037" y="325"/>
                  </a:cubicBezTo>
                  <a:cubicBezTo>
                    <a:pt x="1020" y="309"/>
                    <a:pt x="1020" y="292"/>
                    <a:pt x="1003" y="275"/>
                  </a:cubicBezTo>
                  <a:cubicBezTo>
                    <a:pt x="987" y="242"/>
                    <a:pt x="953" y="225"/>
                    <a:pt x="920" y="192"/>
                  </a:cubicBezTo>
                  <a:cubicBezTo>
                    <a:pt x="795" y="67"/>
                    <a:pt x="624" y="0"/>
                    <a:pt x="4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4580;p60"/>
            <p:cNvSpPr/>
            <p:nvPr/>
          </p:nvSpPr>
          <p:spPr>
            <a:xfrm>
              <a:off x="5085563" y="4207426"/>
              <a:ext cx="14487" cy="26281"/>
            </a:xfrm>
            <a:custGeom>
              <a:avLst/>
              <a:gdLst/>
              <a:ahLst/>
              <a:cxnLst/>
              <a:rect l="l" t="t" r="r" b="b"/>
              <a:pathLst>
                <a:path w="452" h="820" extrusionOk="0">
                  <a:moveTo>
                    <a:pt x="0" y="1"/>
                  </a:moveTo>
                  <a:lnTo>
                    <a:pt x="0" y="1"/>
                  </a:lnTo>
                  <a:cubicBezTo>
                    <a:pt x="134" y="285"/>
                    <a:pt x="284" y="552"/>
                    <a:pt x="451" y="819"/>
                  </a:cubicBezTo>
                  <a:cubicBezTo>
                    <a:pt x="385" y="669"/>
                    <a:pt x="318" y="535"/>
                    <a:pt x="234" y="402"/>
                  </a:cubicBezTo>
                  <a:cubicBezTo>
                    <a:pt x="167" y="268"/>
                    <a:pt x="84" y="1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4581;p60"/>
            <p:cNvSpPr/>
            <p:nvPr/>
          </p:nvSpPr>
          <p:spPr>
            <a:xfrm>
              <a:off x="5131619" y="4221881"/>
              <a:ext cx="18781" cy="10737"/>
            </a:xfrm>
            <a:custGeom>
              <a:avLst/>
              <a:gdLst/>
              <a:ahLst/>
              <a:cxnLst/>
              <a:rect l="l" t="t" r="r" b="b"/>
              <a:pathLst>
                <a:path w="586" h="335" extrusionOk="0">
                  <a:moveTo>
                    <a:pt x="585" y="1"/>
                  </a:moveTo>
                  <a:cubicBezTo>
                    <a:pt x="585" y="1"/>
                    <a:pt x="451" y="84"/>
                    <a:pt x="284" y="168"/>
                  </a:cubicBezTo>
                  <a:cubicBezTo>
                    <a:pt x="134" y="251"/>
                    <a:pt x="0" y="318"/>
                    <a:pt x="0" y="335"/>
                  </a:cubicBezTo>
                  <a:cubicBezTo>
                    <a:pt x="217" y="251"/>
                    <a:pt x="401" y="15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4582;p60"/>
            <p:cNvSpPr/>
            <p:nvPr/>
          </p:nvSpPr>
          <p:spPr>
            <a:xfrm>
              <a:off x="5118767" y="4239220"/>
              <a:ext cx="4295" cy="3045"/>
            </a:xfrm>
            <a:custGeom>
              <a:avLst/>
              <a:gdLst/>
              <a:ahLst/>
              <a:cxnLst/>
              <a:rect l="l" t="t" r="r" b="b"/>
              <a:pathLst>
                <a:path w="134" h="95" extrusionOk="0">
                  <a:moveTo>
                    <a:pt x="21" y="0"/>
                  </a:moveTo>
                  <a:cubicBezTo>
                    <a:pt x="9" y="0"/>
                    <a:pt x="0" y="4"/>
                    <a:pt x="0" y="11"/>
                  </a:cubicBezTo>
                  <a:cubicBezTo>
                    <a:pt x="0" y="11"/>
                    <a:pt x="34" y="28"/>
                    <a:pt x="67" y="44"/>
                  </a:cubicBezTo>
                  <a:cubicBezTo>
                    <a:pt x="100" y="78"/>
                    <a:pt x="117" y="95"/>
                    <a:pt x="117" y="95"/>
                  </a:cubicBezTo>
                  <a:cubicBezTo>
                    <a:pt x="134" y="78"/>
                    <a:pt x="117" y="44"/>
                    <a:pt x="84" y="28"/>
                  </a:cubicBezTo>
                  <a:cubicBezTo>
                    <a:pt x="64" y="8"/>
                    <a:pt x="39"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4583;p60"/>
            <p:cNvSpPr/>
            <p:nvPr/>
          </p:nvSpPr>
          <p:spPr>
            <a:xfrm>
              <a:off x="5110722" y="4235951"/>
              <a:ext cx="4327" cy="1506"/>
            </a:xfrm>
            <a:custGeom>
              <a:avLst/>
              <a:gdLst/>
              <a:ahLst/>
              <a:cxnLst/>
              <a:rect l="l" t="t" r="r" b="b"/>
              <a:pathLst>
                <a:path w="135" h="47" extrusionOk="0">
                  <a:moveTo>
                    <a:pt x="22" y="0"/>
                  </a:moveTo>
                  <a:cubicBezTo>
                    <a:pt x="9" y="0"/>
                    <a:pt x="1" y="4"/>
                    <a:pt x="1" y="13"/>
                  </a:cubicBezTo>
                  <a:cubicBezTo>
                    <a:pt x="1" y="13"/>
                    <a:pt x="34" y="30"/>
                    <a:pt x="67" y="30"/>
                  </a:cubicBezTo>
                  <a:cubicBezTo>
                    <a:pt x="101" y="46"/>
                    <a:pt x="118" y="46"/>
                    <a:pt x="118" y="46"/>
                  </a:cubicBezTo>
                  <a:cubicBezTo>
                    <a:pt x="134" y="30"/>
                    <a:pt x="101" y="13"/>
                    <a:pt x="67" y="13"/>
                  </a:cubicBezTo>
                  <a:cubicBezTo>
                    <a:pt x="51" y="4"/>
                    <a:pt x="34" y="0"/>
                    <a:pt x="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4584;p60"/>
            <p:cNvSpPr/>
            <p:nvPr/>
          </p:nvSpPr>
          <p:spPr>
            <a:xfrm>
              <a:off x="5102678" y="4235822"/>
              <a:ext cx="4327" cy="1635"/>
            </a:xfrm>
            <a:custGeom>
              <a:avLst/>
              <a:gdLst/>
              <a:ahLst/>
              <a:cxnLst/>
              <a:rect l="l" t="t" r="r" b="b"/>
              <a:pathLst>
                <a:path w="135" h="51" extrusionOk="0">
                  <a:moveTo>
                    <a:pt x="68" y="0"/>
                  </a:moveTo>
                  <a:cubicBezTo>
                    <a:pt x="18" y="17"/>
                    <a:pt x="1" y="34"/>
                    <a:pt x="1" y="50"/>
                  </a:cubicBezTo>
                  <a:cubicBezTo>
                    <a:pt x="1" y="50"/>
                    <a:pt x="34" y="34"/>
                    <a:pt x="68" y="34"/>
                  </a:cubicBezTo>
                  <a:cubicBezTo>
                    <a:pt x="85" y="25"/>
                    <a:pt x="101" y="25"/>
                    <a:pt x="114" y="25"/>
                  </a:cubicBezTo>
                  <a:cubicBezTo>
                    <a:pt x="126" y="25"/>
                    <a:pt x="135" y="25"/>
                    <a:pt x="135" y="17"/>
                  </a:cubicBezTo>
                  <a:cubicBezTo>
                    <a:pt x="135" y="17"/>
                    <a:pt x="101" y="0"/>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4585;p60"/>
            <p:cNvSpPr/>
            <p:nvPr/>
          </p:nvSpPr>
          <p:spPr>
            <a:xfrm>
              <a:off x="5097325" y="4237938"/>
              <a:ext cx="2179" cy="1122"/>
            </a:xfrm>
            <a:custGeom>
              <a:avLst/>
              <a:gdLst/>
              <a:ahLst/>
              <a:cxnLst/>
              <a:rect l="l" t="t" r="r" b="b"/>
              <a:pathLst>
                <a:path w="68" h="35" extrusionOk="0">
                  <a:moveTo>
                    <a:pt x="34" y="1"/>
                  </a:moveTo>
                  <a:cubicBezTo>
                    <a:pt x="1" y="18"/>
                    <a:pt x="1" y="18"/>
                    <a:pt x="1" y="18"/>
                  </a:cubicBezTo>
                  <a:cubicBezTo>
                    <a:pt x="1" y="34"/>
                    <a:pt x="18" y="34"/>
                    <a:pt x="34" y="34"/>
                  </a:cubicBezTo>
                  <a:cubicBezTo>
                    <a:pt x="51" y="34"/>
                    <a:pt x="68" y="18"/>
                    <a:pt x="68" y="18"/>
                  </a:cubicBezTo>
                  <a:cubicBezTo>
                    <a:pt x="68" y="1"/>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4586;p60"/>
            <p:cNvSpPr/>
            <p:nvPr/>
          </p:nvSpPr>
          <p:spPr>
            <a:xfrm>
              <a:off x="4674810" y="3848114"/>
              <a:ext cx="203550" cy="40191"/>
            </a:xfrm>
            <a:custGeom>
              <a:avLst/>
              <a:gdLst/>
              <a:ahLst/>
              <a:cxnLst/>
              <a:rect l="l" t="t" r="r" b="b"/>
              <a:pathLst>
                <a:path w="6351" h="1254" extrusionOk="0">
                  <a:moveTo>
                    <a:pt x="6267" y="0"/>
                  </a:moveTo>
                  <a:lnTo>
                    <a:pt x="218" y="518"/>
                  </a:lnTo>
                  <a:lnTo>
                    <a:pt x="1" y="1253"/>
                  </a:lnTo>
                  <a:lnTo>
                    <a:pt x="6350" y="284"/>
                  </a:lnTo>
                  <a:lnTo>
                    <a:pt x="6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4587;p60"/>
            <p:cNvSpPr/>
            <p:nvPr/>
          </p:nvSpPr>
          <p:spPr>
            <a:xfrm>
              <a:off x="4682855" y="3377139"/>
              <a:ext cx="242074" cy="230215"/>
            </a:xfrm>
            <a:custGeom>
              <a:avLst/>
              <a:gdLst/>
              <a:ahLst/>
              <a:cxnLst/>
              <a:rect l="l" t="t" r="r" b="b"/>
              <a:pathLst>
                <a:path w="7553" h="7183" extrusionOk="0">
                  <a:moveTo>
                    <a:pt x="3260" y="1"/>
                  </a:moveTo>
                  <a:cubicBezTo>
                    <a:pt x="2639" y="1"/>
                    <a:pt x="2045" y="325"/>
                    <a:pt x="1721" y="877"/>
                  </a:cubicBezTo>
                  <a:cubicBezTo>
                    <a:pt x="1454" y="1345"/>
                    <a:pt x="1437" y="1913"/>
                    <a:pt x="1170" y="2398"/>
                  </a:cubicBezTo>
                  <a:cubicBezTo>
                    <a:pt x="936" y="2698"/>
                    <a:pt x="702" y="2999"/>
                    <a:pt x="435" y="3283"/>
                  </a:cubicBezTo>
                  <a:cubicBezTo>
                    <a:pt x="201" y="3567"/>
                    <a:pt x="0" y="3952"/>
                    <a:pt x="101" y="4336"/>
                  </a:cubicBezTo>
                  <a:cubicBezTo>
                    <a:pt x="184" y="4670"/>
                    <a:pt x="518" y="4971"/>
                    <a:pt x="485" y="5322"/>
                  </a:cubicBezTo>
                  <a:cubicBezTo>
                    <a:pt x="452" y="5656"/>
                    <a:pt x="101" y="5890"/>
                    <a:pt x="67" y="6224"/>
                  </a:cubicBezTo>
                  <a:cubicBezTo>
                    <a:pt x="0" y="6625"/>
                    <a:pt x="401" y="6959"/>
                    <a:pt x="802" y="6993"/>
                  </a:cubicBezTo>
                  <a:cubicBezTo>
                    <a:pt x="835" y="6995"/>
                    <a:pt x="867" y="6996"/>
                    <a:pt x="899" y="6996"/>
                  </a:cubicBezTo>
                  <a:cubicBezTo>
                    <a:pt x="1265" y="6996"/>
                    <a:pt x="1616" y="6829"/>
                    <a:pt x="1939" y="6675"/>
                  </a:cubicBezTo>
                  <a:cubicBezTo>
                    <a:pt x="2274" y="6507"/>
                    <a:pt x="2624" y="6353"/>
                    <a:pt x="2988" y="6353"/>
                  </a:cubicBezTo>
                  <a:cubicBezTo>
                    <a:pt x="3022" y="6353"/>
                    <a:pt x="3057" y="6355"/>
                    <a:pt x="3092" y="6358"/>
                  </a:cubicBezTo>
                  <a:cubicBezTo>
                    <a:pt x="3543" y="6408"/>
                    <a:pt x="3927" y="6742"/>
                    <a:pt x="4328" y="6942"/>
                  </a:cubicBezTo>
                  <a:cubicBezTo>
                    <a:pt x="4676" y="7103"/>
                    <a:pt x="5046" y="7183"/>
                    <a:pt x="5413" y="7183"/>
                  </a:cubicBezTo>
                  <a:cubicBezTo>
                    <a:pt x="5997" y="7183"/>
                    <a:pt x="6573" y="6982"/>
                    <a:pt x="7035" y="6592"/>
                  </a:cubicBezTo>
                  <a:cubicBezTo>
                    <a:pt x="7319" y="6341"/>
                    <a:pt x="7553" y="5973"/>
                    <a:pt x="7452" y="5606"/>
                  </a:cubicBezTo>
                  <a:cubicBezTo>
                    <a:pt x="7352" y="5272"/>
                    <a:pt x="7001" y="5054"/>
                    <a:pt x="6884" y="4720"/>
                  </a:cubicBezTo>
                  <a:cubicBezTo>
                    <a:pt x="6701" y="4236"/>
                    <a:pt x="7085" y="3701"/>
                    <a:pt x="6985" y="3200"/>
                  </a:cubicBezTo>
                  <a:cubicBezTo>
                    <a:pt x="6851" y="2515"/>
                    <a:pt x="5965" y="2247"/>
                    <a:pt x="5615" y="1646"/>
                  </a:cubicBezTo>
                  <a:cubicBezTo>
                    <a:pt x="5431" y="1362"/>
                    <a:pt x="5397" y="1011"/>
                    <a:pt x="5247" y="710"/>
                  </a:cubicBezTo>
                  <a:cubicBezTo>
                    <a:pt x="5114" y="485"/>
                    <a:pt x="4866" y="281"/>
                    <a:pt x="4620" y="281"/>
                  </a:cubicBezTo>
                  <a:cubicBezTo>
                    <a:pt x="4555" y="281"/>
                    <a:pt x="4491" y="295"/>
                    <a:pt x="4428" y="326"/>
                  </a:cubicBezTo>
                  <a:lnTo>
                    <a:pt x="3710" y="58"/>
                  </a:lnTo>
                  <a:cubicBezTo>
                    <a:pt x="3561" y="20"/>
                    <a:pt x="3410" y="1"/>
                    <a:pt x="32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4588;p60"/>
            <p:cNvSpPr/>
            <p:nvPr/>
          </p:nvSpPr>
          <p:spPr>
            <a:xfrm>
              <a:off x="4743365" y="3381690"/>
              <a:ext cx="110348" cy="202973"/>
            </a:xfrm>
            <a:custGeom>
              <a:avLst/>
              <a:gdLst/>
              <a:ahLst/>
              <a:cxnLst/>
              <a:rect l="l" t="t" r="r" b="b"/>
              <a:pathLst>
                <a:path w="3443" h="6333" extrusionOk="0">
                  <a:moveTo>
                    <a:pt x="1354" y="0"/>
                  </a:moveTo>
                  <a:lnTo>
                    <a:pt x="1" y="1788"/>
                  </a:lnTo>
                  <a:lnTo>
                    <a:pt x="301" y="6333"/>
                  </a:lnTo>
                  <a:lnTo>
                    <a:pt x="2574" y="6182"/>
                  </a:lnTo>
                  <a:cubicBezTo>
                    <a:pt x="2524" y="5764"/>
                    <a:pt x="2507" y="5330"/>
                    <a:pt x="2524" y="4896"/>
                  </a:cubicBezTo>
                  <a:cubicBezTo>
                    <a:pt x="2524" y="4896"/>
                    <a:pt x="3443" y="4712"/>
                    <a:pt x="3409" y="3776"/>
                  </a:cubicBezTo>
                  <a:cubicBezTo>
                    <a:pt x="3376" y="2840"/>
                    <a:pt x="3125" y="685"/>
                    <a:pt x="3125" y="685"/>
                  </a:cubicBezTo>
                  <a:lnTo>
                    <a:pt x="13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4589;p60"/>
            <p:cNvSpPr/>
            <p:nvPr/>
          </p:nvSpPr>
          <p:spPr>
            <a:xfrm>
              <a:off x="4836919" y="3450758"/>
              <a:ext cx="8878" cy="5769"/>
            </a:xfrm>
            <a:custGeom>
              <a:avLst/>
              <a:gdLst/>
              <a:ahLst/>
              <a:cxnLst/>
              <a:rect l="l" t="t" r="r" b="b"/>
              <a:pathLst>
                <a:path w="277" h="180" extrusionOk="0">
                  <a:moveTo>
                    <a:pt x="139" y="0"/>
                  </a:moveTo>
                  <a:cubicBezTo>
                    <a:pt x="0" y="13"/>
                    <a:pt x="158" y="179"/>
                    <a:pt x="235" y="179"/>
                  </a:cubicBezTo>
                  <a:cubicBezTo>
                    <a:pt x="260" y="179"/>
                    <a:pt x="277" y="162"/>
                    <a:pt x="273" y="117"/>
                  </a:cubicBezTo>
                  <a:cubicBezTo>
                    <a:pt x="256" y="51"/>
                    <a:pt x="206"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4590;p60"/>
            <p:cNvSpPr/>
            <p:nvPr/>
          </p:nvSpPr>
          <p:spPr>
            <a:xfrm>
              <a:off x="4830124" y="3446078"/>
              <a:ext cx="15544" cy="4711"/>
            </a:xfrm>
            <a:custGeom>
              <a:avLst/>
              <a:gdLst/>
              <a:ahLst/>
              <a:cxnLst/>
              <a:rect l="l" t="t" r="r" b="b"/>
              <a:pathLst>
                <a:path w="485" h="147" extrusionOk="0">
                  <a:moveTo>
                    <a:pt x="243" y="0"/>
                  </a:moveTo>
                  <a:cubicBezTo>
                    <a:pt x="176" y="0"/>
                    <a:pt x="109" y="21"/>
                    <a:pt x="50" y="63"/>
                  </a:cubicBezTo>
                  <a:cubicBezTo>
                    <a:pt x="17" y="96"/>
                    <a:pt x="0" y="130"/>
                    <a:pt x="17" y="146"/>
                  </a:cubicBezTo>
                  <a:cubicBezTo>
                    <a:pt x="34" y="146"/>
                    <a:pt x="117" y="80"/>
                    <a:pt x="251" y="80"/>
                  </a:cubicBezTo>
                  <a:cubicBezTo>
                    <a:pt x="355" y="80"/>
                    <a:pt x="446" y="132"/>
                    <a:pt x="476" y="132"/>
                  </a:cubicBezTo>
                  <a:cubicBezTo>
                    <a:pt x="480" y="132"/>
                    <a:pt x="483" y="132"/>
                    <a:pt x="485" y="130"/>
                  </a:cubicBezTo>
                  <a:cubicBezTo>
                    <a:pt x="485" y="113"/>
                    <a:pt x="468" y="96"/>
                    <a:pt x="435" y="63"/>
                  </a:cubicBezTo>
                  <a:cubicBezTo>
                    <a:pt x="376" y="21"/>
                    <a:pt x="309" y="0"/>
                    <a:pt x="2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591;p60"/>
            <p:cNvSpPr/>
            <p:nvPr/>
          </p:nvSpPr>
          <p:spPr>
            <a:xfrm>
              <a:off x="4791921" y="3454507"/>
              <a:ext cx="8910" cy="5737"/>
            </a:xfrm>
            <a:custGeom>
              <a:avLst/>
              <a:gdLst/>
              <a:ahLst/>
              <a:cxnLst/>
              <a:rect l="l" t="t" r="r" b="b"/>
              <a:pathLst>
                <a:path w="278" h="179" extrusionOk="0">
                  <a:moveTo>
                    <a:pt x="140" y="0"/>
                  </a:moveTo>
                  <a:cubicBezTo>
                    <a:pt x="1" y="13"/>
                    <a:pt x="158" y="179"/>
                    <a:pt x="236" y="179"/>
                  </a:cubicBezTo>
                  <a:cubicBezTo>
                    <a:pt x="261" y="179"/>
                    <a:pt x="277" y="162"/>
                    <a:pt x="273" y="117"/>
                  </a:cubicBezTo>
                  <a:cubicBezTo>
                    <a:pt x="257" y="50"/>
                    <a:pt x="207" y="0"/>
                    <a:pt x="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592;p60"/>
            <p:cNvSpPr/>
            <p:nvPr/>
          </p:nvSpPr>
          <p:spPr>
            <a:xfrm>
              <a:off x="4785126" y="3450277"/>
              <a:ext cx="15576" cy="4359"/>
            </a:xfrm>
            <a:custGeom>
              <a:avLst/>
              <a:gdLst/>
              <a:ahLst/>
              <a:cxnLst/>
              <a:rect l="l" t="t" r="r" b="b"/>
              <a:pathLst>
                <a:path w="486" h="136" extrusionOk="0">
                  <a:moveTo>
                    <a:pt x="254" y="1"/>
                  </a:moveTo>
                  <a:cubicBezTo>
                    <a:pt x="184" y="1"/>
                    <a:pt x="113" y="21"/>
                    <a:pt x="51" y="66"/>
                  </a:cubicBezTo>
                  <a:cubicBezTo>
                    <a:pt x="18" y="99"/>
                    <a:pt x="1" y="132"/>
                    <a:pt x="18" y="132"/>
                  </a:cubicBezTo>
                  <a:cubicBezTo>
                    <a:pt x="19" y="134"/>
                    <a:pt x="22" y="135"/>
                    <a:pt x="26" y="135"/>
                  </a:cubicBezTo>
                  <a:cubicBezTo>
                    <a:pt x="53" y="135"/>
                    <a:pt x="133" y="82"/>
                    <a:pt x="251" y="82"/>
                  </a:cubicBezTo>
                  <a:cubicBezTo>
                    <a:pt x="265" y="80"/>
                    <a:pt x="278" y="80"/>
                    <a:pt x="290" y="80"/>
                  </a:cubicBezTo>
                  <a:cubicBezTo>
                    <a:pt x="377" y="80"/>
                    <a:pt x="450" y="118"/>
                    <a:pt x="477" y="118"/>
                  </a:cubicBezTo>
                  <a:cubicBezTo>
                    <a:pt x="481" y="118"/>
                    <a:pt x="483" y="118"/>
                    <a:pt x="485" y="116"/>
                  </a:cubicBezTo>
                  <a:cubicBezTo>
                    <a:pt x="485" y="116"/>
                    <a:pt x="469" y="82"/>
                    <a:pt x="435" y="49"/>
                  </a:cubicBezTo>
                  <a:cubicBezTo>
                    <a:pt x="380" y="17"/>
                    <a:pt x="317" y="1"/>
                    <a:pt x="2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593;p60"/>
            <p:cNvSpPr/>
            <p:nvPr/>
          </p:nvSpPr>
          <p:spPr>
            <a:xfrm>
              <a:off x="4814580" y="3451815"/>
              <a:ext cx="13974" cy="35928"/>
            </a:xfrm>
            <a:custGeom>
              <a:avLst/>
              <a:gdLst/>
              <a:ahLst/>
              <a:cxnLst/>
              <a:rect l="l" t="t" r="r" b="b"/>
              <a:pathLst>
                <a:path w="436" h="1121" extrusionOk="0">
                  <a:moveTo>
                    <a:pt x="1" y="1"/>
                  </a:moveTo>
                  <a:cubicBezTo>
                    <a:pt x="68" y="235"/>
                    <a:pt x="151" y="452"/>
                    <a:pt x="251" y="669"/>
                  </a:cubicBezTo>
                  <a:lnTo>
                    <a:pt x="352" y="937"/>
                  </a:lnTo>
                  <a:cubicBezTo>
                    <a:pt x="385" y="970"/>
                    <a:pt x="385" y="1003"/>
                    <a:pt x="385" y="1037"/>
                  </a:cubicBezTo>
                  <a:cubicBezTo>
                    <a:pt x="385" y="1053"/>
                    <a:pt x="352" y="1070"/>
                    <a:pt x="318" y="1070"/>
                  </a:cubicBezTo>
                  <a:cubicBezTo>
                    <a:pt x="251" y="1087"/>
                    <a:pt x="185" y="1104"/>
                    <a:pt x="118" y="1120"/>
                  </a:cubicBezTo>
                  <a:lnTo>
                    <a:pt x="318" y="1120"/>
                  </a:lnTo>
                  <a:cubicBezTo>
                    <a:pt x="335" y="1104"/>
                    <a:pt x="368" y="1104"/>
                    <a:pt x="385" y="1104"/>
                  </a:cubicBezTo>
                  <a:cubicBezTo>
                    <a:pt x="402" y="1087"/>
                    <a:pt x="418" y="1070"/>
                    <a:pt x="435" y="1053"/>
                  </a:cubicBezTo>
                  <a:cubicBezTo>
                    <a:pt x="435" y="1003"/>
                    <a:pt x="435" y="953"/>
                    <a:pt x="402" y="920"/>
                  </a:cubicBezTo>
                  <a:lnTo>
                    <a:pt x="302" y="652"/>
                  </a:lnTo>
                  <a:cubicBezTo>
                    <a:pt x="218" y="435"/>
                    <a:pt x="118" y="2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594;p60"/>
            <p:cNvSpPr/>
            <p:nvPr/>
          </p:nvSpPr>
          <p:spPr>
            <a:xfrm>
              <a:off x="4781921" y="3528928"/>
              <a:ext cx="40191" cy="17628"/>
            </a:xfrm>
            <a:custGeom>
              <a:avLst/>
              <a:gdLst/>
              <a:ahLst/>
              <a:cxnLst/>
              <a:rect l="l" t="t" r="r" b="b"/>
              <a:pathLst>
                <a:path w="1254" h="550" extrusionOk="0">
                  <a:moveTo>
                    <a:pt x="1" y="1"/>
                  </a:moveTo>
                  <a:cubicBezTo>
                    <a:pt x="1" y="1"/>
                    <a:pt x="282" y="550"/>
                    <a:pt x="1038" y="550"/>
                  </a:cubicBezTo>
                  <a:cubicBezTo>
                    <a:pt x="1106" y="550"/>
                    <a:pt x="1178" y="545"/>
                    <a:pt x="1254" y="536"/>
                  </a:cubicBezTo>
                  <a:lnTo>
                    <a:pt x="1254" y="302"/>
                  </a:lnTo>
                  <a:cubicBezTo>
                    <a:pt x="1205" y="305"/>
                    <a:pt x="1155" y="307"/>
                    <a:pt x="1106" y="307"/>
                  </a:cubicBezTo>
                  <a:cubicBezTo>
                    <a:pt x="718" y="307"/>
                    <a:pt x="327" y="193"/>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595;p60"/>
            <p:cNvSpPr/>
            <p:nvPr/>
          </p:nvSpPr>
          <p:spPr>
            <a:xfrm>
              <a:off x="4804965" y="3492711"/>
              <a:ext cx="12884" cy="8942"/>
            </a:xfrm>
            <a:custGeom>
              <a:avLst/>
              <a:gdLst/>
              <a:ahLst/>
              <a:cxnLst/>
              <a:rect l="l" t="t" r="r" b="b"/>
              <a:pathLst>
                <a:path w="402" h="279" extrusionOk="0">
                  <a:moveTo>
                    <a:pt x="165" y="0"/>
                  </a:moveTo>
                  <a:cubicBezTo>
                    <a:pt x="131" y="0"/>
                    <a:pt x="96" y="9"/>
                    <a:pt x="67" y="28"/>
                  </a:cubicBezTo>
                  <a:cubicBezTo>
                    <a:pt x="17" y="45"/>
                    <a:pt x="0" y="112"/>
                    <a:pt x="0" y="162"/>
                  </a:cubicBezTo>
                  <a:cubicBezTo>
                    <a:pt x="17" y="229"/>
                    <a:pt x="84" y="279"/>
                    <a:pt x="150" y="279"/>
                  </a:cubicBezTo>
                  <a:cubicBezTo>
                    <a:pt x="201" y="279"/>
                    <a:pt x="267" y="279"/>
                    <a:pt x="334" y="245"/>
                  </a:cubicBezTo>
                  <a:cubicBezTo>
                    <a:pt x="351" y="245"/>
                    <a:pt x="368" y="245"/>
                    <a:pt x="384" y="229"/>
                  </a:cubicBezTo>
                  <a:cubicBezTo>
                    <a:pt x="401" y="212"/>
                    <a:pt x="401" y="195"/>
                    <a:pt x="401" y="178"/>
                  </a:cubicBezTo>
                  <a:cubicBezTo>
                    <a:pt x="368" y="95"/>
                    <a:pt x="317" y="28"/>
                    <a:pt x="234" y="11"/>
                  </a:cubicBezTo>
                  <a:cubicBezTo>
                    <a:pt x="213" y="4"/>
                    <a:pt x="190" y="0"/>
                    <a:pt x="16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596;p60"/>
            <p:cNvSpPr/>
            <p:nvPr/>
          </p:nvSpPr>
          <p:spPr>
            <a:xfrm>
              <a:off x="4806023" y="3488256"/>
              <a:ext cx="14487" cy="12339"/>
            </a:xfrm>
            <a:custGeom>
              <a:avLst/>
              <a:gdLst/>
              <a:ahLst/>
              <a:cxnLst/>
              <a:rect l="l" t="t" r="r" b="b"/>
              <a:pathLst>
                <a:path w="452" h="385" extrusionOk="0">
                  <a:moveTo>
                    <a:pt x="17" y="0"/>
                  </a:moveTo>
                  <a:cubicBezTo>
                    <a:pt x="17" y="0"/>
                    <a:pt x="0" y="33"/>
                    <a:pt x="17" y="100"/>
                  </a:cubicBezTo>
                  <a:cubicBezTo>
                    <a:pt x="17" y="184"/>
                    <a:pt x="67" y="251"/>
                    <a:pt x="134" y="301"/>
                  </a:cubicBezTo>
                  <a:cubicBezTo>
                    <a:pt x="184" y="351"/>
                    <a:pt x="268" y="384"/>
                    <a:pt x="351" y="384"/>
                  </a:cubicBezTo>
                  <a:cubicBezTo>
                    <a:pt x="418" y="384"/>
                    <a:pt x="452" y="351"/>
                    <a:pt x="452" y="351"/>
                  </a:cubicBezTo>
                  <a:cubicBezTo>
                    <a:pt x="452" y="334"/>
                    <a:pt x="301" y="351"/>
                    <a:pt x="168" y="251"/>
                  </a:cubicBezTo>
                  <a:cubicBezTo>
                    <a:pt x="51" y="150"/>
                    <a:pt x="34"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597;p60"/>
            <p:cNvSpPr/>
            <p:nvPr/>
          </p:nvSpPr>
          <p:spPr>
            <a:xfrm>
              <a:off x="4723558" y="3375793"/>
              <a:ext cx="124258" cy="125860"/>
            </a:xfrm>
            <a:custGeom>
              <a:avLst/>
              <a:gdLst/>
              <a:ahLst/>
              <a:cxnLst/>
              <a:rect l="l" t="t" r="r" b="b"/>
              <a:pathLst>
                <a:path w="3877" h="3927" extrusionOk="0">
                  <a:moveTo>
                    <a:pt x="2423" y="0"/>
                  </a:moveTo>
                  <a:cubicBezTo>
                    <a:pt x="1671" y="17"/>
                    <a:pt x="953" y="368"/>
                    <a:pt x="502" y="986"/>
                  </a:cubicBezTo>
                  <a:cubicBezTo>
                    <a:pt x="117" y="1487"/>
                    <a:pt x="0" y="2139"/>
                    <a:pt x="184" y="2757"/>
                  </a:cubicBezTo>
                  <a:cubicBezTo>
                    <a:pt x="268" y="2958"/>
                    <a:pt x="485" y="3910"/>
                    <a:pt x="719" y="3927"/>
                  </a:cubicBezTo>
                  <a:cubicBezTo>
                    <a:pt x="721" y="3927"/>
                    <a:pt x="723" y="3927"/>
                    <a:pt x="725" y="3927"/>
                  </a:cubicBezTo>
                  <a:cubicBezTo>
                    <a:pt x="971" y="3927"/>
                    <a:pt x="1087" y="2972"/>
                    <a:pt x="1153" y="2740"/>
                  </a:cubicBezTo>
                  <a:cubicBezTo>
                    <a:pt x="1203" y="2506"/>
                    <a:pt x="1187" y="2256"/>
                    <a:pt x="1253" y="2022"/>
                  </a:cubicBezTo>
                  <a:cubicBezTo>
                    <a:pt x="1402" y="2108"/>
                    <a:pt x="1565" y="2150"/>
                    <a:pt x="1727" y="2150"/>
                  </a:cubicBezTo>
                  <a:cubicBezTo>
                    <a:pt x="1912" y="2150"/>
                    <a:pt x="2096" y="2095"/>
                    <a:pt x="2256" y="1989"/>
                  </a:cubicBezTo>
                  <a:cubicBezTo>
                    <a:pt x="2540" y="1805"/>
                    <a:pt x="2791" y="1537"/>
                    <a:pt x="2974" y="1253"/>
                  </a:cubicBezTo>
                  <a:lnTo>
                    <a:pt x="2974" y="1253"/>
                  </a:lnTo>
                  <a:lnTo>
                    <a:pt x="2757" y="1821"/>
                  </a:lnTo>
                  <a:cubicBezTo>
                    <a:pt x="3325" y="1788"/>
                    <a:pt x="3776" y="1337"/>
                    <a:pt x="3810" y="769"/>
                  </a:cubicBezTo>
                  <a:lnTo>
                    <a:pt x="3877" y="936"/>
                  </a:lnTo>
                  <a:cubicBezTo>
                    <a:pt x="3793" y="669"/>
                    <a:pt x="3609" y="418"/>
                    <a:pt x="3375" y="268"/>
                  </a:cubicBezTo>
                  <a:cubicBezTo>
                    <a:pt x="3091" y="84"/>
                    <a:pt x="2757" y="0"/>
                    <a:pt x="24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598;p60"/>
            <p:cNvSpPr/>
            <p:nvPr/>
          </p:nvSpPr>
          <p:spPr>
            <a:xfrm>
              <a:off x="4831727" y="3386497"/>
              <a:ext cx="92144" cy="146212"/>
            </a:xfrm>
            <a:custGeom>
              <a:avLst/>
              <a:gdLst/>
              <a:ahLst/>
              <a:cxnLst/>
              <a:rect l="l" t="t" r="r" b="b"/>
              <a:pathLst>
                <a:path w="2875" h="4562" extrusionOk="0">
                  <a:moveTo>
                    <a:pt x="0" y="0"/>
                  </a:moveTo>
                  <a:lnTo>
                    <a:pt x="0" y="0"/>
                  </a:lnTo>
                  <a:cubicBezTo>
                    <a:pt x="17" y="17"/>
                    <a:pt x="34" y="34"/>
                    <a:pt x="51" y="51"/>
                  </a:cubicBezTo>
                  <a:cubicBezTo>
                    <a:pt x="84" y="101"/>
                    <a:pt x="134" y="134"/>
                    <a:pt x="184" y="184"/>
                  </a:cubicBezTo>
                  <a:cubicBezTo>
                    <a:pt x="268" y="234"/>
                    <a:pt x="368" y="268"/>
                    <a:pt x="452" y="301"/>
                  </a:cubicBezTo>
                  <a:cubicBezTo>
                    <a:pt x="569" y="351"/>
                    <a:pt x="686" y="385"/>
                    <a:pt x="819" y="452"/>
                  </a:cubicBezTo>
                  <a:cubicBezTo>
                    <a:pt x="970" y="502"/>
                    <a:pt x="1087" y="602"/>
                    <a:pt x="1170" y="736"/>
                  </a:cubicBezTo>
                  <a:cubicBezTo>
                    <a:pt x="1270" y="886"/>
                    <a:pt x="1320" y="1053"/>
                    <a:pt x="1304" y="1237"/>
                  </a:cubicBezTo>
                  <a:cubicBezTo>
                    <a:pt x="1270" y="1437"/>
                    <a:pt x="1254" y="1638"/>
                    <a:pt x="1254" y="1838"/>
                  </a:cubicBezTo>
                  <a:cubicBezTo>
                    <a:pt x="1270" y="1955"/>
                    <a:pt x="1320" y="2056"/>
                    <a:pt x="1404" y="2139"/>
                  </a:cubicBezTo>
                  <a:cubicBezTo>
                    <a:pt x="1488" y="2223"/>
                    <a:pt x="1604" y="2256"/>
                    <a:pt x="1721" y="2273"/>
                  </a:cubicBezTo>
                  <a:cubicBezTo>
                    <a:pt x="2139" y="2323"/>
                    <a:pt x="2490" y="2574"/>
                    <a:pt x="2657" y="2958"/>
                  </a:cubicBezTo>
                  <a:cubicBezTo>
                    <a:pt x="2807" y="3259"/>
                    <a:pt x="2807" y="3609"/>
                    <a:pt x="2657" y="3910"/>
                  </a:cubicBezTo>
                  <a:cubicBezTo>
                    <a:pt x="2574" y="4127"/>
                    <a:pt x="2423" y="4294"/>
                    <a:pt x="2239" y="4428"/>
                  </a:cubicBezTo>
                  <a:cubicBezTo>
                    <a:pt x="2106" y="4512"/>
                    <a:pt x="2022" y="4545"/>
                    <a:pt x="2022" y="4562"/>
                  </a:cubicBezTo>
                  <a:cubicBezTo>
                    <a:pt x="2039" y="4545"/>
                    <a:pt x="2056" y="4545"/>
                    <a:pt x="2089" y="4545"/>
                  </a:cubicBezTo>
                  <a:cubicBezTo>
                    <a:pt x="2139" y="4512"/>
                    <a:pt x="2189" y="4478"/>
                    <a:pt x="2256" y="4445"/>
                  </a:cubicBezTo>
                  <a:cubicBezTo>
                    <a:pt x="2457" y="4328"/>
                    <a:pt x="2607" y="4144"/>
                    <a:pt x="2707" y="3944"/>
                  </a:cubicBezTo>
                  <a:cubicBezTo>
                    <a:pt x="2874" y="3626"/>
                    <a:pt x="2874" y="3242"/>
                    <a:pt x="2724" y="2924"/>
                  </a:cubicBezTo>
                  <a:cubicBezTo>
                    <a:pt x="2640" y="2741"/>
                    <a:pt x="2507" y="2574"/>
                    <a:pt x="2340" y="2457"/>
                  </a:cubicBezTo>
                  <a:cubicBezTo>
                    <a:pt x="2173" y="2323"/>
                    <a:pt x="1955" y="2223"/>
                    <a:pt x="1738" y="2206"/>
                  </a:cubicBezTo>
                  <a:cubicBezTo>
                    <a:pt x="1621" y="2189"/>
                    <a:pt x="1538" y="2156"/>
                    <a:pt x="1454" y="2089"/>
                  </a:cubicBezTo>
                  <a:cubicBezTo>
                    <a:pt x="1387" y="2022"/>
                    <a:pt x="1337" y="1922"/>
                    <a:pt x="1320" y="1822"/>
                  </a:cubicBezTo>
                  <a:cubicBezTo>
                    <a:pt x="1320" y="1638"/>
                    <a:pt x="1337" y="1437"/>
                    <a:pt x="1371" y="1237"/>
                  </a:cubicBezTo>
                  <a:cubicBezTo>
                    <a:pt x="1371" y="1053"/>
                    <a:pt x="1320" y="869"/>
                    <a:pt x="1220" y="702"/>
                  </a:cubicBezTo>
                  <a:cubicBezTo>
                    <a:pt x="1120" y="568"/>
                    <a:pt x="986" y="468"/>
                    <a:pt x="836" y="401"/>
                  </a:cubicBezTo>
                  <a:cubicBezTo>
                    <a:pt x="702" y="335"/>
                    <a:pt x="585" y="301"/>
                    <a:pt x="468" y="268"/>
                  </a:cubicBezTo>
                  <a:cubicBezTo>
                    <a:pt x="368" y="234"/>
                    <a:pt x="284" y="201"/>
                    <a:pt x="201" y="151"/>
                  </a:cubicBezTo>
                  <a:cubicBezTo>
                    <a:pt x="134" y="117"/>
                    <a:pt x="67" y="5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599;p60"/>
            <p:cNvSpPr/>
            <p:nvPr/>
          </p:nvSpPr>
          <p:spPr>
            <a:xfrm>
              <a:off x="4673752" y="3408996"/>
              <a:ext cx="67497" cy="177269"/>
            </a:xfrm>
            <a:custGeom>
              <a:avLst/>
              <a:gdLst/>
              <a:ahLst/>
              <a:cxnLst/>
              <a:rect l="l" t="t" r="r" b="b"/>
              <a:pathLst>
                <a:path w="2106" h="5531" extrusionOk="0">
                  <a:moveTo>
                    <a:pt x="2106" y="0"/>
                  </a:moveTo>
                  <a:cubicBezTo>
                    <a:pt x="2089" y="84"/>
                    <a:pt x="2089" y="167"/>
                    <a:pt x="2056" y="251"/>
                  </a:cubicBezTo>
                  <a:cubicBezTo>
                    <a:pt x="1989" y="485"/>
                    <a:pt x="1872" y="702"/>
                    <a:pt x="1705" y="869"/>
                  </a:cubicBezTo>
                  <a:cubicBezTo>
                    <a:pt x="1487" y="1103"/>
                    <a:pt x="1187" y="1303"/>
                    <a:pt x="886" y="1587"/>
                  </a:cubicBezTo>
                  <a:cubicBezTo>
                    <a:pt x="719" y="1738"/>
                    <a:pt x="585" y="1922"/>
                    <a:pt x="502" y="2122"/>
                  </a:cubicBezTo>
                  <a:cubicBezTo>
                    <a:pt x="385" y="2339"/>
                    <a:pt x="368" y="2573"/>
                    <a:pt x="435" y="2807"/>
                  </a:cubicBezTo>
                  <a:cubicBezTo>
                    <a:pt x="518" y="3041"/>
                    <a:pt x="669" y="3225"/>
                    <a:pt x="669" y="3442"/>
                  </a:cubicBezTo>
                  <a:cubicBezTo>
                    <a:pt x="685" y="3643"/>
                    <a:pt x="585" y="3843"/>
                    <a:pt x="401" y="3960"/>
                  </a:cubicBezTo>
                  <a:cubicBezTo>
                    <a:pt x="318" y="4010"/>
                    <a:pt x="234" y="4077"/>
                    <a:pt x="168" y="4144"/>
                  </a:cubicBezTo>
                  <a:cubicBezTo>
                    <a:pt x="101" y="4211"/>
                    <a:pt x="51" y="4311"/>
                    <a:pt x="34" y="4411"/>
                  </a:cubicBezTo>
                  <a:cubicBezTo>
                    <a:pt x="0" y="4578"/>
                    <a:pt x="34" y="4762"/>
                    <a:pt x="101" y="4912"/>
                  </a:cubicBezTo>
                  <a:cubicBezTo>
                    <a:pt x="168" y="5046"/>
                    <a:pt x="268" y="5146"/>
                    <a:pt x="385" y="5247"/>
                  </a:cubicBezTo>
                  <a:cubicBezTo>
                    <a:pt x="468" y="5313"/>
                    <a:pt x="552" y="5364"/>
                    <a:pt x="635" y="5414"/>
                  </a:cubicBezTo>
                  <a:cubicBezTo>
                    <a:pt x="719" y="5464"/>
                    <a:pt x="786" y="5497"/>
                    <a:pt x="819" y="5514"/>
                  </a:cubicBezTo>
                  <a:cubicBezTo>
                    <a:pt x="836" y="5514"/>
                    <a:pt x="869" y="5531"/>
                    <a:pt x="886" y="5531"/>
                  </a:cubicBezTo>
                  <a:cubicBezTo>
                    <a:pt x="886" y="5531"/>
                    <a:pt x="802" y="5481"/>
                    <a:pt x="652" y="5397"/>
                  </a:cubicBezTo>
                  <a:cubicBezTo>
                    <a:pt x="452" y="5280"/>
                    <a:pt x="268" y="5096"/>
                    <a:pt x="151" y="4896"/>
                  </a:cubicBezTo>
                  <a:cubicBezTo>
                    <a:pt x="84" y="4745"/>
                    <a:pt x="67" y="4578"/>
                    <a:pt x="84" y="4411"/>
                  </a:cubicBezTo>
                  <a:cubicBezTo>
                    <a:pt x="117" y="4328"/>
                    <a:pt x="151" y="4244"/>
                    <a:pt x="218" y="4177"/>
                  </a:cubicBezTo>
                  <a:cubicBezTo>
                    <a:pt x="284" y="4110"/>
                    <a:pt x="351" y="4060"/>
                    <a:pt x="435" y="4010"/>
                  </a:cubicBezTo>
                  <a:cubicBezTo>
                    <a:pt x="635" y="3877"/>
                    <a:pt x="752" y="3659"/>
                    <a:pt x="752" y="3442"/>
                  </a:cubicBezTo>
                  <a:cubicBezTo>
                    <a:pt x="736" y="3191"/>
                    <a:pt x="569" y="3008"/>
                    <a:pt x="502" y="2790"/>
                  </a:cubicBezTo>
                  <a:cubicBezTo>
                    <a:pt x="435" y="2573"/>
                    <a:pt x="452" y="2339"/>
                    <a:pt x="552" y="2139"/>
                  </a:cubicBezTo>
                  <a:cubicBezTo>
                    <a:pt x="652" y="1955"/>
                    <a:pt x="769" y="1788"/>
                    <a:pt x="919" y="1638"/>
                  </a:cubicBezTo>
                  <a:cubicBezTo>
                    <a:pt x="1220" y="1354"/>
                    <a:pt x="1521" y="1136"/>
                    <a:pt x="1738" y="902"/>
                  </a:cubicBezTo>
                  <a:cubicBezTo>
                    <a:pt x="1905" y="719"/>
                    <a:pt x="2022" y="501"/>
                    <a:pt x="2089" y="267"/>
                  </a:cubicBezTo>
                  <a:cubicBezTo>
                    <a:pt x="2106" y="201"/>
                    <a:pt x="2106" y="134"/>
                    <a:pt x="2106" y="67"/>
                  </a:cubicBezTo>
                  <a:cubicBezTo>
                    <a:pt x="2106" y="34"/>
                    <a:pt x="2106" y="17"/>
                    <a:pt x="2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600;p60"/>
            <p:cNvSpPr/>
            <p:nvPr/>
          </p:nvSpPr>
          <p:spPr>
            <a:xfrm>
              <a:off x="4836534" y="3403003"/>
              <a:ext cx="13974" cy="34390"/>
            </a:xfrm>
            <a:custGeom>
              <a:avLst/>
              <a:gdLst/>
              <a:ahLst/>
              <a:cxnLst/>
              <a:rect l="l" t="t" r="r" b="b"/>
              <a:pathLst>
                <a:path w="436" h="1073" extrusionOk="0">
                  <a:moveTo>
                    <a:pt x="71" y="0"/>
                  </a:moveTo>
                  <a:cubicBezTo>
                    <a:pt x="64" y="0"/>
                    <a:pt x="58" y="1"/>
                    <a:pt x="51" y="3"/>
                  </a:cubicBezTo>
                  <a:cubicBezTo>
                    <a:pt x="1" y="20"/>
                    <a:pt x="1" y="87"/>
                    <a:pt x="18" y="137"/>
                  </a:cubicBezTo>
                  <a:cubicBezTo>
                    <a:pt x="18" y="304"/>
                    <a:pt x="51" y="471"/>
                    <a:pt x="101" y="638"/>
                  </a:cubicBezTo>
                  <a:cubicBezTo>
                    <a:pt x="151" y="789"/>
                    <a:pt x="268" y="939"/>
                    <a:pt x="402" y="1039"/>
                  </a:cubicBezTo>
                  <a:lnTo>
                    <a:pt x="368" y="1056"/>
                  </a:lnTo>
                  <a:lnTo>
                    <a:pt x="402" y="1073"/>
                  </a:lnTo>
                  <a:cubicBezTo>
                    <a:pt x="435" y="722"/>
                    <a:pt x="352" y="371"/>
                    <a:pt x="168" y="70"/>
                  </a:cubicBezTo>
                  <a:cubicBezTo>
                    <a:pt x="139" y="41"/>
                    <a:pt x="110"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601;p60"/>
            <p:cNvSpPr/>
            <p:nvPr/>
          </p:nvSpPr>
          <p:spPr>
            <a:xfrm>
              <a:off x="4703206" y="3358454"/>
              <a:ext cx="56248" cy="51408"/>
            </a:xfrm>
            <a:custGeom>
              <a:avLst/>
              <a:gdLst/>
              <a:ahLst/>
              <a:cxnLst/>
              <a:rect l="l" t="t" r="r" b="b"/>
              <a:pathLst>
                <a:path w="1755" h="1604" extrusionOk="0">
                  <a:moveTo>
                    <a:pt x="773" y="1"/>
                  </a:moveTo>
                  <a:cubicBezTo>
                    <a:pt x="624" y="1"/>
                    <a:pt x="472" y="41"/>
                    <a:pt x="335" y="124"/>
                  </a:cubicBezTo>
                  <a:cubicBezTo>
                    <a:pt x="184" y="207"/>
                    <a:pt x="84" y="357"/>
                    <a:pt x="34" y="525"/>
                  </a:cubicBezTo>
                  <a:cubicBezTo>
                    <a:pt x="0" y="708"/>
                    <a:pt x="34" y="909"/>
                    <a:pt x="134" y="1059"/>
                  </a:cubicBezTo>
                  <a:cubicBezTo>
                    <a:pt x="234" y="1226"/>
                    <a:pt x="385" y="1343"/>
                    <a:pt x="552" y="1443"/>
                  </a:cubicBezTo>
                  <a:cubicBezTo>
                    <a:pt x="712" y="1550"/>
                    <a:pt x="905" y="1604"/>
                    <a:pt x="1104" y="1604"/>
                  </a:cubicBezTo>
                  <a:cubicBezTo>
                    <a:pt x="1153" y="1604"/>
                    <a:pt x="1203" y="1601"/>
                    <a:pt x="1254" y="1594"/>
                  </a:cubicBezTo>
                  <a:cubicBezTo>
                    <a:pt x="1504" y="1560"/>
                    <a:pt x="1705" y="1377"/>
                    <a:pt x="1755" y="1126"/>
                  </a:cubicBezTo>
                  <a:lnTo>
                    <a:pt x="1755" y="1126"/>
                  </a:lnTo>
                  <a:lnTo>
                    <a:pt x="1304" y="1226"/>
                  </a:lnTo>
                  <a:cubicBezTo>
                    <a:pt x="1571" y="959"/>
                    <a:pt x="1604" y="525"/>
                    <a:pt x="1354" y="240"/>
                  </a:cubicBezTo>
                  <a:cubicBezTo>
                    <a:pt x="1196" y="83"/>
                    <a:pt x="987" y="1"/>
                    <a:pt x="7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602;p60"/>
            <p:cNvSpPr/>
            <p:nvPr/>
          </p:nvSpPr>
          <p:spPr>
            <a:xfrm>
              <a:off x="4639491" y="3570945"/>
              <a:ext cx="326686" cy="362870"/>
            </a:xfrm>
            <a:custGeom>
              <a:avLst/>
              <a:gdLst/>
              <a:ahLst/>
              <a:cxnLst/>
              <a:rect l="l" t="t" r="r" b="b"/>
              <a:pathLst>
                <a:path w="10193" h="11322" extrusionOk="0">
                  <a:moveTo>
                    <a:pt x="6153" y="0"/>
                  </a:moveTo>
                  <a:cubicBezTo>
                    <a:pt x="5764" y="0"/>
                    <a:pt x="5497" y="60"/>
                    <a:pt x="5497" y="60"/>
                  </a:cubicBezTo>
                  <a:lnTo>
                    <a:pt x="3308" y="260"/>
                  </a:lnTo>
                  <a:cubicBezTo>
                    <a:pt x="3308" y="260"/>
                    <a:pt x="518" y="595"/>
                    <a:pt x="301" y="2600"/>
                  </a:cubicBezTo>
                  <a:lnTo>
                    <a:pt x="0" y="5056"/>
                  </a:lnTo>
                  <a:lnTo>
                    <a:pt x="1370" y="4956"/>
                  </a:lnTo>
                  <a:lnTo>
                    <a:pt x="1738" y="8247"/>
                  </a:lnTo>
                  <a:cubicBezTo>
                    <a:pt x="1237" y="9200"/>
                    <a:pt x="952" y="10252"/>
                    <a:pt x="902" y="11321"/>
                  </a:cubicBezTo>
                  <a:lnTo>
                    <a:pt x="8104" y="11071"/>
                  </a:lnTo>
                  <a:lnTo>
                    <a:pt x="7168" y="7963"/>
                  </a:lnTo>
                  <a:lnTo>
                    <a:pt x="7235" y="5975"/>
                  </a:lnTo>
                  <a:cubicBezTo>
                    <a:pt x="7235" y="5975"/>
                    <a:pt x="7887" y="5641"/>
                    <a:pt x="7853" y="4989"/>
                  </a:cubicBezTo>
                  <a:cubicBezTo>
                    <a:pt x="7825" y="4770"/>
                    <a:pt x="7769" y="4557"/>
                    <a:pt x="7686" y="4355"/>
                  </a:cubicBezTo>
                  <a:lnTo>
                    <a:pt x="7686" y="4355"/>
                  </a:lnTo>
                  <a:lnTo>
                    <a:pt x="8521" y="5908"/>
                  </a:lnTo>
                  <a:lnTo>
                    <a:pt x="10192" y="3836"/>
                  </a:lnTo>
                  <a:cubicBezTo>
                    <a:pt x="10192" y="3836"/>
                    <a:pt x="8388" y="962"/>
                    <a:pt x="8204" y="778"/>
                  </a:cubicBezTo>
                  <a:cubicBezTo>
                    <a:pt x="7566" y="131"/>
                    <a:pt x="6727" y="0"/>
                    <a:pt x="6153"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603;p60"/>
            <p:cNvSpPr/>
            <p:nvPr/>
          </p:nvSpPr>
          <p:spPr>
            <a:xfrm>
              <a:off x="4653946" y="3634436"/>
              <a:ext cx="274188" cy="35896"/>
            </a:xfrm>
            <a:custGeom>
              <a:avLst/>
              <a:gdLst/>
              <a:ahLst/>
              <a:cxnLst/>
              <a:rect l="l" t="t" r="r" b="b"/>
              <a:pathLst>
                <a:path w="8555" h="1120" extrusionOk="0">
                  <a:moveTo>
                    <a:pt x="0" y="0"/>
                  </a:moveTo>
                  <a:cubicBezTo>
                    <a:pt x="50" y="117"/>
                    <a:pt x="100" y="234"/>
                    <a:pt x="184" y="335"/>
                  </a:cubicBezTo>
                  <a:cubicBezTo>
                    <a:pt x="385" y="619"/>
                    <a:pt x="652" y="836"/>
                    <a:pt x="969" y="970"/>
                  </a:cubicBezTo>
                  <a:cubicBezTo>
                    <a:pt x="1187" y="1053"/>
                    <a:pt x="1420" y="1120"/>
                    <a:pt x="1654" y="1120"/>
                  </a:cubicBezTo>
                  <a:cubicBezTo>
                    <a:pt x="1922" y="1120"/>
                    <a:pt x="2189" y="1070"/>
                    <a:pt x="2440" y="970"/>
                  </a:cubicBezTo>
                  <a:cubicBezTo>
                    <a:pt x="2991" y="786"/>
                    <a:pt x="3509" y="435"/>
                    <a:pt x="4144" y="284"/>
                  </a:cubicBezTo>
                  <a:cubicBezTo>
                    <a:pt x="4388" y="229"/>
                    <a:pt x="4638" y="202"/>
                    <a:pt x="4889" y="202"/>
                  </a:cubicBezTo>
                  <a:cubicBezTo>
                    <a:pt x="5239" y="202"/>
                    <a:pt x="5591" y="254"/>
                    <a:pt x="5932" y="351"/>
                  </a:cubicBezTo>
                  <a:cubicBezTo>
                    <a:pt x="6199" y="435"/>
                    <a:pt x="6450" y="552"/>
                    <a:pt x="6684" y="635"/>
                  </a:cubicBezTo>
                  <a:cubicBezTo>
                    <a:pt x="6901" y="719"/>
                    <a:pt x="7135" y="786"/>
                    <a:pt x="7369" y="819"/>
                  </a:cubicBezTo>
                  <a:cubicBezTo>
                    <a:pt x="7426" y="828"/>
                    <a:pt x="7484" y="832"/>
                    <a:pt x="7542" y="832"/>
                  </a:cubicBezTo>
                  <a:cubicBezTo>
                    <a:pt x="7821" y="832"/>
                    <a:pt x="8102" y="735"/>
                    <a:pt x="8338" y="569"/>
                  </a:cubicBezTo>
                  <a:cubicBezTo>
                    <a:pt x="8405" y="502"/>
                    <a:pt x="8471" y="435"/>
                    <a:pt x="8522" y="368"/>
                  </a:cubicBezTo>
                  <a:cubicBezTo>
                    <a:pt x="8538" y="335"/>
                    <a:pt x="8555" y="301"/>
                    <a:pt x="8555" y="268"/>
                  </a:cubicBezTo>
                  <a:lnTo>
                    <a:pt x="8555" y="268"/>
                  </a:lnTo>
                  <a:cubicBezTo>
                    <a:pt x="8488" y="385"/>
                    <a:pt x="8421" y="468"/>
                    <a:pt x="8321" y="552"/>
                  </a:cubicBezTo>
                  <a:cubicBezTo>
                    <a:pt x="8092" y="700"/>
                    <a:pt x="7829" y="783"/>
                    <a:pt x="7561" y="783"/>
                  </a:cubicBezTo>
                  <a:cubicBezTo>
                    <a:pt x="7497" y="783"/>
                    <a:pt x="7433" y="779"/>
                    <a:pt x="7369" y="769"/>
                  </a:cubicBezTo>
                  <a:cubicBezTo>
                    <a:pt x="7135" y="736"/>
                    <a:pt x="6918" y="669"/>
                    <a:pt x="6700" y="585"/>
                  </a:cubicBezTo>
                  <a:cubicBezTo>
                    <a:pt x="6466" y="485"/>
                    <a:pt x="6233" y="385"/>
                    <a:pt x="5948" y="301"/>
                  </a:cubicBezTo>
                  <a:cubicBezTo>
                    <a:pt x="5612" y="186"/>
                    <a:pt x="5259" y="131"/>
                    <a:pt x="4905" y="131"/>
                  </a:cubicBezTo>
                  <a:cubicBezTo>
                    <a:pt x="4644" y="131"/>
                    <a:pt x="4383" y="161"/>
                    <a:pt x="4127" y="218"/>
                  </a:cubicBezTo>
                  <a:cubicBezTo>
                    <a:pt x="3476" y="368"/>
                    <a:pt x="2958" y="736"/>
                    <a:pt x="2423" y="919"/>
                  </a:cubicBezTo>
                  <a:cubicBezTo>
                    <a:pt x="2172" y="1003"/>
                    <a:pt x="1922" y="1053"/>
                    <a:pt x="1654" y="1070"/>
                  </a:cubicBezTo>
                  <a:cubicBezTo>
                    <a:pt x="1420" y="1053"/>
                    <a:pt x="1203" y="1003"/>
                    <a:pt x="986" y="919"/>
                  </a:cubicBezTo>
                  <a:cubicBezTo>
                    <a:pt x="685" y="786"/>
                    <a:pt x="401" y="585"/>
                    <a:pt x="201" y="318"/>
                  </a:cubicBezTo>
                  <a:cubicBezTo>
                    <a:pt x="67" y="117"/>
                    <a:pt x="1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604;p60"/>
            <p:cNvSpPr/>
            <p:nvPr/>
          </p:nvSpPr>
          <p:spPr>
            <a:xfrm>
              <a:off x="4720353" y="3730811"/>
              <a:ext cx="167621" cy="24454"/>
            </a:xfrm>
            <a:custGeom>
              <a:avLst/>
              <a:gdLst/>
              <a:ahLst/>
              <a:cxnLst/>
              <a:rect l="l" t="t" r="r" b="b"/>
              <a:pathLst>
                <a:path w="5230" h="763" extrusionOk="0">
                  <a:moveTo>
                    <a:pt x="752" y="1"/>
                  </a:moveTo>
                  <a:cubicBezTo>
                    <a:pt x="551" y="1"/>
                    <a:pt x="351" y="51"/>
                    <a:pt x="167" y="135"/>
                  </a:cubicBezTo>
                  <a:cubicBezTo>
                    <a:pt x="117" y="151"/>
                    <a:pt x="84" y="185"/>
                    <a:pt x="33" y="218"/>
                  </a:cubicBezTo>
                  <a:cubicBezTo>
                    <a:pt x="0" y="235"/>
                    <a:pt x="0" y="252"/>
                    <a:pt x="0" y="252"/>
                  </a:cubicBezTo>
                  <a:cubicBezTo>
                    <a:pt x="0" y="252"/>
                    <a:pt x="67" y="218"/>
                    <a:pt x="184" y="151"/>
                  </a:cubicBezTo>
                  <a:cubicBezTo>
                    <a:pt x="368" y="85"/>
                    <a:pt x="551" y="51"/>
                    <a:pt x="752" y="51"/>
                  </a:cubicBezTo>
                  <a:cubicBezTo>
                    <a:pt x="1036" y="68"/>
                    <a:pt x="1320" y="135"/>
                    <a:pt x="1587" y="252"/>
                  </a:cubicBezTo>
                  <a:cubicBezTo>
                    <a:pt x="1888" y="352"/>
                    <a:pt x="2222" y="519"/>
                    <a:pt x="2590" y="636"/>
                  </a:cubicBezTo>
                  <a:cubicBezTo>
                    <a:pt x="2873" y="720"/>
                    <a:pt x="3171" y="762"/>
                    <a:pt x="3469" y="762"/>
                  </a:cubicBezTo>
                  <a:cubicBezTo>
                    <a:pt x="3822" y="762"/>
                    <a:pt x="4177" y="703"/>
                    <a:pt x="4511" y="586"/>
                  </a:cubicBezTo>
                  <a:cubicBezTo>
                    <a:pt x="4695" y="536"/>
                    <a:pt x="4879" y="452"/>
                    <a:pt x="5046" y="352"/>
                  </a:cubicBezTo>
                  <a:cubicBezTo>
                    <a:pt x="5113" y="318"/>
                    <a:pt x="5146" y="285"/>
                    <a:pt x="5180" y="252"/>
                  </a:cubicBezTo>
                  <a:cubicBezTo>
                    <a:pt x="5213" y="235"/>
                    <a:pt x="5230" y="218"/>
                    <a:pt x="5230" y="218"/>
                  </a:cubicBezTo>
                  <a:lnTo>
                    <a:pt x="5230" y="218"/>
                  </a:lnTo>
                  <a:cubicBezTo>
                    <a:pt x="4996" y="352"/>
                    <a:pt x="4745" y="452"/>
                    <a:pt x="4495" y="552"/>
                  </a:cubicBezTo>
                  <a:cubicBezTo>
                    <a:pt x="4172" y="648"/>
                    <a:pt x="3839" y="699"/>
                    <a:pt x="3507" y="699"/>
                  </a:cubicBezTo>
                  <a:cubicBezTo>
                    <a:pt x="3204" y="699"/>
                    <a:pt x="2902" y="657"/>
                    <a:pt x="2607" y="569"/>
                  </a:cubicBezTo>
                  <a:cubicBezTo>
                    <a:pt x="2239" y="452"/>
                    <a:pt x="1922" y="302"/>
                    <a:pt x="1604" y="185"/>
                  </a:cubicBezTo>
                  <a:cubicBezTo>
                    <a:pt x="1337" y="68"/>
                    <a:pt x="1053" y="18"/>
                    <a:pt x="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605;p60"/>
            <p:cNvSpPr/>
            <p:nvPr/>
          </p:nvSpPr>
          <p:spPr>
            <a:xfrm>
              <a:off x="4714969" y="3638731"/>
              <a:ext cx="16634" cy="129065"/>
            </a:xfrm>
            <a:custGeom>
              <a:avLst/>
              <a:gdLst/>
              <a:ahLst/>
              <a:cxnLst/>
              <a:rect l="l" t="t" r="r" b="b"/>
              <a:pathLst>
                <a:path w="519" h="4027" extrusionOk="0">
                  <a:moveTo>
                    <a:pt x="519" y="0"/>
                  </a:moveTo>
                  <a:cubicBezTo>
                    <a:pt x="502" y="50"/>
                    <a:pt x="502" y="117"/>
                    <a:pt x="502" y="167"/>
                  </a:cubicBezTo>
                  <a:cubicBezTo>
                    <a:pt x="486" y="284"/>
                    <a:pt x="469" y="418"/>
                    <a:pt x="435" y="585"/>
                  </a:cubicBezTo>
                  <a:cubicBezTo>
                    <a:pt x="402" y="969"/>
                    <a:pt x="335" y="1470"/>
                    <a:pt x="268" y="2005"/>
                  </a:cubicBezTo>
                  <a:cubicBezTo>
                    <a:pt x="201" y="2573"/>
                    <a:pt x="151" y="3074"/>
                    <a:pt x="118" y="3425"/>
                  </a:cubicBezTo>
                  <a:cubicBezTo>
                    <a:pt x="101" y="3609"/>
                    <a:pt x="101" y="3760"/>
                    <a:pt x="101" y="3860"/>
                  </a:cubicBezTo>
                  <a:cubicBezTo>
                    <a:pt x="1" y="3876"/>
                    <a:pt x="1" y="4010"/>
                    <a:pt x="101" y="4027"/>
                  </a:cubicBezTo>
                  <a:cubicBezTo>
                    <a:pt x="185" y="4027"/>
                    <a:pt x="218" y="3893"/>
                    <a:pt x="118" y="3860"/>
                  </a:cubicBezTo>
                  <a:cubicBezTo>
                    <a:pt x="135" y="3760"/>
                    <a:pt x="151" y="3609"/>
                    <a:pt x="168" y="3442"/>
                  </a:cubicBezTo>
                  <a:lnTo>
                    <a:pt x="335" y="2022"/>
                  </a:lnTo>
                  <a:cubicBezTo>
                    <a:pt x="402" y="1470"/>
                    <a:pt x="452" y="969"/>
                    <a:pt x="486" y="602"/>
                  </a:cubicBezTo>
                  <a:cubicBezTo>
                    <a:pt x="502" y="418"/>
                    <a:pt x="519" y="267"/>
                    <a:pt x="519" y="167"/>
                  </a:cubicBezTo>
                  <a:cubicBezTo>
                    <a:pt x="519" y="117"/>
                    <a:pt x="519" y="67"/>
                    <a:pt x="5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606;p60"/>
            <p:cNvSpPr/>
            <p:nvPr/>
          </p:nvSpPr>
          <p:spPr>
            <a:xfrm>
              <a:off x="4637856" y="3722798"/>
              <a:ext cx="85189" cy="6442"/>
            </a:xfrm>
            <a:custGeom>
              <a:avLst/>
              <a:gdLst/>
              <a:ahLst/>
              <a:cxnLst/>
              <a:rect l="l" t="t" r="r" b="b"/>
              <a:pathLst>
                <a:path w="2658" h="201" extrusionOk="0">
                  <a:moveTo>
                    <a:pt x="2658" y="0"/>
                  </a:moveTo>
                  <a:lnTo>
                    <a:pt x="2658" y="0"/>
                  </a:lnTo>
                  <a:cubicBezTo>
                    <a:pt x="1772" y="17"/>
                    <a:pt x="887" y="84"/>
                    <a:pt x="1" y="201"/>
                  </a:cubicBezTo>
                  <a:cubicBezTo>
                    <a:pt x="887" y="184"/>
                    <a:pt x="1772" y="117"/>
                    <a:pt x="26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607;p60"/>
            <p:cNvSpPr/>
            <p:nvPr/>
          </p:nvSpPr>
          <p:spPr>
            <a:xfrm>
              <a:off x="4872430" y="3646231"/>
              <a:ext cx="15544" cy="70702"/>
            </a:xfrm>
            <a:custGeom>
              <a:avLst/>
              <a:gdLst/>
              <a:ahLst/>
              <a:cxnLst/>
              <a:rect l="l" t="t" r="r" b="b"/>
              <a:pathLst>
                <a:path w="485" h="2206" extrusionOk="0">
                  <a:moveTo>
                    <a:pt x="167" y="0"/>
                  </a:moveTo>
                  <a:cubicBezTo>
                    <a:pt x="134" y="100"/>
                    <a:pt x="117" y="217"/>
                    <a:pt x="101" y="334"/>
                  </a:cubicBezTo>
                  <a:cubicBezTo>
                    <a:pt x="84" y="434"/>
                    <a:pt x="67" y="568"/>
                    <a:pt x="50" y="685"/>
                  </a:cubicBezTo>
                  <a:lnTo>
                    <a:pt x="17" y="902"/>
                  </a:lnTo>
                  <a:cubicBezTo>
                    <a:pt x="17" y="986"/>
                    <a:pt x="0" y="1069"/>
                    <a:pt x="0" y="1136"/>
                  </a:cubicBezTo>
                  <a:cubicBezTo>
                    <a:pt x="0" y="1186"/>
                    <a:pt x="17" y="1236"/>
                    <a:pt x="34" y="1270"/>
                  </a:cubicBezTo>
                  <a:cubicBezTo>
                    <a:pt x="50" y="1320"/>
                    <a:pt x="67" y="1337"/>
                    <a:pt x="84" y="1370"/>
                  </a:cubicBezTo>
                  <a:cubicBezTo>
                    <a:pt x="117" y="1437"/>
                    <a:pt x="151" y="1504"/>
                    <a:pt x="184" y="1571"/>
                  </a:cubicBezTo>
                  <a:lnTo>
                    <a:pt x="334" y="1905"/>
                  </a:lnTo>
                  <a:cubicBezTo>
                    <a:pt x="368" y="2005"/>
                    <a:pt x="435" y="2105"/>
                    <a:pt x="485" y="2206"/>
                  </a:cubicBezTo>
                  <a:cubicBezTo>
                    <a:pt x="468" y="2089"/>
                    <a:pt x="435" y="1988"/>
                    <a:pt x="385" y="1888"/>
                  </a:cubicBezTo>
                  <a:cubicBezTo>
                    <a:pt x="351" y="1788"/>
                    <a:pt x="301" y="1671"/>
                    <a:pt x="251" y="1537"/>
                  </a:cubicBezTo>
                  <a:cubicBezTo>
                    <a:pt x="218" y="1470"/>
                    <a:pt x="184" y="1404"/>
                    <a:pt x="151" y="1337"/>
                  </a:cubicBezTo>
                  <a:cubicBezTo>
                    <a:pt x="134" y="1303"/>
                    <a:pt x="101" y="1270"/>
                    <a:pt x="101" y="1236"/>
                  </a:cubicBezTo>
                  <a:cubicBezTo>
                    <a:pt x="84" y="1220"/>
                    <a:pt x="84" y="1170"/>
                    <a:pt x="67" y="1136"/>
                  </a:cubicBezTo>
                  <a:cubicBezTo>
                    <a:pt x="84" y="1069"/>
                    <a:pt x="84" y="986"/>
                    <a:pt x="101" y="919"/>
                  </a:cubicBezTo>
                  <a:cubicBezTo>
                    <a:pt x="101" y="835"/>
                    <a:pt x="117" y="769"/>
                    <a:pt x="117" y="702"/>
                  </a:cubicBezTo>
                  <a:cubicBezTo>
                    <a:pt x="134" y="568"/>
                    <a:pt x="151" y="451"/>
                    <a:pt x="151" y="334"/>
                  </a:cubicBezTo>
                  <a:cubicBezTo>
                    <a:pt x="167" y="217"/>
                    <a:pt x="184" y="11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608;p60"/>
            <p:cNvSpPr/>
            <p:nvPr/>
          </p:nvSpPr>
          <p:spPr>
            <a:xfrm>
              <a:off x="4713911" y="3660140"/>
              <a:ext cx="20384" cy="126501"/>
            </a:xfrm>
            <a:custGeom>
              <a:avLst/>
              <a:gdLst/>
              <a:ahLst/>
              <a:cxnLst/>
              <a:rect l="l" t="t" r="r" b="b"/>
              <a:pathLst>
                <a:path w="636" h="3947" extrusionOk="0">
                  <a:moveTo>
                    <a:pt x="519" y="0"/>
                  </a:moveTo>
                  <a:cubicBezTo>
                    <a:pt x="318" y="1471"/>
                    <a:pt x="1" y="3259"/>
                    <a:pt x="118" y="3827"/>
                  </a:cubicBezTo>
                  <a:cubicBezTo>
                    <a:pt x="263" y="3899"/>
                    <a:pt x="409" y="3947"/>
                    <a:pt x="565" y="3947"/>
                  </a:cubicBezTo>
                  <a:cubicBezTo>
                    <a:pt x="588" y="3947"/>
                    <a:pt x="612" y="3946"/>
                    <a:pt x="635" y="3944"/>
                  </a:cubicBezTo>
                  <a:cubicBezTo>
                    <a:pt x="569" y="2590"/>
                    <a:pt x="535" y="1354"/>
                    <a:pt x="5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609;p60"/>
            <p:cNvSpPr/>
            <p:nvPr/>
          </p:nvSpPr>
          <p:spPr>
            <a:xfrm>
              <a:off x="4622344" y="3723856"/>
              <a:ext cx="390946" cy="141949"/>
            </a:xfrm>
            <a:custGeom>
              <a:avLst/>
              <a:gdLst/>
              <a:ahLst/>
              <a:cxnLst/>
              <a:rect l="l" t="t" r="r" b="b"/>
              <a:pathLst>
                <a:path w="12198" h="4429" extrusionOk="0">
                  <a:moveTo>
                    <a:pt x="3091" y="1"/>
                  </a:moveTo>
                  <a:lnTo>
                    <a:pt x="552" y="185"/>
                  </a:lnTo>
                  <a:cubicBezTo>
                    <a:pt x="552" y="185"/>
                    <a:pt x="435" y="1187"/>
                    <a:pt x="368" y="2357"/>
                  </a:cubicBezTo>
                  <a:cubicBezTo>
                    <a:pt x="351" y="2758"/>
                    <a:pt x="0" y="4429"/>
                    <a:pt x="1270" y="4429"/>
                  </a:cubicBezTo>
                  <a:cubicBezTo>
                    <a:pt x="2373" y="4429"/>
                    <a:pt x="7452" y="3944"/>
                    <a:pt x="8889" y="3760"/>
                  </a:cubicBezTo>
                  <a:cubicBezTo>
                    <a:pt x="9524" y="3727"/>
                    <a:pt x="10159" y="3660"/>
                    <a:pt x="10794" y="3560"/>
                  </a:cubicBezTo>
                  <a:cubicBezTo>
                    <a:pt x="11412" y="3426"/>
                    <a:pt x="11847" y="3359"/>
                    <a:pt x="11813" y="3292"/>
                  </a:cubicBezTo>
                  <a:cubicBezTo>
                    <a:pt x="11799" y="3253"/>
                    <a:pt x="11742" y="3239"/>
                    <a:pt x="11662" y="3239"/>
                  </a:cubicBezTo>
                  <a:cubicBezTo>
                    <a:pt x="11452" y="3239"/>
                    <a:pt x="11086" y="3337"/>
                    <a:pt x="10939" y="3337"/>
                  </a:cubicBezTo>
                  <a:cubicBezTo>
                    <a:pt x="10880" y="3337"/>
                    <a:pt x="10856" y="3321"/>
                    <a:pt x="10894" y="3276"/>
                  </a:cubicBezTo>
                  <a:cubicBezTo>
                    <a:pt x="11078" y="3058"/>
                    <a:pt x="12198" y="2958"/>
                    <a:pt x="12114" y="2758"/>
                  </a:cubicBezTo>
                  <a:cubicBezTo>
                    <a:pt x="12087" y="2700"/>
                    <a:pt x="12012" y="2678"/>
                    <a:pt x="11910" y="2678"/>
                  </a:cubicBezTo>
                  <a:cubicBezTo>
                    <a:pt x="11566" y="2678"/>
                    <a:pt x="10922" y="2932"/>
                    <a:pt x="10844" y="2958"/>
                  </a:cubicBezTo>
                  <a:cubicBezTo>
                    <a:pt x="10839" y="2959"/>
                    <a:pt x="10835" y="2960"/>
                    <a:pt x="10830" y="2960"/>
                  </a:cubicBezTo>
                  <a:cubicBezTo>
                    <a:pt x="10755" y="2960"/>
                    <a:pt x="10715" y="2840"/>
                    <a:pt x="10794" y="2824"/>
                  </a:cubicBezTo>
                  <a:cubicBezTo>
                    <a:pt x="10928" y="2791"/>
                    <a:pt x="12181" y="2440"/>
                    <a:pt x="12081" y="2190"/>
                  </a:cubicBezTo>
                  <a:cubicBezTo>
                    <a:pt x="12064" y="2145"/>
                    <a:pt x="12027" y="2130"/>
                    <a:pt x="11985" y="2130"/>
                  </a:cubicBezTo>
                  <a:cubicBezTo>
                    <a:pt x="11901" y="2130"/>
                    <a:pt x="11797" y="2190"/>
                    <a:pt x="11797" y="2190"/>
                  </a:cubicBezTo>
                  <a:cubicBezTo>
                    <a:pt x="11797" y="2190"/>
                    <a:pt x="10897" y="2511"/>
                    <a:pt x="10642" y="2511"/>
                  </a:cubicBezTo>
                  <a:cubicBezTo>
                    <a:pt x="10606" y="2511"/>
                    <a:pt x="10583" y="2505"/>
                    <a:pt x="10577" y="2490"/>
                  </a:cubicBezTo>
                  <a:cubicBezTo>
                    <a:pt x="10527" y="2357"/>
                    <a:pt x="11212" y="2089"/>
                    <a:pt x="11446" y="2022"/>
                  </a:cubicBezTo>
                  <a:cubicBezTo>
                    <a:pt x="11680" y="1939"/>
                    <a:pt x="11730" y="1805"/>
                    <a:pt x="11613" y="1722"/>
                  </a:cubicBezTo>
                  <a:cubicBezTo>
                    <a:pt x="11604" y="1717"/>
                    <a:pt x="11589" y="1714"/>
                    <a:pt x="11569" y="1714"/>
                  </a:cubicBezTo>
                  <a:cubicBezTo>
                    <a:pt x="11388" y="1714"/>
                    <a:pt x="10789" y="1896"/>
                    <a:pt x="10594" y="1956"/>
                  </a:cubicBezTo>
                  <a:cubicBezTo>
                    <a:pt x="10456" y="2005"/>
                    <a:pt x="10179" y="2106"/>
                    <a:pt x="10019" y="2106"/>
                  </a:cubicBezTo>
                  <a:cubicBezTo>
                    <a:pt x="9907" y="2106"/>
                    <a:pt x="9853" y="2057"/>
                    <a:pt x="9942" y="1906"/>
                  </a:cubicBezTo>
                  <a:cubicBezTo>
                    <a:pt x="10176" y="1538"/>
                    <a:pt x="10193" y="1170"/>
                    <a:pt x="10143" y="1070"/>
                  </a:cubicBezTo>
                  <a:cubicBezTo>
                    <a:pt x="10110" y="1025"/>
                    <a:pt x="10068" y="1005"/>
                    <a:pt x="10028" y="1005"/>
                  </a:cubicBezTo>
                  <a:cubicBezTo>
                    <a:pt x="9965" y="1005"/>
                    <a:pt x="9909" y="1055"/>
                    <a:pt x="9909" y="1137"/>
                  </a:cubicBezTo>
                  <a:cubicBezTo>
                    <a:pt x="9875" y="1271"/>
                    <a:pt x="9825" y="1421"/>
                    <a:pt x="9758" y="1538"/>
                  </a:cubicBezTo>
                  <a:cubicBezTo>
                    <a:pt x="9708" y="1655"/>
                    <a:pt x="9641" y="1738"/>
                    <a:pt x="9558" y="1822"/>
                  </a:cubicBezTo>
                  <a:cubicBezTo>
                    <a:pt x="9514" y="1866"/>
                    <a:pt x="9466" y="1875"/>
                    <a:pt x="9421" y="1875"/>
                  </a:cubicBezTo>
                  <a:cubicBezTo>
                    <a:pt x="9393" y="1875"/>
                    <a:pt x="9366" y="1871"/>
                    <a:pt x="9341" y="1871"/>
                  </a:cubicBezTo>
                  <a:cubicBezTo>
                    <a:pt x="9315" y="1871"/>
                    <a:pt x="9292" y="1875"/>
                    <a:pt x="9274" y="1889"/>
                  </a:cubicBezTo>
                  <a:cubicBezTo>
                    <a:pt x="8550" y="1936"/>
                    <a:pt x="6672" y="2004"/>
                    <a:pt x="5153" y="2004"/>
                  </a:cubicBezTo>
                  <a:cubicBezTo>
                    <a:pt x="3974" y="2004"/>
                    <a:pt x="3011" y="1963"/>
                    <a:pt x="2975" y="1839"/>
                  </a:cubicBezTo>
                  <a:cubicBezTo>
                    <a:pt x="2874" y="1505"/>
                    <a:pt x="3091" y="1"/>
                    <a:pt x="309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610;p60"/>
            <p:cNvSpPr/>
            <p:nvPr/>
          </p:nvSpPr>
          <p:spPr>
            <a:xfrm>
              <a:off x="4702117" y="3429861"/>
              <a:ext cx="83586" cy="172012"/>
            </a:xfrm>
            <a:custGeom>
              <a:avLst/>
              <a:gdLst/>
              <a:ahLst/>
              <a:cxnLst/>
              <a:rect l="l" t="t" r="r" b="b"/>
              <a:pathLst>
                <a:path w="2608" h="5367" extrusionOk="0">
                  <a:moveTo>
                    <a:pt x="2190" y="1"/>
                  </a:moveTo>
                  <a:lnTo>
                    <a:pt x="1321" y="452"/>
                  </a:lnTo>
                  <a:cubicBezTo>
                    <a:pt x="1137" y="703"/>
                    <a:pt x="903" y="936"/>
                    <a:pt x="653" y="1137"/>
                  </a:cubicBezTo>
                  <a:cubicBezTo>
                    <a:pt x="435" y="1354"/>
                    <a:pt x="235" y="1655"/>
                    <a:pt x="285" y="1972"/>
                  </a:cubicBezTo>
                  <a:cubicBezTo>
                    <a:pt x="335" y="2206"/>
                    <a:pt x="519" y="2407"/>
                    <a:pt x="486" y="2641"/>
                  </a:cubicBezTo>
                  <a:cubicBezTo>
                    <a:pt x="435" y="2825"/>
                    <a:pt x="352" y="2992"/>
                    <a:pt x="235" y="3125"/>
                  </a:cubicBezTo>
                  <a:cubicBezTo>
                    <a:pt x="1" y="3526"/>
                    <a:pt x="85" y="4028"/>
                    <a:pt x="268" y="4462"/>
                  </a:cubicBezTo>
                  <a:cubicBezTo>
                    <a:pt x="385" y="4796"/>
                    <a:pt x="619" y="5080"/>
                    <a:pt x="937" y="5247"/>
                  </a:cubicBezTo>
                  <a:cubicBezTo>
                    <a:pt x="1090" y="5328"/>
                    <a:pt x="1257" y="5367"/>
                    <a:pt x="1422" y="5367"/>
                  </a:cubicBezTo>
                  <a:cubicBezTo>
                    <a:pt x="1634" y="5367"/>
                    <a:pt x="1844" y="5303"/>
                    <a:pt x="2023" y="5180"/>
                  </a:cubicBezTo>
                  <a:cubicBezTo>
                    <a:pt x="2357" y="4963"/>
                    <a:pt x="2557" y="4612"/>
                    <a:pt x="2591" y="4228"/>
                  </a:cubicBezTo>
                  <a:cubicBezTo>
                    <a:pt x="2608" y="3844"/>
                    <a:pt x="2474" y="3459"/>
                    <a:pt x="2207" y="3175"/>
                  </a:cubicBezTo>
                  <a:cubicBezTo>
                    <a:pt x="2039" y="2975"/>
                    <a:pt x="1789" y="2791"/>
                    <a:pt x="1789" y="2524"/>
                  </a:cubicBezTo>
                  <a:cubicBezTo>
                    <a:pt x="1772" y="2206"/>
                    <a:pt x="2140" y="1972"/>
                    <a:pt x="2156" y="1655"/>
                  </a:cubicBezTo>
                  <a:cubicBezTo>
                    <a:pt x="2173" y="1371"/>
                    <a:pt x="1939" y="1154"/>
                    <a:pt x="1872" y="870"/>
                  </a:cubicBezTo>
                  <a:cubicBezTo>
                    <a:pt x="1822" y="569"/>
                    <a:pt x="2006" y="268"/>
                    <a:pt x="2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611;p60"/>
            <p:cNvSpPr/>
            <p:nvPr/>
          </p:nvSpPr>
          <p:spPr>
            <a:xfrm>
              <a:off x="4660356" y="3849652"/>
              <a:ext cx="520556" cy="385113"/>
            </a:xfrm>
            <a:custGeom>
              <a:avLst/>
              <a:gdLst/>
              <a:ahLst/>
              <a:cxnLst/>
              <a:rect l="l" t="t" r="r" b="b"/>
              <a:pathLst>
                <a:path w="16242" h="12016" extrusionOk="0">
                  <a:moveTo>
                    <a:pt x="10093" y="1"/>
                  </a:moveTo>
                  <a:cubicBezTo>
                    <a:pt x="8277" y="1"/>
                    <a:pt x="201" y="2308"/>
                    <a:pt x="201" y="2308"/>
                  </a:cubicBezTo>
                  <a:lnTo>
                    <a:pt x="201" y="2291"/>
                  </a:lnTo>
                  <a:lnTo>
                    <a:pt x="201" y="2291"/>
                  </a:lnTo>
                  <a:cubicBezTo>
                    <a:pt x="201" y="2293"/>
                    <a:pt x="1" y="6118"/>
                    <a:pt x="1170" y="6268"/>
                  </a:cubicBezTo>
                  <a:cubicBezTo>
                    <a:pt x="1200" y="6272"/>
                    <a:pt x="1234" y="6274"/>
                    <a:pt x="1271" y="6274"/>
                  </a:cubicBezTo>
                  <a:cubicBezTo>
                    <a:pt x="2665" y="6274"/>
                    <a:pt x="8723" y="3578"/>
                    <a:pt x="8723" y="3578"/>
                  </a:cubicBezTo>
                  <a:lnTo>
                    <a:pt x="12983" y="12016"/>
                  </a:lnTo>
                  <a:lnTo>
                    <a:pt x="16241" y="10328"/>
                  </a:lnTo>
                  <a:cubicBezTo>
                    <a:pt x="16241" y="10328"/>
                    <a:pt x="11312" y="387"/>
                    <a:pt x="10377" y="36"/>
                  </a:cubicBezTo>
                  <a:cubicBezTo>
                    <a:pt x="10316" y="12"/>
                    <a:pt x="10220" y="1"/>
                    <a:pt x="100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612;p60"/>
            <p:cNvSpPr/>
            <p:nvPr/>
          </p:nvSpPr>
          <p:spPr>
            <a:xfrm>
              <a:off x="4697854" y="3931091"/>
              <a:ext cx="315981" cy="490045"/>
            </a:xfrm>
            <a:custGeom>
              <a:avLst/>
              <a:gdLst/>
              <a:ahLst/>
              <a:cxnLst/>
              <a:rect l="l" t="t" r="r" b="b"/>
              <a:pathLst>
                <a:path w="9859" h="15290" extrusionOk="0">
                  <a:moveTo>
                    <a:pt x="3258" y="1"/>
                  </a:moveTo>
                  <a:lnTo>
                    <a:pt x="0" y="3727"/>
                  </a:lnTo>
                  <a:lnTo>
                    <a:pt x="6132" y="4796"/>
                  </a:lnTo>
                  <a:lnTo>
                    <a:pt x="6700" y="15289"/>
                  </a:lnTo>
                  <a:lnTo>
                    <a:pt x="9775" y="15072"/>
                  </a:lnTo>
                  <a:cubicBezTo>
                    <a:pt x="9775" y="15072"/>
                    <a:pt x="9858" y="3209"/>
                    <a:pt x="9424" y="2524"/>
                  </a:cubicBezTo>
                  <a:cubicBezTo>
                    <a:pt x="8990" y="1856"/>
                    <a:pt x="3409" y="34"/>
                    <a:pt x="3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613;p60"/>
            <p:cNvSpPr/>
            <p:nvPr/>
          </p:nvSpPr>
          <p:spPr>
            <a:xfrm>
              <a:off x="4696764" y="3950930"/>
              <a:ext cx="262970" cy="100701"/>
            </a:xfrm>
            <a:custGeom>
              <a:avLst/>
              <a:gdLst/>
              <a:ahLst/>
              <a:cxnLst/>
              <a:rect l="l" t="t" r="r" b="b"/>
              <a:pathLst>
                <a:path w="8205" h="3142" extrusionOk="0">
                  <a:moveTo>
                    <a:pt x="8205" y="0"/>
                  </a:moveTo>
                  <a:lnTo>
                    <a:pt x="8205" y="0"/>
                  </a:lnTo>
                  <a:cubicBezTo>
                    <a:pt x="8171" y="17"/>
                    <a:pt x="8155" y="17"/>
                    <a:pt x="8121" y="34"/>
                  </a:cubicBezTo>
                  <a:lnTo>
                    <a:pt x="7904" y="151"/>
                  </a:lnTo>
                  <a:cubicBezTo>
                    <a:pt x="7804" y="217"/>
                    <a:pt x="7687" y="268"/>
                    <a:pt x="7536" y="351"/>
                  </a:cubicBezTo>
                  <a:cubicBezTo>
                    <a:pt x="7403" y="418"/>
                    <a:pt x="7236" y="501"/>
                    <a:pt x="7052" y="585"/>
                  </a:cubicBezTo>
                  <a:cubicBezTo>
                    <a:pt x="6701" y="752"/>
                    <a:pt x="6267" y="953"/>
                    <a:pt x="5782" y="1153"/>
                  </a:cubicBezTo>
                  <a:cubicBezTo>
                    <a:pt x="5298" y="1354"/>
                    <a:pt x="4763" y="1571"/>
                    <a:pt x="4195" y="1788"/>
                  </a:cubicBezTo>
                  <a:cubicBezTo>
                    <a:pt x="3042" y="2189"/>
                    <a:pt x="2006" y="2523"/>
                    <a:pt x="1237" y="2757"/>
                  </a:cubicBezTo>
                  <a:lnTo>
                    <a:pt x="335" y="3024"/>
                  </a:lnTo>
                  <a:lnTo>
                    <a:pt x="84" y="3108"/>
                  </a:lnTo>
                  <a:cubicBezTo>
                    <a:pt x="51" y="3108"/>
                    <a:pt x="34" y="3125"/>
                    <a:pt x="1" y="3141"/>
                  </a:cubicBezTo>
                  <a:cubicBezTo>
                    <a:pt x="34" y="3141"/>
                    <a:pt x="68" y="3125"/>
                    <a:pt x="84" y="3125"/>
                  </a:cubicBezTo>
                  <a:lnTo>
                    <a:pt x="335" y="3058"/>
                  </a:lnTo>
                  <a:cubicBezTo>
                    <a:pt x="552" y="3008"/>
                    <a:pt x="870" y="2924"/>
                    <a:pt x="1254" y="2807"/>
                  </a:cubicBezTo>
                  <a:cubicBezTo>
                    <a:pt x="2023" y="2590"/>
                    <a:pt x="3075" y="2273"/>
                    <a:pt x="4211" y="1855"/>
                  </a:cubicBezTo>
                  <a:cubicBezTo>
                    <a:pt x="4780" y="1638"/>
                    <a:pt x="5331" y="1420"/>
                    <a:pt x="5815" y="1220"/>
                  </a:cubicBezTo>
                  <a:cubicBezTo>
                    <a:pt x="6300" y="1003"/>
                    <a:pt x="6718" y="802"/>
                    <a:pt x="7085" y="635"/>
                  </a:cubicBezTo>
                  <a:cubicBezTo>
                    <a:pt x="7252" y="535"/>
                    <a:pt x="7419" y="451"/>
                    <a:pt x="7553" y="384"/>
                  </a:cubicBezTo>
                  <a:cubicBezTo>
                    <a:pt x="7704" y="301"/>
                    <a:pt x="7821" y="234"/>
                    <a:pt x="7921" y="184"/>
                  </a:cubicBezTo>
                  <a:lnTo>
                    <a:pt x="8138" y="50"/>
                  </a:lnTo>
                  <a:cubicBezTo>
                    <a:pt x="8155" y="34"/>
                    <a:pt x="8188" y="17"/>
                    <a:pt x="82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614;p60"/>
            <p:cNvSpPr/>
            <p:nvPr/>
          </p:nvSpPr>
          <p:spPr>
            <a:xfrm>
              <a:off x="4947395" y="3985191"/>
              <a:ext cx="60542" cy="113553"/>
            </a:xfrm>
            <a:custGeom>
              <a:avLst/>
              <a:gdLst/>
              <a:ahLst/>
              <a:cxnLst/>
              <a:rect l="l" t="t" r="r" b="b"/>
              <a:pathLst>
                <a:path w="1889" h="3543" extrusionOk="0">
                  <a:moveTo>
                    <a:pt x="17" y="1"/>
                  </a:moveTo>
                  <a:cubicBezTo>
                    <a:pt x="1" y="17"/>
                    <a:pt x="251" y="84"/>
                    <a:pt x="635" y="234"/>
                  </a:cubicBezTo>
                  <a:cubicBezTo>
                    <a:pt x="869" y="318"/>
                    <a:pt x="1070" y="435"/>
                    <a:pt x="1270" y="585"/>
                  </a:cubicBezTo>
                  <a:cubicBezTo>
                    <a:pt x="1488" y="769"/>
                    <a:pt x="1655" y="1020"/>
                    <a:pt x="1738" y="1287"/>
                  </a:cubicBezTo>
                  <a:cubicBezTo>
                    <a:pt x="1805" y="1571"/>
                    <a:pt x="1822" y="1872"/>
                    <a:pt x="1805" y="2156"/>
                  </a:cubicBezTo>
                  <a:lnTo>
                    <a:pt x="1805" y="2891"/>
                  </a:lnTo>
                  <a:cubicBezTo>
                    <a:pt x="1805" y="3075"/>
                    <a:pt x="1805" y="3242"/>
                    <a:pt x="1805" y="3376"/>
                  </a:cubicBezTo>
                  <a:cubicBezTo>
                    <a:pt x="1805" y="3426"/>
                    <a:pt x="1822" y="3493"/>
                    <a:pt x="1822" y="3543"/>
                  </a:cubicBezTo>
                  <a:cubicBezTo>
                    <a:pt x="1838" y="3493"/>
                    <a:pt x="1838" y="3426"/>
                    <a:pt x="1838" y="3376"/>
                  </a:cubicBezTo>
                  <a:cubicBezTo>
                    <a:pt x="1838" y="3242"/>
                    <a:pt x="1855" y="3075"/>
                    <a:pt x="1855" y="2891"/>
                  </a:cubicBezTo>
                  <a:cubicBezTo>
                    <a:pt x="1855" y="2674"/>
                    <a:pt x="1872" y="2423"/>
                    <a:pt x="1872" y="2156"/>
                  </a:cubicBezTo>
                  <a:cubicBezTo>
                    <a:pt x="1889" y="1872"/>
                    <a:pt x="1872" y="1571"/>
                    <a:pt x="1805" y="1270"/>
                  </a:cubicBezTo>
                  <a:cubicBezTo>
                    <a:pt x="1721" y="986"/>
                    <a:pt x="1554" y="719"/>
                    <a:pt x="1304" y="535"/>
                  </a:cubicBezTo>
                  <a:cubicBezTo>
                    <a:pt x="1103" y="385"/>
                    <a:pt x="886" y="268"/>
                    <a:pt x="652" y="184"/>
                  </a:cubicBezTo>
                  <a:cubicBezTo>
                    <a:pt x="502" y="134"/>
                    <a:pt x="351" y="84"/>
                    <a:pt x="184" y="51"/>
                  </a:cubicBezTo>
                  <a:cubicBezTo>
                    <a:pt x="134" y="34"/>
                    <a:pt x="67" y="17"/>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615;p60"/>
            <p:cNvSpPr/>
            <p:nvPr/>
          </p:nvSpPr>
          <p:spPr>
            <a:xfrm>
              <a:off x="4894385" y="4073008"/>
              <a:ext cx="23044" cy="11826"/>
            </a:xfrm>
            <a:custGeom>
              <a:avLst/>
              <a:gdLst/>
              <a:ahLst/>
              <a:cxnLst/>
              <a:rect l="l" t="t" r="r" b="b"/>
              <a:pathLst>
                <a:path w="719" h="369" extrusionOk="0">
                  <a:moveTo>
                    <a:pt x="719" y="1"/>
                  </a:moveTo>
                  <a:cubicBezTo>
                    <a:pt x="451" y="84"/>
                    <a:pt x="218" y="201"/>
                    <a:pt x="0" y="368"/>
                  </a:cubicBezTo>
                  <a:cubicBezTo>
                    <a:pt x="134" y="335"/>
                    <a:pt x="268" y="285"/>
                    <a:pt x="385" y="218"/>
                  </a:cubicBezTo>
                  <a:cubicBezTo>
                    <a:pt x="502" y="168"/>
                    <a:pt x="619" y="84"/>
                    <a:pt x="7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616;p60"/>
            <p:cNvSpPr/>
            <p:nvPr/>
          </p:nvSpPr>
          <p:spPr>
            <a:xfrm>
              <a:off x="4892237" y="4063361"/>
              <a:ext cx="15576" cy="22531"/>
            </a:xfrm>
            <a:custGeom>
              <a:avLst/>
              <a:gdLst/>
              <a:ahLst/>
              <a:cxnLst/>
              <a:rect l="l" t="t" r="r" b="b"/>
              <a:pathLst>
                <a:path w="486" h="703" extrusionOk="0">
                  <a:moveTo>
                    <a:pt x="485" y="1"/>
                  </a:moveTo>
                  <a:cubicBezTo>
                    <a:pt x="402" y="118"/>
                    <a:pt x="335" y="235"/>
                    <a:pt x="268" y="352"/>
                  </a:cubicBezTo>
                  <a:cubicBezTo>
                    <a:pt x="134" y="552"/>
                    <a:pt x="1" y="686"/>
                    <a:pt x="17" y="703"/>
                  </a:cubicBezTo>
                  <a:cubicBezTo>
                    <a:pt x="151" y="636"/>
                    <a:pt x="251" y="519"/>
                    <a:pt x="318" y="402"/>
                  </a:cubicBezTo>
                  <a:cubicBezTo>
                    <a:pt x="418" y="285"/>
                    <a:pt x="468" y="135"/>
                    <a:pt x="4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617;p60"/>
            <p:cNvSpPr/>
            <p:nvPr/>
          </p:nvSpPr>
          <p:spPr>
            <a:xfrm>
              <a:off x="4870828" y="4081053"/>
              <a:ext cx="24646" cy="34293"/>
            </a:xfrm>
            <a:custGeom>
              <a:avLst/>
              <a:gdLst/>
              <a:ahLst/>
              <a:cxnLst/>
              <a:rect l="l" t="t" r="r" b="b"/>
              <a:pathLst>
                <a:path w="769" h="1070" extrusionOk="0">
                  <a:moveTo>
                    <a:pt x="501" y="0"/>
                  </a:moveTo>
                  <a:cubicBezTo>
                    <a:pt x="418" y="17"/>
                    <a:pt x="318" y="17"/>
                    <a:pt x="234" y="34"/>
                  </a:cubicBezTo>
                  <a:cubicBezTo>
                    <a:pt x="210" y="39"/>
                    <a:pt x="187" y="41"/>
                    <a:pt x="164" y="41"/>
                  </a:cubicBezTo>
                  <a:cubicBezTo>
                    <a:pt x="110" y="41"/>
                    <a:pt x="59" y="29"/>
                    <a:pt x="0" y="17"/>
                  </a:cubicBezTo>
                  <a:lnTo>
                    <a:pt x="0" y="17"/>
                  </a:lnTo>
                  <a:cubicBezTo>
                    <a:pt x="0" y="17"/>
                    <a:pt x="17" y="34"/>
                    <a:pt x="50" y="50"/>
                  </a:cubicBezTo>
                  <a:cubicBezTo>
                    <a:pt x="117" y="84"/>
                    <a:pt x="184" y="84"/>
                    <a:pt x="234" y="84"/>
                  </a:cubicBezTo>
                  <a:cubicBezTo>
                    <a:pt x="318" y="84"/>
                    <a:pt x="418" y="67"/>
                    <a:pt x="501" y="67"/>
                  </a:cubicBezTo>
                  <a:cubicBezTo>
                    <a:pt x="585" y="84"/>
                    <a:pt x="669" y="167"/>
                    <a:pt x="669" y="251"/>
                  </a:cubicBezTo>
                  <a:cubicBezTo>
                    <a:pt x="669" y="535"/>
                    <a:pt x="702" y="802"/>
                    <a:pt x="752" y="1070"/>
                  </a:cubicBezTo>
                  <a:cubicBezTo>
                    <a:pt x="769" y="802"/>
                    <a:pt x="769" y="518"/>
                    <a:pt x="735" y="251"/>
                  </a:cubicBezTo>
                  <a:cubicBezTo>
                    <a:pt x="735" y="184"/>
                    <a:pt x="702" y="117"/>
                    <a:pt x="669" y="84"/>
                  </a:cubicBezTo>
                  <a:cubicBezTo>
                    <a:pt x="618" y="34"/>
                    <a:pt x="568" y="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618;p60"/>
            <p:cNvSpPr/>
            <p:nvPr/>
          </p:nvSpPr>
          <p:spPr>
            <a:xfrm>
              <a:off x="4794773" y="3669787"/>
              <a:ext cx="371139" cy="196018"/>
            </a:xfrm>
            <a:custGeom>
              <a:avLst/>
              <a:gdLst/>
              <a:ahLst/>
              <a:cxnLst/>
              <a:rect l="l" t="t" r="r" b="b"/>
              <a:pathLst>
                <a:path w="11580" h="6116" extrusionOk="0">
                  <a:moveTo>
                    <a:pt x="5681" y="0"/>
                  </a:moveTo>
                  <a:lnTo>
                    <a:pt x="3910" y="5681"/>
                  </a:lnTo>
                  <a:lnTo>
                    <a:pt x="67" y="5798"/>
                  </a:lnTo>
                  <a:lnTo>
                    <a:pt x="1" y="6116"/>
                  </a:lnTo>
                  <a:lnTo>
                    <a:pt x="9491" y="6116"/>
                  </a:lnTo>
                  <a:lnTo>
                    <a:pt x="115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619;p60"/>
            <p:cNvSpPr/>
            <p:nvPr/>
          </p:nvSpPr>
          <p:spPr>
            <a:xfrm>
              <a:off x="4491676" y="3742060"/>
              <a:ext cx="413253" cy="413445"/>
            </a:xfrm>
            <a:custGeom>
              <a:avLst/>
              <a:gdLst/>
              <a:ahLst/>
              <a:cxnLst/>
              <a:rect l="l" t="t" r="r" b="b"/>
              <a:pathLst>
                <a:path w="12894" h="12900" extrusionOk="0">
                  <a:moveTo>
                    <a:pt x="2423" y="1"/>
                  </a:moveTo>
                  <a:lnTo>
                    <a:pt x="1" y="11145"/>
                  </a:lnTo>
                  <a:lnTo>
                    <a:pt x="12164" y="12900"/>
                  </a:lnTo>
                  <a:cubicBezTo>
                    <a:pt x="12894" y="9888"/>
                    <a:pt x="10585" y="7026"/>
                    <a:pt x="7549" y="7026"/>
                  </a:cubicBezTo>
                  <a:cubicBezTo>
                    <a:pt x="7385" y="7026"/>
                    <a:pt x="7219" y="7035"/>
                    <a:pt x="7052" y="7052"/>
                  </a:cubicBezTo>
                  <a:cubicBezTo>
                    <a:pt x="7018" y="5498"/>
                    <a:pt x="6784" y="3927"/>
                    <a:pt x="6049" y="2574"/>
                  </a:cubicBezTo>
                  <a:cubicBezTo>
                    <a:pt x="5297" y="1221"/>
                    <a:pt x="3960" y="118"/>
                    <a:pt x="24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620;p60"/>
            <p:cNvSpPr/>
            <p:nvPr/>
          </p:nvSpPr>
          <p:spPr>
            <a:xfrm>
              <a:off x="4417769" y="3738855"/>
              <a:ext cx="627667" cy="474725"/>
            </a:xfrm>
            <a:custGeom>
              <a:avLst/>
              <a:gdLst/>
              <a:ahLst/>
              <a:cxnLst/>
              <a:rect l="l" t="t" r="r" b="b"/>
              <a:pathLst>
                <a:path w="19584" h="14812" extrusionOk="0">
                  <a:moveTo>
                    <a:pt x="19583" y="12582"/>
                  </a:moveTo>
                  <a:cubicBezTo>
                    <a:pt x="19583" y="12582"/>
                    <a:pt x="19566" y="12616"/>
                    <a:pt x="19550" y="12666"/>
                  </a:cubicBezTo>
                  <a:cubicBezTo>
                    <a:pt x="19566" y="12616"/>
                    <a:pt x="19583" y="12599"/>
                    <a:pt x="19583" y="12599"/>
                  </a:cubicBezTo>
                  <a:lnTo>
                    <a:pt x="19583" y="12582"/>
                  </a:lnTo>
                  <a:close/>
                  <a:moveTo>
                    <a:pt x="3927" y="1"/>
                  </a:moveTo>
                  <a:lnTo>
                    <a:pt x="3743" y="168"/>
                  </a:lnTo>
                  <a:cubicBezTo>
                    <a:pt x="3493" y="385"/>
                    <a:pt x="3276" y="619"/>
                    <a:pt x="3058" y="869"/>
                  </a:cubicBezTo>
                  <a:cubicBezTo>
                    <a:pt x="2724" y="1270"/>
                    <a:pt x="2423" y="1688"/>
                    <a:pt x="2173" y="2123"/>
                  </a:cubicBezTo>
                  <a:cubicBezTo>
                    <a:pt x="1822" y="2724"/>
                    <a:pt x="1521" y="3326"/>
                    <a:pt x="1271" y="3961"/>
                  </a:cubicBezTo>
                  <a:cubicBezTo>
                    <a:pt x="1120" y="4311"/>
                    <a:pt x="970" y="4679"/>
                    <a:pt x="819" y="5063"/>
                  </a:cubicBezTo>
                  <a:cubicBezTo>
                    <a:pt x="736" y="5247"/>
                    <a:pt x="652" y="5448"/>
                    <a:pt x="586" y="5648"/>
                  </a:cubicBezTo>
                  <a:cubicBezTo>
                    <a:pt x="552" y="5748"/>
                    <a:pt x="502" y="5849"/>
                    <a:pt x="469" y="5949"/>
                  </a:cubicBezTo>
                  <a:cubicBezTo>
                    <a:pt x="435" y="6066"/>
                    <a:pt x="402" y="6166"/>
                    <a:pt x="368" y="6266"/>
                  </a:cubicBezTo>
                  <a:cubicBezTo>
                    <a:pt x="101" y="7185"/>
                    <a:pt x="1" y="8138"/>
                    <a:pt x="84" y="9090"/>
                  </a:cubicBezTo>
                  <a:cubicBezTo>
                    <a:pt x="168" y="10143"/>
                    <a:pt x="535" y="11162"/>
                    <a:pt x="1137" y="12031"/>
                  </a:cubicBezTo>
                  <a:cubicBezTo>
                    <a:pt x="1839" y="12933"/>
                    <a:pt x="2758" y="13618"/>
                    <a:pt x="3827" y="14019"/>
                  </a:cubicBezTo>
                  <a:cubicBezTo>
                    <a:pt x="4880" y="14403"/>
                    <a:pt x="5999" y="14637"/>
                    <a:pt x="7135" y="14687"/>
                  </a:cubicBezTo>
                  <a:cubicBezTo>
                    <a:pt x="8221" y="14771"/>
                    <a:pt x="9274" y="14754"/>
                    <a:pt x="10260" y="14771"/>
                  </a:cubicBezTo>
                  <a:lnTo>
                    <a:pt x="13100" y="14804"/>
                  </a:lnTo>
                  <a:cubicBezTo>
                    <a:pt x="13702" y="14804"/>
                    <a:pt x="14266" y="14812"/>
                    <a:pt x="14803" y="14812"/>
                  </a:cubicBezTo>
                  <a:cubicBezTo>
                    <a:pt x="15072" y="14812"/>
                    <a:pt x="15334" y="14810"/>
                    <a:pt x="15590" y="14804"/>
                  </a:cubicBezTo>
                  <a:cubicBezTo>
                    <a:pt x="15632" y="14805"/>
                    <a:pt x="15674" y="14806"/>
                    <a:pt x="15717" y="14806"/>
                  </a:cubicBezTo>
                  <a:cubicBezTo>
                    <a:pt x="16345" y="14806"/>
                    <a:pt x="16984" y="14691"/>
                    <a:pt x="17595" y="14504"/>
                  </a:cubicBezTo>
                  <a:cubicBezTo>
                    <a:pt x="18096" y="14337"/>
                    <a:pt x="18531" y="14069"/>
                    <a:pt x="18915" y="13702"/>
                  </a:cubicBezTo>
                  <a:cubicBezTo>
                    <a:pt x="19149" y="13484"/>
                    <a:pt x="19333" y="13217"/>
                    <a:pt x="19466" y="12916"/>
                  </a:cubicBezTo>
                  <a:lnTo>
                    <a:pt x="19466" y="12916"/>
                  </a:lnTo>
                  <a:cubicBezTo>
                    <a:pt x="19316" y="13200"/>
                    <a:pt x="19132" y="13468"/>
                    <a:pt x="18898" y="13685"/>
                  </a:cubicBezTo>
                  <a:cubicBezTo>
                    <a:pt x="18514" y="14036"/>
                    <a:pt x="18079" y="14303"/>
                    <a:pt x="17595" y="14470"/>
                  </a:cubicBezTo>
                  <a:cubicBezTo>
                    <a:pt x="16990" y="14656"/>
                    <a:pt x="16356" y="14756"/>
                    <a:pt x="15734" y="14756"/>
                  </a:cubicBezTo>
                  <a:cubicBezTo>
                    <a:pt x="15686" y="14756"/>
                    <a:pt x="15638" y="14755"/>
                    <a:pt x="15590" y="14754"/>
                  </a:cubicBezTo>
                  <a:cubicBezTo>
                    <a:pt x="15365" y="14759"/>
                    <a:pt x="15135" y="14761"/>
                    <a:pt x="14901" y="14761"/>
                  </a:cubicBezTo>
                  <a:cubicBezTo>
                    <a:pt x="14336" y="14761"/>
                    <a:pt x="13743" y="14749"/>
                    <a:pt x="13117" y="14738"/>
                  </a:cubicBezTo>
                  <a:lnTo>
                    <a:pt x="10276" y="14704"/>
                  </a:lnTo>
                  <a:cubicBezTo>
                    <a:pt x="9274" y="14687"/>
                    <a:pt x="8221" y="14704"/>
                    <a:pt x="7135" y="14621"/>
                  </a:cubicBezTo>
                  <a:cubicBezTo>
                    <a:pt x="6016" y="14570"/>
                    <a:pt x="4913" y="14337"/>
                    <a:pt x="3860" y="13952"/>
                  </a:cubicBezTo>
                  <a:cubicBezTo>
                    <a:pt x="2808" y="13551"/>
                    <a:pt x="1889" y="12883"/>
                    <a:pt x="1204" y="11981"/>
                  </a:cubicBezTo>
                  <a:cubicBezTo>
                    <a:pt x="602" y="11128"/>
                    <a:pt x="235" y="10126"/>
                    <a:pt x="151" y="9090"/>
                  </a:cubicBezTo>
                  <a:cubicBezTo>
                    <a:pt x="68" y="8138"/>
                    <a:pt x="168" y="7202"/>
                    <a:pt x="435" y="6283"/>
                  </a:cubicBezTo>
                  <a:lnTo>
                    <a:pt x="535" y="5966"/>
                  </a:lnTo>
                  <a:lnTo>
                    <a:pt x="636" y="5665"/>
                  </a:lnTo>
                  <a:cubicBezTo>
                    <a:pt x="719" y="5464"/>
                    <a:pt x="803" y="5280"/>
                    <a:pt x="870" y="5080"/>
                  </a:cubicBezTo>
                  <a:cubicBezTo>
                    <a:pt x="1020" y="4696"/>
                    <a:pt x="1170" y="4328"/>
                    <a:pt x="1321" y="3977"/>
                  </a:cubicBezTo>
                  <a:cubicBezTo>
                    <a:pt x="1571" y="3359"/>
                    <a:pt x="1872" y="2741"/>
                    <a:pt x="2206" y="2156"/>
                  </a:cubicBezTo>
                  <a:cubicBezTo>
                    <a:pt x="2457" y="1705"/>
                    <a:pt x="2758" y="1287"/>
                    <a:pt x="3075" y="886"/>
                  </a:cubicBezTo>
                  <a:cubicBezTo>
                    <a:pt x="3292" y="636"/>
                    <a:pt x="3510" y="402"/>
                    <a:pt x="3743" y="184"/>
                  </a:cubicBezTo>
                  <a:lnTo>
                    <a:pt x="39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621;p60"/>
            <p:cNvSpPr/>
            <p:nvPr/>
          </p:nvSpPr>
          <p:spPr>
            <a:xfrm>
              <a:off x="4725161" y="4211721"/>
              <a:ext cx="7532" cy="40191"/>
            </a:xfrm>
            <a:custGeom>
              <a:avLst/>
              <a:gdLst/>
              <a:ahLst/>
              <a:cxnLst/>
              <a:rect l="l" t="t" r="r" b="b"/>
              <a:pathLst>
                <a:path w="235" h="1254" extrusionOk="0">
                  <a:moveTo>
                    <a:pt x="17" y="0"/>
                  </a:moveTo>
                  <a:cubicBezTo>
                    <a:pt x="0" y="0"/>
                    <a:pt x="67" y="268"/>
                    <a:pt x="117" y="618"/>
                  </a:cubicBezTo>
                  <a:cubicBezTo>
                    <a:pt x="151" y="969"/>
                    <a:pt x="151" y="1237"/>
                    <a:pt x="168" y="1253"/>
                  </a:cubicBezTo>
                  <a:cubicBezTo>
                    <a:pt x="234" y="819"/>
                    <a:pt x="184" y="385"/>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622;p60"/>
            <p:cNvSpPr/>
            <p:nvPr/>
          </p:nvSpPr>
          <p:spPr>
            <a:xfrm>
              <a:off x="4745512" y="4210631"/>
              <a:ext cx="5384" cy="34326"/>
            </a:xfrm>
            <a:custGeom>
              <a:avLst/>
              <a:gdLst/>
              <a:ahLst/>
              <a:cxnLst/>
              <a:rect l="l" t="t" r="r" b="b"/>
              <a:pathLst>
                <a:path w="168" h="1071" extrusionOk="0">
                  <a:moveTo>
                    <a:pt x="50" y="1"/>
                  </a:moveTo>
                  <a:lnTo>
                    <a:pt x="50" y="1"/>
                  </a:lnTo>
                  <a:cubicBezTo>
                    <a:pt x="34" y="1"/>
                    <a:pt x="67" y="235"/>
                    <a:pt x="50" y="535"/>
                  </a:cubicBezTo>
                  <a:cubicBezTo>
                    <a:pt x="50" y="836"/>
                    <a:pt x="0" y="1070"/>
                    <a:pt x="17" y="1070"/>
                  </a:cubicBezTo>
                  <a:cubicBezTo>
                    <a:pt x="151" y="719"/>
                    <a:pt x="167" y="352"/>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623;p60"/>
            <p:cNvSpPr/>
            <p:nvPr/>
          </p:nvSpPr>
          <p:spPr>
            <a:xfrm>
              <a:off x="4551129" y="4154960"/>
              <a:ext cx="18749" cy="36441"/>
            </a:xfrm>
            <a:custGeom>
              <a:avLst/>
              <a:gdLst/>
              <a:ahLst/>
              <a:cxnLst/>
              <a:rect l="l" t="t" r="r" b="b"/>
              <a:pathLst>
                <a:path w="585" h="1137" extrusionOk="0">
                  <a:moveTo>
                    <a:pt x="585" y="0"/>
                  </a:moveTo>
                  <a:lnTo>
                    <a:pt x="585" y="0"/>
                  </a:lnTo>
                  <a:cubicBezTo>
                    <a:pt x="201" y="234"/>
                    <a:pt x="0" y="685"/>
                    <a:pt x="50" y="1136"/>
                  </a:cubicBezTo>
                  <a:cubicBezTo>
                    <a:pt x="84" y="702"/>
                    <a:pt x="284" y="301"/>
                    <a:pt x="5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624;p60"/>
            <p:cNvSpPr/>
            <p:nvPr/>
          </p:nvSpPr>
          <p:spPr>
            <a:xfrm>
              <a:off x="4530233" y="4151210"/>
              <a:ext cx="20929" cy="30544"/>
            </a:xfrm>
            <a:custGeom>
              <a:avLst/>
              <a:gdLst/>
              <a:ahLst/>
              <a:cxnLst/>
              <a:rect l="l" t="t" r="r" b="b"/>
              <a:pathLst>
                <a:path w="653" h="953" extrusionOk="0">
                  <a:moveTo>
                    <a:pt x="652" y="0"/>
                  </a:moveTo>
                  <a:lnTo>
                    <a:pt x="652" y="0"/>
                  </a:lnTo>
                  <a:cubicBezTo>
                    <a:pt x="652" y="0"/>
                    <a:pt x="585" y="17"/>
                    <a:pt x="485" y="67"/>
                  </a:cubicBezTo>
                  <a:cubicBezTo>
                    <a:pt x="218" y="217"/>
                    <a:pt x="51" y="468"/>
                    <a:pt x="17" y="769"/>
                  </a:cubicBezTo>
                  <a:cubicBezTo>
                    <a:pt x="1" y="819"/>
                    <a:pt x="1" y="886"/>
                    <a:pt x="17" y="953"/>
                  </a:cubicBezTo>
                  <a:cubicBezTo>
                    <a:pt x="67" y="552"/>
                    <a:pt x="301" y="201"/>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625;p60"/>
            <p:cNvSpPr/>
            <p:nvPr/>
          </p:nvSpPr>
          <p:spPr>
            <a:xfrm>
              <a:off x="4633049" y="3966763"/>
              <a:ext cx="110893" cy="36665"/>
            </a:xfrm>
            <a:custGeom>
              <a:avLst/>
              <a:gdLst/>
              <a:ahLst/>
              <a:cxnLst/>
              <a:rect l="l" t="t" r="r" b="b"/>
              <a:pathLst>
                <a:path w="3460" h="1144" extrusionOk="0">
                  <a:moveTo>
                    <a:pt x="2742" y="1"/>
                  </a:moveTo>
                  <a:cubicBezTo>
                    <a:pt x="2607" y="1"/>
                    <a:pt x="2465" y="12"/>
                    <a:pt x="2323" y="24"/>
                  </a:cubicBezTo>
                  <a:cubicBezTo>
                    <a:pt x="1822" y="74"/>
                    <a:pt x="1354" y="225"/>
                    <a:pt x="920" y="442"/>
                  </a:cubicBezTo>
                  <a:cubicBezTo>
                    <a:pt x="736" y="542"/>
                    <a:pt x="569" y="642"/>
                    <a:pt x="402" y="759"/>
                  </a:cubicBezTo>
                  <a:cubicBezTo>
                    <a:pt x="301" y="843"/>
                    <a:pt x="201" y="926"/>
                    <a:pt x="101" y="1027"/>
                  </a:cubicBezTo>
                  <a:cubicBezTo>
                    <a:pt x="67" y="1060"/>
                    <a:pt x="34" y="1093"/>
                    <a:pt x="1" y="1144"/>
                  </a:cubicBezTo>
                  <a:cubicBezTo>
                    <a:pt x="17" y="1144"/>
                    <a:pt x="168" y="993"/>
                    <a:pt x="435" y="809"/>
                  </a:cubicBezTo>
                  <a:cubicBezTo>
                    <a:pt x="602" y="692"/>
                    <a:pt x="769" y="592"/>
                    <a:pt x="953" y="509"/>
                  </a:cubicBezTo>
                  <a:cubicBezTo>
                    <a:pt x="1371" y="291"/>
                    <a:pt x="1839" y="141"/>
                    <a:pt x="2323" y="91"/>
                  </a:cubicBezTo>
                  <a:cubicBezTo>
                    <a:pt x="2524" y="58"/>
                    <a:pt x="2724" y="58"/>
                    <a:pt x="2908" y="58"/>
                  </a:cubicBezTo>
                  <a:cubicBezTo>
                    <a:pt x="3209" y="58"/>
                    <a:pt x="3399" y="94"/>
                    <a:pt x="3447" y="94"/>
                  </a:cubicBezTo>
                  <a:cubicBezTo>
                    <a:pt x="3455" y="94"/>
                    <a:pt x="3459" y="93"/>
                    <a:pt x="3459" y="91"/>
                  </a:cubicBezTo>
                  <a:cubicBezTo>
                    <a:pt x="3409" y="74"/>
                    <a:pt x="3359" y="58"/>
                    <a:pt x="3309" y="58"/>
                  </a:cubicBezTo>
                  <a:cubicBezTo>
                    <a:pt x="3192" y="24"/>
                    <a:pt x="3058" y="7"/>
                    <a:pt x="2908" y="7"/>
                  </a:cubicBezTo>
                  <a:cubicBezTo>
                    <a:pt x="2854" y="3"/>
                    <a:pt x="2799" y="1"/>
                    <a:pt x="2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626;p60"/>
            <p:cNvSpPr/>
            <p:nvPr/>
          </p:nvSpPr>
          <p:spPr>
            <a:xfrm>
              <a:off x="3498319" y="4352548"/>
              <a:ext cx="65895" cy="123553"/>
            </a:xfrm>
            <a:custGeom>
              <a:avLst/>
              <a:gdLst/>
              <a:ahLst/>
              <a:cxnLst/>
              <a:rect l="l" t="t" r="r" b="b"/>
              <a:pathLst>
                <a:path w="2056" h="3855" extrusionOk="0">
                  <a:moveTo>
                    <a:pt x="251" y="1"/>
                  </a:moveTo>
                  <a:lnTo>
                    <a:pt x="251" y="151"/>
                  </a:lnTo>
                  <a:cubicBezTo>
                    <a:pt x="184" y="769"/>
                    <a:pt x="0" y="3359"/>
                    <a:pt x="117" y="3777"/>
                  </a:cubicBezTo>
                  <a:cubicBezTo>
                    <a:pt x="130" y="3831"/>
                    <a:pt x="148" y="3854"/>
                    <a:pt x="170" y="3854"/>
                  </a:cubicBezTo>
                  <a:cubicBezTo>
                    <a:pt x="343" y="3854"/>
                    <a:pt x="752" y="2323"/>
                    <a:pt x="752" y="2323"/>
                  </a:cubicBezTo>
                  <a:lnTo>
                    <a:pt x="1972" y="2356"/>
                  </a:lnTo>
                  <a:lnTo>
                    <a:pt x="2055" y="67"/>
                  </a:lnTo>
                  <a:lnTo>
                    <a:pt x="25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627;p60"/>
            <p:cNvSpPr/>
            <p:nvPr/>
          </p:nvSpPr>
          <p:spPr>
            <a:xfrm>
              <a:off x="3506331" y="4352548"/>
              <a:ext cx="21986" cy="26794"/>
            </a:xfrm>
            <a:custGeom>
              <a:avLst/>
              <a:gdLst/>
              <a:ahLst/>
              <a:cxnLst/>
              <a:rect l="l" t="t" r="r" b="b"/>
              <a:pathLst>
                <a:path w="686" h="836" extrusionOk="0">
                  <a:moveTo>
                    <a:pt x="34" y="1"/>
                  </a:moveTo>
                  <a:lnTo>
                    <a:pt x="1" y="836"/>
                  </a:lnTo>
                  <a:cubicBezTo>
                    <a:pt x="185" y="803"/>
                    <a:pt x="368" y="702"/>
                    <a:pt x="502" y="552"/>
                  </a:cubicBezTo>
                  <a:cubicBezTo>
                    <a:pt x="619" y="418"/>
                    <a:pt x="686" y="218"/>
                    <a:pt x="686" y="34"/>
                  </a:cubicBezTo>
                  <a:lnTo>
                    <a:pt x="34"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628;p60"/>
            <p:cNvSpPr/>
            <p:nvPr/>
          </p:nvSpPr>
          <p:spPr>
            <a:xfrm>
              <a:off x="3498832" y="4352548"/>
              <a:ext cx="14487" cy="123969"/>
            </a:xfrm>
            <a:custGeom>
              <a:avLst/>
              <a:gdLst/>
              <a:ahLst/>
              <a:cxnLst/>
              <a:rect l="l" t="t" r="r" b="b"/>
              <a:pathLst>
                <a:path w="452" h="3868" extrusionOk="0">
                  <a:moveTo>
                    <a:pt x="235" y="1"/>
                  </a:moveTo>
                  <a:cubicBezTo>
                    <a:pt x="101" y="1153"/>
                    <a:pt x="1" y="3777"/>
                    <a:pt x="118" y="3860"/>
                  </a:cubicBezTo>
                  <a:cubicBezTo>
                    <a:pt x="124" y="3865"/>
                    <a:pt x="130" y="3867"/>
                    <a:pt x="137" y="3867"/>
                  </a:cubicBezTo>
                  <a:cubicBezTo>
                    <a:pt x="245" y="3867"/>
                    <a:pt x="452" y="3275"/>
                    <a:pt x="452" y="3275"/>
                  </a:cubicBezTo>
                  <a:cubicBezTo>
                    <a:pt x="452" y="3142"/>
                    <a:pt x="151" y="3058"/>
                    <a:pt x="151" y="3058"/>
                  </a:cubicBezTo>
                  <a:lnTo>
                    <a:pt x="285"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629;p60"/>
            <p:cNvSpPr/>
            <p:nvPr/>
          </p:nvSpPr>
          <p:spPr>
            <a:xfrm>
              <a:off x="3503671" y="4351491"/>
              <a:ext cx="4840" cy="123713"/>
            </a:xfrm>
            <a:custGeom>
              <a:avLst/>
              <a:gdLst/>
              <a:ahLst/>
              <a:cxnLst/>
              <a:rect l="l" t="t" r="r" b="b"/>
              <a:pathLst>
                <a:path w="151" h="3860" extrusionOk="0">
                  <a:moveTo>
                    <a:pt x="151" y="0"/>
                  </a:moveTo>
                  <a:cubicBezTo>
                    <a:pt x="134" y="17"/>
                    <a:pt x="134" y="34"/>
                    <a:pt x="134" y="50"/>
                  </a:cubicBezTo>
                  <a:cubicBezTo>
                    <a:pt x="134" y="84"/>
                    <a:pt x="134" y="117"/>
                    <a:pt x="134" y="151"/>
                  </a:cubicBezTo>
                  <a:cubicBezTo>
                    <a:pt x="134" y="117"/>
                    <a:pt x="134" y="84"/>
                    <a:pt x="151" y="50"/>
                  </a:cubicBezTo>
                  <a:cubicBezTo>
                    <a:pt x="151" y="34"/>
                    <a:pt x="151" y="17"/>
                    <a:pt x="151" y="0"/>
                  </a:cubicBezTo>
                  <a:close/>
                  <a:moveTo>
                    <a:pt x="134" y="151"/>
                  </a:moveTo>
                  <a:lnTo>
                    <a:pt x="134" y="151"/>
                  </a:lnTo>
                  <a:cubicBezTo>
                    <a:pt x="117" y="267"/>
                    <a:pt x="100" y="418"/>
                    <a:pt x="100" y="568"/>
                  </a:cubicBezTo>
                  <a:cubicBezTo>
                    <a:pt x="67" y="919"/>
                    <a:pt x="34" y="1404"/>
                    <a:pt x="17" y="1955"/>
                  </a:cubicBezTo>
                  <a:cubicBezTo>
                    <a:pt x="0" y="2490"/>
                    <a:pt x="0" y="2974"/>
                    <a:pt x="0" y="3325"/>
                  </a:cubicBezTo>
                  <a:cubicBezTo>
                    <a:pt x="0" y="3492"/>
                    <a:pt x="0" y="3626"/>
                    <a:pt x="0" y="3743"/>
                  </a:cubicBezTo>
                  <a:cubicBezTo>
                    <a:pt x="0" y="3776"/>
                    <a:pt x="0" y="3826"/>
                    <a:pt x="0" y="3860"/>
                  </a:cubicBezTo>
                  <a:cubicBezTo>
                    <a:pt x="0" y="3826"/>
                    <a:pt x="0" y="3776"/>
                    <a:pt x="17" y="3743"/>
                  </a:cubicBezTo>
                  <a:cubicBezTo>
                    <a:pt x="17" y="3626"/>
                    <a:pt x="17" y="3492"/>
                    <a:pt x="17" y="3325"/>
                  </a:cubicBezTo>
                  <a:cubicBezTo>
                    <a:pt x="17" y="2974"/>
                    <a:pt x="34" y="2490"/>
                    <a:pt x="50" y="1955"/>
                  </a:cubicBezTo>
                  <a:cubicBezTo>
                    <a:pt x="67" y="1404"/>
                    <a:pt x="100" y="919"/>
                    <a:pt x="117" y="568"/>
                  </a:cubicBezTo>
                  <a:cubicBezTo>
                    <a:pt x="117" y="418"/>
                    <a:pt x="134" y="267"/>
                    <a:pt x="134"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630;p60"/>
            <p:cNvSpPr/>
            <p:nvPr/>
          </p:nvSpPr>
          <p:spPr>
            <a:xfrm>
              <a:off x="3502581" y="4450557"/>
              <a:ext cx="11282" cy="7532"/>
            </a:xfrm>
            <a:custGeom>
              <a:avLst/>
              <a:gdLst/>
              <a:ahLst/>
              <a:cxnLst/>
              <a:rect l="l" t="t" r="r" b="b"/>
              <a:pathLst>
                <a:path w="352" h="235" extrusionOk="0">
                  <a:moveTo>
                    <a:pt x="1" y="0"/>
                  </a:moveTo>
                  <a:cubicBezTo>
                    <a:pt x="151" y="34"/>
                    <a:pt x="268" y="117"/>
                    <a:pt x="352" y="234"/>
                  </a:cubicBezTo>
                  <a:cubicBezTo>
                    <a:pt x="302" y="84"/>
                    <a:pt x="15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631;p60"/>
            <p:cNvSpPr/>
            <p:nvPr/>
          </p:nvSpPr>
          <p:spPr>
            <a:xfrm>
              <a:off x="3514376" y="4429116"/>
              <a:ext cx="6442" cy="4327"/>
            </a:xfrm>
            <a:custGeom>
              <a:avLst/>
              <a:gdLst/>
              <a:ahLst/>
              <a:cxnLst/>
              <a:rect l="l" t="t" r="r" b="b"/>
              <a:pathLst>
                <a:path w="201" h="135" extrusionOk="0">
                  <a:moveTo>
                    <a:pt x="0" y="1"/>
                  </a:moveTo>
                  <a:cubicBezTo>
                    <a:pt x="0" y="18"/>
                    <a:pt x="34" y="51"/>
                    <a:pt x="84" y="84"/>
                  </a:cubicBezTo>
                  <a:cubicBezTo>
                    <a:pt x="134" y="118"/>
                    <a:pt x="184" y="135"/>
                    <a:pt x="184" y="135"/>
                  </a:cubicBezTo>
                  <a:cubicBezTo>
                    <a:pt x="201" y="118"/>
                    <a:pt x="151" y="84"/>
                    <a:pt x="101" y="51"/>
                  </a:cubicBezTo>
                  <a:cubicBezTo>
                    <a:pt x="50" y="18"/>
                    <a:pt x="17"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632;p60"/>
            <p:cNvSpPr/>
            <p:nvPr/>
          </p:nvSpPr>
          <p:spPr>
            <a:xfrm>
              <a:off x="3517581" y="4423251"/>
              <a:ext cx="4327" cy="4840"/>
            </a:xfrm>
            <a:custGeom>
              <a:avLst/>
              <a:gdLst/>
              <a:ahLst/>
              <a:cxnLst/>
              <a:rect l="l" t="t" r="r" b="b"/>
              <a:pathLst>
                <a:path w="135" h="151" extrusionOk="0">
                  <a:moveTo>
                    <a:pt x="17" y="0"/>
                  </a:moveTo>
                  <a:cubicBezTo>
                    <a:pt x="1" y="17"/>
                    <a:pt x="34" y="50"/>
                    <a:pt x="67" y="84"/>
                  </a:cubicBezTo>
                  <a:cubicBezTo>
                    <a:pt x="101" y="134"/>
                    <a:pt x="134" y="150"/>
                    <a:pt x="134" y="150"/>
                  </a:cubicBezTo>
                  <a:cubicBezTo>
                    <a:pt x="134" y="150"/>
                    <a:pt x="118" y="117"/>
                    <a:pt x="84" y="67"/>
                  </a:cubicBezTo>
                  <a:cubicBezTo>
                    <a:pt x="51"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633;p60"/>
            <p:cNvSpPr/>
            <p:nvPr/>
          </p:nvSpPr>
          <p:spPr>
            <a:xfrm>
              <a:off x="3524023" y="4420014"/>
              <a:ext cx="1635" cy="7532"/>
            </a:xfrm>
            <a:custGeom>
              <a:avLst/>
              <a:gdLst/>
              <a:ahLst/>
              <a:cxnLst/>
              <a:rect l="l" t="t" r="r" b="b"/>
              <a:pathLst>
                <a:path w="51" h="235" extrusionOk="0">
                  <a:moveTo>
                    <a:pt x="34" y="1"/>
                  </a:moveTo>
                  <a:cubicBezTo>
                    <a:pt x="0" y="68"/>
                    <a:pt x="0" y="151"/>
                    <a:pt x="17" y="235"/>
                  </a:cubicBezTo>
                  <a:cubicBezTo>
                    <a:pt x="34" y="151"/>
                    <a:pt x="50" y="8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634;p60"/>
            <p:cNvSpPr/>
            <p:nvPr/>
          </p:nvSpPr>
          <p:spPr>
            <a:xfrm>
              <a:off x="3527773" y="4418956"/>
              <a:ext cx="2147" cy="8589"/>
            </a:xfrm>
            <a:custGeom>
              <a:avLst/>
              <a:gdLst/>
              <a:ahLst/>
              <a:cxnLst/>
              <a:rect l="l" t="t" r="r" b="b"/>
              <a:pathLst>
                <a:path w="67" h="268" extrusionOk="0">
                  <a:moveTo>
                    <a:pt x="67" y="0"/>
                  </a:moveTo>
                  <a:cubicBezTo>
                    <a:pt x="17" y="84"/>
                    <a:pt x="0" y="168"/>
                    <a:pt x="33" y="268"/>
                  </a:cubicBezTo>
                  <a:cubicBezTo>
                    <a:pt x="50" y="218"/>
                    <a:pt x="50" y="168"/>
                    <a:pt x="50" y="134"/>
                  </a:cubicBezTo>
                  <a:cubicBezTo>
                    <a:pt x="67" y="84"/>
                    <a:pt x="67" y="34"/>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635;p60"/>
            <p:cNvSpPr/>
            <p:nvPr/>
          </p:nvSpPr>
          <p:spPr>
            <a:xfrm>
              <a:off x="3519728" y="4431808"/>
              <a:ext cx="8077" cy="14166"/>
            </a:xfrm>
            <a:custGeom>
              <a:avLst/>
              <a:gdLst/>
              <a:ahLst/>
              <a:cxnLst/>
              <a:rect l="l" t="t" r="r" b="b"/>
              <a:pathLst>
                <a:path w="252" h="442" extrusionOk="0">
                  <a:moveTo>
                    <a:pt x="35" y="37"/>
                  </a:moveTo>
                  <a:cubicBezTo>
                    <a:pt x="63" y="55"/>
                    <a:pt x="94" y="78"/>
                    <a:pt x="117" y="101"/>
                  </a:cubicBezTo>
                  <a:cubicBezTo>
                    <a:pt x="151" y="134"/>
                    <a:pt x="184" y="184"/>
                    <a:pt x="201" y="218"/>
                  </a:cubicBezTo>
                  <a:cubicBezTo>
                    <a:pt x="218" y="284"/>
                    <a:pt x="201" y="351"/>
                    <a:pt x="184" y="401"/>
                  </a:cubicBezTo>
                  <a:cubicBezTo>
                    <a:pt x="170" y="408"/>
                    <a:pt x="159" y="412"/>
                    <a:pt x="150" y="412"/>
                  </a:cubicBezTo>
                  <a:cubicBezTo>
                    <a:pt x="137" y="412"/>
                    <a:pt x="127" y="404"/>
                    <a:pt x="117" y="385"/>
                  </a:cubicBezTo>
                  <a:cubicBezTo>
                    <a:pt x="101" y="368"/>
                    <a:pt x="84" y="335"/>
                    <a:pt x="84" y="301"/>
                  </a:cubicBezTo>
                  <a:cubicBezTo>
                    <a:pt x="67" y="251"/>
                    <a:pt x="51" y="201"/>
                    <a:pt x="51" y="151"/>
                  </a:cubicBezTo>
                  <a:cubicBezTo>
                    <a:pt x="41" y="105"/>
                    <a:pt x="37" y="65"/>
                    <a:pt x="35" y="37"/>
                  </a:cubicBezTo>
                  <a:close/>
                  <a:moveTo>
                    <a:pt x="34" y="0"/>
                  </a:moveTo>
                  <a:cubicBezTo>
                    <a:pt x="31" y="9"/>
                    <a:pt x="28" y="18"/>
                    <a:pt x="26" y="27"/>
                  </a:cubicBezTo>
                  <a:lnTo>
                    <a:pt x="26" y="27"/>
                  </a:lnTo>
                  <a:cubicBezTo>
                    <a:pt x="13" y="17"/>
                    <a:pt x="0" y="17"/>
                    <a:pt x="0" y="17"/>
                  </a:cubicBezTo>
                  <a:lnTo>
                    <a:pt x="0" y="17"/>
                  </a:lnTo>
                  <a:cubicBezTo>
                    <a:pt x="8" y="21"/>
                    <a:pt x="17" y="26"/>
                    <a:pt x="26" y="31"/>
                  </a:cubicBezTo>
                  <a:lnTo>
                    <a:pt x="26" y="31"/>
                  </a:lnTo>
                  <a:cubicBezTo>
                    <a:pt x="18" y="71"/>
                    <a:pt x="21" y="111"/>
                    <a:pt x="34" y="151"/>
                  </a:cubicBezTo>
                  <a:cubicBezTo>
                    <a:pt x="34" y="201"/>
                    <a:pt x="51" y="251"/>
                    <a:pt x="67" y="318"/>
                  </a:cubicBezTo>
                  <a:cubicBezTo>
                    <a:pt x="67" y="335"/>
                    <a:pt x="84" y="368"/>
                    <a:pt x="101" y="401"/>
                  </a:cubicBezTo>
                  <a:cubicBezTo>
                    <a:pt x="101" y="418"/>
                    <a:pt x="117" y="435"/>
                    <a:pt x="134" y="435"/>
                  </a:cubicBezTo>
                  <a:cubicBezTo>
                    <a:pt x="144" y="440"/>
                    <a:pt x="152" y="442"/>
                    <a:pt x="160" y="442"/>
                  </a:cubicBezTo>
                  <a:cubicBezTo>
                    <a:pt x="177" y="442"/>
                    <a:pt x="189" y="430"/>
                    <a:pt x="201" y="418"/>
                  </a:cubicBezTo>
                  <a:cubicBezTo>
                    <a:pt x="251" y="301"/>
                    <a:pt x="234" y="168"/>
                    <a:pt x="134" y="84"/>
                  </a:cubicBezTo>
                  <a:cubicBezTo>
                    <a:pt x="101" y="51"/>
                    <a:pt x="68" y="34"/>
                    <a:pt x="35" y="34"/>
                  </a:cubicBezTo>
                  <a:lnTo>
                    <a:pt x="35" y="34"/>
                  </a:lnTo>
                  <a:cubicBezTo>
                    <a:pt x="34" y="13"/>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636;p60"/>
            <p:cNvSpPr/>
            <p:nvPr/>
          </p:nvSpPr>
          <p:spPr>
            <a:xfrm>
              <a:off x="3520786" y="4427385"/>
              <a:ext cx="9134" cy="6602"/>
            </a:xfrm>
            <a:custGeom>
              <a:avLst/>
              <a:gdLst/>
              <a:ahLst/>
              <a:cxnLst/>
              <a:rect l="l" t="t" r="r" b="b"/>
              <a:pathLst>
                <a:path w="285" h="206" extrusionOk="0">
                  <a:moveTo>
                    <a:pt x="237" y="0"/>
                  </a:moveTo>
                  <a:cubicBezTo>
                    <a:pt x="231" y="0"/>
                    <a:pt x="224" y="2"/>
                    <a:pt x="218" y="5"/>
                  </a:cubicBezTo>
                  <a:cubicBezTo>
                    <a:pt x="201" y="5"/>
                    <a:pt x="168" y="5"/>
                    <a:pt x="151" y="21"/>
                  </a:cubicBezTo>
                  <a:cubicBezTo>
                    <a:pt x="118" y="38"/>
                    <a:pt x="84" y="55"/>
                    <a:pt x="51" y="88"/>
                  </a:cubicBezTo>
                  <a:cubicBezTo>
                    <a:pt x="34" y="105"/>
                    <a:pt x="18" y="138"/>
                    <a:pt x="1" y="172"/>
                  </a:cubicBezTo>
                  <a:cubicBezTo>
                    <a:pt x="1" y="172"/>
                    <a:pt x="18" y="138"/>
                    <a:pt x="68" y="105"/>
                  </a:cubicBezTo>
                  <a:cubicBezTo>
                    <a:pt x="101" y="72"/>
                    <a:pt x="135" y="55"/>
                    <a:pt x="168" y="38"/>
                  </a:cubicBezTo>
                  <a:cubicBezTo>
                    <a:pt x="185" y="30"/>
                    <a:pt x="206" y="21"/>
                    <a:pt x="222" y="21"/>
                  </a:cubicBezTo>
                  <a:cubicBezTo>
                    <a:pt x="239" y="21"/>
                    <a:pt x="251" y="30"/>
                    <a:pt x="251" y="55"/>
                  </a:cubicBezTo>
                  <a:cubicBezTo>
                    <a:pt x="268" y="88"/>
                    <a:pt x="218" y="122"/>
                    <a:pt x="185" y="138"/>
                  </a:cubicBezTo>
                  <a:cubicBezTo>
                    <a:pt x="168" y="172"/>
                    <a:pt x="135" y="172"/>
                    <a:pt x="101" y="189"/>
                  </a:cubicBezTo>
                  <a:lnTo>
                    <a:pt x="1" y="189"/>
                  </a:lnTo>
                  <a:cubicBezTo>
                    <a:pt x="18" y="205"/>
                    <a:pt x="68" y="205"/>
                    <a:pt x="101" y="205"/>
                  </a:cubicBezTo>
                  <a:cubicBezTo>
                    <a:pt x="135" y="205"/>
                    <a:pt x="168" y="189"/>
                    <a:pt x="201" y="172"/>
                  </a:cubicBezTo>
                  <a:cubicBezTo>
                    <a:pt x="251" y="138"/>
                    <a:pt x="285" y="88"/>
                    <a:pt x="285" y="38"/>
                  </a:cubicBezTo>
                  <a:cubicBezTo>
                    <a:pt x="285" y="25"/>
                    <a:pt x="26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637;p60"/>
            <p:cNvSpPr/>
            <p:nvPr/>
          </p:nvSpPr>
          <p:spPr>
            <a:xfrm>
              <a:off x="3506331" y="4353606"/>
              <a:ext cx="22531" cy="25736"/>
            </a:xfrm>
            <a:custGeom>
              <a:avLst/>
              <a:gdLst/>
              <a:ahLst/>
              <a:cxnLst/>
              <a:rect l="l" t="t" r="r" b="b"/>
              <a:pathLst>
                <a:path w="703" h="803" extrusionOk="0">
                  <a:moveTo>
                    <a:pt x="686" y="1"/>
                  </a:moveTo>
                  <a:cubicBezTo>
                    <a:pt x="686" y="1"/>
                    <a:pt x="686" y="68"/>
                    <a:pt x="669" y="185"/>
                  </a:cubicBezTo>
                  <a:cubicBezTo>
                    <a:pt x="636" y="452"/>
                    <a:pt x="435" y="686"/>
                    <a:pt x="168" y="753"/>
                  </a:cubicBezTo>
                  <a:cubicBezTo>
                    <a:pt x="68" y="786"/>
                    <a:pt x="1" y="786"/>
                    <a:pt x="17" y="803"/>
                  </a:cubicBezTo>
                  <a:lnTo>
                    <a:pt x="51" y="803"/>
                  </a:lnTo>
                  <a:cubicBezTo>
                    <a:pt x="101" y="803"/>
                    <a:pt x="134" y="786"/>
                    <a:pt x="185" y="786"/>
                  </a:cubicBezTo>
                  <a:cubicBezTo>
                    <a:pt x="452" y="703"/>
                    <a:pt x="669" y="469"/>
                    <a:pt x="702" y="185"/>
                  </a:cubicBezTo>
                  <a:cubicBezTo>
                    <a:pt x="702" y="135"/>
                    <a:pt x="702" y="101"/>
                    <a:pt x="702" y="51"/>
                  </a:cubicBezTo>
                  <a:cubicBezTo>
                    <a:pt x="702" y="34"/>
                    <a:pt x="686" y="18"/>
                    <a:pt x="6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638;p60"/>
            <p:cNvSpPr/>
            <p:nvPr/>
          </p:nvSpPr>
          <p:spPr>
            <a:xfrm>
              <a:off x="3528285" y="4361106"/>
              <a:ext cx="30576" cy="1667"/>
            </a:xfrm>
            <a:custGeom>
              <a:avLst/>
              <a:gdLst/>
              <a:ahLst/>
              <a:cxnLst/>
              <a:rect l="l" t="t" r="r" b="b"/>
              <a:pathLst>
                <a:path w="954" h="52" extrusionOk="0">
                  <a:moveTo>
                    <a:pt x="1" y="1"/>
                  </a:moveTo>
                  <a:cubicBezTo>
                    <a:pt x="318" y="34"/>
                    <a:pt x="636" y="51"/>
                    <a:pt x="953" y="51"/>
                  </a:cubicBezTo>
                  <a:cubicBezTo>
                    <a:pt x="636" y="18"/>
                    <a:pt x="318"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639;p60"/>
            <p:cNvSpPr/>
            <p:nvPr/>
          </p:nvSpPr>
          <p:spPr>
            <a:xfrm>
              <a:off x="3511171" y="4388957"/>
              <a:ext cx="2147" cy="21474"/>
            </a:xfrm>
            <a:custGeom>
              <a:avLst/>
              <a:gdLst/>
              <a:ahLst/>
              <a:cxnLst/>
              <a:rect l="l" t="t" r="r" b="b"/>
              <a:pathLst>
                <a:path w="67" h="670" extrusionOk="0">
                  <a:moveTo>
                    <a:pt x="50" y="1"/>
                  </a:moveTo>
                  <a:cubicBezTo>
                    <a:pt x="0" y="218"/>
                    <a:pt x="0" y="435"/>
                    <a:pt x="34" y="669"/>
                  </a:cubicBezTo>
                  <a:cubicBezTo>
                    <a:pt x="34" y="669"/>
                    <a:pt x="34" y="519"/>
                    <a:pt x="34" y="335"/>
                  </a:cubicBezTo>
                  <a:cubicBezTo>
                    <a:pt x="50" y="151"/>
                    <a:pt x="6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640;p60"/>
            <p:cNvSpPr/>
            <p:nvPr/>
          </p:nvSpPr>
          <p:spPr>
            <a:xfrm>
              <a:off x="3509536" y="4374278"/>
              <a:ext cx="4327" cy="2276"/>
            </a:xfrm>
            <a:custGeom>
              <a:avLst/>
              <a:gdLst/>
              <a:ahLst/>
              <a:cxnLst/>
              <a:rect l="l" t="t" r="r" b="b"/>
              <a:pathLst>
                <a:path w="135" h="71" extrusionOk="0">
                  <a:moveTo>
                    <a:pt x="113" y="1"/>
                  </a:moveTo>
                  <a:cubicBezTo>
                    <a:pt x="105" y="1"/>
                    <a:pt x="87" y="13"/>
                    <a:pt x="51" y="24"/>
                  </a:cubicBezTo>
                  <a:cubicBezTo>
                    <a:pt x="18" y="41"/>
                    <a:pt x="1" y="58"/>
                    <a:pt x="1" y="58"/>
                  </a:cubicBezTo>
                  <a:cubicBezTo>
                    <a:pt x="1" y="66"/>
                    <a:pt x="9" y="70"/>
                    <a:pt x="22" y="70"/>
                  </a:cubicBezTo>
                  <a:cubicBezTo>
                    <a:pt x="34" y="70"/>
                    <a:pt x="51" y="66"/>
                    <a:pt x="68" y="58"/>
                  </a:cubicBezTo>
                  <a:cubicBezTo>
                    <a:pt x="118" y="41"/>
                    <a:pt x="135" y="8"/>
                    <a:pt x="118" y="8"/>
                  </a:cubicBezTo>
                  <a:cubicBezTo>
                    <a:pt x="118" y="3"/>
                    <a:pt x="117" y="1"/>
                    <a:pt x="1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641;p60"/>
            <p:cNvSpPr/>
            <p:nvPr/>
          </p:nvSpPr>
          <p:spPr>
            <a:xfrm>
              <a:off x="3517581" y="4369150"/>
              <a:ext cx="3237" cy="2724"/>
            </a:xfrm>
            <a:custGeom>
              <a:avLst/>
              <a:gdLst/>
              <a:ahLst/>
              <a:cxnLst/>
              <a:rect l="l" t="t" r="r" b="b"/>
              <a:pathLst>
                <a:path w="101" h="85" extrusionOk="0">
                  <a:moveTo>
                    <a:pt x="84" y="1"/>
                  </a:moveTo>
                  <a:cubicBezTo>
                    <a:pt x="84" y="1"/>
                    <a:pt x="67" y="17"/>
                    <a:pt x="34" y="34"/>
                  </a:cubicBezTo>
                  <a:cubicBezTo>
                    <a:pt x="17" y="51"/>
                    <a:pt x="1" y="84"/>
                    <a:pt x="1" y="84"/>
                  </a:cubicBezTo>
                  <a:cubicBezTo>
                    <a:pt x="1" y="84"/>
                    <a:pt x="34" y="84"/>
                    <a:pt x="51" y="51"/>
                  </a:cubicBezTo>
                  <a:cubicBezTo>
                    <a:pt x="84" y="34"/>
                    <a:pt x="101"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642;p60"/>
            <p:cNvSpPr/>
            <p:nvPr/>
          </p:nvSpPr>
          <p:spPr>
            <a:xfrm>
              <a:off x="3522388" y="4361651"/>
              <a:ext cx="2179" cy="3974"/>
            </a:xfrm>
            <a:custGeom>
              <a:avLst/>
              <a:gdLst/>
              <a:ahLst/>
              <a:cxnLst/>
              <a:rect l="l" t="t" r="r" b="b"/>
              <a:pathLst>
                <a:path w="68" h="124" extrusionOk="0">
                  <a:moveTo>
                    <a:pt x="51" y="1"/>
                  </a:moveTo>
                  <a:cubicBezTo>
                    <a:pt x="34" y="1"/>
                    <a:pt x="34" y="34"/>
                    <a:pt x="18" y="67"/>
                  </a:cubicBezTo>
                  <a:cubicBezTo>
                    <a:pt x="18" y="101"/>
                    <a:pt x="1" y="118"/>
                    <a:pt x="1" y="118"/>
                  </a:cubicBezTo>
                  <a:cubicBezTo>
                    <a:pt x="1" y="122"/>
                    <a:pt x="3" y="124"/>
                    <a:pt x="6" y="124"/>
                  </a:cubicBezTo>
                  <a:cubicBezTo>
                    <a:pt x="17" y="124"/>
                    <a:pt x="39" y="105"/>
                    <a:pt x="51" y="67"/>
                  </a:cubicBezTo>
                  <a:cubicBezTo>
                    <a:pt x="68" y="34"/>
                    <a:pt x="5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643;p60"/>
            <p:cNvSpPr/>
            <p:nvPr/>
          </p:nvSpPr>
          <p:spPr>
            <a:xfrm>
              <a:off x="3524536" y="4356074"/>
              <a:ext cx="1122" cy="2404"/>
            </a:xfrm>
            <a:custGeom>
              <a:avLst/>
              <a:gdLst/>
              <a:ahLst/>
              <a:cxnLst/>
              <a:rect l="l" t="t" r="r" b="b"/>
              <a:pathLst>
                <a:path w="35" h="75" extrusionOk="0">
                  <a:moveTo>
                    <a:pt x="23" y="1"/>
                  </a:moveTo>
                  <a:cubicBezTo>
                    <a:pt x="16" y="1"/>
                    <a:pt x="13" y="12"/>
                    <a:pt x="1" y="24"/>
                  </a:cubicBezTo>
                  <a:cubicBezTo>
                    <a:pt x="1" y="41"/>
                    <a:pt x="1" y="58"/>
                    <a:pt x="1" y="74"/>
                  </a:cubicBezTo>
                  <a:cubicBezTo>
                    <a:pt x="1" y="74"/>
                    <a:pt x="18" y="58"/>
                    <a:pt x="34" y="41"/>
                  </a:cubicBezTo>
                  <a:cubicBezTo>
                    <a:pt x="34" y="24"/>
                    <a:pt x="34" y="8"/>
                    <a:pt x="34" y="8"/>
                  </a:cubicBezTo>
                  <a:cubicBezTo>
                    <a:pt x="29" y="3"/>
                    <a:pt x="26" y="1"/>
                    <a:pt x="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644;p60"/>
            <p:cNvSpPr/>
            <p:nvPr/>
          </p:nvSpPr>
          <p:spPr>
            <a:xfrm>
              <a:off x="3663248" y="4069259"/>
              <a:ext cx="136597" cy="85734"/>
            </a:xfrm>
            <a:custGeom>
              <a:avLst/>
              <a:gdLst/>
              <a:ahLst/>
              <a:cxnLst/>
              <a:rect l="l" t="t" r="r" b="b"/>
              <a:pathLst>
                <a:path w="4262" h="2675" extrusionOk="0">
                  <a:moveTo>
                    <a:pt x="3426" y="1"/>
                  </a:moveTo>
                  <a:lnTo>
                    <a:pt x="3292" y="68"/>
                  </a:lnTo>
                  <a:cubicBezTo>
                    <a:pt x="2724" y="335"/>
                    <a:pt x="385" y="1471"/>
                    <a:pt x="84" y="1789"/>
                  </a:cubicBezTo>
                  <a:cubicBezTo>
                    <a:pt x="0" y="1868"/>
                    <a:pt x="46" y="1898"/>
                    <a:pt x="163" y="1898"/>
                  </a:cubicBezTo>
                  <a:cubicBezTo>
                    <a:pt x="539" y="1898"/>
                    <a:pt x="1654" y="1588"/>
                    <a:pt x="1654" y="1588"/>
                  </a:cubicBezTo>
                  <a:lnTo>
                    <a:pt x="2239" y="2674"/>
                  </a:lnTo>
                  <a:lnTo>
                    <a:pt x="4261" y="1588"/>
                  </a:lnTo>
                  <a:lnTo>
                    <a:pt x="342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645;p60"/>
            <p:cNvSpPr/>
            <p:nvPr/>
          </p:nvSpPr>
          <p:spPr>
            <a:xfrm>
              <a:off x="3749463" y="4070348"/>
              <a:ext cx="33781" cy="21858"/>
            </a:xfrm>
            <a:custGeom>
              <a:avLst/>
              <a:gdLst/>
              <a:ahLst/>
              <a:cxnLst/>
              <a:rect l="l" t="t" r="r" b="b"/>
              <a:pathLst>
                <a:path w="1054" h="682" extrusionOk="0">
                  <a:moveTo>
                    <a:pt x="752" y="0"/>
                  </a:moveTo>
                  <a:lnTo>
                    <a:pt x="0" y="384"/>
                  </a:lnTo>
                  <a:cubicBezTo>
                    <a:pt x="134" y="535"/>
                    <a:pt x="301" y="635"/>
                    <a:pt x="502" y="669"/>
                  </a:cubicBezTo>
                  <a:cubicBezTo>
                    <a:pt x="548" y="677"/>
                    <a:pt x="595" y="681"/>
                    <a:pt x="642" y="681"/>
                  </a:cubicBezTo>
                  <a:cubicBezTo>
                    <a:pt x="784" y="681"/>
                    <a:pt x="928" y="643"/>
                    <a:pt x="1053" y="568"/>
                  </a:cubicBezTo>
                  <a:lnTo>
                    <a:pt x="752"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646;p60"/>
            <p:cNvSpPr/>
            <p:nvPr/>
          </p:nvSpPr>
          <p:spPr>
            <a:xfrm>
              <a:off x="3663985" y="4069259"/>
              <a:ext cx="109611" cy="60735"/>
            </a:xfrm>
            <a:custGeom>
              <a:avLst/>
              <a:gdLst/>
              <a:ahLst/>
              <a:cxnLst/>
              <a:rect l="l" t="t" r="r" b="b"/>
              <a:pathLst>
                <a:path w="3420" h="1895" extrusionOk="0">
                  <a:moveTo>
                    <a:pt x="3403" y="1"/>
                  </a:moveTo>
                  <a:cubicBezTo>
                    <a:pt x="2333" y="452"/>
                    <a:pt x="27" y="1705"/>
                    <a:pt x="11" y="1839"/>
                  </a:cubicBezTo>
                  <a:cubicBezTo>
                    <a:pt x="0" y="1880"/>
                    <a:pt x="60" y="1894"/>
                    <a:pt x="147" y="1894"/>
                  </a:cubicBezTo>
                  <a:cubicBezTo>
                    <a:pt x="343" y="1894"/>
                    <a:pt x="679" y="1822"/>
                    <a:pt x="679" y="1822"/>
                  </a:cubicBezTo>
                  <a:cubicBezTo>
                    <a:pt x="796" y="1755"/>
                    <a:pt x="713" y="1471"/>
                    <a:pt x="713" y="1471"/>
                  </a:cubicBezTo>
                  <a:lnTo>
                    <a:pt x="3419" y="51"/>
                  </a:lnTo>
                  <a:lnTo>
                    <a:pt x="3403"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647;p60"/>
            <p:cNvSpPr/>
            <p:nvPr/>
          </p:nvSpPr>
          <p:spPr>
            <a:xfrm>
              <a:off x="3664851" y="4070348"/>
              <a:ext cx="109803" cy="58940"/>
            </a:xfrm>
            <a:custGeom>
              <a:avLst/>
              <a:gdLst/>
              <a:ahLst/>
              <a:cxnLst/>
              <a:rect l="l" t="t" r="r" b="b"/>
              <a:pathLst>
                <a:path w="3426" h="1839" extrusionOk="0">
                  <a:moveTo>
                    <a:pt x="3426" y="0"/>
                  </a:moveTo>
                  <a:cubicBezTo>
                    <a:pt x="3409" y="0"/>
                    <a:pt x="3392" y="0"/>
                    <a:pt x="3392" y="17"/>
                  </a:cubicBezTo>
                  <a:cubicBezTo>
                    <a:pt x="3409" y="17"/>
                    <a:pt x="3409" y="0"/>
                    <a:pt x="3426" y="0"/>
                  </a:cubicBezTo>
                  <a:close/>
                  <a:moveTo>
                    <a:pt x="3292" y="67"/>
                  </a:moveTo>
                  <a:lnTo>
                    <a:pt x="2908" y="251"/>
                  </a:lnTo>
                  <a:cubicBezTo>
                    <a:pt x="2590" y="401"/>
                    <a:pt x="2156" y="618"/>
                    <a:pt x="1688" y="869"/>
                  </a:cubicBezTo>
                  <a:cubicBezTo>
                    <a:pt x="1203" y="1120"/>
                    <a:pt x="786" y="1370"/>
                    <a:pt x="485" y="1537"/>
                  </a:cubicBezTo>
                  <a:lnTo>
                    <a:pt x="117" y="1755"/>
                  </a:lnTo>
                  <a:lnTo>
                    <a:pt x="34" y="1821"/>
                  </a:lnTo>
                  <a:lnTo>
                    <a:pt x="134" y="1771"/>
                  </a:lnTo>
                  <a:lnTo>
                    <a:pt x="485" y="1554"/>
                  </a:lnTo>
                  <a:cubicBezTo>
                    <a:pt x="802" y="1387"/>
                    <a:pt x="1220" y="1153"/>
                    <a:pt x="1705" y="902"/>
                  </a:cubicBezTo>
                  <a:cubicBezTo>
                    <a:pt x="2173" y="635"/>
                    <a:pt x="2607" y="418"/>
                    <a:pt x="2924" y="268"/>
                  </a:cubicBezTo>
                  <a:lnTo>
                    <a:pt x="3292" y="67"/>
                  </a:lnTo>
                  <a:close/>
                  <a:moveTo>
                    <a:pt x="34" y="1821"/>
                  </a:moveTo>
                  <a:cubicBezTo>
                    <a:pt x="17" y="1821"/>
                    <a:pt x="0" y="1821"/>
                    <a:pt x="0" y="1838"/>
                  </a:cubicBezTo>
                  <a:cubicBezTo>
                    <a:pt x="0" y="1838"/>
                    <a:pt x="17" y="1821"/>
                    <a:pt x="34" y="18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648;p60"/>
            <p:cNvSpPr/>
            <p:nvPr/>
          </p:nvSpPr>
          <p:spPr>
            <a:xfrm>
              <a:off x="3685747" y="4115314"/>
              <a:ext cx="3237" cy="13429"/>
            </a:xfrm>
            <a:custGeom>
              <a:avLst/>
              <a:gdLst/>
              <a:ahLst/>
              <a:cxnLst/>
              <a:rect l="l" t="t" r="r" b="b"/>
              <a:pathLst>
                <a:path w="101" h="419" extrusionOk="0">
                  <a:moveTo>
                    <a:pt x="17" y="1"/>
                  </a:moveTo>
                  <a:cubicBezTo>
                    <a:pt x="67" y="134"/>
                    <a:pt x="50" y="285"/>
                    <a:pt x="0" y="418"/>
                  </a:cubicBezTo>
                  <a:cubicBezTo>
                    <a:pt x="84" y="301"/>
                    <a:pt x="100" y="134"/>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649;p60"/>
            <p:cNvSpPr/>
            <p:nvPr/>
          </p:nvSpPr>
          <p:spPr>
            <a:xfrm>
              <a:off x="3715201" y="4114770"/>
              <a:ext cx="2692" cy="5929"/>
            </a:xfrm>
            <a:custGeom>
              <a:avLst/>
              <a:gdLst/>
              <a:ahLst/>
              <a:cxnLst/>
              <a:rect l="l" t="t" r="r" b="b"/>
              <a:pathLst>
                <a:path w="84" h="185" extrusionOk="0">
                  <a:moveTo>
                    <a:pt x="67" y="1"/>
                  </a:moveTo>
                  <a:cubicBezTo>
                    <a:pt x="67" y="1"/>
                    <a:pt x="50" y="34"/>
                    <a:pt x="33" y="85"/>
                  </a:cubicBezTo>
                  <a:cubicBezTo>
                    <a:pt x="0" y="135"/>
                    <a:pt x="0" y="185"/>
                    <a:pt x="0" y="185"/>
                  </a:cubicBezTo>
                  <a:cubicBezTo>
                    <a:pt x="17" y="185"/>
                    <a:pt x="33" y="151"/>
                    <a:pt x="50" y="101"/>
                  </a:cubicBezTo>
                  <a:cubicBezTo>
                    <a:pt x="67" y="51"/>
                    <a:pt x="84"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650;p60"/>
            <p:cNvSpPr/>
            <p:nvPr/>
          </p:nvSpPr>
          <p:spPr>
            <a:xfrm>
              <a:off x="3717316" y="4119064"/>
              <a:ext cx="7019" cy="3782"/>
            </a:xfrm>
            <a:custGeom>
              <a:avLst/>
              <a:gdLst/>
              <a:ahLst/>
              <a:cxnLst/>
              <a:rect l="l" t="t" r="r" b="b"/>
              <a:pathLst>
                <a:path w="219" h="118" extrusionOk="0">
                  <a:moveTo>
                    <a:pt x="218" y="1"/>
                  </a:moveTo>
                  <a:cubicBezTo>
                    <a:pt x="168" y="1"/>
                    <a:pt x="135" y="17"/>
                    <a:pt x="101" y="51"/>
                  </a:cubicBezTo>
                  <a:cubicBezTo>
                    <a:pt x="34" y="67"/>
                    <a:pt x="1" y="101"/>
                    <a:pt x="1" y="118"/>
                  </a:cubicBezTo>
                  <a:cubicBezTo>
                    <a:pt x="34" y="101"/>
                    <a:pt x="84" y="84"/>
                    <a:pt x="118" y="67"/>
                  </a:cubicBezTo>
                  <a:cubicBezTo>
                    <a:pt x="168" y="34"/>
                    <a:pt x="218" y="1"/>
                    <a:pt x="2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51;p60"/>
            <p:cNvSpPr/>
            <p:nvPr/>
          </p:nvSpPr>
          <p:spPr>
            <a:xfrm>
              <a:off x="3719464" y="4122814"/>
              <a:ext cx="8077" cy="3782"/>
            </a:xfrm>
            <a:custGeom>
              <a:avLst/>
              <a:gdLst/>
              <a:ahLst/>
              <a:cxnLst/>
              <a:rect l="l" t="t" r="r" b="b"/>
              <a:pathLst>
                <a:path w="252" h="118" extrusionOk="0">
                  <a:moveTo>
                    <a:pt x="251" y="1"/>
                  </a:moveTo>
                  <a:cubicBezTo>
                    <a:pt x="151" y="1"/>
                    <a:pt x="68" y="34"/>
                    <a:pt x="1" y="118"/>
                  </a:cubicBezTo>
                  <a:cubicBezTo>
                    <a:pt x="51" y="101"/>
                    <a:pt x="84" y="84"/>
                    <a:pt x="134" y="51"/>
                  </a:cubicBezTo>
                  <a:cubicBezTo>
                    <a:pt x="168" y="34"/>
                    <a:pt x="218" y="17"/>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52;p60"/>
            <p:cNvSpPr/>
            <p:nvPr/>
          </p:nvSpPr>
          <p:spPr>
            <a:xfrm>
              <a:off x="3701259" y="4120667"/>
              <a:ext cx="10224" cy="12371"/>
            </a:xfrm>
            <a:custGeom>
              <a:avLst/>
              <a:gdLst/>
              <a:ahLst/>
              <a:cxnLst/>
              <a:rect l="l" t="t" r="r" b="b"/>
              <a:pathLst>
                <a:path w="319" h="386" extrusionOk="0">
                  <a:moveTo>
                    <a:pt x="285" y="57"/>
                  </a:moveTo>
                  <a:cubicBezTo>
                    <a:pt x="285" y="88"/>
                    <a:pt x="285" y="120"/>
                    <a:pt x="285" y="151"/>
                  </a:cubicBezTo>
                  <a:cubicBezTo>
                    <a:pt x="268" y="201"/>
                    <a:pt x="251" y="251"/>
                    <a:pt x="218" y="285"/>
                  </a:cubicBezTo>
                  <a:cubicBezTo>
                    <a:pt x="168" y="318"/>
                    <a:pt x="118" y="352"/>
                    <a:pt x="51" y="352"/>
                  </a:cubicBezTo>
                  <a:cubicBezTo>
                    <a:pt x="17" y="352"/>
                    <a:pt x="17" y="318"/>
                    <a:pt x="34" y="302"/>
                  </a:cubicBezTo>
                  <a:cubicBezTo>
                    <a:pt x="51" y="268"/>
                    <a:pt x="67" y="251"/>
                    <a:pt x="84" y="218"/>
                  </a:cubicBezTo>
                  <a:cubicBezTo>
                    <a:pt x="118" y="185"/>
                    <a:pt x="168" y="151"/>
                    <a:pt x="201" y="118"/>
                  </a:cubicBezTo>
                  <a:cubicBezTo>
                    <a:pt x="235" y="93"/>
                    <a:pt x="264" y="72"/>
                    <a:pt x="285" y="57"/>
                  </a:cubicBezTo>
                  <a:close/>
                  <a:moveTo>
                    <a:pt x="285" y="1"/>
                  </a:moveTo>
                  <a:cubicBezTo>
                    <a:pt x="285" y="16"/>
                    <a:pt x="285" y="31"/>
                    <a:pt x="285" y="46"/>
                  </a:cubicBezTo>
                  <a:lnTo>
                    <a:pt x="285" y="46"/>
                  </a:lnTo>
                  <a:cubicBezTo>
                    <a:pt x="252" y="60"/>
                    <a:pt x="227" y="76"/>
                    <a:pt x="201" y="101"/>
                  </a:cubicBezTo>
                  <a:cubicBezTo>
                    <a:pt x="151" y="134"/>
                    <a:pt x="101" y="168"/>
                    <a:pt x="67" y="201"/>
                  </a:cubicBezTo>
                  <a:cubicBezTo>
                    <a:pt x="51" y="235"/>
                    <a:pt x="34" y="251"/>
                    <a:pt x="17" y="285"/>
                  </a:cubicBezTo>
                  <a:cubicBezTo>
                    <a:pt x="1" y="302"/>
                    <a:pt x="1" y="318"/>
                    <a:pt x="1" y="335"/>
                  </a:cubicBezTo>
                  <a:cubicBezTo>
                    <a:pt x="1" y="368"/>
                    <a:pt x="17" y="368"/>
                    <a:pt x="51" y="385"/>
                  </a:cubicBezTo>
                  <a:cubicBezTo>
                    <a:pt x="168" y="368"/>
                    <a:pt x="285" y="285"/>
                    <a:pt x="301" y="151"/>
                  </a:cubicBezTo>
                  <a:cubicBezTo>
                    <a:pt x="301" y="118"/>
                    <a:pt x="301" y="84"/>
                    <a:pt x="301" y="51"/>
                  </a:cubicBezTo>
                  <a:cubicBezTo>
                    <a:pt x="301" y="50"/>
                    <a:pt x="300" y="48"/>
                    <a:pt x="299" y="47"/>
                  </a:cubicBezTo>
                  <a:lnTo>
                    <a:pt x="299" y="47"/>
                  </a:lnTo>
                  <a:cubicBezTo>
                    <a:pt x="311" y="39"/>
                    <a:pt x="318" y="34"/>
                    <a:pt x="318" y="34"/>
                  </a:cubicBezTo>
                  <a:lnTo>
                    <a:pt x="318" y="34"/>
                  </a:lnTo>
                  <a:cubicBezTo>
                    <a:pt x="311" y="37"/>
                    <a:pt x="304" y="39"/>
                    <a:pt x="297" y="42"/>
                  </a:cubicBezTo>
                  <a:lnTo>
                    <a:pt x="297" y="42"/>
                  </a:lnTo>
                  <a:cubicBezTo>
                    <a:pt x="285" y="14"/>
                    <a:pt x="285" y="1"/>
                    <a:pt x="2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53;p60"/>
            <p:cNvSpPr/>
            <p:nvPr/>
          </p:nvSpPr>
          <p:spPr>
            <a:xfrm>
              <a:off x="3710362" y="4121756"/>
              <a:ext cx="9134" cy="6731"/>
            </a:xfrm>
            <a:custGeom>
              <a:avLst/>
              <a:gdLst/>
              <a:ahLst/>
              <a:cxnLst/>
              <a:rect l="l" t="t" r="r" b="b"/>
              <a:pathLst>
                <a:path w="285" h="210" extrusionOk="0">
                  <a:moveTo>
                    <a:pt x="17" y="0"/>
                  </a:moveTo>
                  <a:cubicBezTo>
                    <a:pt x="17" y="17"/>
                    <a:pt x="51" y="17"/>
                    <a:pt x="101" y="34"/>
                  </a:cubicBezTo>
                  <a:cubicBezTo>
                    <a:pt x="134" y="50"/>
                    <a:pt x="168" y="67"/>
                    <a:pt x="201" y="84"/>
                  </a:cubicBezTo>
                  <a:cubicBezTo>
                    <a:pt x="235" y="100"/>
                    <a:pt x="268" y="151"/>
                    <a:pt x="251" y="167"/>
                  </a:cubicBezTo>
                  <a:cubicBezTo>
                    <a:pt x="231" y="174"/>
                    <a:pt x="213" y="178"/>
                    <a:pt x="196" y="178"/>
                  </a:cubicBezTo>
                  <a:cubicBezTo>
                    <a:pt x="174" y="178"/>
                    <a:pt x="154" y="170"/>
                    <a:pt x="134" y="151"/>
                  </a:cubicBezTo>
                  <a:cubicBezTo>
                    <a:pt x="101" y="151"/>
                    <a:pt x="68" y="117"/>
                    <a:pt x="51" y="100"/>
                  </a:cubicBezTo>
                  <a:cubicBezTo>
                    <a:pt x="34" y="67"/>
                    <a:pt x="17" y="34"/>
                    <a:pt x="1" y="0"/>
                  </a:cubicBezTo>
                  <a:lnTo>
                    <a:pt x="1" y="0"/>
                  </a:lnTo>
                  <a:cubicBezTo>
                    <a:pt x="1" y="50"/>
                    <a:pt x="17" y="84"/>
                    <a:pt x="34" y="100"/>
                  </a:cubicBezTo>
                  <a:cubicBezTo>
                    <a:pt x="51" y="134"/>
                    <a:pt x="84" y="167"/>
                    <a:pt x="118" y="184"/>
                  </a:cubicBezTo>
                  <a:cubicBezTo>
                    <a:pt x="143" y="201"/>
                    <a:pt x="168" y="209"/>
                    <a:pt x="193" y="209"/>
                  </a:cubicBezTo>
                  <a:cubicBezTo>
                    <a:pt x="218" y="209"/>
                    <a:pt x="243" y="201"/>
                    <a:pt x="268" y="184"/>
                  </a:cubicBezTo>
                  <a:cubicBezTo>
                    <a:pt x="285" y="167"/>
                    <a:pt x="285" y="134"/>
                    <a:pt x="268" y="117"/>
                  </a:cubicBezTo>
                  <a:cubicBezTo>
                    <a:pt x="251" y="84"/>
                    <a:pt x="235" y="67"/>
                    <a:pt x="218" y="67"/>
                  </a:cubicBezTo>
                  <a:cubicBezTo>
                    <a:pt x="184" y="50"/>
                    <a:pt x="151" y="34"/>
                    <a:pt x="118" y="17"/>
                  </a:cubicBezTo>
                  <a:cubicBezTo>
                    <a:pt x="84" y="0"/>
                    <a:pt x="51"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54;p60"/>
            <p:cNvSpPr/>
            <p:nvPr/>
          </p:nvSpPr>
          <p:spPr>
            <a:xfrm>
              <a:off x="3750007" y="4082655"/>
              <a:ext cx="32691" cy="11089"/>
            </a:xfrm>
            <a:custGeom>
              <a:avLst/>
              <a:gdLst/>
              <a:ahLst/>
              <a:cxnLst/>
              <a:rect l="l" t="t" r="r" b="b"/>
              <a:pathLst>
                <a:path w="1020" h="346" extrusionOk="0">
                  <a:moveTo>
                    <a:pt x="0" y="0"/>
                  </a:moveTo>
                  <a:cubicBezTo>
                    <a:pt x="0" y="17"/>
                    <a:pt x="17" y="34"/>
                    <a:pt x="17" y="51"/>
                  </a:cubicBezTo>
                  <a:cubicBezTo>
                    <a:pt x="50" y="84"/>
                    <a:pt x="67" y="117"/>
                    <a:pt x="100" y="134"/>
                  </a:cubicBezTo>
                  <a:cubicBezTo>
                    <a:pt x="231" y="275"/>
                    <a:pt x="410" y="346"/>
                    <a:pt x="594" y="346"/>
                  </a:cubicBezTo>
                  <a:cubicBezTo>
                    <a:pt x="692" y="346"/>
                    <a:pt x="792" y="325"/>
                    <a:pt x="886" y="285"/>
                  </a:cubicBezTo>
                  <a:cubicBezTo>
                    <a:pt x="919" y="268"/>
                    <a:pt x="953" y="251"/>
                    <a:pt x="986" y="218"/>
                  </a:cubicBezTo>
                  <a:cubicBezTo>
                    <a:pt x="1019" y="201"/>
                    <a:pt x="1019" y="184"/>
                    <a:pt x="1019" y="184"/>
                  </a:cubicBezTo>
                  <a:lnTo>
                    <a:pt x="1019" y="184"/>
                  </a:lnTo>
                  <a:cubicBezTo>
                    <a:pt x="1019" y="184"/>
                    <a:pt x="969" y="234"/>
                    <a:pt x="869" y="268"/>
                  </a:cubicBezTo>
                  <a:cubicBezTo>
                    <a:pt x="784" y="302"/>
                    <a:pt x="693" y="319"/>
                    <a:pt x="602" y="319"/>
                  </a:cubicBezTo>
                  <a:cubicBezTo>
                    <a:pt x="426" y="319"/>
                    <a:pt x="249" y="255"/>
                    <a:pt x="117" y="134"/>
                  </a:cubicBezTo>
                  <a:cubicBezTo>
                    <a:pt x="34" y="51"/>
                    <a:pt x="0" y="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55;p60"/>
            <p:cNvSpPr/>
            <p:nvPr/>
          </p:nvSpPr>
          <p:spPr>
            <a:xfrm>
              <a:off x="3776769" y="4092302"/>
              <a:ext cx="13942" cy="26794"/>
            </a:xfrm>
            <a:custGeom>
              <a:avLst/>
              <a:gdLst/>
              <a:ahLst/>
              <a:cxnLst/>
              <a:rect l="l" t="t" r="r" b="b"/>
              <a:pathLst>
                <a:path w="435" h="836" extrusionOk="0">
                  <a:moveTo>
                    <a:pt x="1" y="0"/>
                  </a:moveTo>
                  <a:cubicBezTo>
                    <a:pt x="118" y="301"/>
                    <a:pt x="268" y="568"/>
                    <a:pt x="435" y="836"/>
                  </a:cubicBezTo>
                  <a:cubicBezTo>
                    <a:pt x="301" y="552"/>
                    <a:pt x="151" y="2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6;p60"/>
            <p:cNvSpPr/>
            <p:nvPr/>
          </p:nvSpPr>
          <p:spPr>
            <a:xfrm>
              <a:off x="3725906" y="4093360"/>
              <a:ext cx="19294" cy="9743"/>
            </a:xfrm>
            <a:custGeom>
              <a:avLst/>
              <a:gdLst/>
              <a:ahLst/>
              <a:cxnLst/>
              <a:rect l="l" t="t" r="r" b="b"/>
              <a:pathLst>
                <a:path w="602" h="304" extrusionOk="0">
                  <a:moveTo>
                    <a:pt x="602" y="1"/>
                  </a:moveTo>
                  <a:lnTo>
                    <a:pt x="602" y="1"/>
                  </a:lnTo>
                  <a:cubicBezTo>
                    <a:pt x="385" y="67"/>
                    <a:pt x="184" y="168"/>
                    <a:pt x="0" y="301"/>
                  </a:cubicBezTo>
                  <a:cubicBezTo>
                    <a:pt x="0" y="303"/>
                    <a:pt x="1" y="304"/>
                    <a:pt x="3" y="304"/>
                  </a:cubicBezTo>
                  <a:cubicBezTo>
                    <a:pt x="24" y="304"/>
                    <a:pt x="148" y="227"/>
                    <a:pt x="301" y="151"/>
                  </a:cubicBezTo>
                  <a:cubicBezTo>
                    <a:pt x="468" y="67"/>
                    <a:pt x="602" y="1"/>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57;p60"/>
            <p:cNvSpPr/>
            <p:nvPr/>
          </p:nvSpPr>
          <p:spPr>
            <a:xfrm>
              <a:off x="3753757" y="4083585"/>
              <a:ext cx="3782" cy="2852"/>
            </a:xfrm>
            <a:custGeom>
              <a:avLst/>
              <a:gdLst/>
              <a:ahLst/>
              <a:cxnLst/>
              <a:rect l="l" t="t" r="r" b="b"/>
              <a:pathLst>
                <a:path w="118" h="89" extrusionOk="0">
                  <a:moveTo>
                    <a:pt x="10" y="0"/>
                  </a:moveTo>
                  <a:cubicBezTo>
                    <a:pt x="6" y="0"/>
                    <a:pt x="3" y="2"/>
                    <a:pt x="0" y="5"/>
                  </a:cubicBezTo>
                  <a:cubicBezTo>
                    <a:pt x="0" y="5"/>
                    <a:pt x="17" y="38"/>
                    <a:pt x="50" y="55"/>
                  </a:cubicBezTo>
                  <a:cubicBezTo>
                    <a:pt x="84" y="88"/>
                    <a:pt x="117" y="88"/>
                    <a:pt x="117" y="88"/>
                  </a:cubicBezTo>
                  <a:cubicBezTo>
                    <a:pt x="117" y="72"/>
                    <a:pt x="100" y="72"/>
                    <a:pt x="67" y="38"/>
                  </a:cubicBezTo>
                  <a:cubicBezTo>
                    <a:pt x="40" y="25"/>
                    <a:pt x="24"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58;p60"/>
            <p:cNvSpPr/>
            <p:nvPr/>
          </p:nvSpPr>
          <p:spPr>
            <a:xfrm>
              <a:off x="3761770" y="4088553"/>
              <a:ext cx="3782" cy="1506"/>
            </a:xfrm>
            <a:custGeom>
              <a:avLst/>
              <a:gdLst/>
              <a:ahLst/>
              <a:cxnLst/>
              <a:rect l="l" t="t" r="r" b="b"/>
              <a:pathLst>
                <a:path w="118" h="47" extrusionOk="0">
                  <a:moveTo>
                    <a:pt x="1" y="0"/>
                  </a:moveTo>
                  <a:cubicBezTo>
                    <a:pt x="1" y="0"/>
                    <a:pt x="17" y="17"/>
                    <a:pt x="51" y="34"/>
                  </a:cubicBezTo>
                  <a:cubicBezTo>
                    <a:pt x="68" y="42"/>
                    <a:pt x="84" y="46"/>
                    <a:pt x="97" y="46"/>
                  </a:cubicBezTo>
                  <a:cubicBezTo>
                    <a:pt x="109" y="46"/>
                    <a:pt x="118" y="42"/>
                    <a:pt x="118" y="34"/>
                  </a:cubicBezTo>
                  <a:cubicBezTo>
                    <a:pt x="118" y="34"/>
                    <a:pt x="101" y="17"/>
                    <a:pt x="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59;p60"/>
            <p:cNvSpPr/>
            <p:nvPr/>
          </p:nvSpPr>
          <p:spPr>
            <a:xfrm>
              <a:off x="3769269" y="4088553"/>
              <a:ext cx="4872" cy="1635"/>
            </a:xfrm>
            <a:custGeom>
              <a:avLst/>
              <a:gdLst/>
              <a:ahLst/>
              <a:cxnLst/>
              <a:rect l="l" t="t" r="r" b="b"/>
              <a:pathLst>
                <a:path w="152" h="51" extrusionOk="0">
                  <a:moveTo>
                    <a:pt x="151" y="0"/>
                  </a:moveTo>
                  <a:cubicBezTo>
                    <a:pt x="134" y="0"/>
                    <a:pt x="118" y="17"/>
                    <a:pt x="84" y="17"/>
                  </a:cubicBezTo>
                  <a:cubicBezTo>
                    <a:pt x="67" y="25"/>
                    <a:pt x="51" y="25"/>
                    <a:pt x="38" y="25"/>
                  </a:cubicBezTo>
                  <a:cubicBezTo>
                    <a:pt x="26" y="25"/>
                    <a:pt x="17" y="25"/>
                    <a:pt x="17" y="34"/>
                  </a:cubicBezTo>
                  <a:cubicBezTo>
                    <a:pt x="1" y="34"/>
                    <a:pt x="34" y="50"/>
                    <a:pt x="84" y="50"/>
                  </a:cubicBezTo>
                  <a:cubicBezTo>
                    <a:pt x="134" y="34"/>
                    <a:pt x="151" y="17"/>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60;p60"/>
            <p:cNvSpPr/>
            <p:nvPr/>
          </p:nvSpPr>
          <p:spPr>
            <a:xfrm>
              <a:off x="3777314" y="4086950"/>
              <a:ext cx="2179" cy="1090"/>
            </a:xfrm>
            <a:custGeom>
              <a:avLst/>
              <a:gdLst/>
              <a:ahLst/>
              <a:cxnLst/>
              <a:rect l="l" t="t" r="r" b="b"/>
              <a:pathLst>
                <a:path w="68" h="34" extrusionOk="0">
                  <a:moveTo>
                    <a:pt x="34" y="0"/>
                  </a:moveTo>
                  <a:cubicBezTo>
                    <a:pt x="17" y="17"/>
                    <a:pt x="0" y="17"/>
                    <a:pt x="0" y="17"/>
                  </a:cubicBezTo>
                  <a:cubicBezTo>
                    <a:pt x="0" y="34"/>
                    <a:pt x="17" y="34"/>
                    <a:pt x="34" y="34"/>
                  </a:cubicBezTo>
                  <a:cubicBezTo>
                    <a:pt x="50" y="34"/>
                    <a:pt x="67" y="17"/>
                    <a:pt x="67" y="17"/>
                  </a:cubicBezTo>
                  <a:cubicBezTo>
                    <a:pt x="67" y="0"/>
                    <a:pt x="50"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661;p60"/>
            <p:cNvSpPr/>
            <p:nvPr/>
          </p:nvSpPr>
          <p:spPr>
            <a:xfrm>
              <a:off x="3705009" y="4090155"/>
              <a:ext cx="397388" cy="313289"/>
            </a:xfrm>
            <a:custGeom>
              <a:avLst/>
              <a:gdLst/>
              <a:ahLst/>
              <a:cxnLst/>
              <a:rect l="l" t="t" r="r" b="b"/>
              <a:pathLst>
                <a:path w="12399" h="9775" extrusionOk="0">
                  <a:moveTo>
                    <a:pt x="2941" y="0"/>
                  </a:moveTo>
                  <a:lnTo>
                    <a:pt x="1" y="1788"/>
                  </a:lnTo>
                  <a:cubicBezTo>
                    <a:pt x="1" y="1788"/>
                    <a:pt x="4094" y="7503"/>
                    <a:pt x="4378" y="7803"/>
                  </a:cubicBezTo>
                  <a:cubicBezTo>
                    <a:pt x="4662" y="8104"/>
                    <a:pt x="8338" y="9775"/>
                    <a:pt x="8338" y="9775"/>
                  </a:cubicBezTo>
                  <a:lnTo>
                    <a:pt x="12398" y="7636"/>
                  </a:lnTo>
                  <a:cubicBezTo>
                    <a:pt x="12398" y="7636"/>
                    <a:pt x="7352" y="6116"/>
                    <a:pt x="6901" y="5715"/>
                  </a:cubicBezTo>
                  <a:cubicBezTo>
                    <a:pt x="6450" y="5314"/>
                    <a:pt x="2941" y="0"/>
                    <a:pt x="29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662;p60"/>
            <p:cNvSpPr/>
            <p:nvPr/>
          </p:nvSpPr>
          <p:spPr>
            <a:xfrm>
              <a:off x="3532580" y="4290788"/>
              <a:ext cx="772245" cy="156051"/>
            </a:xfrm>
            <a:custGeom>
              <a:avLst/>
              <a:gdLst/>
              <a:ahLst/>
              <a:cxnLst/>
              <a:rect l="l" t="t" r="r" b="b"/>
              <a:pathLst>
                <a:path w="24095" h="4869" extrusionOk="0">
                  <a:moveTo>
                    <a:pt x="20584" y="0"/>
                  </a:moveTo>
                  <a:cubicBezTo>
                    <a:pt x="20194" y="0"/>
                    <a:pt x="19817" y="40"/>
                    <a:pt x="19483" y="140"/>
                  </a:cubicBezTo>
                  <a:cubicBezTo>
                    <a:pt x="18764" y="357"/>
                    <a:pt x="17611" y="1209"/>
                    <a:pt x="17611" y="1209"/>
                  </a:cubicBezTo>
                  <a:cubicBezTo>
                    <a:pt x="17611" y="1209"/>
                    <a:pt x="11328" y="1830"/>
                    <a:pt x="9182" y="1830"/>
                  </a:cubicBezTo>
                  <a:cubicBezTo>
                    <a:pt x="8967" y="1830"/>
                    <a:pt x="8794" y="1824"/>
                    <a:pt x="8672" y="1811"/>
                  </a:cubicBezTo>
                  <a:cubicBezTo>
                    <a:pt x="8227" y="1760"/>
                    <a:pt x="7148" y="1744"/>
                    <a:pt x="5908" y="1744"/>
                  </a:cubicBezTo>
                  <a:cubicBezTo>
                    <a:pt x="3428" y="1744"/>
                    <a:pt x="301" y="1811"/>
                    <a:pt x="301" y="1811"/>
                  </a:cubicBezTo>
                  <a:lnTo>
                    <a:pt x="0" y="4785"/>
                  </a:lnTo>
                  <a:lnTo>
                    <a:pt x="23693" y="4868"/>
                  </a:lnTo>
                  <a:lnTo>
                    <a:pt x="24094" y="741"/>
                  </a:lnTo>
                  <a:cubicBezTo>
                    <a:pt x="23974" y="661"/>
                    <a:pt x="22166" y="0"/>
                    <a:pt x="20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663;p60"/>
            <p:cNvSpPr/>
            <p:nvPr/>
          </p:nvSpPr>
          <p:spPr>
            <a:xfrm>
              <a:off x="3857086" y="4311332"/>
              <a:ext cx="267810" cy="38043"/>
            </a:xfrm>
            <a:custGeom>
              <a:avLst/>
              <a:gdLst/>
              <a:ahLst/>
              <a:cxnLst/>
              <a:rect l="l" t="t" r="r" b="b"/>
              <a:pathLst>
                <a:path w="8356" h="1187" extrusionOk="0">
                  <a:moveTo>
                    <a:pt x="8355" y="0"/>
                  </a:moveTo>
                  <a:cubicBezTo>
                    <a:pt x="8322" y="17"/>
                    <a:pt x="8305" y="33"/>
                    <a:pt x="8272" y="50"/>
                  </a:cubicBezTo>
                  <a:cubicBezTo>
                    <a:pt x="8238" y="84"/>
                    <a:pt x="8171" y="134"/>
                    <a:pt x="8071" y="201"/>
                  </a:cubicBezTo>
                  <a:cubicBezTo>
                    <a:pt x="7820" y="368"/>
                    <a:pt x="7536" y="501"/>
                    <a:pt x="7236" y="568"/>
                  </a:cubicBezTo>
                  <a:cubicBezTo>
                    <a:pt x="6851" y="602"/>
                    <a:pt x="6400" y="652"/>
                    <a:pt x="5899" y="702"/>
                  </a:cubicBezTo>
                  <a:cubicBezTo>
                    <a:pt x="5648" y="718"/>
                    <a:pt x="5381" y="735"/>
                    <a:pt x="5097" y="752"/>
                  </a:cubicBezTo>
                  <a:cubicBezTo>
                    <a:pt x="4830" y="752"/>
                    <a:pt x="4546" y="769"/>
                    <a:pt x="4245" y="802"/>
                  </a:cubicBezTo>
                  <a:cubicBezTo>
                    <a:pt x="3075" y="886"/>
                    <a:pt x="2006" y="1003"/>
                    <a:pt x="1237" y="1069"/>
                  </a:cubicBezTo>
                  <a:lnTo>
                    <a:pt x="335" y="1153"/>
                  </a:lnTo>
                  <a:lnTo>
                    <a:pt x="84" y="1170"/>
                  </a:lnTo>
                  <a:cubicBezTo>
                    <a:pt x="51" y="1170"/>
                    <a:pt x="18" y="1186"/>
                    <a:pt x="1" y="1186"/>
                  </a:cubicBezTo>
                  <a:lnTo>
                    <a:pt x="335" y="1186"/>
                  </a:lnTo>
                  <a:cubicBezTo>
                    <a:pt x="552" y="1170"/>
                    <a:pt x="853" y="1153"/>
                    <a:pt x="1237" y="1119"/>
                  </a:cubicBezTo>
                  <a:lnTo>
                    <a:pt x="4262" y="869"/>
                  </a:lnTo>
                  <a:cubicBezTo>
                    <a:pt x="4546" y="852"/>
                    <a:pt x="4830" y="835"/>
                    <a:pt x="5114" y="819"/>
                  </a:cubicBezTo>
                  <a:cubicBezTo>
                    <a:pt x="5381" y="802"/>
                    <a:pt x="5648" y="785"/>
                    <a:pt x="5899" y="769"/>
                  </a:cubicBezTo>
                  <a:cubicBezTo>
                    <a:pt x="6417" y="718"/>
                    <a:pt x="6868" y="668"/>
                    <a:pt x="7252" y="618"/>
                  </a:cubicBezTo>
                  <a:cubicBezTo>
                    <a:pt x="7553" y="535"/>
                    <a:pt x="7837" y="401"/>
                    <a:pt x="8088" y="217"/>
                  </a:cubicBezTo>
                  <a:cubicBezTo>
                    <a:pt x="8155" y="167"/>
                    <a:pt x="8221" y="117"/>
                    <a:pt x="8288" y="67"/>
                  </a:cubicBezTo>
                  <a:cubicBezTo>
                    <a:pt x="8305" y="33"/>
                    <a:pt x="8338" y="17"/>
                    <a:pt x="83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664;p60"/>
            <p:cNvSpPr/>
            <p:nvPr/>
          </p:nvSpPr>
          <p:spPr>
            <a:xfrm>
              <a:off x="3547580" y="4348799"/>
              <a:ext cx="10737" cy="92144"/>
            </a:xfrm>
            <a:custGeom>
              <a:avLst/>
              <a:gdLst/>
              <a:ahLst/>
              <a:cxnLst/>
              <a:rect l="l" t="t" r="r" b="b"/>
              <a:pathLst>
                <a:path w="335" h="2875" extrusionOk="0">
                  <a:moveTo>
                    <a:pt x="318" y="1"/>
                  </a:moveTo>
                  <a:cubicBezTo>
                    <a:pt x="284" y="1"/>
                    <a:pt x="218" y="652"/>
                    <a:pt x="134" y="1438"/>
                  </a:cubicBezTo>
                  <a:cubicBezTo>
                    <a:pt x="50" y="2223"/>
                    <a:pt x="0" y="2874"/>
                    <a:pt x="17" y="2874"/>
                  </a:cubicBezTo>
                  <a:cubicBezTo>
                    <a:pt x="50" y="2874"/>
                    <a:pt x="117" y="2240"/>
                    <a:pt x="201" y="1438"/>
                  </a:cubicBezTo>
                  <a:cubicBezTo>
                    <a:pt x="284" y="652"/>
                    <a:pt x="334" y="17"/>
                    <a:pt x="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665;p60"/>
            <p:cNvSpPr/>
            <p:nvPr/>
          </p:nvSpPr>
          <p:spPr>
            <a:xfrm>
              <a:off x="3851734" y="4350401"/>
              <a:ext cx="4327" cy="38075"/>
            </a:xfrm>
            <a:custGeom>
              <a:avLst/>
              <a:gdLst/>
              <a:ahLst/>
              <a:cxnLst/>
              <a:rect l="l" t="t" r="r" b="b"/>
              <a:pathLst>
                <a:path w="135" h="1188" extrusionOk="0">
                  <a:moveTo>
                    <a:pt x="134" y="1"/>
                  </a:moveTo>
                  <a:lnTo>
                    <a:pt x="134" y="1"/>
                  </a:lnTo>
                  <a:cubicBezTo>
                    <a:pt x="51" y="385"/>
                    <a:pt x="1" y="786"/>
                    <a:pt x="1" y="1187"/>
                  </a:cubicBezTo>
                  <a:cubicBezTo>
                    <a:pt x="101" y="803"/>
                    <a:pt x="134" y="402"/>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666;p60"/>
            <p:cNvSpPr/>
            <p:nvPr/>
          </p:nvSpPr>
          <p:spPr>
            <a:xfrm>
              <a:off x="3859234" y="4349311"/>
              <a:ext cx="14487" cy="45030"/>
            </a:xfrm>
            <a:custGeom>
              <a:avLst/>
              <a:gdLst/>
              <a:ahLst/>
              <a:cxnLst/>
              <a:rect l="l" t="t" r="r" b="b"/>
              <a:pathLst>
                <a:path w="452" h="1405" extrusionOk="0">
                  <a:moveTo>
                    <a:pt x="2" y="1"/>
                  </a:moveTo>
                  <a:cubicBezTo>
                    <a:pt x="2" y="1"/>
                    <a:pt x="1" y="1"/>
                    <a:pt x="1" y="1"/>
                  </a:cubicBezTo>
                  <a:cubicBezTo>
                    <a:pt x="51" y="486"/>
                    <a:pt x="201" y="970"/>
                    <a:pt x="435" y="1405"/>
                  </a:cubicBezTo>
                  <a:cubicBezTo>
                    <a:pt x="452" y="1405"/>
                    <a:pt x="335" y="1087"/>
                    <a:pt x="218" y="703"/>
                  </a:cubicBezTo>
                  <a:cubicBezTo>
                    <a:pt x="87" y="328"/>
                    <a:pt x="21" y="1"/>
                    <a:pt x="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667;p60"/>
            <p:cNvSpPr/>
            <p:nvPr/>
          </p:nvSpPr>
          <p:spPr>
            <a:xfrm>
              <a:off x="3715714" y="4111565"/>
              <a:ext cx="96983" cy="46088"/>
            </a:xfrm>
            <a:custGeom>
              <a:avLst/>
              <a:gdLst/>
              <a:ahLst/>
              <a:cxnLst/>
              <a:rect l="l" t="t" r="r" b="b"/>
              <a:pathLst>
                <a:path w="3026" h="1438" extrusionOk="0">
                  <a:moveTo>
                    <a:pt x="3025" y="1"/>
                  </a:moveTo>
                  <a:lnTo>
                    <a:pt x="3025" y="1"/>
                  </a:lnTo>
                  <a:cubicBezTo>
                    <a:pt x="2875" y="68"/>
                    <a:pt x="2724" y="134"/>
                    <a:pt x="2591" y="218"/>
                  </a:cubicBezTo>
                  <a:cubicBezTo>
                    <a:pt x="2323" y="368"/>
                    <a:pt x="1956" y="552"/>
                    <a:pt x="1538" y="753"/>
                  </a:cubicBezTo>
                  <a:cubicBezTo>
                    <a:pt x="1120" y="953"/>
                    <a:pt x="736" y="1120"/>
                    <a:pt x="452" y="1237"/>
                  </a:cubicBezTo>
                  <a:cubicBezTo>
                    <a:pt x="302" y="1287"/>
                    <a:pt x="151" y="1354"/>
                    <a:pt x="1" y="1438"/>
                  </a:cubicBezTo>
                  <a:cubicBezTo>
                    <a:pt x="51" y="1421"/>
                    <a:pt x="84" y="1421"/>
                    <a:pt x="134" y="1404"/>
                  </a:cubicBezTo>
                  <a:cubicBezTo>
                    <a:pt x="218" y="1371"/>
                    <a:pt x="335" y="1337"/>
                    <a:pt x="469" y="1287"/>
                  </a:cubicBezTo>
                  <a:cubicBezTo>
                    <a:pt x="753" y="1170"/>
                    <a:pt x="1137" y="1020"/>
                    <a:pt x="1555" y="819"/>
                  </a:cubicBezTo>
                  <a:cubicBezTo>
                    <a:pt x="1989" y="619"/>
                    <a:pt x="2357" y="418"/>
                    <a:pt x="2607" y="268"/>
                  </a:cubicBezTo>
                  <a:cubicBezTo>
                    <a:pt x="2741" y="185"/>
                    <a:pt x="2841" y="118"/>
                    <a:pt x="2925" y="68"/>
                  </a:cubicBezTo>
                  <a:cubicBezTo>
                    <a:pt x="2958" y="51"/>
                    <a:pt x="2992" y="34"/>
                    <a:pt x="302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668;p60"/>
            <p:cNvSpPr/>
            <p:nvPr/>
          </p:nvSpPr>
          <p:spPr>
            <a:xfrm>
              <a:off x="3897790" y="4273289"/>
              <a:ext cx="27883" cy="24134"/>
            </a:xfrm>
            <a:custGeom>
              <a:avLst/>
              <a:gdLst/>
              <a:ahLst/>
              <a:cxnLst/>
              <a:rect l="l" t="t" r="r" b="b"/>
              <a:pathLst>
                <a:path w="870" h="753" extrusionOk="0">
                  <a:moveTo>
                    <a:pt x="870" y="1"/>
                  </a:moveTo>
                  <a:lnTo>
                    <a:pt x="870" y="1"/>
                  </a:lnTo>
                  <a:cubicBezTo>
                    <a:pt x="519" y="168"/>
                    <a:pt x="218" y="435"/>
                    <a:pt x="1" y="753"/>
                  </a:cubicBezTo>
                  <a:cubicBezTo>
                    <a:pt x="285" y="502"/>
                    <a:pt x="586" y="251"/>
                    <a:pt x="8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669;p60"/>
            <p:cNvSpPr/>
            <p:nvPr/>
          </p:nvSpPr>
          <p:spPr>
            <a:xfrm>
              <a:off x="3914392" y="4272744"/>
              <a:ext cx="11282" cy="32178"/>
            </a:xfrm>
            <a:custGeom>
              <a:avLst/>
              <a:gdLst/>
              <a:ahLst/>
              <a:cxnLst/>
              <a:rect l="l" t="t" r="r" b="b"/>
              <a:pathLst>
                <a:path w="352" h="1004" extrusionOk="0">
                  <a:moveTo>
                    <a:pt x="352" y="1"/>
                  </a:moveTo>
                  <a:cubicBezTo>
                    <a:pt x="184" y="318"/>
                    <a:pt x="68" y="669"/>
                    <a:pt x="1" y="1004"/>
                  </a:cubicBezTo>
                  <a:cubicBezTo>
                    <a:pt x="151" y="686"/>
                    <a:pt x="285" y="352"/>
                    <a:pt x="35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670;p60"/>
            <p:cNvSpPr/>
            <p:nvPr/>
          </p:nvSpPr>
          <p:spPr>
            <a:xfrm>
              <a:off x="4198227" y="4395399"/>
              <a:ext cx="35351" cy="34293"/>
            </a:xfrm>
            <a:custGeom>
              <a:avLst/>
              <a:gdLst/>
              <a:ahLst/>
              <a:cxnLst/>
              <a:rect l="l" t="t" r="r" b="b"/>
              <a:pathLst>
                <a:path w="1103" h="1070" extrusionOk="0">
                  <a:moveTo>
                    <a:pt x="34" y="0"/>
                  </a:moveTo>
                  <a:cubicBezTo>
                    <a:pt x="0" y="84"/>
                    <a:pt x="0" y="167"/>
                    <a:pt x="0" y="251"/>
                  </a:cubicBezTo>
                  <a:cubicBezTo>
                    <a:pt x="50" y="702"/>
                    <a:pt x="401" y="1053"/>
                    <a:pt x="852" y="1070"/>
                  </a:cubicBezTo>
                  <a:cubicBezTo>
                    <a:pt x="936" y="1070"/>
                    <a:pt x="1036" y="1053"/>
                    <a:pt x="1103" y="1019"/>
                  </a:cubicBezTo>
                  <a:cubicBezTo>
                    <a:pt x="1103" y="1016"/>
                    <a:pt x="1099" y="1015"/>
                    <a:pt x="1090" y="1015"/>
                  </a:cubicBezTo>
                  <a:cubicBezTo>
                    <a:pt x="1067" y="1015"/>
                    <a:pt x="1014" y="1024"/>
                    <a:pt x="940" y="1024"/>
                  </a:cubicBezTo>
                  <a:cubicBezTo>
                    <a:pt x="914" y="1024"/>
                    <a:pt x="884" y="1023"/>
                    <a:pt x="852" y="1019"/>
                  </a:cubicBezTo>
                  <a:cubicBezTo>
                    <a:pt x="451" y="969"/>
                    <a:pt x="117" y="652"/>
                    <a:pt x="50" y="251"/>
                  </a:cubicBezTo>
                  <a:cubicBezTo>
                    <a:pt x="34" y="100"/>
                    <a:pt x="50" y="0"/>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671;p60"/>
            <p:cNvSpPr/>
            <p:nvPr/>
          </p:nvSpPr>
          <p:spPr>
            <a:xfrm>
              <a:off x="3537933"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672;p60"/>
            <p:cNvSpPr/>
            <p:nvPr/>
          </p:nvSpPr>
          <p:spPr>
            <a:xfrm>
              <a:off x="3555592"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673;p60"/>
            <p:cNvSpPr/>
            <p:nvPr/>
          </p:nvSpPr>
          <p:spPr>
            <a:xfrm>
              <a:off x="357273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674;p60"/>
            <p:cNvSpPr/>
            <p:nvPr/>
          </p:nvSpPr>
          <p:spPr>
            <a:xfrm>
              <a:off x="3590398"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675;p60"/>
            <p:cNvSpPr/>
            <p:nvPr/>
          </p:nvSpPr>
          <p:spPr>
            <a:xfrm>
              <a:off x="3607545" y="4400207"/>
              <a:ext cx="9134" cy="2179"/>
            </a:xfrm>
            <a:custGeom>
              <a:avLst/>
              <a:gdLst/>
              <a:ahLst/>
              <a:cxnLst/>
              <a:rect l="l" t="t" r="r" b="b"/>
              <a:pathLst>
                <a:path w="285" h="68" extrusionOk="0">
                  <a:moveTo>
                    <a:pt x="134" y="1"/>
                  </a:moveTo>
                  <a:cubicBezTo>
                    <a:pt x="67" y="1"/>
                    <a:pt x="1" y="17"/>
                    <a:pt x="1" y="34"/>
                  </a:cubicBezTo>
                  <a:cubicBezTo>
                    <a:pt x="1" y="51"/>
                    <a:pt x="67" y="67"/>
                    <a:pt x="134" y="67"/>
                  </a:cubicBezTo>
                  <a:cubicBezTo>
                    <a:pt x="218" y="67"/>
                    <a:pt x="285" y="51"/>
                    <a:pt x="285" y="34"/>
                  </a:cubicBezTo>
                  <a:cubicBezTo>
                    <a:pt x="285"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676;p60"/>
            <p:cNvSpPr/>
            <p:nvPr/>
          </p:nvSpPr>
          <p:spPr>
            <a:xfrm>
              <a:off x="3625237"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677;p60"/>
            <p:cNvSpPr/>
            <p:nvPr/>
          </p:nvSpPr>
          <p:spPr>
            <a:xfrm>
              <a:off x="3642351"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78;p60"/>
            <p:cNvSpPr/>
            <p:nvPr/>
          </p:nvSpPr>
          <p:spPr>
            <a:xfrm>
              <a:off x="3660043"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79;p60"/>
            <p:cNvSpPr/>
            <p:nvPr/>
          </p:nvSpPr>
          <p:spPr>
            <a:xfrm>
              <a:off x="3677703" y="4400207"/>
              <a:ext cx="8589" cy="2179"/>
            </a:xfrm>
            <a:custGeom>
              <a:avLst/>
              <a:gdLst/>
              <a:ahLst/>
              <a:cxnLst/>
              <a:rect l="l" t="t" r="r" b="b"/>
              <a:pathLst>
                <a:path w="268" h="68" extrusionOk="0">
                  <a:moveTo>
                    <a:pt x="134" y="1"/>
                  </a:moveTo>
                  <a:cubicBezTo>
                    <a:pt x="51" y="1"/>
                    <a:pt x="0" y="17"/>
                    <a:pt x="0" y="34"/>
                  </a:cubicBezTo>
                  <a:cubicBezTo>
                    <a:pt x="0"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80;p60"/>
            <p:cNvSpPr/>
            <p:nvPr/>
          </p:nvSpPr>
          <p:spPr>
            <a:xfrm>
              <a:off x="3694849"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81;p60"/>
            <p:cNvSpPr/>
            <p:nvPr/>
          </p:nvSpPr>
          <p:spPr>
            <a:xfrm>
              <a:off x="3712509"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82;p60"/>
            <p:cNvSpPr/>
            <p:nvPr/>
          </p:nvSpPr>
          <p:spPr>
            <a:xfrm>
              <a:off x="3729656"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7" y="67"/>
                    <a:pt x="284" y="51"/>
                    <a:pt x="284" y="34"/>
                  </a:cubicBezTo>
                  <a:cubicBezTo>
                    <a:pt x="284" y="17"/>
                    <a:pt x="217"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83;p60"/>
            <p:cNvSpPr/>
            <p:nvPr/>
          </p:nvSpPr>
          <p:spPr>
            <a:xfrm>
              <a:off x="3747315"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684;p60"/>
            <p:cNvSpPr/>
            <p:nvPr/>
          </p:nvSpPr>
          <p:spPr>
            <a:xfrm>
              <a:off x="3764975" y="4400207"/>
              <a:ext cx="8621" cy="2179"/>
            </a:xfrm>
            <a:custGeom>
              <a:avLst/>
              <a:gdLst/>
              <a:ahLst/>
              <a:cxnLst/>
              <a:rect l="l" t="t" r="r" b="b"/>
              <a:pathLst>
                <a:path w="269" h="68" extrusionOk="0">
                  <a:moveTo>
                    <a:pt x="135" y="1"/>
                  </a:moveTo>
                  <a:cubicBezTo>
                    <a:pt x="51" y="1"/>
                    <a:pt x="1" y="17"/>
                    <a:pt x="1" y="34"/>
                  </a:cubicBezTo>
                  <a:cubicBezTo>
                    <a:pt x="1" y="51"/>
                    <a:pt x="51" y="67"/>
                    <a:pt x="135" y="67"/>
                  </a:cubicBezTo>
                  <a:cubicBezTo>
                    <a:pt x="201" y="67"/>
                    <a:pt x="268" y="51"/>
                    <a:pt x="268" y="34"/>
                  </a:cubicBezTo>
                  <a:cubicBezTo>
                    <a:pt x="268" y="17"/>
                    <a:pt x="201" y="1"/>
                    <a:pt x="13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685;p60"/>
            <p:cNvSpPr/>
            <p:nvPr/>
          </p:nvSpPr>
          <p:spPr>
            <a:xfrm>
              <a:off x="3782121"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686;p60"/>
            <p:cNvSpPr/>
            <p:nvPr/>
          </p:nvSpPr>
          <p:spPr>
            <a:xfrm>
              <a:off x="3799813"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687;p60"/>
            <p:cNvSpPr/>
            <p:nvPr/>
          </p:nvSpPr>
          <p:spPr>
            <a:xfrm>
              <a:off x="3816928"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688;p60"/>
            <p:cNvSpPr/>
            <p:nvPr/>
          </p:nvSpPr>
          <p:spPr>
            <a:xfrm>
              <a:off x="3834619"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689;p60"/>
            <p:cNvSpPr/>
            <p:nvPr/>
          </p:nvSpPr>
          <p:spPr>
            <a:xfrm>
              <a:off x="3851734"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690;p60"/>
            <p:cNvSpPr/>
            <p:nvPr/>
          </p:nvSpPr>
          <p:spPr>
            <a:xfrm>
              <a:off x="3869426"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7" y="51"/>
                    <a:pt x="267" y="34"/>
                  </a:cubicBezTo>
                  <a:cubicBezTo>
                    <a:pt x="267"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691;p60"/>
            <p:cNvSpPr/>
            <p:nvPr/>
          </p:nvSpPr>
          <p:spPr>
            <a:xfrm>
              <a:off x="3887085"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692;p60"/>
            <p:cNvSpPr/>
            <p:nvPr/>
          </p:nvSpPr>
          <p:spPr>
            <a:xfrm>
              <a:off x="3904232"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693;p60"/>
            <p:cNvSpPr/>
            <p:nvPr/>
          </p:nvSpPr>
          <p:spPr>
            <a:xfrm>
              <a:off x="3921892"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694;p60"/>
            <p:cNvSpPr/>
            <p:nvPr/>
          </p:nvSpPr>
          <p:spPr>
            <a:xfrm>
              <a:off x="3939038"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7" y="67"/>
                    <a:pt x="284" y="51"/>
                    <a:pt x="284" y="34"/>
                  </a:cubicBezTo>
                  <a:cubicBezTo>
                    <a:pt x="284"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4695;p60"/>
            <p:cNvSpPr/>
            <p:nvPr/>
          </p:nvSpPr>
          <p:spPr>
            <a:xfrm>
              <a:off x="3956698" y="4400207"/>
              <a:ext cx="8589" cy="2179"/>
            </a:xfrm>
            <a:custGeom>
              <a:avLst/>
              <a:gdLst/>
              <a:ahLst/>
              <a:cxnLst/>
              <a:rect l="l" t="t" r="r" b="b"/>
              <a:pathLst>
                <a:path w="268" h="68" extrusionOk="0">
                  <a:moveTo>
                    <a:pt x="134" y="1"/>
                  </a:moveTo>
                  <a:cubicBezTo>
                    <a:pt x="67" y="1"/>
                    <a:pt x="1" y="17"/>
                    <a:pt x="1" y="34"/>
                  </a:cubicBezTo>
                  <a:cubicBezTo>
                    <a:pt x="1" y="51"/>
                    <a:pt x="67"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4696;p60"/>
            <p:cNvSpPr/>
            <p:nvPr/>
          </p:nvSpPr>
          <p:spPr>
            <a:xfrm>
              <a:off x="3973845"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4697;p60"/>
            <p:cNvSpPr/>
            <p:nvPr/>
          </p:nvSpPr>
          <p:spPr>
            <a:xfrm>
              <a:off x="3991504"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4698;p60"/>
            <p:cNvSpPr/>
            <p:nvPr/>
          </p:nvSpPr>
          <p:spPr>
            <a:xfrm>
              <a:off x="4009196"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4699;p60"/>
            <p:cNvSpPr/>
            <p:nvPr/>
          </p:nvSpPr>
          <p:spPr>
            <a:xfrm>
              <a:off x="4026310" y="4400207"/>
              <a:ext cx="8621" cy="2179"/>
            </a:xfrm>
            <a:custGeom>
              <a:avLst/>
              <a:gdLst/>
              <a:ahLst/>
              <a:cxnLst/>
              <a:rect l="l" t="t" r="r" b="b"/>
              <a:pathLst>
                <a:path w="269" h="68" extrusionOk="0">
                  <a:moveTo>
                    <a:pt x="134" y="1"/>
                  </a:moveTo>
                  <a:cubicBezTo>
                    <a:pt x="68" y="1"/>
                    <a:pt x="1" y="17"/>
                    <a:pt x="1" y="34"/>
                  </a:cubicBezTo>
                  <a:cubicBezTo>
                    <a:pt x="1" y="51"/>
                    <a:pt x="68" y="67"/>
                    <a:pt x="134" y="67"/>
                  </a:cubicBezTo>
                  <a:cubicBezTo>
                    <a:pt x="218" y="67"/>
                    <a:pt x="268" y="51"/>
                    <a:pt x="268" y="34"/>
                  </a:cubicBezTo>
                  <a:cubicBezTo>
                    <a:pt x="268"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4700;p60"/>
            <p:cNvSpPr/>
            <p:nvPr/>
          </p:nvSpPr>
          <p:spPr>
            <a:xfrm>
              <a:off x="4044002" y="4400207"/>
              <a:ext cx="8589" cy="2179"/>
            </a:xfrm>
            <a:custGeom>
              <a:avLst/>
              <a:gdLst/>
              <a:ahLst/>
              <a:cxnLst/>
              <a:rect l="l" t="t" r="r" b="b"/>
              <a:pathLst>
                <a:path w="268" h="68" extrusionOk="0">
                  <a:moveTo>
                    <a:pt x="134" y="1"/>
                  </a:moveTo>
                  <a:cubicBezTo>
                    <a:pt x="50" y="1"/>
                    <a:pt x="0" y="17"/>
                    <a:pt x="0" y="34"/>
                  </a:cubicBezTo>
                  <a:cubicBezTo>
                    <a:pt x="0" y="51"/>
                    <a:pt x="50" y="67"/>
                    <a:pt x="134" y="67"/>
                  </a:cubicBezTo>
                  <a:cubicBezTo>
                    <a:pt x="201" y="67"/>
                    <a:pt x="267" y="51"/>
                    <a:pt x="267" y="34"/>
                  </a:cubicBezTo>
                  <a:cubicBezTo>
                    <a:pt x="267"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4701;p60"/>
            <p:cNvSpPr/>
            <p:nvPr/>
          </p:nvSpPr>
          <p:spPr>
            <a:xfrm>
              <a:off x="4061117" y="4400207"/>
              <a:ext cx="9134" cy="2179"/>
            </a:xfrm>
            <a:custGeom>
              <a:avLst/>
              <a:gdLst/>
              <a:ahLst/>
              <a:cxnLst/>
              <a:rect l="l" t="t" r="r" b="b"/>
              <a:pathLst>
                <a:path w="285" h="68" extrusionOk="0">
                  <a:moveTo>
                    <a:pt x="151" y="1"/>
                  </a:moveTo>
                  <a:cubicBezTo>
                    <a:pt x="68" y="1"/>
                    <a:pt x="1" y="17"/>
                    <a:pt x="1" y="34"/>
                  </a:cubicBezTo>
                  <a:cubicBezTo>
                    <a:pt x="1" y="51"/>
                    <a:pt x="68" y="67"/>
                    <a:pt x="151" y="67"/>
                  </a:cubicBezTo>
                  <a:cubicBezTo>
                    <a:pt x="218" y="67"/>
                    <a:pt x="285" y="51"/>
                    <a:pt x="285" y="34"/>
                  </a:cubicBezTo>
                  <a:cubicBezTo>
                    <a:pt x="285"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4702;p60"/>
            <p:cNvSpPr/>
            <p:nvPr/>
          </p:nvSpPr>
          <p:spPr>
            <a:xfrm>
              <a:off x="4078808"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4703;p60"/>
            <p:cNvSpPr/>
            <p:nvPr/>
          </p:nvSpPr>
          <p:spPr>
            <a:xfrm>
              <a:off x="4096468"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4704;p60"/>
            <p:cNvSpPr/>
            <p:nvPr/>
          </p:nvSpPr>
          <p:spPr>
            <a:xfrm>
              <a:off x="4113615" y="4400207"/>
              <a:ext cx="8589" cy="2179"/>
            </a:xfrm>
            <a:custGeom>
              <a:avLst/>
              <a:gdLst/>
              <a:ahLst/>
              <a:cxnLst/>
              <a:rect l="l" t="t" r="r" b="b"/>
              <a:pathLst>
                <a:path w="268" h="68" extrusionOk="0">
                  <a:moveTo>
                    <a:pt x="134" y="1"/>
                  </a:moveTo>
                  <a:cubicBezTo>
                    <a:pt x="67" y="1"/>
                    <a:pt x="0" y="17"/>
                    <a:pt x="0" y="34"/>
                  </a:cubicBezTo>
                  <a:cubicBezTo>
                    <a:pt x="0" y="51"/>
                    <a:pt x="67" y="67"/>
                    <a:pt x="134" y="67"/>
                  </a:cubicBezTo>
                  <a:cubicBezTo>
                    <a:pt x="217" y="67"/>
                    <a:pt x="268" y="51"/>
                    <a:pt x="268" y="34"/>
                  </a:cubicBezTo>
                  <a:cubicBezTo>
                    <a:pt x="268" y="17"/>
                    <a:pt x="217"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705;p60"/>
            <p:cNvSpPr/>
            <p:nvPr/>
          </p:nvSpPr>
          <p:spPr>
            <a:xfrm>
              <a:off x="4131274" y="4400207"/>
              <a:ext cx="8589" cy="2179"/>
            </a:xfrm>
            <a:custGeom>
              <a:avLst/>
              <a:gdLst/>
              <a:ahLst/>
              <a:cxnLst/>
              <a:rect l="l" t="t" r="r" b="b"/>
              <a:pathLst>
                <a:path w="268"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706;p60"/>
            <p:cNvSpPr/>
            <p:nvPr/>
          </p:nvSpPr>
          <p:spPr>
            <a:xfrm>
              <a:off x="4148421"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707;p60"/>
            <p:cNvSpPr/>
            <p:nvPr/>
          </p:nvSpPr>
          <p:spPr>
            <a:xfrm>
              <a:off x="4166080" y="4400207"/>
              <a:ext cx="8621" cy="2179"/>
            </a:xfrm>
            <a:custGeom>
              <a:avLst/>
              <a:gdLst/>
              <a:ahLst/>
              <a:cxnLst/>
              <a:rect l="l" t="t" r="r" b="b"/>
              <a:pathLst>
                <a:path w="269" h="68" extrusionOk="0">
                  <a:moveTo>
                    <a:pt x="134" y="1"/>
                  </a:moveTo>
                  <a:cubicBezTo>
                    <a:pt x="51"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708;p60"/>
            <p:cNvSpPr/>
            <p:nvPr/>
          </p:nvSpPr>
          <p:spPr>
            <a:xfrm>
              <a:off x="4183227" y="4400207"/>
              <a:ext cx="9134" cy="2179"/>
            </a:xfrm>
            <a:custGeom>
              <a:avLst/>
              <a:gdLst/>
              <a:ahLst/>
              <a:cxnLst/>
              <a:rect l="l" t="t" r="r" b="b"/>
              <a:pathLst>
                <a:path w="285" h="68" extrusionOk="0">
                  <a:moveTo>
                    <a:pt x="134" y="1"/>
                  </a:moveTo>
                  <a:cubicBezTo>
                    <a:pt x="67" y="1"/>
                    <a:pt x="0" y="17"/>
                    <a:pt x="0" y="34"/>
                  </a:cubicBezTo>
                  <a:cubicBezTo>
                    <a:pt x="0" y="51"/>
                    <a:pt x="67" y="67"/>
                    <a:pt x="134" y="67"/>
                  </a:cubicBezTo>
                  <a:cubicBezTo>
                    <a:pt x="218" y="67"/>
                    <a:pt x="284" y="51"/>
                    <a:pt x="284" y="34"/>
                  </a:cubicBezTo>
                  <a:cubicBezTo>
                    <a:pt x="284" y="17"/>
                    <a:pt x="218"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4709;p60"/>
            <p:cNvSpPr/>
            <p:nvPr/>
          </p:nvSpPr>
          <p:spPr>
            <a:xfrm>
              <a:off x="4200887" y="4400207"/>
              <a:ext cx="8621" cy="2179"/>
            </a:xfrm>
            <a:custGeom>
              <a:avLst/>
              <a:gdLst/>
              <a:ahLst/>
              <a:cxnLst/>
              <a:rect l="l" t="t" r="r" b="b"/>
              <a:pathLst>
                <a:path w="269" h="68" extrusionOk="0">
                  <a:moveTo>
                    <a:pt x="134" y="1"/>
                  </a:moveTo>
                  <a:cubicBezTo>
                    <a:pt x="68" y="1"/>
                    <a:pt x="1" y="17"/>
                    <a:pt x="1" y="34"/>
                  </a:cubicBezTo>
                  <a:cubicBezTo>
                    <a:pt x="1" y="51"/>
                    <a:pt x="51" y="67"/>
                    <a:pt x="134" y="67"/>
                  </a:cubicBezTo>
                  <a:cubicBezTo>
                    <a:pt x="201" y="67"/>
                    <a:pt x="268" y="51"/>
                    <a:pt x="268" y="34"/>
                  </a:cubicBezTo>
                  <a:cubicBezTo>
                    <a:pt x="268" y="17"/>
                    <a:pt x="201" y="1"/>
                    <a:pt x="1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4710;p60"/>
            <p:cNvSpPr/>
            <p:nvPr/>
          </p:nvSpPr>
          <p:spPr>
            <a:xfrm>
              <a:off x="4218034" y="4400207"/>
              <a:ext cx="9134" cy="2179"/>
            </a:xfrm>
            <a:custGeom>
              <a:avLst/>
              <a:gdLst/>
              <a:ahLst/>
              <a:cxnLst/>
              <a:rect l="l" t="t" r="r" b="b"/>
              <a:pathLst>
                <a:path w="285" h="68" extrusionOk="0">
                  <a:moveTo>
                    <a:pt x="151" y="1"/>
                  </a:moveTo>
                  <a:cubicBezTo>
                    <a:pt x="67" y="1"/>
                    <a:pt x="0" y="17"/>
                    <a:pt x="0" y="34"/>
                  </a:cubicBezTo>
                  <a:cubicBezTo>
                    <a:pt x="0" y="51"/>
                    <a:pt x="67" y="67"/>
                    <a:pt x="151" y="67"/>
                  </a:cubicBezTo>
                  <a:cubicBezTo>
                    <a:pt x="218" y="67"/>
                    <a:pt x="284" y="51"/>
                    <a:pt x="284" y="34"/>
                  </a:cubicBezTo>
                  <a:cubicBezTo>
                    <a:pt x="284" y="17"/>
                    <a:pt x="218" y="1"/>
                    <a:pt x="1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4711;p60"/>
            <p:cNvSpPr/>
            <p:nvPr/>
          </p:nvSpPr>
          <p:spPr>
            <a:xfrm>
              <a:off x="4235693" y="4400207"/>
              <a:ext cx="577" cy="2179"/>
            </a:xfrm>
            <a:custGeom>
              <a:avLst/>
              <a:gdLst/>
              <a:ahLst/>
              <a:cxnLst/>
              <a:rect l="l" t="t" r="r" b="b"/>
              <a:pathLst>
                <a:path w="18" h="68" extrusionOk="0">
                  <a:moveTo>
                    <a:pt x="1" y="1"/>
                  </a:moveTo>
                  <a:cubicBezTo>
                    <a:pt x="1" y="1"/>
                    <a:pt x="1" y="17"/>
                    <a:pt x="1" y="34"/>
                  </a:cubicBezTo>
                  <a:cubicBezTo>
                    <a:pt x="1" y="51"/>
                    <a:pt x="1" y="67"/>
                    <a:pt x="1" y="67"/>
                  </a:cubicBezTo>
                  <a:cubicBezTo>
                    <a:pt x="18" y="67"/>
                    <a:pt x="18" y="51"/>
                    <a:pt x="18" y="34"/>
                  </a:cubicBezTo>
                  <a:cubicBezTo>
                    <a:pt x="18" y="17"/>
                    <a:pt x="18" y="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4712;p60"/>
            <p:cNvSpPr/>
            <p:nvPr/>
          </p:nvSpPr>
          <p:spPr>
            <a:xfrm>
              <a:off x="3760167" y="4143550"/>
              <a:ext cx="5929" cy="7147"/>
            </a:xfrm>
            <a:custGeom>
              <a:avLst/>
              <a:gdLst/>
              <a:ahLst/>
              <a:cxnLst/>
              <a:rect l="l" t="t" r="r" b="b"/>
              <a:pathLst>
                <a:path w="185" h="223" extrusionOk="0">
                  <a:moveTo>
                    <a:pt x="12" y="1"/>
                  </a:moveTo>
                  <a:cubicBezTo>
                    <a:pt x="7" y="1"/>
                    <a:pt x="3" y="2"/>
                    <a:pt x="1" y="5"/>
                  </a:cubicBezTo>
                  <a:cubicBezTo>
                    <a:pt x="1" y="5"/>
                    <a:pt x="17" y="72"/>
                    <a:pt x="51" y="122"/>
                  </a:cubicBezTo>
                  <a:cubicBezTo>
                    <a:pt x="101" y="189"/>
                    <a:pt x="151" y="222"/>
                    <a:pt x="168" y="222"/>
                  </a:cubicBezTo>
                  <a:cubicBezTo>
                    <a:pt x="184" y="206"/>
                    <a:pt x="168" y="156"/>
                    <a:pt x="118" y="89"/>
                  </a:cubicBezTo>
                  <a:cubicBezTo>
                    <a:pt x="76" y="33"/>
                    <a:pt x="35" y="1"/>
                    <a:pt x="1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4713;p60"/>
            <p:cNvSpPr/>
            <p:nvPr/>
          </p:nvSpPr>
          <p:spPr>
            <a:xfrm>
              <a:off x="3769814" y="4157524"/>
              <a:ext cx="6442" cy="7243"/>
            </a:xfrm>
            <a:custGeom>
              <a:avLst/>
              <a:gdLst/>
              <a:ahLst/>
              <a:cxnLst/>
              <a:rect l="l" t="t" r="r" b="b"/>
              <a:pathLst>
                <a:path w="201" h="226" extrusionOk="0">
                  <a:moveTo>
                    <a:pt x="25" y="0"/>
                  </a:moveTo>
                  <a:cubicBezTo>
                    <a:pt x="22" y="0"/>
                    <a:pt x="19" y="1"/>
                    <a:pt x="17" y="4"/>
                  </a:cubicBezTo>
                  <a:cubicBezTo>
                    <a:pt x="0" y="20"/>
                    <a:pt x="34" y="70"/>
                    <a:pt x="67" y="137"/>
                  </a:cubicBezTo>
                  <a:cubicBezTo>
                    <a:pt x="109" y="193"/>
                    <a:pt x="150" y="225"/>
                    <a:pt x="173" y="225"/>
                  </a:cubicBezTo>
                  <a:cubicBezTo>
                    <a:pt x="177" y="225"/>
                    <a:pt x="181" y="224"/>
                    <a:pt x="184" y="221"/>
                  </a:cubicBezTo>
                  <a:cubicBezTo>
                    <a:pt x="201" y="221"/>
                    <a:pt x="167" y="154"/>
                    <a:pt x="134" y="104"/>
                  </a:cubicBezTo>
                  <a:cubicBezTo>
                    <a:pt x="90" y="46"/>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4714;p60"/>
            <p:cNvSpPr/>
            <p:nvPr/>
          </p:nvSpPr>
          <p:spPr>
            <a:xfrm>
              <a:off x="3779974" y="4171947"/>
              <a:ext cx="5929" cy="7243"/>
            </a:xfrm>
            <a:custGeom>
              <a:avLst/>
              <a:gdLst/>
              <a:ahLst/>
              <a:cxnLst/>
              <a:rect l="l" t="t" r="r" b="b"/>
              <a:pathLst>
                <a:path w="185" h="226" extrusionOk="0">
                  <a:moveTo>
                    <a:pt x="29" y="1"/>
                  </a:moveTo>
                  <a:cubicBezTo>
                    <a:pt x="24" y="1"/>
                    <a:pt x="20" y="2"/>
                    <a:pt x="18" y="5"/>
                  </a:cubicBezTo>
                  <a:cubicBezTo>
                    <a:pt x="1" y="5"/>
                    <a:pt x="34" y="72"/>
                    <a:pt x="68" y="138"/>
                  </a:cubicBezTo>
                  <a:cubicBezTo>
                    <a:pt x="111" y="182"/>
                    <a:pt x="154" y="225"/>
                    <a:pt x="176" y="225"/>
                  </a:cubicBezTo>
                  <a:cubicBezTo>
                    <a:pt x="180" y="225"/>
                    <a:pt x="182" y="224"/>
                    <a:pt x="185" y="222"/>
                  </a:cubicBezTo>
                  <a:cubicBezTo>
                    <a:pt x="185" y="205"/>
                    <a:pt x="168" y="155"/>
                    <a:pt x="134" y="88"/>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4715;p60"/>
            <p:cNvSpPr/>
            <p:nvPr/>
          </p:nvSpPr>
          <p:spPr>
            <a:xfrm>
              <a:off x="3790166" y="4186017"/>
              <a:ext cx="5929" cy="7532"/>
            </a:xfrm>
            <a:custGeom>
              <a:avLst/>
              <a:gdLst/>
              <a:ahLst/>
              <a:cxnLst/>
              <a:rect l="l" t="t" r="r" b="b"/>
              <a:pathLst>
                <a:path w="185" h="235" extrusionOk="0">
                  <a:moveTo>
                    <a:pt x="17" y="0"/>
                  </a:moveTo>
                  <a:cubicBezTo>
                    <a:pt x="0" y="17"/>
                    <a:pt x="17" y="84"/>
                    <a:pt x="67" y="134"/>
                  </a:cubicBezTo>
                  <a:cubicBezTo>
                    <a:pt x="117" y="201"/>
                    <a:pt x="151" y="234"/>
                    <a:pt x="167" y="234"/>
                  </a:cubicBezTo>
                  <a:cubicBezTo>
                    <a:pt x="184" y="217"/>
                    <a:pt x="167" y="151"/>
                    <a:pt x="117" y="100"/>
                  </a:cubicBezTo>
                  <a:cubicBezTo>
                    <a:pt x="84" y="34"/>
                    <a:pt x="34"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4716;p60"/>
            <p:cNvSpPr/>
            <p:nvPr/>
          </p:nvSpPr>
          <p:spPr>
            <a:xfrm>
              <a:off x="3800326" y="4200375"/>
              <a:ext cx="5929" cy="7179"/>
            </a:xfrm>
            <a:custGeom>
              <a:avLst/>
              <a:gdLst/>
              <a:ahLst/>
              <a:cxnLst/>
              <a:rect l="l" t="t" r="r" b="b"/>
              <a:pathLst>
                <a:path w="185" h="224" extrusionOk="0">
                  <a:moveTo>
                    <a:pt x="26" y="0"/>
                  </a:moveTo>
                  <a:cubicBezTo>
                    <a:pt x="23" y="0"/>
                    <a:pt x="20" y="1"/>
                    <a:pt x="17" y="3"/>
                  </a:cubicBezTo>
                  <a:cubicBezTo>
                    <a:pt x="1" y="20"/>
                    <a:pt x="17" y="70"/>
                    <a:pt x="68" y="137"/>
                  </a:cubicBezTo>
                  <a:cubicBezTo>
                    <a:pt x="97" y="180"/>
                    <a:pt x="138" y="224"/>
                    <a:pt x="159" y="224"/>
                  </a:cubicBezTo>
                  <a:cubicBezTo>
                    <a:pt x="163" y="224"/>
                    <a:pt x="166" y="223"/>
                    <a:pt x="168" y="221"/>
                  </a:cubicBezTo>
                  <a:cubicBezTo>
                    <a:pt x="185" y="221"/>
                    <a:pt x="168" y="154"/>
                    <a:pt x="118" y="87"/>
                  </a:cubicBezTo>
                  <a:cubicBezTo>
                    <a:pt x="89" y="43"/>
                    <a:pt x="47" y="0"/>
                    <a:pt x="2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4717;p60"/>
            <p:cNvSpPr/>
            <p:nvPr/>
          </p:nvSpPr>
          <p:spPr>
            <a:xfrm>
              <a:off x="3810518" y="4214798"/>
              <a:ext cx="5897" cy="7115"/>
            </a:xfrm>
            <a:custGeom>
              <a:avLst/>
              <a:gdLst/>
              <a:ahLst/>
              <a:cxnLst/>
              <a:rect l="l" t="t" r="r" b="b"/>
              <a:pathLst>
                <a:path w="184" h="222" extrusionOk="0">
                  <a:moveTo>
                    <a:pt x="27" y="0"/>
                  </a:moveTo>
                  <a:cubicBezTo>
                    <a:pt x="23" y="0"/>
                    <a:pt x="20" y="2"/>
                    <a:pt x="17" y="4"/>
                  </a:cubicBezTo>
                  <a:cubicBezTo>
                    <a:pt x="0" y="4"/>
                    <a:pt x="17" y="71"/>
                    <a:pt x="67" y="121"/>
                  </a:cubicBezTo>
                  <a:cubicBezTo>
                    <a:pt x="100" y="188"/>
                    <a:pt x="151" y="222"/>
                    <a:pt x="167" y="222"/>
                  </a:cubicBezTo>
                  <a:cubicBezTo>
                    <a:pt x="184" y="205"/>
                    <a:pt x="167" y="155"/>
                    <a:pt x="117" y="88"/>
                  </a:cubicBezTo>
                  <a:cubicBezTo>
                    <a:pt x="76" y="33"/>
                    <a:pt x="46"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4718;p60"/>
            <p:cNvSpPr/>
            <p:nvPr/>
          </p:nvSpPr>
          <p:spPr>
            <a:xfrm>
              <a:off x="3820133" y="4228739"/>
              <a:ext cx="6474" cy="7243"/>
            </a:xfrm>
            <a:custGeom>
              <a:avLst/>
              <a:gdLst/>
              <a:ahLst/>
              <a:cxnLst/>
              <a:rect l="l" t="t" r="r" b="b"/>
              <a:pathLst>
                <a:path w="202" h="226" extrusionOk="0">
                  <a:moveTo>
                    <a:pt x="26" y="1"/>
                  </a:moveTo>
                  <a:cubicBezTo>
                    <a:pt x="23" y="1"/>
                    <a:pt x="20" y="2"/>
                    <a:pt x="18" y="4"/>
                  </a:cubicBezTo>
                  <a:cubicBezTo>
                    <a:pt x="1" y="21"/>
                    <a:pt x="34" y="71"/>
                    <a:pt x="68" y="138"/>
                  </a:cubicBezTo>
                  <a:cubicBezTo>
                    <a:pt x="109" y="193"/>
                    <a:pt x="151" y="225"/>
                    <a:pt x="173" y="225"/>
                  </a:cubicBezTo>
                  <a:cubicBezTo>
                    <a:pt x="178" y="225"/>
                    <a:pt x="182" y="224"/>
                    <a:pt x="185" y="221"/>
                  </a:cubicBezTo>
                  <a:cubicBezTo>
                    <a:pt x="201" y="221"/>
                    <a:pt x="168" y="154"/>
                    <a:pt x="135" y="104"/>
                  </a:cubicBezTo>
                  <a:cubicBezTo>
                    <a:pt x="91" y="46"/>
                    <a:pt x="48" y="1"/>
                    <a:pt x="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4719;p60"/>
            <p:cNvSpPr/>
            <p:nvPr/>
          </p:nvSpPr>
          <p:spPr>
            <a:xfrm>
              <a:off x="3830325" y="4243162"/>
              <a:ext cx="6442" cy="7243"/>
            </a:xfrm>
            <a:custGeom>
              <a:avLst/>
              <a:gdLst/>
              <a:ahLst/>
              <a:cxnLst/>
              <a:rect l="l" t="t" r="r" b="b"/>
              <a:pathLst>
                <a:path w="201" h="226" extrusionOk="0">
                  <a:moveTo>
                    <a:pt x="29" y="1"/>
                  </a:moveTo>
                  <a:cubicBezTo>
                    <a:pt x="24" y="1"/>
                    <a:pt x="20" y="2"/>
                    <a:pt x="17" y="5"/>
                  </a:cubicBezTo>
                  <a:cubicBezTo>
                    <a:pt x="0" y="5"/>
                    <a:pt x="34" y="72"/>
                    <a:pt x="67" y="139"/>
                  </a:cubicBezTo>
                  <a:cubicBezTo>
                    <a:pt x="111" y="182"/>
                    <a:pt x="154" y="226"/>
                    <a:pt x="176" y="226"/>
                  </a:cubicBezTo>
                  <a:cubicBezTo>
                    <a:pt x="179" y="226"/>
                    <a:pt x="182" y="224"/>
                    <a:pt x="184" y="222"/>
                  </a:cubicBezTo>
                  <a:cubicBezTo>
                    <a:pt x="201" y="206"/>
                    <a:pt x="168" y="155"/>
                    <a:pt x="134" y="89"/>
                  </a:cubicBezTo>
                  <a:cubicBezTo>
                    <a:pt x="93" y="33"/>
                    <a:pt x="51"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4720;p60"/>
            <p:cNvSpPr/>
            <p:nvPr/>
          </p:nvSpPr>
          <p:spPr>
            <a:xfrm>
              <a:off x="3840485" y="4257232"/>
              <a:ext cx="5929" cy="7532"/>
            </a:xfrm>
            <a:custGeom>
              <a:avLst/>
              <a:gdLst/>
              <a:ahLst/>
              <a:cxnLst/>
              <a:rect l="l" t="t" r="r" b="b"/>
              <a:pathLst>
                <a:path w="185" h="235" extrusionOk="0">
                  <a:moveTo>
                    <a:pt x="18" y="0"/>
                  </a:moveTo>
                  <a:cubicBezTo>
                    <a:pt x="1" y="17"/>
                    <a:pt x="18" y="84"/>
                    <a:pt x="68" y="134"/>
                  </a:cubicBezTo>
                  <a:cubicBezTo>
                    <a:pt x="118" y="201"/>
                    <a:pt x="168" y="234"/>
                    <a:pt x="185" y="234"/>
                  </a:cubicBezTo>
                  <a:cubicBezTo>
                    <a:pt x="185" y="218"/>
                    <a:pt x="168" y="151"/>
                    <a:pt x="135" y="101"/>
                  </a:cubicBezTo>
                  <a:cubicBezTo>
                    <a:pt x="84" y="34"/>
                    <a:pt x="34"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4721;p60"/>
            <p:cNvSpPr/>
            <p:nvPr/>
          </p:nvSpPr>
          <p:spPr>
            <a:xfrm>
              <a:off x="3850676" y="4271590"/>
              <a:ext cx="5929" cy="7211"/>
            </a:xfrm>
            <a:custGeom>
              <a:avLst/>
              <a:gdLst/>
              <a:ahLst/>
              <a:cxnLst/>
              <a:rect l="l" t="t" r="r" b="b"/>
              <a:pathLst>
                <a:path w="185" h="225" extrusionOk="0">
                  <a:moveTo>
                    <a:pt x="25" y="0"/>
                  </a:moveTo>
                  <a:cubicBezTo>
                    <a:pt x="22" y="0"/>
                    <a:pt x="19" y="1"/>
                    <a:pt x="17" y="4"/>
                  </a:cubicBezTo>
                  <a:cubicBezTo>
                    <a:pt x="0" y="20"/>
                    <a:pt x="17" y="70"/>
                    <a:pt x="67" y="137"/>
                  </a:cubicBezTo>
                  <a:cubicBezTo>
                    <a:pt x="96" y="181"/>
                    <a:pt x="138" y="224"/>
                    <a:pt x="159" y="224"/>
                  </a:cubicBezTo>
                  <a:cubicBezTo>
                    <a:pt x="162" y="224"/>
                    <a:pt x="165" y="223"/>
                    <a:pt x="167" y="221"/>
                  </a:cubicBezTo>
                  <a:cubicBezTo>
                    <a:pt x="184" y="221"/>
                    <a:pt x="167" y="154"/>
                    <a:pt x="117" y="87"/>
                  </a:cubicBezTo>
                  <a:cubicBezTo>
                    <a:pt x="88" y="44"/>
                    <a:pt x="47" y="0"/>
                    <a:pt x="2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4722;p60"/>
            <p:cNvSpPr/>
            <p:nvPr/>
          </p:nvSpPr>
          <p:spPr>
            <a:xfrm>
              <a:off x="3860836" y="4286013"/>
              <a:ext cx="5929" cy="7115"/>
            </a:xfrm>
            <a:custGeom>
              <a:avLst/>
              <a:gdLst/>
              <a:ahLst/>
              <a:cxnLst/>
              <a:rect l="l" t="t" r="r" b="b"/>
              <a:pathLst>
                <a:path w="185" h="222" extrusionOk="0">
                  <a:moveTo>
                    <a:pt x="29" y="0"/>
                  </a:moveTo>
                  <a:cubicBezTo>
                    <a:pt x="24" y="0"/>
                    <a:pt x="20" y="2"/>
                    <a:pt x="18" y="5"/>
                  </a:cubicBezTo>
                  <a:cubicBezTo>
                    <a:pt x="1" y="5"/>
                    <a:pt x="18" y="72"/>
                    <a:pt x="68" y="122"/>
                  </a:cubicBezTo>
                  <a:cubicBezTo>
                    <a:pt x="101" y="188"/>
                    <a:pt x="151" y="222"/>
                    <a:pt x="168" y="222"/>
                  </a:cubicBezTo>
                  <a:cubicBezTo>
                    <a:pt x="185" y="205"/>
                    <a:pt x="168" y="155"/>
                    <a:pt x="118" y="88"/>
                  </a:cubicBezTo>
                  <a:cubicBezTo>
                    <a:pt x="90" y="33"/>
                    <a:pt x="51" y="0"/>
                    <a:pt x="2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4723;p60"/>
            <p:cNvSpPr/>
            <p:nvPr/>
          </p:nvSpPr>
          <p:spPr>
            <a:xfrm>
              <a:off x="3871028" y="4299954"/>
              <a:ext cx="5929" cy="7243"/>
            </a:xfrm>
            <a:custGeom>
              <a:avLst/>
              <a:gdLst/>
              <a:ahLst/>
              <a:cxnLst/>
              <a:rect l="l" t="t" r="r" b="b"/>
              <a:pathLst>
                <a:path w="185" h="226" extrusionOk="0">
                  <a:moveTo>
                    <a:pt x="9" y="1"/>
                  </a:moveTo>
                  <a:cubicBezTo>
                    <a:pt x="5" y="1"/>
                    <a:pt x="2" y="2"/>
                    <a:pt x="0" y="4"/>
                  </a:cubicBezTo>
                  <a:cubicBezTo>
                    <a:pt x="0" y="21"/>
                    <a:pt x="17" y="71"/>
                    <a:pt x="50" y="138"/>
                  </a:cubicBezTo>
                  <a:cubicBezTo>
                    <a:pt x="92" y="193"/>
                    <a:pt x="133" y="226"/>
                    <a:pt x="156" y="226"/>
                  </a:cubicBezTo>
                  <a:cubicBezTo>
                    <a:pt x="161" y="226"/>
                    <a:pt x="164" y="224"/>
                    <a:pt x="167" y="221"/>
                  </a:cubicBezTo>
                  <a:cubicBezTo>
                    <a:pt x="184" y="221"/>
                    <a:pt x="167" y="155"/>
                    <a:pt x="117" y="104"/>
                  </a:cubicBezTo>
                  <a:cubicBezTo>
                    <a:pt x="74" y="46"/>
                    <a:pt x="30" y="1"/>
                    <a:pt x="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4724;p60"/>
            <p:cNvSpPr/>
            <p:nvPr/>
          </p:nvSpPr>
          <p:spPr>
            <a:xfrm>
              <a:off x="3881188" y="4313992"/>
              <a:ext cx="6474" cy="7147"/>
            </a:xfrm>
            <a:custGeom>
              <a:avLst/>
              <a:gdLst/>
              <a:ahLst/>
              <a:cxnLst/>
              <a:rect l="l" t="t" r="r" b="b"/>
              <a:pathLst>
                <a:path w="202" h="223" extrusionOk="0">
                  <a:moveTo>
                    <a:pt x="17" y="1"/>
                  </a:moveTo>
                  <a:cubicBezTo>
                    <a:pt x="1" y="17"/>
                    <a:pt x="17" y="84"/>
                    <a:pt x="68" y="134"/>
                  </a:cubicBezTo>
                  <a:cubicBezTo>
                    <a:pt x="109" y="190"/>
                    <a:pt x="151" y="222"/>
                    <a:pt x="173" y="222"/>
                  </a:cubicBezTo>
                  <a:cubicBezTo>
                    <a:pt x="178" y="222"/>
                    <a:pt x="182" y="221"/>
                    <a:pt x="185" y="218"/>
                  </a:cubicBezTo>
                  <a:cubicBezTo>
                    <a:pt x="201" y="201"/>
                    <a:pt x="168" y="151"/>
                    <a:pt x="134" y="84"/>
                  </a:cubicBezTo>
                  <a:cubicBezTo>
                    <a:pt x="84" y="34"/>
                    <a:pt x="34"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4725;p60"/>
            <p:cNvSpPr/>
            <p:nvPr/>
          </p:nvSpPr>
          <p:spPr>
            <a:xfrm>
              <a:off x="3892438" y="4327229"/>
              <a:ext cx="7532" cy="6218"/>
            </a:xfrm>
            <a:custGeom>
              <a:avLst/>
              <a:gdLst/>
              <a:ahLst/>
              <a:cxnLst/>
              <a:rect l="l" t="t" r="r" b="b"/>
              <a:pathLst>
                <a:path w="235" h="194" extrusionOk="0">
                  <a:moveTo>
                    <a:pt x="29" y="1"/>
                  </a:moveTo>
                  <a:cubicBezTo>
                    <a:pt x="24" y="1"/>
                    <a:pt x="20" y="2"/>
                    <a:pt x="17" y="5"/>
                  </a:cubicBezTo>
                  <a:cubicBezTo>
                    <a:pt x="1" y="22"/>
                    <a:pt x="51" y="72"/>
                    <a:pt x="101" y="122"/>
                  </a:cubicBezTo>
                  <a:cubicBezTo>
                    <a:pt x="142" y="163"/>
                    <a:pt x="195" y="193"/>
                    <a:pt x="221" y="193"/>
                  </a:cubicBezTo>
                  <a:cubicBezTo>
                    <a:pt x="227" y="193"/>
                    <a:pt x="232" y="192"/>
                    <a:pt x="235" y="189"/>
                  </a:cubicBezTo>
                  <a:cubicBezTo>
                    <a:pt x="235" y="172"/>
                    <a:pt x="201" y="122"/>
                    <a:pt x="151" y="72"/>
                  </a:cubicBezTo>
                  <a:cubicBezTo>
                    <a:pt x="96" y="31"/>
                    <a:pt x="52" y="1"/>
                    <a:pt x="2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4726;p60"/>
            <p:cNvSpPr/>
            <p:nvPr/>
          </p:nvSpPr>
          <p:spPr>
            <a:xfrm>
              <a:off x="3906379" y="4337870"/>
              <a:ext cx="8589" cy="4199"/>
            </a:xfrm>
            <a:custGeom>
              <a:avLst/>
              <a:gdLst/>
              <a:ahLst/>
              <a:cxnLst/>
              <a:rect l="l" t="t" r="r" b="b"/>
              <a:pathLst>
                <a:path w="268" h="131" extrusionOk="0">
                  <a:moveTo>
                    <a:pt x="40" y="1"/>
                  </a:moveTo>
                  <a:cubicBezTo>
                    <a:pt x="29" y="1"/>
                    <a:pt x="22" y="3"/>
                    <a:pt x="17" y="7"/>
                  </a:cubicBezTo>
                  <a:cubicBezTo>
                    <a:pt x="0" y="24"/>
                    <a:pt x="50" y="58"/>
                    <a:pt x="117" y="91"/>
                  </a:cubicBezTo>
                  <a:cubicBezTo>
                    <a:pt x="166" y="115"/>
                    <a:pt x="215" y="131"/>
                    <a:pt x="244" y="131"/>
                  </a:cubicBezTo>
                  <a:cubicBezTo>
                    <a:pt x="255" y="131"/>
                    <a:pt x="263" y="129"/>
                    <a:pt x="267" y="124"/>
                  </a:cubicBezTo>
                  <a:cubicBezTo>
                    <a:pt x="267" y="108"/>
                    <a:pt x="217" y="58"/>
                    <a:pt x="150" y="24"/>
                  </a:cubicBezTo>
                  <a:cubicBezTo>
                    <a:pt x="103" y="12"/>
                    <a:pt x="64" y="1"/>
                    <a:pt x="4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4727;p60"/>
            <p:cNvSpPr/>
            <p:nvPr/>
          </p:nvSpPr>
          <p:spPr>
            <a:xfrm>
              <a:off x="4500234" y="4235278"/>
              <a:ext cx="362037" cy="238388"/>
            </a:xfrm>
            <a:custGeom>
              <a:avLst/>
              <a:gdLst/>
              <a:ahLst/>
              <a:cxnLst/>
              <a:rect l="l" t="t" r="r" b="b"/>
              <a:pathLst>
                <a:path w="11296" h="7438" extrusionOk="0">
                  <a:moveTo>
                    <a:pt x="2290" y="0"/>
                  </a:moveTo>
                  <a:lnTo>
                    <a:pt x="1" y="17"/>
                  </a:lnTo>
                  <a:cubicBezTo>
                    <a:pt x="1" y="17"/>
                    <a:pt x="302" y="3225"/>
                    <a:pt x="1304" y="5782"/>
                  </a:cubicBezTo>
                  <a:cubicBezTo>
                    <a:pt x="1838" y="7135"/>
                    <a:pt x="4036" y="7437"/>
                    <a:pt x="5893" y="7437"/>
                  </a:cubicBezTo>
                  <a:cubicBezTo>
                    <a:pt x="7176" y="7437"/>
                    <a:pt x="8295" y="7293"/>
                    <a:pt x="8589" y="7252"/>
                  </a:cubicBezTo>
                  <a:cubicBezTo>
                    <a:pt x="9140" y="7252"/>
                    <a:pt x="9692" y="7235"/>
                    <a:pt x="10243" y="7185"/>
                  </a:cubicBezTo>
                  <a:cubicBezTo>
                    <a:pt x="10878" y="7102"/>
                    <a:pt x="10878" y="7035"/>
                    <a:pt x="10861" y="6968"/>
                  </a:cubicBezTo>
                  <a:cubicBezTo>
                    <a:pt x="10844" y="6915"/>
                    <a:pt x="10755" y="6898"/>
                    <a:pt x="10636" y="6898"/>
                  </a:cubicBezTo>
                  <a:cubicBezTo>
                    <a:pt x="10434" y="6898"/>
                    <a:pt x="10146" y="6947"/>
                    <a:pt x="9987" y="6947"/>
                  </a:cubicBezTo>
                  <a:cubicBezTo>
                    <a:pt x="9889" y="6947"/>
                    <a:pt x="9841" y="6929"/>
                    <a:pt x="9892" y="6868"/>
                  </a:cubicBezTo>
                  <a:cubicBezTo>
                    <a:pt x="10093" y="6667"/>
                    <a:pt x="11262" y="6634"/>
                    <a:pt x="11196" y="6433"/>
                  </a:cubicBezTo>
                  <a:cubicBezTo>
                    <a:pt x="11168" y="6360"/>
                    <a:pt x="11064" y="6333"/>
                    <a:pt x="10925" y="6333"/>
                  </a:cubicBezTo>
                  <a:cubicBezTo>
                    <a:pt x="10555" y="6333"/>
                    <a:pt x="9936" y="6526"/>
                    <a:pt x="9876" y="6550"/>
                  </a:cubicBezTo>
                  <a:cubicBezTo>
                    <a:pt x="9870" y="6551"/>
                    <a:pt x="9865" y="6551"/>
                    <a:pt x="9860" y="6551"/>
                  </a:cubicBezTo>
                  <a:cubicBezTo>
                    <a:pt x="9771" y="6551"/>
                    <a:pt x="9730" y="6416"/>
                    <a:pt x="9825" y="6400"/>
                  </a:cubicBezTo>
                  <a:cubicBezTo>
                    <a:pt x="9959" y="6383"/>
                    <a:pt x="11296" y="6116"/>
                    <a:pt x="11196" y="5848"/>
                  </a:cubicBezTo>
                  <a:cubicBezTo>
                    <a:pt x="11176" y="5790"/>
                    <a:pt x="11126" y="5772"/>
                    <a:pt x="11072" y="5772"/>
                  </a:cubicBezTo>
                  <a:cubicBezTo>
                    <a:pt x="10988" y="5772"/>
                    <a:pt x="10895" y="5815"/>
                    <a:pt x="10895" y="5815"/>
                  </a:cubicBezTo>
                  <a:cubicBezTo>
                    <a:pt x="10895" y="5815"/>
                    <a:pt x="10022" y="6063"/>
                    <a:pt x="9723" y="6063"/>
                  </a:cubicBezTo>
                  <a:cubicBezTo>
                    <a:pt x="9666" y="6063"/>
                    <a:pt x="9630" y="6054"/>
                    <a:pt x="9625" y="6032"/>
                  </a:cubicBezTo>
                  <a:cubicBezTo>
                    <a:pt x="9575" y="5915"/>
                    <a:pt x="10293" y="5681"/>
                    <a:pt x="10544" y="5614"/>
                  </a:cubicBezTo>
                  <a:cubicBezTo>
                    <a:pt x="10795" y="5564"/>
                    <a:pt x="10861" y="5414"/>
                    <a:pt x="10744" y="5330"/>
                  </a:cubicBezTo>
                  <a:cubicBezTo>
                    <a:pt x="10731" y="5320"/>
                    <a:pt x="10700" y="5315"/>
                    <a:pt x="10656" y="5315"/>
                  </a:cubicBezTo>
                  <a:cubicBezTo>
                    <a:pt x="10427" y="5315"/>
                    <a:pt x="9855" y="5441"/>
                    <a:pt x="9658" y="5497"/>
                  </a:cubicBezTo>
                  <a:cubicBezTo>
                    <a:pt x="9520" y="5534"/>
                    <a:pt x="9253" y="5612"/>
                    <a:pt x="9085" y="5612"/>
                  </a:cubicBezTo>
                  <a:cubicBezTo>
                    <a:pt x="8950" y="5612"/>
                    <a:pt x="8878" y="5562"/>
                    <a:pt x="8990" y="5397"/>
                  </a:cubicBezTo>
                  <a:cubicBezTo>
                    <a:pt x="9241" y="5030"/>
                    <a:pt x="9308" y="4645"/>
                    <a:pt x="9241" y="4545"/>
                  </a:cubicBezTo>
                  <a:cubicBezTo>
                    <a:pt x="9213" y="4496"/>
                    <a:pt x="9167" y="4474"/>
                    <a:pt x="9123" y="4474"/>
                  </a:cubicBezTo>
                  <a:cubicBezTo>
                    <a:pt x="9060" y="4474"/>
                    <a:pt x="9000" y="4517"/>
                    <a:pt x="8990" y="4595"/>
                  </a:cubicBezTo>
                  <a:cubicBezTo>
                    <a:pt x="8957" y="4746"/>
                    <a:pt x="8890" y="4879"/>
                    <a:pt x="8823" y="5013"/>
                  </a:cubicBezTo>
                  <a:cubicBezTo>
                    <a:pt x="8756" y="5113"/>
                    <a:pt x="8673" y="5213"/>
                    <a:pt x="8589" y="5280"/>
                  </a:cubicBezTo>
                  <a:cubicBezTo>
                    <a:pt x="8506" y="5364"/>
                    <a:pt x="8422" y="5414"/>
                    <a:pt x="8355" y="5481"/>
                  </a:cubicBezTo>
                  <a:cubicBezTo>
                    <a:pt x="8128" y="5538"/>
                    <a:pt x="7285" y="5728"/>
                    <a:pt x="6268" y="5728"/>
                  </a:cubicBezTo>
                  <a:cubicBezTo>
                    <a:pt x="5490" y="5728"/>
                    <a:pt x="4610" y="5616"/>
                    <a:pt x="3827" y="5247"/>
                  </a:cubicBezTo>
                  <a:cubicBezTo>
                    <a:pt x="2908" y="4829"/>
                    <a:pt x="2290" y="0"/>
                    <a:pt x="229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4728;p60"/>
            <p:cNvSpPr/>
            <p:nvPr/>
          </p:nvSpPr>
          <p:spPr>
            <a:xfrm>
              <a:off x="4479369" y="4180152"/>
              <a:ext cx="125348" cy="168679"/>
            </a:xfrm>
            <a:custGeom>
              <a:avLst/>
              <a:gdLst/>
              <a:ahLst/>
              <a:cxnLst/>
              <a:rect l="l" t="t" r="r" b="b"/>
              <a:pathLst>
                <a:path w="3911" h="5263" extrusionOk="0">
                  <a:moveTo>
                    <a:pt x="1738" y="0"/>
                  </a:moveTo>
                  <a:cubicBezTo>
                    <a:pt x="1330" y="0"/>
                    <a:pt x="935" y="223"/>
                    <a:pt x="602" y="618"/>
                  </a:cubicBezTo>
                  <a:cubicBezTo>
                    <a:pt x="0" y="1303"/>
                    <a:pt x="368" y="5263"/>
                    <a:pt x="368" y="5263"/>
                  </a:cubicBezTo>
                  <a:lnTo>
                    <a:pt x="3910" y="4143"/>
                  </a:lnTo>
                  <a:lnTo>
                    <a:pt x="3208" y="1353"/>
                  </a:lnTo>
                  <a:cubicBezTo>
                    <a:pt x="3108" y="952"/>
                    <a:pt x="2874" y="568"/>
                    <a:pt x="2540" y="300"/>
                  </a:cubicBezTo>
                  <a:cubicBezTo>
                    <a:pt x="2276" y="96"/>
                    <a:pt x="2004" y="0"/>
                    <a:pt x="173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4729;p60"/>
            <p:cNvSpPr/>
            <p:nvPr/>
          </p:nvSpPr>
          <p:spPr>
            <a:xfrm>
              <a:off x="4490619" y="4000607"/>
              <a:ext cx="158391" cy="97047"/>
            </a:xfrm>
            <a:custGeom>
              <a:avLst/>
              <a:gdLst/>
              <a:ahLst/>
              <a:cxnLst/>
              <a:rect l="l" t="t" r="r" b="b"/>
              <a:pathLst>
                <a:path w="4942" h="3028" extrusionOk="0">
                  <a:moveTo>
                    <a:pt x="3618" y="1"/>
                  </a:moveTo>
                  <a:cubicBezTo>
                    <a:pt x="3497" y="1"/>
                    <a:pt x="3370" y="23"/>
                    <a:pt x="3242" y="71"/>
                  </a:cubicBezTo>
                  <a:cubicBezTo>
                    <a:pt x="3058" y="154"/>
                    <a:pt x="2874" y="238"/>
                    <a:pt x="2673" y="288"/>
                  </a:cubicBezTo>
                  <a:cubicBezTo>
                    <a:pt x="2634" y="291"/>
                    <a:pt x="2595" y="292"/>
                    <a:pt x="2557" y="292"/>
                  </a:cubicBezTo>
                  <a:cubicBezTo>
                    <a:pt x="2362" y="292"/>
                    <a:pt x="2167" y="257"/>
                    <a:pt x="1972" y="188"/>
                  </a:cubicBezTo>
                  <a:cubicBezTo>
                    <a:pt x="1903" y="163"/>
                    <a:pt x="1834" y="152"/>
                    <a:pt x="1765" y="152"/>
                  </a:cubicBezTo>
                  <a:cubicBezTo>
                    <a:pt x="1599" y="152"/>
                    <a:pt x="1438" y="220"/>
                    <a:pt x="1320" y="338"/>
                  </a:cubicBezTo>
                  <a:cubicBezTo>
                    <a:pt x="1220" y="455"/>
                    <a:pt x="1203" y="639"/>
                    <a:pt x="1086" y="739"/>
                  </a:cubicBezTo>
                  <a:cubicBezTo>
                    <a:pt x="991" y="816"/>
                    <a:pt x="868" y="821"/>
                    <a:pt x="743" y="821"/>
                  </a:cubicBezTo>
                  <a:cubicBezTo>
                    <a:pt x="722" y="821"/>
                    <a:pt x="701" y="821"/>
                    <a:pt x="680" y="821"/>
                  </a:cubicBezTo>
                  <a:cubicBezTo>
                    <a:pt x="607" y="821"/>
                    <a:pt x="535" y="823"/>
                    <a:pt x="468" y="839"/>
                  </a:cubicBezTo>
                  <a:cubicBezTo>
                    <a:pt x="251" y="890"/>
                    <a:pt x="100" y="1040"/>
                    <a:pt x="34" y="1257"/>
                  </a:cubicBezTo>
                  <a:cubicBezTo>
                    <a:pt x="0" y="1458"/>
                    <a:pt x="50" y="1675"/>
                    <a:pt x="184" y="1842"/>
                  </a:cubicBezTo>
                  <a:cubicBezTo>
                    <a:pt x="284" y="1909"/>
                    <a:pt x="351" y="2009"/>
                    <a:pt x="401" y="2109"/>
                  </a:cubicBezTo>
                  <a:cubicBezTo>
                    <a:pt x="435" y="2276"/>
                    <a:pt x="418" y="2427"/>
                    <a:pt x="351" y="2577"/>
                  </a:cubicBezTo>
                  <a:cubicBezTo>
                    <a:pt x="318" y="2728"/>
                    <a:pt x="318" y="2911"/>
                    <a:pt x="451" y="2995"/>
                  </a:cubicBezTo>
                  <a:cubicBezTo>
                    <a:pt x="489" y="3017"/>
                    <a:pt x="527" y="3027"/>
                    <a:pt x="565" y="3027"/>
                  </a:cubicBezTo>
                  <a:cubicBezTo>
                    <a:pt x="695" y="3027"/>
                    <a:pt x="808" y="2907"/>
                    <a:pt x="769" y="2778"/>
                  </a:cubicBezTo>
                  <a:lnTo>
                    <a:pt x="4144" y="1892"/>
                  </a:lnTo>
                  <a:cubicBezTo>
                    <a:pt x="4294" y="1842"/>
                    <a:pt x="4411" y="1725"/>
                    <a:pt x="4495" y="1591"/>
                  </a:cubicBezTo>
                  <a:cubicBezTo>
                    <a:pt x="4942" y="871"/>
                    <a:pt x="4381" y="1"/>
                    <a:pt x="36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4730;p60"/>
            <p:cNvSpPr/>
            <p:nvPr/>
          </p:nvSpPr>
          <p:spPr>
            <a:xfrm>
              <a:off x="4506676" y="4038202"/>
              <a:ext cx="119450" cy="184800"/>
            </a:xfrm>
            <a:custGeom>
              <a:avLst/>
              <a:gdLst/>
              <a:ahLst/>
              <a:cxnLst/>
              <a:rect l="l" t="t" r="r" b="b"/>
              <a:pathLst>
                <a:path w="3727" h="5766" extrusionOk="0">
                  <a:moveTo>
                    <a:pt x="2081" y="1"/>
                  </a:moveTo>
                  <a:cubicBezTo>
                    <a:pt x="1512" y="1"/>
                    <a:pt x="944" y="151"/>
                    <a:pt x="435" y="452"/>
                  </a:cubicBezTo>
                  <a:lnTo>
                    <a:pt x="284" y="535"/>
                  </a:lnTo>
                  <a:lnTo>
                    <a:pt x="0" y="5648"/>
                  </a:lnTo>
                  <a:lnTo>
                    <a:pt x="2256" y="5765"/>
                  </a:lnTo>
                  <a:cubicBezTo>
                    <a:pt x="2306" y="5498"/>
                    <a:pt x="2406" y="4495"/>
                    <a:pt x="2406" y="4495"/>
                  </a:cubicBezTo>
                  <a:cubicBezTo>
                    <a:pt x="2406" y="4495"/>
                    <a:pt x="3359" y="4462"/>
                    <a:pt x="3492" y="3543"/>
                  </a:cubicBezTo>
                  <a:cubicBezTo>
                    <a:pt x="3626" y="2607"/>
                    <a:pt x="3726" y="452"/>
                    <a:pt x="3726" y="452"/>
                  </a:cubicBezTo>
                  <a:cubicBezTo>
                    <a:pt x="3217" y="151"/>
                    <a:pt x="2649" y="1"/>
                    <a:pt x="20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4731;p60"/>
            <p:cNvSpPr/>
            <p:nvPr/>
          </p:nvSpPr>
          <p:spPr>
            <a:xfrm>
              <a:off x="4610550" y="4092110"/>
              <a:ext cx="11025" cy="8782"/>
            </a:xfrm>
            <a:custGeom>
              <a:avLst/>
              <a:gdLst/>
              <a:ahLst/>
              <a:cxnLst/>
              <a:rect l="l" t="t" r="r" b="b"/>
              <a:pathLst>
                <a:path w="344" h="274" extrusionOk="0">
                  <a:moveTo>
                    <a:pt x="170" y="0"/>
                  </a:moveTo>
                  <a:cubicBezTo>
                    <a:pt x="158" y="0"/>
                    <a:pt x="146" y="2"/>
                    <a:pt x="134" y="6"/>
                  </a:cubicBezTo>
                  <a:cubicBezTo>
                    <a:pt x="18" y="56"/>
                    <a:pt x="1" y="207"/>
                    <a:pt x="101" y="257"/>
                  </a:cubicBezTo>
                  <a:cubicBezTo>
                    <a:pt x="129" y="268"/>
                    <a:pt x="155" y="274"/>
                    <a:pt x="178" y="274"/>
                  </a:cubicBezTo>
                  <a:cubicBezTo>
                    <a:pt x="225" y="274"/>
                    <a:pt x="263" y="251"/>
                    <a:pt x="285" y="207"/>
                  </a:cubicBezTo>
                  <a:cubicBezTo>
                    <a:pt x="344" y="104"/>
                    <a:pt x="260"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4732;p60"/>
            <p:cNvSpPr/>
            <p:nvPr/>
          </p:nvSpPr>
          <p:spPr>
            <a:xfrm>
              <a:off x="4605742" y="4091661"/>
              <a:ext cx="15031" cy="6602"/>
            </a:xfrm>
            <a:custGeom>
              <a:avLst/>
              <a:gdLst/>
              <a:ahLst/>
              <a:cxnLst/>
              <a:rect l="l" t="t" r="r" b="b"/>
              <a:pathLst>
                <a:path w="469" h="206" extrusionOk="0">
                  <a:moveTo>
                    <a:pt x="292" y="1"/>
                  </a:moveTo>
                  <a:cubicBezTo>
                    <a:pt x="192" y="1"/>
                    <a:pt x="95" y="47"/>
                    <a:pt x="34" y="120"/>
                  </a:cubicBezTo>
                  <a:cubicBezTo>
                    <a:pt x="0" y="171"/>
                    <a:pt x="0" y="204"/>
                    <a:pt x="0" y="204"/>
                  </a:cubicBezTo>
                  <a:cubicBezTo>
                    <a:pt x="2" y="205"/>
                    <a:pt x="3" y="206"/>
                    <a:pt x="5" y="206"/>
                  </a:cubicBezTo>
                  <a:cubicBezTo>
                    <a:pt x="28" y="206"/>
                    <a:pt x="94" y="118"/>
                    <a:pt x="218" y="87"/>
                  </a:cubicBezTo>
                  <a:cubicBezTo>
                    <a:pt x="248" y="78"/>
                    <a:pt x="279" y="75"/>
                    <a:pt x="307" y="75"/>
                  </a:cubicBezTo>
                  <a:cubicBezTo>
                    <a:pt x="371" y="75"/>
                    <a:pt x="425" y="91"/>
                    <a:pt x="444" y="91"/>
                  </a:cubicBezTo>
                  <a:cubicBezTo>
                    <a:pt x="449" y="91"/>
                    <a:pt x="452" y="90"/>
                    <a:pt x="452" y="87"/>
                  </a:cubicBezTo>
                  <a:cubicBezTo>
                    <a:pt x="468" y="70"/>
                    <a:pt x="435" y="54"/>
                    <a:pt x="401" y="20"/>
                  </a:cubicBezTo>
                  <a:cubicBezTo>
                    <a:pt x="366" y="7"/>
                    <a:pt x="329" y="1"/>
                    <a:pt x="2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4733;p60"/>
            <p:cNvSpPr/>
            <p:nvPr/>
          </p:nvSpPr>
          <p:spPr>
            <a:xfrm>
              <a:off x="4566353" y="4089514"/>
              <a:ext cx="10512" cy="8846"/>
            </a:xfrm>
            <a:custGeom>
              <a:avLst/>
              <a:gdLst/>
              <a:ahLst/>
              <a:cxnLst/>
              <a:rect l="l" t="t" r="r" b="b"/>
              <a:pathLst>
                <a:path w="328" h="276" extrusionOk="0">
                  <a:moveTo>
                    <a:pt x="166" y="0"/>
                  </a:moveTo>
                  <a:cubicBezTo>
                    <a:pt x="106" y="0"/>
                    <a:pt x="41" y="46"/>
                    <a:pt x="26" y="104"/>
                  </a:cubicBezTo>
                  <a:cubicBezTo>
                    <a:pt x="0" y="195"/>
                    <a:pt x="65" y="276"/>
                    <a:pt x="151" y="276"/>
                  </a:cubicBezTo>
                  <a:cubicBezTo>
                    <a:pt x="175" y="276"/>
                    <a:pt x="201" y="269"/>
                    <a:pt x="227" y="254"/>
                  </a:cubicBezTo>
                  <a:cubicBezTo>
                    <a:pt x="327" y="204"/>
                    <a:pt x="310" y="37"/>
                    <a:pt x="194" y="4"/>
                  </a:cubicBezTo>
                  <a:cubicBezTo>
                    <a:pt x="185" y="1"/>
                    <a:pt x="176"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4734;p60"/>
            <p:cNvSpPr/>
            <p:nvPr/>
          </p:nvSpPr>
          <p:spPr>
            <a:xfrm>
              <a:off x="4560231" y="4089514"/>
              <a:ext cx="15544" cy="6634"/>
            </a:xfrm>
            <a:custGeom>
              <a:avLst/>
              <a:gdLst/>
              <a:ahLst/>
              <a:cxnLst/>
              <a:rect l="l" t="t" r="r" b="b"/>
              <a:pathLst>
                <a:path w="485" h="207" extrusionOk="0">
                  <a:moveTo>
                    <a:pt x="302" y="1"/>
                  </a:moveTo>
                  <a:cubicBezTo>
                    <a:pt x="208" y="1"/>
                    <a:pt x="111" y="47"/>
                    <a:pt x="50" y="121"/>
                  </a:cubicBezTo>
                  <a:cubicBezTo>
                    <a:pt x="17" y="171"/>
                    <a:pt x="0" y="204"/>
                    <a:pt x="17" y="204"/>
                  </a:cubicBezTo>
                  <a:cubicBezTo>
                    <a:pt x="18" y="205"/>
                    <a:pt x="20" y="206"/>
                    <a:pt x="22" y="206"/>
                  </a:cubicBezTo>
                  <a:cubicBezTo>
                    <a:pt x="44" y="206"/>
                    <a:pt x="111" y="118"/>
                    <a:pt x="234" y="87"/>
                  </a:cubicBezTo>
                  <a:cubicBezTo>
                    <a:pt x="265" y="78"/>
                    <a:pt x="295" y="75"/>
                    <a:pt x="324" y="75"/>
                  </a:cubicBezTo>
                  <a:cubicBezTo>
                    <a:pt x="388" y="75"/>
                    <a:pt x="441" y="91"/>
                    <a:pt x="461" y="91"/>
                  </a:cubicBezTo>
                  <a:cubicBezTo>
                    <a:pt x="465" y="91"/>
                    <a:pt x="468" y="90"/>
                    <a:pt x="468" y="87"/>
                  </a:cubicBezTo>
                  <a:cubicBezTo>
                    <a:pt x="485" y="71"/>
                    <a:pt x="451" y="54"/>
                    <a:pt x="401" y="20"/>
                  </a:cubicBezTo>
                  <a:cubicBezTo>
                    <a:pt x="370" y="7"/>
                    <a:pt x="336" y="1"/>
                    <a:pt x="3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4735;p60"/>
            <p:cNvSpPr/>
            <p:nvPr/>
          </p:nvSpPr>
          <p:spPr>
            <a:xfrm>
              <a:off x="4588083" y="4094963"/>
              <a:ext cx="11250" cy="37402"/>
            </a:xfrm>
            <a:custGeom>
              <a:avLst/>
              <a:gdLst/>
              <a:ahLst/>
              <a:cxnLst/>
              <a:rect l="l" t="t" r="r" b="b"/>
              <a:pathLst>
                <a:path w="351" h="1167" extrusionOk="0">
                  <a:moveTo>
                    <a:pt x="67" y="1"/>
                  </a:moveTo>
                  <a:lnTo>
                    <a:pt x="67" y="1"/>
                  </a:lnTo>
                  <a:cubicBezTo>
                    <a:pt x="84" y="251"/>
                    <a:pt x="134" y="485"/>
                    <a:pt x="201" y="719"/>
                  </a:cubicBezTo>
                  <a:lnTo>
                    <a:pt x="267" y="987"/>
                  </a:lnTo>
                  <a:cubicBezTo>
                    <a:pt x="284" y="1020"/>
                    <a:pt x="284" y="1053"/>
                    <a:pt x="267" y="1087"/>
                  </a:cubicBezTo>
                  <a:cubicBezTo>
                    <a:pt x="267" y="1104"/>
                    <a:pt x="251" y="1104"/>
                    <a:pt x="217" y="1104"/>
                  </a:cubicBezTo>
                  <a:cubicBezTo>
                    <a:pt x="134" y="1104"/>
                    <a:pt x="67" y="1104"/>
                    <a:pt x="0" y="1120"/>
                  </a:cubicBezTo>
                  <a:cubicBezTo>
                    <a:pt x="67" y="1154"/>
                    <a:pt x="134" y="1154"/>
                    <a:pt x="201" y="1154"/>
                  </a:cubicBezTo>
                  <a:cubicBezTo>
                    <a:pt x="217" y="1162"/>
                    <a:pt x="230" y="1166"/>
                    <a:pt x="240" y="1166"/>
                  </a:cubicBezTo>
                  <a:cubicBezTo>
                    <a:pt x="251" y="1166"/>
                    <a:pt x="259" y="1162"/>
                    <a:pt x="267" y="1154"/>
                  </a:cubicBezTo>
                  <a:cubicBezTo>
                    <a:pt x="301" y="1154"/>
                    <a:pt x="318" y="1137"/>
                    <a:pt x="334" y="1120"/>
                  </a:cubicBezTo>
                  <a:cubicBezTo>
                    <a:pt x="351" y="1070"/>
                    <a:pt x="351" y="1020"/>
                    <a:pt x="334" y="970"/>
                  </a:cubicBezTo>
                  <a:lnTo>
                    <a:pt x="267" y="703"/>
                  </a:lnTo>
                  <a:cubicBezTo>
                    <a:pt x="217" y="469"/>
                    <a:pt x="150" y="235"/>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4736;p60"/>
            <p:cNvSpPr/>
            <p:nvPr/>
          </p:nvSpPr>
          <p:spPr>
            <a:xfrm>
              <a:off x="4570936" y="4134064"/>
              <a:ext cx="22531" cy="12339"/>
            </a:xfrm>
            <a:custGeom>
              <a:avLst/>
              <a:gdLst/>
              <a:ahLst/>
              <a:cxnLst/>
              <a:rect l="l" t="t" r="r" b="b"/>
              <a:pathLst>
                <a:path w="703" h="385" extrusionOk="0">
                  <a:moveTo>
                    <a:pt x="101" y="0"/>
                  </a:moveTo>
                  <a:cubicBezTo>
                    <a:pt x="101" y="1"/>
                    <a:pt x="0" y="201"/>
                    <a:pt x="268" y="351"/>
                  </a:cubicBezTo>
                  <a:cubicBezTo>
                    <a:pt x="318" y="374"/>
                    <a:pt x="372" y="385"/>
                    <a:pt x="425" y="385"/>
                  </a:cubicBezTo>
                  <a:cubicBezTo>
                    <a:pt x="531" y="385"/>
                    <a:pt x="635" y="340"/>
                    <a:pt x="702" y="251"/>
                  </a:cubicBezTo>
                  <a:cubicBezTo>
                    <a:pt x="485" y="201"/>
                    <a:pt x="284" y="117"/>
                    <a:pt x="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4737;p60"/>
            <p:cNvSpPr/>
            <p:nvPr/>
          </p:nvSpPr>
          <p:spPr>
            <a:xfrm>
              <a:off x="4546290" y="4165665"/>
              <a:ext cx="37531" cy="23589"/>
            </a:xfrm>
            <a:custGeom>
              <a:avLst/>
              <a:gdLst/>
              <a:ahLst/>
              <a:cxnLst/>
              <a:rect l="l" t="t" r="r" b="b"/>
              <a:pathLst>
                <a:path w="1171" h="736" extrusionOk="0">
                  <a:moveTo>
                    <a:pt x="1" y="0"/>
                  </a:moveTo>
                  <a:lnTo>
                    <a:pt x="1" y="0"/>
                  </a:lnTo>
                  <a:cubicBezTo>
                    <a:pt x="1" y="0"/>
                    <a:pt x="201" y="702"/>
                    <a:pt x="1154" y="735"/>
                  </a:cubicBezTo>
                  <a:lnTo>
                    <a:pt x="1170" y="502"/>
                  </a:lnTo>
                  <a:cubicBezTo>
                    <a:pt x="753" y="451"/>
                    <a:pt x="335" y="284"/>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4738;p60"/>
            <p:cNvSpPr/>
            <p:nvPr/>
          </p:nvSpPr>
          <p:spPr>
            <a:xfrm>
              <a:off x="4500234" y="4030190"/>
              <a:ext cx="127495" cy="66472"/>
            </a:xfrm>
            <a:custGeom>
              <a:avLst/>
              <a:gdLst/>
              <a:ahLst/>
              <a:cxnLst/>
              <a:rect l="l" t="t" r="r" b="b"/>
              <a:pathLst>
                <a:path w="3978" h="2074" extrusionOk="0">
                  <a:moveTo>
                    <a:pt x="2307" y="0"/>
                  </a:moveTo>
                  <a:lnTo>
                    <a:pt x="1271" y="134"/>
                  </a:lnTo>
                  <a:lnTo>
                    <a:pt x="318" y="535"/>
                  </a:lnTo>
                  <a:cubicBezTo>
                    <a:pt x="318" y="535"/>
                    <a:pt x="1" y="2005"/>
                    <a:pt x="385" y="2072"/>
                  </a:cubicBezTo>
                  <a:cubicBezTo>
                    <a:pt x="394" y="2073"/>
                    <a:pt x="403" y="2074"/>
                    <a:pt x="412" y="2074"/>
                  </a:cubicBezTo>
                  <a:cubicBezTo>
                    <a:pt x="754" y="2074"/>
                    <a:pt x="769" y="1153"/>
                    <a:pt x="769" y="1153"/>
                  </a:cubicBezTo>
                  <a:cubicBezTo>
                    <a:pt x="1271" y="1036"/>
                    <a:pt x="1321" y="535"/>
                    <a:pt x="1454" y="451"/>
                  </a:cubicBezTo>
                  <a:cubicBezTo>
                    <a:pt x="1479" y="430"/>
                    <a:pt x="1524" y="420"/>
                    <a:pt x="1584" y="420"/>
                  </a:cubicBezTo>
                  <a:cubicBezTo>
                    <a:pt x="1808" y="420"/>
                    <a:pt x="2239" y="558"/>
                    <a:pt x="2607" y="769"/>
                  </a:cubicBezTo>
                  <a:cubicBezTo>
                    <a:pt x="2866" y="930"/>
                    <a:pt x="3152" y="1015"/>
                    <a:pt x="3443" y="1015"/>
                  </a:cubicBezTo>
                  <a:cubicBezTo>
                    <a:pt x="3604" y="1015"/>
                    <a:pt x="3767" y="989"/>
                    <a:pt x="3927" y="936"/>
                  </a:cubicBezTo>
                  <a:lnTo>
                    <a:pt x="3977" y="434"/>
                  </a:lnTo>
                  <a:lnTo>
                    <a:pt x="3259" y="184"/>
                  </a:lnTo>
                  <a:lnTo>
                    <a:pt x="23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4739;p60"/>
            <p:cNvSpPr/>
            <p:nvPr/>
          </p:nvSpPr>
          <p:spPr>
            <a:xfrm>
              <a:off x="4491965" y="4084739"/>
              <a:ext cx="23300" cy="31762"/>
            </a:xfrm>
            <a:custGeom>
              <a:avLst/>
              <a:gdLst/>
              <a:ahLst/>
              <a:cxnLst/>
              <a:rect l="l" t="t" r="r" b="b"/>
              <a:pathLst>
                <a:path w="727" h="991" extrusionOk="0">
                  <a:moveTo>
                    <a:pt x="443" y="1"/>
                  </a:moveTo>
                  <a:cubicBezTo>
                    <a:pt x="274" y="1"/>
                    <a:pt x="85" y="85"/>
                    <a:pt x="58" y="437"/>
                  </a:cubicBezTo>
                  <a:cubicBezTo>
                    <a:pt x="0" y="726"/>
                    <a:pt x="231" y="991"/>
                    <a:pt x="511" y="991"/>
                  </a:cubicBezTo>
                  <a:cubicBezTo>
                    <a:pt x="554" y="991"/>
                    <a:pt x="599" y="985"/>
                    <a:pt x="643" y="971"/>
                  </a:cubicBezTo>
                  <a:cubicBezTo>
                    <a:pt x="659" y="956"/>
                    <a:pt x="717" y="188"/>
                    <a:pt x="726" y="68"/>
                  </a:cubicBezTo>
                  <a:lnTo>
                    <a:pt x="726" y="68"/>
                  </a:lnTo>
                  <a:cubicBezTo>
                    <a:pt x="726" y="69"/>
                    <a:pt x="726" y="69"/>
                    <a:pt x="727" y="69"/>
                  </a:cubicBezTo>
                  <a:lnTo>
                    <a:pt x="727" y="52"/>
                  </a:lnTo>
                  <a:cubicBezTo>
                    <a:pt x="727" y="52"/>
                    <a:pt x="726" y="58"/>
                    <a:pt x="726" y="68"/>
                  </a:cubicBezTo>
                  <a:lnTo>
                    <a:pt x="726" y="68"/>
                  </a:lnTo>
                  <a:cubicBezTo>
                    <a:pt x="710" y="57"/>
                    <a:pt x="583" y="1"/>
                    <a:pt x="44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4740;p60"/>
            <p:cNvSpPr/>
            <p:nvPr/>
          </p:nvSpPr>
          <p:spPr>
            <a:xfrm>
              <a:off x="4498118" y="4091213"/>
              <a:ext cx="9134" cy="18108"/>
            </a:xfrm>
            <a:custGeom>
              <a:avLst/>
              <a:gdLst/>
              <a:ahLst/>
              <a:cxnLst/>
              <a:rect l="l" t="t" r="r" b="b"/>
              <a:pathLst>
                <a:path w="285" h="565" extrusionOk="0">
                  <a:moveTo>
                    <a:pt x="201" y="1"/>
                  </a:moveTo>
                  <a:cubicBezTo>
                    <a:pt x="150" y="1"/>
                    <a:pt x="100" y="34"/>
                    <a:pt x="84" y="84"/>
                  </a:cubicBezTo>
                  <a:cubicBezTo>
                    <a:pt x="50" y="134"/>
                    <a:pt x="33" y="201"/>
                    <a:pt x="17" y="268"/>
                  </a:cubicBezTo>
                  <a:cubicBezTo>
                    <a:pt x="0" y="385"/>
                    <a:pt x="50" y="485"/>
                    <a:pt x="150" y="552"/>
                  </a:cubicBezTo>
                  <a:cubicBezTo>
                    <a:pt x="167" y="561"/>
                    <a:pt x="188" y="565"/>
                    <a:pt x="209" y="565"/>
                  </a:cubicBezTo>
                  <a:cubicBezTo>
                    <a:pt x="230" y="565"/>
                    <a:pt x="251" y="561"/>
                    <a:pt x="267" y="552"/>
                  </a:cubicBezTo>
                  <a:cubicBezTo>
                    <a:pt x="284" y="535"/>
                    <a:pt x="284" y="519"/>
                    <a:pt x="284" y="519"/>
                  </a:cubicBezTo>
                  <a:lnTo>
                    <a:pt x="284" y="519"/>
                  </a:lnTo>
                  <a:cubicBezTo>
                    <a:pt x="284" y="519"/>
                    <a:pt x="267" y="519"/>
                    <a:pt x="251" y="535"/>
                  </a:cubicBezTo>
                  <a:cubicBezTo>
                    <a:pt x="217" y="535"/>
                    <a:pt x="201" y="535"/>
                    <a:pt x="167" y="519"/>
                  </a:cubicBezTo>
                  <a:cubicBezTo>
                    <a:pt x="84" y="469"/>
                    <a:pt x="50" y="368"/>
                    <a:pt x="67" y="268"/>
                  </a:cubicBezTo>
                  <a:cubicBezTo>
                    <a:pt x="67" y="201"/>
                    <a:pt x="84" y="151"/>
                    <a:pt x="117" y="101"/>
                  </a:cubicBezTo>
                  <a:cubicBezTo>
                    <a:pt x="134" y="68"/>
                    <a:pt x="167" y="34"/>
                    <a:pt x="201" y="34"/>
                  </a:cubicBezTo>
                  <a:cubicBezTo>
                    <a:pt x="209" y="30"/>
                    <a:pt x="217" y="28"/>
                    <a:pt x="224" y="28"/>
                  </a:cubicBezTo>
                  <a:cubicBezTo>
                    <a:pt x="243" y="28"/>
                    <a:pt x="255" y="43"/>
                    <a:pt x="267" y="68"/>
                  </a:cubicBezTo>
                  <a:cubicBezTo>
                    <a:pt x="267" y="84"/>
                    <a:pt x="267" y="101"/>
                    <a:pt x="267" y="101"/>
                  </a:cubicBezTo>
                  <a:cubicBezTo>
                    <a:pt x="267" y="101"/>
                    <a:pt x="284" y="84"/>
                    <a:pt x="284" y="68"/>
                  </a:cubicBezTo>
                  <a:cubicBezTo>
                    <a:pt x="284" y="51"/>
                    <a:pt x="267" y="34"/>
                    <a:pt x="267" y="18"/>
                  </a:cubicBezTo>
                  <a:cubicBezTo>
                    <a:pt x="251" y="1"/>
                    <a:pt x="217"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4741;p60"/>
            <p:cNvSpPr/>
            <p:nvPr/>
          </p:nvSpPr>
          <p:spPr>
            <a:xfrm>
              <a:off x="4509336" y="4020863"/>
              <a:ext cx="12884" cy="6666"/>
            </a:xfrm>
            <a:custGeom>
              <a:avLst/>
              <a:gdLst/>
              <a:ahLst/>
              <a:cxnLst/>
              <a:rect l="l" t="t" r="r" b="b"/>
              <a:pathLst>
                <a:path w="402" h="208" extrusionOk="0">
                  <a:moveTo>
                    <a:pt x="87" y="0"/>
                  </a:moveTo>
                  <a:cubicBezTo>
                    <a:pt x="36" y="0"/>
                    <a:pt x="1" y="15"/>
                    <a:pt x="1" y="24"/>
                  </a:cubicBezTo>
                  <a:cubicBezTo>
                    <a:pt x="18" y="57"/>
                    <a:pt x="101" y="57"/>
                    <a:pt x="201" y="107"/>
                  </a:cubicBezTo>
                  <a:cubicBezTo>
                    <a:pt x="318" y="141"/>
                    <a:pt x="368" y="207"/>
                    <a:pt x="385" y="207"/>
                  </a:cubicBezTo>
                  <a:cubicBezTo>
                    <a:pt x="402" y="191"/>
                    <a:pt x="368" y="91"/>
                    <a:pt x="235" y="40"/>
                  </a:cubicBezTo>
                  <a:cubicBezTo>
                    <a:pt x="182" y="10"/>
                    <a:pt x="129" y="0"/>
                    <a:pt x="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4742;p60"/>
            <p:cNvSpPr/>
            <p:nvPr/>
          </p:nvSpPr>
          <p:spPr>
            <a:xfrm>
              <a:off x="4520586" y="4010351"/>
              <a:ext cx="4872" cy="18781"/>
            </a:xfrm>
            <a:custGeom>
              <a:avLst/>
              <a:gdLst/>
              <a:ahLst/>
              <a:cxnLst/>
              <a:rect l="l" t="t" r="r" b="b"/>
              <a:pathLst>
                <a:path w="152" h="586" extrusionOk="0">
                  <a:moveTo>
                    <a:pt x="68" y="1"/>
                  </a:moveTo>
                  <a:cubicBezTo>
                    <a:pt x="17" y="84"/>
                    <a:pt x="1" y="201"/>
                    <a:pt x="17" y="302"/>
                  </a:cubicBezTo>
                  <a:cubicBezTo>
                    <a:pt x="17" y="485"/>
                    <a:pt x="118" y="586"/>
                    <a:pt x="134" y="586"/>
                  </a:cubicBezTo>
                  <a:cubicBezTo>
                    <a:pt x="151" y="569"/>
                    <a:pt x="101" y="452"/>
                    <a:pt x="84" y="302"/>
                  </a:cubicBezTo>
                  <a:cubicBezTo>
                    <a:pt x="68" y="134"/>
                    <a:pt x="8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4743;p60"/>
            <p:cNvSpPr/>
            <p:nvPr/>
          </p:nvSpPr>
          <p:spPr>
            <a:xfrm>
              <a:off x="4601512" y="4084194"/>
              <a:ext cx="19775" cy="5897"/>
            </a:xfrm>
            <a:custGeom>
              <a:avLst/>
              <a:gdLst/>
              <a:ahLst/>
              <a:cxnLst/>
              <a:rect l="l" t="t" r="r" b="b"/>
              <a:pathLst>
                <a:path w="617" h="184" extrusionOk="0">
                  <a:moveTo>
                    <a:pt x="275" y="1"/>
                  </a:moveTo>
                  <a:cubicBezTo>
                    <a:pt x="113" y="1"/>
                    <a:pt x="0" y="89"/>
                    <a:pt x="15" y="120"/>
                  </a:cubicBezTo>
                  <a:cubicBezTo>
                    <a:pt x="32" y="153"/>
                    <a:pt x="149" y="136"/>
                    <a:pt x="300" y="153"/>
                  </a:cubicBezTo>
                  <a:cubicBezTo>
                    <a:pt x="403" y="164"/>
                    <a:pt x="491" y="184"/>
                    <a:pt x="541" y="184"/>
                  </a:cubicBezTo>
                  <a:cubicBezTo>
                    <a:pt x="564" y="184"/>
                    <a:pt x="578" y="180"/>
                    <a:pt x="584" y="170"/>
                  </a:cubicBezTo>
                  <a:cubicBezTo>
                    <a:pt x="617" y="136"/>
                    <a:pt x="500" y="19"/>
                    <a:pt x="316" y="3"/>
                  </a:cubicBezTo>
                  <a:cubicBezTo>
                    <a:pt x="302" y="1"/>
                    <a:pt x="289" y="1"/>
                    <a:pt x="2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4744;p60"/>
            <p:cNvSpPr/>
            <p:nvPr/>
          </p:nvSpPr>
          <p:spPr>
            <a:xfrm>
              <a:off x="4555969" y="4074547"/>
              <a:ext cx="19807" cy="5833"/>
            </a:xfrm>
            <a:custGeom>
              <a:avLst/>
              <a:gdLst/>
              <a:ahLst/>
              <a:cxnLst/>
              <a:rect l="l" t="t" r="r" b="b"/>
              <a:pathLst>
                <a:path w="618" h="182" extrusionOk="0">
                  <a:moveTo>
                    <a:pt x="276" y="1"/>
                  </a:moveTo>
                  <a:cubicBezTo>
                    <a:pt x="114" y="1"/>
                    <a:pt x="1" y="89"/>
                    <a:pt x="16" y="120"/>
                  </a:cubicBezTo>
                  <a:cubicBezTo>
                    <a:pt x="33" y="153"/>
                    <a:pt x="167" y="137"/>
                    <a:pt x="300" y="153"/>
                  </a:cubicBezTo>
                  <a:cubicBezTo>
                    <a:pt x="413" y="153"/>
                    <a:pt x="507" y="181"/>
                    <a:pt x="561" y="181"/>
                  </a:cubicBezTo>
                  <a:cubicBezTo>
                    <a:pt x="579" y="181"/>
                    <a:pt x="593" y="178"/>
                    <a:pt x="601" y="170"/>
                  </a:cubicBezTo>
                  <a:cubicBezTo>
                    <a:pt x="618" y="137"/>
                    <a:pt x="501" y="20"/>
                    <a:pt x="317" y="3"/>
                  </a:cubicBezTo>
                  <a:cubicBezTo>
                    <a:pt x="303" y="2"/>
                    <a:pt x="28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4745;p60"/>
            <p:cNvSpPr/>
            <p:nvPr/>
          </p:nvSpPr>
          <p:spPr>
            <a:xfrm>
              <a:off x="4234635" y="4180280"/>
              <a:ext cx="347582" cy="271464"/>
            </a:xfrm>
            <a:custGeom>
              <a:avLst/>
              <a:gdLst/>
              <a:ahLst/>
              <a:cxnLst/>
              <a:rect l="l" t="t" r="r" b="b"/>
              <a:pathLst>
                <a:path w="10845" h="8470" extrusionOk="0">
                  <a:moveTo>
                    <a:pt x="8135" y="0"/>
                  </a:moveTo>
                  <a:cubicBezTo>
                    <a:pt x="7604" y="0"/>
                    <a:pt x="7079" y="193"/>
                    <a:pt x="6667" y="564"/>
                  </a:cubicBezTo>
                  <a:cubicBezTo>
                    <a:pt x="5548" y="1583"/>
                    <a:pt x="3526" y="3354"/>
                    <a:pt x="3075" y="3454"/>
                  </a:cubicBezTo>
                  <a:cubicBezTo>
                    <a:pt x="2799" y="3517"/>
                    <a:pt x="2492" y="3538"/>
                    <a:pt x="2185" y="3538"/>
                  </a:cubicBezTo>
                  <a:cubicBezTo>
                    <a:pt x="1572" y="3538"/>
                    <a:pt x="959" y="3454"/>
                    <a:pt x="601" y="3454"/>
                  </a:cubicBezTo>
                  <a:cubicBezTo>
                    <a:pt x="421" y="3454"/>
                    <a:pt x="305" y="3475"/>
                    <a:pt x="284" y="3538"/>
                  </a:cubicBezTo>
                  <a:cubicBezTo>
                    <a:pt x="84" y="4072"/>
                    <a:pt x="0" y="8400"/>
                    <a:pt x="0" y="8400"/>
                  </a:cubicBezTo>
                  <a:cubicBezTo>
                    <a:pt x="0" y="8400"/>
                    <a:pt x="808" y="8470"/>
                    <a:pt x="1951" y="8470"/>
                  </a:cubicBezTo>
                  <a:cubicBezTo>
                    <a:pt x="4206" y="8470"/>
                    <a:pt x="7770" y="8197"/>
                    <a:pt x="9023" y="6579"/>
                  </a:cubicBezTo>
                  <a:lnTo>
                    <a:pt x="9374" y="6094"/>
                  </a:lnTo>
                  <a:cubicBezTo>
                    <a:pt x="10293" y="4824"/>
                    <a:pt x="10794" y="3320"/>
                    <a:pt x="10844" y="1783"/>
                  </a:cubicBezTo>
                  <a:cubicBezTo>
                    <a:pt x="10844" y="1466"/>
                    <a:pt x="10694" y="1182"/>
                    <a:pt x="10443" y="998"/>
                  </a:cubicBezTo>
                  <a:cubicBezTo>
                    <a:pt x="10009" y="714"/>
                    <a:pt x="9574" y="447"/>
                    <a:pt x="9107" y="229"/>
                  </a:cubicBezTo>
                  <a:cubicBezTo>
                    <a:pt x="8798" y="75"/>
                    <a:pt x="8466" y="0"/>
                    <a:pt x="813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4746;p60"/>
            <p:cNvSpPr/>
            <p:nvPr/>
          </p:nvSpPr>
          <p:spPr>
            <a:xfrm>
              <a:off x="4463280" y="4235278"/>
              <a:ext cx="362037" cy="238388"/>
            </a:xfrm>
            <a:custGeom>
              <a:avLst/>
              <a:gdLst/>
              <a:ahLst/>
              <a:cxnLst/>
              <a:rect l="l" t="t" r="r" b="b"/>
              <a:pathLst>
                <a:path w="11296" h="7438" extrusionOk="0">
                  <a:moveTo>
                    <a:pt x="2290" y="0"/>
                  </a:moveTo>
                  <a:lnTo>
                    <a:pt x="1" y="17"/>
                  </a:lnTo>
                  <a:cubicBezTo>
                    <a:pt x="1" y="17"/>
                    <a:pt x="285" y="3225"/>
                    <a:pt x="1304" y="5782"/>
                  </a:cubicBezTo>
                  <a:cubicBezTo>
                    <a:pt x="1828" y="7135"/>
                    <a:pt x="4028" y="7437"/>
                    <a:pt x="5888" y="7437"/>
                  </a:cubicBezTo>
                  <a:cubicBezTo>
                    <a:pt x="7173" y="7437"/>
                    <a:pt x="8296" y="7293"/>
                    <a:pt x="8589" y="7252"/>
                  </a:cubicBezTo>
                  <a:cubicBezTo>
                    <a:pt x="9141" y="7252"/>
                    <a:pt x="9692" y="7235"/>
                    <a:pt x="10227" y="7185"/>
                  </a:cubicBezTo>
                  <a:cubicBezTo>
                    <a:pt x="10878" y="7102"/>
                    <a:pt x="10878" y="7035"/>
                    <a:pt x="10845" y="6968"/>
                  </a:cubicBezTo>
                  <a:cubicBezTo>
                    <a:pt x="10827" y="6915"/>
                    <a:pt x="10738" y="6898"/>
                    <a:pt x="10620" y="6898"/>
                  </a:cubicBezTo>
                  <a:cubicBezTo>
                    <a:pt x="10418" y="6898"/>
                    <a:pt x="10131" y="6947"/>
                    <a:pt x="9977" y="6947"/>
                  </a:cubicBezTo>
                  <a:cubicBezTo>
                    <a:pt x="9881" y="6947"/>
                    <a:pt x="9836" y="6929"/>
                    <a:pt x="9892" y="6868"/>
                  </a:cubicBezTo>
                  <a:cubicBezTo>
                    <a:pt x="10076" y="6667"/>
                    <a:pt x="11263" y="6634"/>
                    <a:pt x="11196" y="6433"/>
                  </a:cubicBezTo>
                  <a:cubicBezTo>
                    <a:pt x="11168" y="6360"/>
                    <a:pt x="11064" y="6333"/>
                    <a:pt x="10925" y="6333"/>
                  </a:cubicBezTo>
                  <a:cubicBezTo>
                    <a:pt x="10553" y="6333"/>
                    <a:pt x="9932" y="6526"/>
                    <a:pt x="9859" y="6550"/>
                  </a:cubicBezTo>
                  <a:cubicBezTo>
                    <a:pt x="9854" y="6551"/>
                    <a:pt x="9849" y="6551"/>
                    <a:pt x="9844" y="6551"/>
                  </a:cubicBezTo>
                  <a:cubicBezTo>
                    <a:pt x="9756" y="6551"/>
                    <a:pt x="9730" y="6416"/>
                    <a:pt x="9809" y="6400"/>
                  </a:cubicBezTo>
                  <a:cubicBezTo>
                    <a:pt x="9943" y="6383"/>
                    <a:pt x="11296" y="6116"/>
                    <a:pt x="11196" y="5848"/>
                  </a:cubicBezTo>
                  <a:cubicBezTo>
                    <a:pt x="11176" y="5790"/>
                    <a:pt x="11126" y="5772"/>
                    <a:pt x="11072" y="5772"/>
                  </a:cubicBezTo>
                  <a:cubicBezTo>
                    <a:pt x="10988" y="5772"/>
                    <a:pt x="10895" y="5815"/>
                    <a:pt x="10895" y="5815"/>
                  </a:cubicBezTo>
                  <a:cubicBezTo>
                    <a:pt x="10895" y="5815"/>
                    <a:pt x="10023" y="6063"/>
                    <a:pt x="9714" y="6063"/>
                  </a:cubicBezTo>
                  <a:cubicBezTo>
                    <a:pt x="9655" y="6063"/>
                    <a:pt x="9616" y="6054"/>
                    <a:pt x="9608" y="6032"/>
                  </a:cubicBezTo>
                  <a:cubicBezTo>
                    <a:pt x="9575" y="5915"/>
                    <a:pt x="10293" y="5681"/>
                    <a:pt x="10544" y="5614"/>
                  </a:cubicBezTo>
                  <a:cubicBezTo>
                    <a:pt x="10778" y="5564"/>
                    <a:pt x="10862" y="5414"/>
                    <a:pt x="10745" y="5330"/>
                  </a:cubicBezTo>
                  <a:cubicBezTo>
                    <a:pt x="10731" y="5320"/>
                    <a:pt x="10700" y="5315"/>
                    <a:pt x="10656" y="5315"/>
                  </a:cubicBezTo>
                  <a:cubicBezTo>
                    <a:pt x="10426" y="5315"/>
                    <a:pt x="9852" y="5441"/>
                    <a:pt x="9642" y="5497"/>
                  </a:cubicBezTo>
                  <a:cubicBezTo>
                    <a:pt x="9512" y="5534"/>
                    <a:pt x="9250" y="5612"/>
                    <a:pt x="9084" y="5612"/>
                  </a:cubicBezTo>
                  <a:cubicBezTo>
                    <a:pt x="8950" y="5612"/>
                    <a:pt x="8878" y="5562"/>
                    <a:pt x="8990" y="5397"/>
                  </a:cubicBezTo>
                  <a:cubicBezTo>
                    <a:pt x="9241" y="5030"/>
                    <a:pt x="9291" y="4645"/>
                    <a:pt x="9241" y="4545"/>
                  </a:cubicBezTo>
                  <a:cubicBezTo>
                    <a:pt x="9213" y="4496"/>
                    <a:pt x="9167" y="4474"/>
                    <a:pt x="9123" y="4474"/>
                  </a:cubicBezTo>
                  <a:cubicBezTo>
                    <a:pt x="9061" y="4474"/>
                    <a:pt x="9000" y="4517"/>
                    <a:pt x="8990" y="4595"/>
                  </a:cubicBezTo>
                  <a:cubicBezTo>
                    <a:pt x="8940" y="4746"/>
                    <a:pt x="8890" y="4879"/>
                    <a:pt x="8806" y="5013"/>
                  </a:cubicBezTo>
                  <a:cubicBezTo>
                    <a:pt x="8756" y="5113"/>
                    <a:pt x="8673" y="5213"/>
                    <a:pt x="8589" y="5280"/>
                  </a:cubicBezTo>
                  <a:cubicBezTo>
                    <a:pt x="8506" y="5364"/>
                    <a:pt x="8422" y="5414"/>
                    <a:pt x="8355" y="5481"/>
                  </a:cubicBezTo>
                  <a:cubicBezTo>
                    <a:pt x="8128" y="5538"/>
                    <a:pt x="7279" y="5728"/>
                    <a:pt x="6258" y="5728"/>
                  </a:cubicBezTo>
                  <a:cubicBezTo>
                    <a:pt x="5476" y="5728"/>
                    <a:pt x="4593" y="5616"/>
                    <a:pt x="3811" y="5247"/>
                  </a:cubicBezTo>
                  <a:cubicBezTo>
                    <a:pt x="2892" y="4829"/>
                    <a:pt x="2290" y="0"/>
                    <a:pt x="229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4747;p60"/>
            <p:cNvSpPr/>
            <p:nvPr/>
          </p:nvSpPr>
          <p:spPr>
            <a:xfrm>
              <a:off x="4442416" y="4180152"/>
              <a:ext cx="124803" cy="168679"/>
            </a:xfrm>
            <a:custGeom>
              <a:avLst/>
              <a:gdLst/>
              <a:ahLst/>
              <a:cxnLst/>
              <a:rect l="l" t="t" r="r" b="b"/>
              <a:pathLst>
                <a:path w="3894" h="5263" extrusionOk="0">
                  <a:moveTo>
                    <a:pt x="1725" y="0"/>
                  </a:moveTo>
                  <a:cubicBezTo>
                    <a:pt x="1313" y="0"/>
                    <a:pt x="919" y="223"/>
                    <a:pt x="585" y="618"/>
                  </a:cubicBezTo>
                  <a:cubicBezTo>
                    <a:pt x="0" y="1303"/>
                    <a:pt x="351" y="5263"/>
                    <a:pt x="351" y="5263"/>
                  </a:cubicBezTo>
                  <a:lnTo>
                    <a:pt x="3893" y="4143"/>
                  </a:lnTo>
                  <a:lnTo>
                    <a:pt x="3208" y="1353"/>
                  </a:lnTo>
                  <a:cubicBezTo>
                    <a:pt x="3108" y="952"/>
                    <a:pt x="2874" y="568"/>
                    <a:pt x="2540" y="300"/>
                  </a:cubicBezTo>
                  <a:cubicBezTo>
                    <a:pt x="2269" y="96"/>
                    <a:pt x="1994" y="0"/>
                    <a:pt x="1725"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4748;p60"/>
            <p:cNvSpPr/>
            <p:nvPr/>
          </p:nvSpPr>
          <p:spPr>
            <a:xfrm>
              <a:off x="4452575" y="4184414"/>
              <a:ext cx="106086" cy="163872"/>
            </a:xfrm>
            <a:custGeom>
              <a:avLst/>
              <a:gdLst/>
              <a:ahLst/>
              <a:cxnLst/>
              <a:rect l="l" t="t" r="r" b="b"/>
              <a:pathLst>
                <a:path w="3310" h="5113" extrusionOk="0">
                  <a:moveTo>
                    <a:pt x="1514" y="0"/>
                  </a:moveTo>
                  <a:cubicBezTo>
                    <a:pt x="1445" y="0"/>
                    <a:pt x="1374" y="6"/>
                    <a:pt x="1304" y="17"/>
                  </a:cubicBezTo>
                  <a:cubicBezTo>
                    <a:pt x="1204" y="17"/>
                    <a:pt x="1120" y="34"/>
                    <a:pt x="1037" y="50"/>
                  </a:cubicBezTo>
                  <a:cubicBezTo>
                    <a:pt x="1020" y="50"/>
                    <a:pt x="987" y="67"/>
                    <a:pt x="953" y="84"/>
                  </a:cubicBezTo>
                  <a:cubicBezTo>
                    <a:pt x="987" y="67"/>
                    <a:pt x="1020" y="67"/>
                    <a:pt x="1037" y="67"/>
                  </a:cubicBezTo>
                  <a:cubicBezTo>
                    <a:pt x="1104" y="50"/>
                    <a:pt x="1187" y="50"/>
                    <a:pt x="1304" y="34"/>
                  </a:cubicBezTo>
                  <a:cubicBezTo>
                    <a:pt x="1336" y="32"/>
                    <a:pt x="1367" y="31"/>
                    <a:pt x="1399" y="31"/>
                  </a:cubicBezTo>
                  <a:cubicBezTo>
                    <a:pt x="1682" y="31"/>
                    <a:pt x="1951" y="99"/>
                    <a:pt x="2206" y="234"/>
                  </a:cubicBezTo>
                  <a:cubicBezTo>
                    <a:pt x="2390" y="334"/>
                    <a:pt x="2540" y="501"/>
                    <a:pt x="2624" y="702"/>
                  </a:cubicBezTo>
                  <a:cubicBezTo>
                    <a:pt x="2724" y="919"/>
                    <a:pt x="2791" y="1170"/>
                    <a:pt x="2825" y="1404"/>
                  </a:cubicBezTo>
                  <a:cubicBezTo>
                    <a:pt x="2908" y="1938"/>
                    <a:pt x="2992" y="2506"/>
                    <a:pt x="3075" y="3108"/>
                  </a:cubicBezTo>
                  <a:cubicBezTo>
                    <a:pt x="3139" y="3443"/>
                    <a:pt x="3188" y="3763"/>
                    <a:pt x="3236" y="4068"/>
                  </a:cubicBezTo>
                  <a:lnTo>
                    <a:pt x="3236" y="4068"/>
                  </a:lnTo>
                  <a:lnTo>
                    <a:pt x="920" y="4795"/>
                  </a:lnTo>
                  <a:lnTo>
                    <a:pt x="251" y="5029"/>
                  </a:lnTo>
                  <a:lnTo>
                    <a:pt x="68" y="5079"/>
                  </a:lnTo>
                  <a:cubicBezTo>
                    <a:pt x="34" y="5096"/>
                    <a:pt x="17" y="5096"/>
                    <a:pt x="1" y="5113"/>
                  </a:cubicBezTo>
                  <a:cubicBezTo>
                    <a:pt x="17" y="5113"/>
                    <a:pt x="51" y="5096"/>
                    <a:pt x="68" y="5096"/>
                  </a:cubicBezTo>
                  <a:lnTo>
                    <a:pt x="251" y="5046"/>
                  </a:lnTo>
                  <a:lnTo>
                    <a:pt x="936" y="4846"/>
                  </a:lnTo>
                  <a:lnTo>
                    <a:pt x="3276" y="4127"/>
                  </a:lnTo>
                  <a:lnTo>
                    <a:pt x="3309" y="4127"/>
                  </a:lnTo>
                  <a:lnTo>
                    <a:pt x="3309" y="4094"/>
                  </a:lnTo>
                  <a:cubicBezTo>
                    <a:pt x="3259" y="3776"/>
                    <a:pt x="3209" y="3442"/>
                    <a:pt x="3159" y="3108"/>
                  </a:cubicBezTo>
                  <a:lnTo>
                    <a:pt x="2891" y="1404"/>
                  </a:lnTo>
                  <a:cubicBezTo>
                    <a:pt x="2858" y="1153"/>
                    <a:pt x="2791" y="902"/>
                    <a:pt x="2674" y="668"/>
                  </a:cubicBezTo>
                  <a:cubicBezTo>
                    <a:pt x="2574" y="468"/>
                    <a:pt x="2424" y="301"/>
                    <a:pt x="2223" y="184"/>
                  </a:cubicBezTo>
                  <a:cubicBezTo>
                    <a:pt x="2002" y="67"/>
                    <a:pt x="1760" y="0"/>
                    <a:pt x="15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4749;p60"/>
            <p:cNvSpPr/>
            <p:nvPr/>
          </p:nvSpPr>
          <p:spPr>
            <a:xfrm>
              <a:off x="4328894" y="4290436"/>
              <a:ext cx="4840" cy="61600"/>
            </a:xfrm>
            <a:custGeom>
              <a:avLst/>
              <a:gdLst/>
              <a:ahLst/>
              <a:cxnLst/>
              <a:rect l="l" t="t" r="r" b="b"/>
              <a:pathLst>
                <a:path w="151" h="1922" extrusionOk="0">
                  <a:moveTo>
                    <a:pt x="100" y="0"/>
                  </a:moveTo>
                  <a:lnTo>
                    <a:pt x="100" y="0"/>
                  </a:lnTo>
                  <a:cubicBezTo>
                    <a:pt x="67" y="84"/>
                    <a:pt x="50" y="184"/>
                    <a:pt x="50" y="284"/>
                  </a:cubicBezTo>
                  <a:cubicBezTo>
                    <a:pt x="0" y="736"/>
                    <a:pt x="0" y="1187"/>
                    <a:pt x="67" y="1655"/>
                  </a:cubicBezTo>
                  <a:cubicBezTo>
                    <a:pt x="84" y="1738"/>
                    <a:pt x="100" y="1838"/>
                    <a:pt x="134" y="1922"/>
                  </a:cubicBezTo>
                  <a:cubicBezTo>
                    <a:pt x="150" y="1922"/>
                    <a:pt x="100" y="1487"/>
                    <a:pt x="84" y="969"/>
                  </a:cubicBezTo>
                  <a:cubicBezTo>
                    <a:pt x="67" y="435"/>
                    <a:pt x="11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4750;p60"/>
            <p:cNvSpPr/>
            <p:nvPr/>
          </p:nvSpPr>
          <p:spPr>
            <a:xfrm>
              <a:off x="4332644" y="4293096"/>
              <a:ext cx="18268" cy="50383"/>
            </a:xfrm>
            <a:custGeom>
              <a:avLst/>
              <a:gdLst/>
              <a:ahLst/>
              <a:cxnLst/>
              <a:rect l="l" t="t" r="r" b="b"/>
              <a:pathLst>
                <a:path w="570" h="1572" extrusionOk="0">
                  <a:moveTo>
                    <a:pt x="0" y="1"/>
                  </a:moveTo>
                  <a:cubicBezTo>
                    <a:pt x="17" y="567"/>
                    <a:pt x="216" y="1116"/>
                    <a:pt x="564" y="1550"/>
                  </a:cubicBezTo>
                  <a:lnTo>
                    <a:pt x="564" y="1550"/>
                  </a:lnTo>
                  <a:cubicBezTo>
                    <a:pt x="533" y="1469"/>
                    <a:pt x="365" y="1180"/>
                    <a:pt x="234" y="803"/>
                  </a:cubicBezTo>
                  <a:cubicBezTo>
                    <a:pt x="67" y="369"/>
                    <a:pt x="17" y="1"/>
                    <a:pt x="0" y="1"/>
                  </a:cubicBezTo>
                  <a:close/>
                  <a:moveTo>
                    <a:pt x="564" y="1550"/>
                  </a:moveTo>
                  <a:cubicBezTo>
                    <a:pt x="566" y="1555"/>
                    <a:pt x="567" y="1559"/>
                    <a:pt x="568" y="1562"/>
                  </a:cubicBezTo>
                  <a:lnTo>
                    <a:pt x="568" y="1562"/>
                  </a:lnTo>
                  <a:lnTo>
                    <a:pt x="568" y="1555"/>
                  </a:lnTo>
                  <a:cubicBezTo>
                    <a:pt x="567" y="1553"/>
                    <a:pt x="565" y="1551"/>
                    <a:pt x="564" y="1550"/>
                  </a:cubicBezTo>
                  <a:close/>
                  <a:moveTo>
                    <a:pt x="568" y="1562"/>
                  </a:moveTo>
                  <a:lnTo>
                    <a:pt x="568" y="1572"/>
                  </a:lnTo>
                  <a:cubicBezTo>
                    <a:pt x="569" y="1570"/>
                    <a:pt x="569" y="1567"/>
                    <a:pt x="568" y="156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0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1"/>
        <p:cNvGrpSpPr/>
        <p:nvPr/>
      </p:nvGrpSpPr>
      <p:grpSpPr>
        <a:xfrm>
          <a:off x="0" y="0"/>
          <a:ext cx="0" cy="0"/>
          <a:chOff x="0" y="0"/>
          <a:chExt cx="0" cy="0"/>
        </a:xfrm>
      </p:grpSpPr>
      <p:sp>
        <p:nvSpPr>
          <p:cNvPr id="2352" name="Google Shape;2352;p47"/>
          <p:cNvSpPr txBox="1">
            <a:spLocks noGrp="1"/>
          </p:cNvSpPr>
          <p:nvPr>
            <p:ph type="title"/>
          </p:nvPr>
        </p:nvSpPr>
        <p:spPr>
          <a:xfrm>
            <a:off x="725798" y="212089"/>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HAI CƠ CHẾ GỬI, NHẬN</a:t>
            </a:r>
            <a:endParaRPr dirty="0"/>
          </a:p>
        </p:txBody>
      </p:sp>
      <p:sp>
        <p:nvSpPr>
          <p:cNvPr id="2359" name="Google Shape;2359;p47"/>
          <p:cNvSpPr txBox="1">
            <a:spLocks noGrp="1"/>
          </p:cNvSpPr>
          <p:nvPr>
            <p:ph type="subTitle" idx="7"/>
          </p:nvPr>
        </p:nvSpPr>
        <p:spPr>
          <a:xfrm>
            <a:off x="938649" y="975859"/>
            <a:ext cx="19800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Đồng bộ</a:t>
            </a:r>
            <a:endParaRPr sz="2500" dirty="0"/>
          </a:p>
        </p:txBody>
      </p:sp>
      <p:sp>
        <p:nvSpPr>
          <p:cNvPr id="2360" name="Google Shape;2360;p47"/>
          <p:cNvSpPr txBox="1">
            <a:spLocks noGrp="1"/>
          </p:cNvSpPr>
          <p:nvPr>
            <p:ph type="subTitle" idx="8"/>
          </p:nvPr>
        </p:nvSpPr>
        <p:spPr>
          <a:xfrm>
            <a:off x="370988" y="1937827"/>
            <a:ext cx="8229599" cy="452400"/>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Tx/>
              <a:buChar char="-"/>
            </a:pPr>
            <a:r>
              <a:rPr lang="en" sz="2000" dirty="0"/>
              <a:t>Tiến trình gửi bị chặn đến khi tiến nhận sẵn sàng.</a:t>
            </a:r>
          </a:p>
          <a:p>
            <a:pPr marL="171450" lvl="0" indent="-171450" algn="l" rtl="0">
              <a:spcBef>
                <a:spcPts val="0"/>
              </a:spcBef>
              <a:spcAft>
                <a:spcPts val="0"/>
              </a:spcAft>
              <a:buFontTx/>
              <a:buChar char="-"/>
            </a:pPr>
            <a:r>
              <a:rPr lang="en" sz="2000" dirty="0"/>
              <a:t>Truyền thông và đồng bộ hoá luôn gắn chặt với nhau.</a:t>
            </a:r>
          </a:p>
          <a:p>
            <a:pPr marL="0" lvl="0" indent="0" algn="l" rtl="0">
              <a:spcBef>
                <a:spcPts val="0"/>
              </a:spcBef>
              <a:spcAft>
                <a:spcPts val="0"/>
              </a:spcAft>
            </a:pPr>
            <a:r>
              <a:rPr lang="en" sz="2000" dirty="0">
                <a:solidFill>
                  <a:srgbClr val="FF0000"/>
                </a:solidFill>
              </a:rPr>
              <a:t>=&gt; Giống hệ thống bộ đàm.</a:t>
            </a:r>
            <a:endParaRPr sz="2000" dirty="0">
              <a:solidFill>
                <a:srgbClr val="FF0000"/>
              </a:solidFill>
            </a:endParaRPr>
          </a:p>
        </p:txBody>
      </p:sp>
      <p:grpSp>
        <p:nvGrpSpPr>
          <p:cNvPr id="2365" name="Google Shape;2365;p47"/>
          <p:cNvGrpSpPr/>
          <p:nvPr/>
        </p:nvGrpSpPr>
        <p:grpSpPr>
          <a:xfrm>
            <a:off x="370989" y="2635728"/>
            <a:ext cx="445314" cy="443581"/>
            <a:chOff x="1576325" y="2162175"/>
            <a:chExt cx="526625" cy="524575"/>
          </a:xfrm>
        </p:grpSpPr>
        <p:sp>
          <p:nvSpPr>
            <p:cNvPr id="2366" name="Google Shape;2366;p47"/>
            <p:cNvSpPr/>
            <p:nvPr/>
          </p:nvSpPr>
          <p:spPr>
            <a:xfrm>
              <a:off x="1576325" y="2406300"/>
              <a:ext cx="526625" cy="280450"/>
            </a:xfrm>
            <a:custGeom>
              <a:avLst/>
              <a:gdLst/>
              <a:ahLst/>
              <a:cxnLst/>
              <a:rect l="l" t="t" r="r" b="b"/>
              <a:pathLst>
                <a:path w="21065" h="11218" extrusionOk="0">
                  <a:moveTo>
                    <a:pt x="4321" y="1"/>
                  </a:moveTo>
                  <a:cubicBezTo>
                    <a:pt x="4060" y="1"/>
                    <a:pt x="3832" y="164"/>
                    <a:pt x="3767" y="425"/>
                  </a:cubicBezTo>
                  <a:lnTo>
                    <a:pt x="82" y="10500"/>
                  </a:lnTo>
                  <a:cubicBezTo>
                    <a:pt x="1" y="10859"/>
                    <a:pt x="262" y="11217"/>
                    <a:pt x="637" y="11217"/>
                  </a:cubicBezTo>
                  <a:lnTo>
                    <a:pt x="16842" y="11217"/>
                  </a:lnTo>
                  <a:cubicBezTo>
                    <a:pt x="17087" y="11217"/>
                    <a:pt x="17315" y="11038"/>
                    <a:pt x="17380" y="10793"/>
                  </a:cubicBezTo>
                  <a:lnTo>
                    <a:pt x="21065" y="718"/>
                  </a:lnTo>
                  <a:cubicBezTo>
                    <a:pt x="21065" y="359"/>
                    <a:pt x="20886" y="1"/>
                    <a:pt x="20511"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2012450" y="2324800"/>
              <a:ext cx="36300" cy="81525"/>
            </a:xfrm>
            <a:custGeom>
              <a:avLst/>
              <a:gdLst/>
              <a:ahLst/>
              <a:cxnLst/>
              <a:rect l="l" t="t" r="r" b="b"/>
              <a:pathLst>
                <a:path w="1452" h="3261" extrusionOk="0">
                  <a:moveTo>
                    <a:pt x="1" y="0"/>
                  </a:moveTo>
                  <a:lnTo>
                    <a:pt x="1" y="3261"/>
                  </a:lnTo>
                  <a:lnTo>
                    <a:pt x="1452" y="3261"/>
                  </a:lnTo>
                  <a:lnTo>
                    <a:pt x="1452" y="636"/>
                  </a:lnTo>
                  <a:cubicBezTo>
                    <a:pt x="1452" y="277"/>
                    <a:pt x="1158" y="0"/>
                    <a:pt x="816"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1577975" y="2261625"/>
              <a:ext cx="36300" cy="402300"/>
            </a:xfrm>
            <a:custGeom>
              <a:avLst/>
              <a:gdLst/>
              <a:ahLst/>
              <a:cxnLst/>
              <a:rect l="l" t="t" r="r" b="b"/>
              <a:pathLst>
                <a:path w="1452" h="16092" extrusionOk="0">
                  <a:moveTo>
                    <a:pt x="636" y="0"/>
                  </a:moveTo>
                  <a:cubicBezTo>
                    <a:pt x="277" y="0"/>
                    <a:pt x="0" y="277"/>
                    <a:pt x="0" y="620"/>
                  </a:cubicBezTo>
                  <a:lnTo>
                    <a:pt x="0" y="16091"/>
                  </a:lnTo>
                  <a:lnTo>
                    <a:pt x="82" y="16091"/>
                  </a:lnTo>
                  <a:lnTo>
                    <a:pt x="1451" y="12342"/>
                  </a:lnTo>
                  <a:lnTo>
                    <a:pt x="1451"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1668450" y="2162175"/>
              <a:ext cx="344025" cy="260050"/>
            </a:xfrm>
            <a:custGeom>
              <a:avLst/>
              <a:gdLst/>
              <a:ahLst/>
              <a:cxnLst/>
              <a:rect l="l" t="t" r="r" b="b"/>
              <a:pathLst>
                <a:path w="13761" h="10402" extrusionOk="0">
                  <a:moveTo>
                    <a:pt x="0" y="0"/>
                  </a:moveTo>
                  <a:lnTo>
                    <a:pt x="0" y="10402"/>
                  </a:lnTo>
                  <a:lnTo>
                    <a:pt x="82" y="10190"/>
                  </a:lnTo>
                  <a:cubicBezTo>
                    <a:pt x="147" y="9929"/>
                    <a:pt x="375" y="9766"/>
                    <a:pt x="636" y="9766"/>
                  </a:cubicBezTo>
                  <a:lnTo>
                    <a:pt x="13761" y="9766"/>
                  </a:lnTo>
                  <a:lnTo>
                    <a:pt x="1376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1719800" y="2288525"/>
              <a:ext cx="241325" cy="18350"/>
            </a:xfrm>
            <a:custGeom>
              <a:avLst/>
              <a:gdLst/>
              <a:ahLst/>
              <a:cxnLst/>
              <a:rect l="l" t="t" r="r" b="b"/>
              <a:pathLst>
                <a:path w="9653" h="734" extrusionOk="0">
                  <a:moveTo>
                    <a:pt x="490" y="0"/>
                  </a:moveTo>
                  <a:cubicBezTo>
                    <a:pt x="1" y="0"/>
                    <a:pt x="1" y="734"/>
                    <a:pt x="490" y="734"/>
                  </a:cubicBezTo>
                  <a:lnTo>
                    <a:pt x="9163" y="734"/>
                  </a:lnTo>
                  <a:cubicBezTo>
                    <a:pt x="9652" y="734"/>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7"/>
            <p:cNvSpPr/>
            <p:nvPr/>
          </p:nvSpPr>
          <p:spPr>
            <a:xfrm>
              <a:off x="1719800" y="2225350"/>
              <a:ext cx="114550" cy="17950"/>
            </a:xfrm>
            <a:custGeom>
              <a:avLst/>
              <a:gdLst/>
              <a:ahLst/>
              <a:cxnLst/>
              <a:rect l="l" t="t" r="r" b="b"/>
              <a:pathLst>
                <a:path w="4582" h="718" extrusionOk="0">
                  <a:moveTo>
                    <a:pt x="490" y="0"/>
                  </a:moveTo>
                  <a:cubicBezTo>
                    <a:pt x="1" y="0"/>
                    <a:pt x="1" y="717"/>
                    <a:pt x="490" y="717"/>
                  </a:cubicBezTo>
                  <a:lnTo>
                    <a:pt x="4109" y="717"/>
                  </a:lnTo>
                  <a:cubicBezTo>
                    <a:pt x="4582" y="717"/>
                    <a:pt x="4582" y="0"/>
                    <a:pt x="4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1719800" y="2352100"/>
              <a:ext cx="241325" cy="17950"/>
            </a:xfrm>
            <a:custGeom>
              <a:avLst/>
              <a:gdLst/>
              <a:ahLst/>
              <a:cxnLst/>
              <a:rect l="l" t="t" r="r" b="b"/>
              <a:pathLst>
                <a:path w="9653" h="718" extrusionOk="0">
                  <a:moveTo>
                    <a:pt x="490" y="0"/>
                  </a:moveTo>
                  <a:cubicBezTo>
                    <a:pt x="1" y="0"/>
                    <a:pt x="1" y="718"/>
                    <a:pt x="490" y="718"/>
                  </a:cubicBezTo>
                  <a:lnTo>
                    <a:pt x="9163" y="718"/>
                  </a:lnTo>
                  <a:cubicBezTo>
                    <a:pt x="9652" y="718"/>
                    <a:pt x="9652" y="0"/>
                    <a:pt x="9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p:nvPr/>
          </p:nvSpPr>
          <p:spPr>
            <a:xfrm>
              <a:off x="1641550" y="2180100"/>
              <a:ext cx="26925" cy="316700"/>
            </a:xfrm>
            <a:custGeom>
              <a:avLst/>
              <a:gdLst/>
              <a:ahLst/>
              <a:cxnLst/>
              <a:rect l="l" t="t" r="r" b="b"/>
              <a:pathLst>
                <a:path w="1077" h="12668" extrusionOk="0">
                  <a:moveTo>
                    <a:pt x="0" y="0"/>
                  </a:moveTo>
                  <a:lnTo>
                    <a:pt x="0" y="12668"/>
                  </a:lnTo>
                  <a:lnTo>
                    <a:pt x="1076" y="9685"/>
                  </a:lnTo>
                  <a:lnTo>
                    <a:pt x="107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7"/>
            <p:cNvSpPr/>
            <p:nvPr/>
          </p:nvSpPr>
          <p:spPr>
            <a:xfrm>
              <a:off x="1614250" y="2198025"/>
              <a:ext cx="27325" cy="372975"/>
            </a:xfrm>
            <a:custGeom>
              <a:avLst/>
              <a:gdLst/>
              <a:ahLst/>
              <a:cxnLst/>
              <a:rect l="l" t="t" r="r" b="b"/>
              <a:pathLst>
                <a:path w="1093" h="14919" extrusionOk="0">
                  <a:moveTo>
                    <a:pt x="0" y="1"/>
                  </a:moveTo>
                  <a:lnTo>
                    <a:pt x="0" y="14918"/>
                  </a:lnTo>
                  <a:lnTo>
                    <a:pt x="1092" y="11951"/>
                  </a:lnTo>
                  <a:lnTo>
                    <a:pt x="109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75" name="Google Shape;2375;p47"/>
          <p:cNvGrpSpPr/>
          <p:nvPr/>
        </p:nvGrpSpPr>
        <p:grpSpPr>
          <a:xfrm>
            <a:off x="370988" y="850131"/>
            <a:ext cx="454793" cy="452411"/>
            <a:chOff x="3111700" y="2161850"/>
            <a:chExt cx="526625" cy="524900"/>
          </a:xfrm>
        </p:grpSpPr>
        <p:sp>
          <p:nvSpPr>
            <p:cNvPr id="2376" name="Google Shape;2376;p47"/>
            <p:cNvSpPr/>
            <p:nvPr/>
          </p:nvSpPr>
          <p:spPr>
            <a:xfrm>
              <a:off x="3111700" y="2198025"/>
              <a:ext cx="488325" cy="488725"/>
            </a:xfrm>
            <a:custGeom>
              <a:avLst/>
              <a:gdLst/>
              <a:ahLst/>
              <a:cxnLst/>
              <a:rect l="l" t="t" r="r" b="b"/>
              <a:pathLst>
                <a:path w="19533" h="19549" extrusionOk="0">
                  <a:moveTo>
                    <a:pt x="1" y="1"/>
                  </a:moveTo>
                  <a:lnTo>
                    <a:pt x="1" y="19548"/>
                  </a:lnTo>
                  <a:lnTo>
                    <a:pt x="19532" y="19548"/>
                  </a:lnTo>
                  <a:lnTo>
                    <a:pt x="19532" y="2055"/>
                  </a:lnTo>
                  <a:lnTo>
                    <a:pt x="8756" y="12848"/>
                  </a:lnTo>
                  <a:lnTo>
                    <a:pt x="5935" y="13614"/>
                  </a:lnTo>
                  <a:lnTo>
                    <a:pt x="5935" y="13614"/>
                  </a:lnTo>
                  <a:lnTo>
                    <a:pt x="6702" y="10793"/>
                  </a:lnTo>
                  <a:lnTo>
                    <a:pt x="1749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7"/>
            <p:cNvSpPr/>
            <p:nvPr/>
          </p:nvSpPr>
          <p:spPr>
            <a:xfrm>
              <a:off x="3264950" y="2468250"/>
              <a:ext cx="65250" cy="65250"/>
            </a:xfrm>
            <a:custGeom>
              <a:avLst/>
              <a:gdLst/>
              <a:ahLst/>
              <a:cxnLst/>
              <a:rect l="l" t="t" r="r" b="b"/>
              <a:pathLst>
                <a:path w="2610" h="2610" extrusionOk="0">
                  <a:moveTo>
                    <a:pt x="572" y="1"/>
                  </a:moveTo>
                  <a:lnTo>
                    <a:pt x="1" y="2104"/>
                  </a:lnTo>
                  <a:lnTo>
                    <a:pt x="1" y="2104"/>
                  </a:lnTo>
                  <a:lnTo>
                    <a:pt x="131" y="1973"/>
                  </a:lnTo>
                  <a:cubicBezTo>
                    <a:pt x="205" y="1900"/>
                    <a:pt x="298" y="1863"/>
                    <a:pt x="390" y="1863"/>
                  </a:cubicBezTo>
                  <a:cubicBezTo>
                    <a:pt x="482" y="1863"/>
                    <a:pt x="572" y="1900"/>
                    <a:pt x="637" y="1973"/>
                  </a:cubicBezTo>
                  <a:cubicBezTo>
                    <a:pt x="783" y="2120"/>
                    <a:pt x="783" y="2348"/>
                    <a:pt x="637" y="2479"/>
                  </a:cubicBezTo>
                  <a:lnTo>
                    <a:pt x="506" y="2609"/>
                  </a:lnTo>
                  <a:lnTo>
                    <a:pt x="2609" y="2039"/>
                  </a:lnTo>
                  <a:lnTo>
                    <a:pt x="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3260075" y="2514900"/>
              <a:ext cx="27075" cy="23475"/>
            </a:xfrm>
            <a:custGeom>
              <a:avLst/>
              <a:gdLst/>
              <a:ahLst/>
              <a:cxnLst/>
              <a:rect l="l" t="t" r="r" b="b"/>
              <a:pathLst>
                <a:path w="1083" h="939" extrusionOk="0">
                  <a:moveTo>
                    <a:pt x="576" y="0"/>
                  </a:moveTo>
                  <a:cubicBezTo>
                    <a:pt x="493" y="0"/>
                    <a:pt x="406" y="32"/>
                    <a:pt x="326" y="107"/>
                  </a:cubicBezTo>
                  <a:lnTo>
                    <a:pt x="196" y="238"/>
                  </a:lnTo>
                  <a:lnTo>
                    <a:pt x="0" y="939"/>
                  </a:lnTo>
                  <a:lnTo>
                    <a:pt x="701" y="743"/>
                  </a:lnTo>
                  <a:lnTo>
                    <a:pt x="832" y="613"/>
                  </a:lnTo>
                  <a:cubicBezTo>
                    <a:pt x="1082" y="350"/>
                    <a:pt x="852" y="0"/>
                    <a:pt x="576" y="0"/>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7"/>
            <p:cNvSpPr/>
            <p:nvPr/>
          </p:nvSpPr>
          <p:spPr>
            <a:xfrm>
              <a:off x="3279225" y="2224925"/>
              <a:ext cx="294300" cy="294300"/>
            </a:xfrm>
            <a:custGeom>
              <a:avLst/>
              <a:gdLst/>
              <a:ahLst/>
              <a:cxnLst/>
              <a:rect l="l" t="t" r="r" b="b"/>
              <a:pathLst>
                <a:path w="11772" h="11772" extrusionOk="0">
                  <a:moveTo>
                    <a:pt x="9734" y="1"/>
                  </a:moveTo>
                  <a:lnTo>
                    <a:pt x="1" y="9717"/>
                  </a:lnTo>
                  <a:lnTo>
                    <a:pt x="1" y="9734"/>
                  </a:lnTo>
                  <a:lnTo>
                    <a:pt x="2038" y="11772"/>
                  </a:lnTo>
                  <a:lnTo>
                    <a:pt x="2055" y="11772"/>
                  </a:lnTo>
                  <a:lnTo>
                    <a:pt x="11772" y="2039"/>
                  </a:lnTo>
                  <a:lnTo>
                    <a:pt x="973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7"/>
            <p:cNvSpPr/>
            <p:nvPr/>
          </p:nvSpPr>
          <p:spPr>
            <a:xfrm>
              <a:off x="3547825" y="2161850"/>
              <a:ext cx="90500" cy="88775"/>
            </a:xfrm>
            <a:custGeom>
              <a:avLst/>
              <a:gdLst/>
              <a:ahLst/>
              <a:cxnLst/>
              <a:rect l="l" t="t" r="r" b="b"/>
              <a:pathLst>
                <a:path w="3620" h="3551" extrusionOk="0">
                  <a:moveTo>
                    <a:pt x="1794" y="1"/>
                  </a:moveTo>
                  <a:cubicBezTo>
                    <a:pt x="1610" y="1"/>
                    <a:pt x="1427" y="70"/>
                    <a:pt x="1288" y="209"/>
                  </a:cubicBezTo>
                  <a:lnTo>
                    <a:pt x="0" y="1497"/>
                  </a:lnTo>
                  <a:lnTo>
                    <a:pt x="2055" y="3551"/>
                  </a:lnTo>
                  <a:lnTo>
                    <a:pt x="3343" y="2263"/>
                  </a:lnTo>
                  <a:cubicBezTo>
                    <a:pt x="3620" y="1986"/>
                    <a:pt x="3620" y="1529"/>
                    <a:pt x="3343" y="1252"/>
                  </a:cubicBezTo>
                  <a:lnTo>
                    <a:pt x="2299" y="209"/>
                  </a:lnTo>
                  <a:cubicBezTo>
                    <a:pt x="2161" y="70"/>
                    <a:pt x="1977" y="1"/>
                    <a:pt x="1794" y="1"/>
                  </a:cubicBezTo>
                  <a:close/>
                </a:path>
              </a:pathLst>
            </a:custGeom>
            <a:solidFill>
              <a:srgbClr val="045A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7"/>
            <p:cNvSpPr/>
            <p:nvPr/>
          </p:nvSpPr>
          <p:spPr>
            <a:xfrm>
              <a:off x="3522550" y="2199250"/>
              <a:ext cx="25300" cy="25700"/>
            </a:xfrm>
            <a:custGeom>
              <a:avLst/>
              <a:gdLst/>
              <a:ahLst/>
              <a:cxnLst/>
              <a:rect l="l" t="t" r="r" b="b"/>
              <a:pathLst>
                <a:path w="1012" h="1028" extrusionOk="0">
                  <a:moveTo>
                    <a:pt x="1" y="1028"/>
                  </a:moveTo>
                  <a:lnTo>
                    <a:pt x="1011" y="1"/>
                  </a:lnTo>
                  <a:lnTo>
                    <a:pt x="1011" y="1"/>
                  </a:lnTo>
                  <a:close/>
                </a:path>
              </a:pathLst>
            </a:custGeom>
            <a:solidFill>
              <a:srgbClr val="F7E6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7"/>
            <p:cNvSpPr/>
            <p:nvPr/>
          </p:nvSpPr>
          <p:spPr>
            <a:xfrm>
              <a:off x="3522550" y="2199250"/>
              <a:ext cx="76650" cy="76650"/>
            </a:xfrm>
            <a:custGeom>
              <a:avLst/>
              <a:gdLst/>
              <a:ahLst/>
              <a:cxnLst/>
              <a:rect l="l" t="t" r="r" b="b"/>
              <a:pathLst>
                <a:path w="3066" h="3066" extrusionOk="0">
                  <a:moveTo>
                    <a:pt x="1011" y="1"/>
                  </a:moveTo>
                  <a:lnTo>
                    <a:pt x="1" y="1028"/>
                  </a:lnTo>
                  <a:lnTo>
                    <a:pt x="2039" y="3066"/>
                  </a:lnTo>
                  <a:lnTo>
                    <a:pt x="3066" y="2055"/>
                  </a:lnTo>
                  <a:lnTo>
                    <a:pt x="10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2359;p47"/>
          <p:cNvSpPr txBox="1">
            <a:spLocks noGrp="1"/>
          </p:cNvSpPr>
          <p:nvPr>
            <p:ph type="subTitle" idx="7"/>
          </p:nvPr>
        </p:nvSpPr>
        <p:spPr>
          <a:xfrm>
            <a:off x="889555" y="2758087"/>
            <a:ext cx="1980000" cy="27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500" dirty="0"/>
              <a:t>Dị bộ</a:t>
            </a:r>
            <a:endParaRPr sz="2500" dirty="0"/>
          </a:p>
        </p:txBody>
      </p:sp>
      <p:sp>
        <p:nvSpPr>
          <p:cNvPr id="80" name="Google Shape;2360;p47"/>
          <p:cNvSpPr txBox="1">
            <a:spLocks noGrp="1"/>
          </p:cNvSpPr>
          <p:nvPr>
            <p:ph type="subTitle" idx="8"/>
          </p:nvPr>
        </p:nvSpPr>
        <p:spPr>
          <a:xfrm>
            <a:off x="370988" y="4102644"/>
            <a:ext cx="8229599" cy="452400"/>
          </a:xfrm>
          <a:prstGeom prst="rect">
            <a:avLst/>
          </a:prstGeom>
        </p:spPr>
        <p:txBody>
          <a:bodyPr spcFirstLastPara="1" wrap="square" lIns="91425" tIns="91425" rIns="91425" bIns="91425" anchor="b" anchorCtr="0">
            <a:noAutofit/>
          </a:bodyPr>
          <a:lstStyle/>
          <a:p>
            <a:pPr marL="171450" lvl="0" indent="-171450" algn="l" rtl="0">
              <a:spcBef>
                <a:spcPts val="0"/>
              </a:spcBef>
              <a:spcAft>
                <a:spcPts val="0"/>
              </a:spcAft>
              <a:buFontTx/>
              <a:buChar char="-"/>
            </a:pPr>
            <a:r>
              <a:rPr lang="en" sz="2000" dirty="0"/>
              <a:t>Một kênh truyền thông có thể tiếp nhận không giới hạn (giả thuyết).</a:t>
            </a:r>
          </a:p>
          <a:p>
            <a:pPr marL="171450" lvl="0" indent="-171450" algn="l" rtl="0">
              <a:spcBef>
                <a:spcPts val="0"/>
              </a:spcBef>
              <a:spcAft>
                <a:spcPts val="0"/>
              </a:spcAft>
              <a:buFontTx/>
              <a:buChar char="-"/>
            </a:pPr>
            <a:r>
              <a:rPr lang="en" sz="2000" dirty="0"/>
              <a:t>Khả năng này được cài đặt bằng cách sử dụng bộ đệm (buffer) để tiếp nhận thông điệp.</a:t>
            </a:r>
          </a:p>
          <a:p>
            <a:pPr marL="0" lvl="0" indent="0" algn="l" rtl="0">
              <a:spcBef>
                <a:spcPts val="0"/>
              </a:spcBef>
              <a:spcAft>
                <a:spcPts val="0"/>
              </a:spcAft>
            </a:pPr>
            <a:r>
              <a:rPr lang="en" sz="2000" dirty="0">
                <a:solidFill>
                  <a:srgbClr val="FF0000"/>
                </a:solidFill>
              </a:rPr>
              <a:t>=&gt; Giống hệ thống bưu chính.</a:t>
            </a:r>
            <a:endParaRPr sz="20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39"/>
          <p:cNvSpPr txBox="1">
            <a:spLocks noGrp="1"/>
          </p:cNvSpPr>
          <p:nvPr>
            <p:ph type="title"/>
          </p:nvPr>
        </p:nvSpPr>
        <p:spPr>
          <a:xfrm>
            <a:off x="316663" y="1820328"/>
            <a:ext cx="5865626" cy="9444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Xây dựng cơ sở trao đổi thông báo</a:t>
            </a:r>
            <a:endParaRPr sz="3000" dirty="0"/>
          </a:p>
        </p:txBody>
      </p:sp>
      <p:sp>
        <p:nvSpPr>
          <p:cNvPr id="1479" name="Google Shape;1479;p39"/>
          <p:cNvSpPr txBox="1">
            <a:spLocks noGrp="1"/>
          </p:cNvSpPr>
          <p:nvPr>
            <p:ph type="body" idx="1"/>
          </p:nvPr>
        </p:nvSpPr>
        <p:spPr>
          <a:xfrm>
            <a:off x="316662" y="2813281"/>
            <a:ext cx="5430649" cy="1388700"/>
          </a:xfrm>
          <a:prstGeom prst="rect">
            <a:avLst/>
          </a:prstGeom>
        </p:spPr>
        <p:txBody>
          <a:bodyPr spcFirstLastPara="1" wrap="square" lIns="91425" tIns="91425" rIns="91425" bIns="91425" anchor="t" anchorCtr="0">
            <a:noAutofit/>
          </a:bodyPr>
          <a:lstStyle/>
          <a:p>
            <a:pPr marL="0" lvl="0" indent="0" algn="l">
              <a:spcAft>
                <a:spcPts val="1600"/>
              </a:spcAft>
              <a:buNone/>
            </a:pPr>
            <a:r>
              <a:rPr lang="en-US" sz="2000" dirty="0"/>
              <a:t>- B1. </a:t>
            </a:r>
            <a:r>
              <a:rPr lang="en-US" sz="2000" dirty="0" err="1"/>
              <a:t>Tạo</a:t>
            </a:r>
            <a:r>
              <a:rPr lang="en-US" sz="2000" dirty="0"/>
              <a:t> </a:t>
            </a:r>
            <a:r>
              <a:rPr lang="en-US" sz="2000" dirty="0" err="1"/>
              <a:t>tiến</a:t>
            </a:r>
            <a:r>
              <a:rPr lang="en-US" sz="2000" dirty="0"/>
              <a:t> </a:t>
            </a:r>
            <a:r>
              <a:rPr lang="en-US" sz="2000" dirty="0" err="1"/>
              <a:t>trình</a:t>
            </a:r>
            <a:r>
              <a:rPr lang="en-US" sz="2000" dirty="0"/>
              <a:t> con</a:t>
            </a:r>
            <a:r>
              <a:rPr lang="vi-VN" sz="2000" dirty="0"/>
              <a:t>. </a:t>
            </a:r>
            <a:endParaRPr lang="en-US" sz="2000" dirty="0"/>
          </a:p>
          <a:p>
            <a:pPr marL="0" lvl="0" indent="0" algn="l">
              <a:spcAft>
                <a:spcPts val="1600"/>
              </a:spcAft>
              <a:buNone/>
            </a:pPr>
            <a:r>
              <a:rPr lang="en-US" sz="2000" dirty="0"/>
              <a:t>- B2. </a:t>
            </a:r>
            <a:r>
              <a:rPr lang="en-US" sz="2000" dirty="0" err="1"/>
              <a:t>Trao</a:t>
            </a:r>
            <a:r>
              <a:rPr lang="en-US" sz="2000" dirty="0"/>
              <a:t> </a:t>
            </a:r>
            <a:r>
              <a:rPr lang="en-US" sz="2000" dirty="0" err="1"/>
              <a:t>đổi</a:t>
            </a:r>
            <a:r>
              <a:rPr lang="en-US" sz="2000" dirty="0"/>
              <a:t> </a:t>
            </a:r>
            <a:r>
              <a:rPr lang="en-US" sz="2000" dirty="0" err="1"/>
              <a:t>dữ</a:t>
            </a:r>
            <a:r>
              <a:rPr lang="en-US" sz="2000" dirty="0"/>
              <a:t> </a:t>
            </a:r>
            <a:r>
              <a:rPr lang="en-US" sz="2000" dirty="0" err="1"/>
              <a:t>liệu</a:t>
            </a:r>
            <a:r>
              <a:rPr lang="en-US" sz="2000" dirty="0"/>
              <a:t> </a:t>
            </a:r>
            <a:r>
              <a:rPr lang="en-US" sz="2000" dirty="0" err="1"/>
              <a:t>giữa</a:t>
            </a:r>
            <a:r>
              <a:rPr lang="en-US" sz="2000" dirty="0"/>
              <a:t> </a:t>
            </a:r>
            <a:r>
              <a:rPr lang="en-US" sz="2000" dirty="0" err="1"/>
              <a:t>các</a:t>
            </a:r>
            <a:r>
              <a:rPr lang="en-US" sz="2000" dirty="0"/>
              <a:t> </a:t>
            </a:r>
            <a:r>
              <a:rPr lang="en-US" sz="2000" dirty="0" err="1"/>
              <a:t>tiến</a:t>
            </a:r>
            <a:r>
              <a:rPr lang="en-US" sz="2000" dirty="0"/>
              <a:t> </a:t>
            </a:r>
            <a:r>
              <a:rPr lang="en-US" sz="2000" dirty="0" err="1"/>
              <a:t>trình</a:t>
            </a:r>
            <a:r>
              <a:rPr lang="en-US" sz="2000" dirty="0"/>
              <a:t> </a:t>
            </a:r>
            <a:r>
              <a:rPr lang="en-US" sz="2000" dirty="0" err="1"/>
              <a:t>bằng</a:t>
            </a:r>
            <a:r>
              <a:rPr lang="en-US" sz="2000" dirty="0"/>
              <a:t> </a:t>
            </a:r>
            <a:r>
              <a:rPr lang="en-US" sz="2000" dirty="0" err="1"/>
              <a:t>hàm</a:t>
            </a:r>
            <a:r>
              <a:rPr lang="en-US" sz="2000" dirty="0"/>
              <a:t> send() </a:t>
            </a:r>
            <a:r>
              <a:rPr lang="en-US" sz="2000" dirty="0" err="1"/>
              <a:t>và</a:t>
            </a:r>
            <a:r>
              <a:rPr lang="en-US" sz="2000" dirty="0"/>
              <a:t> receive().</a:t>
            </a:r>
            <a:endParaRPr sz="2000" dirty="0"/>
          </a:p>
        </p:txBody>
      </p:sp>
      <p:grpSp>
        <p:nvGrpSpPr>
          <p:cNvPr id="114" name="Google Shape;3978;p60"/>
          <p:cNvGrpSpPr/>
          <p:nvPr/>
        </p:nvGrpSpPr>
        <p:grpSpPr>
          <a:xfrm>
            <a:off x="6182289" y="2124758"/>
            <a:ext cx="2363834" cy="2077223"/>
            <a:chOff x="6636943" y="2757805"/>
            <a:chExt cx="1807364" cy="1691727"/>
          </a:xfrm>
        </p:grpSpPr>
        <p:sp>
          <p:nvSpPr>
            <p:cNvPr id="115" name="Google Shape;3979;p60"/>
            <p:cNvSpPr/>
            <p:nvPr/>
          </p:nvSpPr>
          <p:spPr>
            <a:xfrm>
              <a:off x="6653545" y="4336491"/>
              <a:ext cx="52498" cy="103906"/>
            </a:xfrm>
            <a:custGeom>
              <a:avLst/>
              <a:gdLst/>
              <a:ahLst/>
              <a:cxnLst/>
              <a:rect l="l" t="t" r="r" b="b"/>
              <a:pathLst>
                <a:path w="1638" h="3242" extrusionOk="0">
                  <a:moveTo>
                    <a:pt x="0" y="0"/>
                  </a:moveTo>
                  <a:lnTo>
                    <a:pt x="0" y="3242"/>
                  </a:lnTo>
                  <a:lnTo>
                    <a:pt x="752" y="3242"/>
                  </a:lnTo>
                  <a:cubicBezTo>
                    <a:pt x="702" y="2908"/>
                    <a:pt x="702" y="2557"/>
                    <a:pt x="752" y="2206"/>
                  </a:cubicBezTo>
                  <a:cubicBezTo>
                    <a:pt x="819" y="1822"/>
                    <a:pt x="1637" y="836"/>
                    <a:pt x="16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980;p60"/>
            <p:cNvSpPr/>
            <p:nvPr/>
          </p:nvSpPr>
          <p:spPr>
            <a:xfrm>
              <a:off x="6845781" y="4336491"/>
              <a:ext cx="51985" cy="103906"/>
            </a:xfrm>
            <a:custGeom>
              <a:avLst/>
              <a:gdLst/>
              <a:ahLst/>
              <a:cxnLst/>
              <a:rect l="l" t="t" r="r" b="b"/>
              <a:pathLst>
                <a:path w="1622" h="3242" extrusionOk="0">
                  <a:moveTo>
                    <a:pt x="0" y="0"/>
                  </a:moveTo>
                  <a:lnTo>
                    <a:pt x="0" y="3242"/>
                  </a:lnTo>
                  <a:lnTo>
                    <a:pt x="736" y="3242"/>
                  </a:lnTo>
                  <a:cubicBezTo>
                    <a:pt x="702" y="2908"/>
                    <a:pt x="702" y="2557"/>
                    <a:pt x="736" y="2206"/>
                  </a:cubicBezTo>
                  <a:cubicBezTo>
                    <a:pt x="819" y="1822"/>
                    <a:pt x="1621" y="836"/>
                    <a:pt x="16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981;p60"/>
            <p:cNvSpPr/>
            <p:nvPr/>
          </p:nvSpPr>
          <p:spPr>
            <a:xfrm>
              <a:off x="6981256" y="4336491"/>
              <a:ext cx="52530" cy="103906"/>
            </a:xfrm>
            <a:custGeom>
              <a:avLst/>
              <a:gdLst/>
              <a:ahLst/>
              <a:cxnLst/>
              <a:rect l="l" t="t" r="r" b="b"/>
              <a:pathLst>
                <a:path w="1639" h="3242" extrusionOk="0">
                  <a:moveTo>
                    <a:pt x="17" y="0"/>
                  </a:moveTo>
                  <a:cubicBezTo>
                    <a:pt x="1" y="836"/>
                    <a:pt x="819" y="1822"/>
                    <a:pt x="886" y="2206"/>
                  </a:cubicBezTo>
                  <a:cubicBezTo>
                    <a:pt x="920" y="2557"/>
                    <a:pt x="920" y="2908"/>
                    <a:pt x="886" y="3242"/>
                  </a:cubicBezTo>
                  <a:lnTo>
                    <a:pt x="1638" y="3242"/>
                  </a:lnTo>
                  <a:lnTo>
                    <a:pt x="163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982;p60"/>
            <p:cNvSpPr/>
            <p:nvPr/>
          </p:nvSpPr>
          <p:spPr>
            <a:xfrm>
              <a:off x="7147820" y="4336491"/>
              <a:ext cx="52498" cy="103906"/>
            </a:xfrm>
            <a:custGeom>
              <a:avLst/>
              <a:gdLst/>
              <a:ahLst/>
              <a:cxnLst/>
              <a:rect l="l" t="t" r="r" b="b"/>
              <a:pathLst>
                <a:path w="1638" h="3242" extrusionOk="0">
                  <a:moveTo>
                    <a:pt x="17" y="0"/>
                  </a:moveTo>
                  <a:cubicBezTo>
                    <a:pt x="0" y="836"/>
                    <a:pt x="802" y="1822"/>
                    <a:pt x="886" y="2206"/>
                  </a:cubicBezTo>
                  <a:cubicBezTo>
                    <a:pt x="919" y="2557"/>
                    <a:pt x="919" y="2908"/>
                    <a:pt x="886" y="3242"/>
                  </a:cubicBezTo>
                  <a:lnTo>
                    <a:pt x="1637" y="3242"/>
                  </a:lnTo>
                  <a:lnTo>
                    <a:pt x="163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983;p60"/>
            <p:cNvSpPr/>
            <p:nvPr/>
          </p:nvSpPr>
          <p:spPr>
            <a:xfrm>
              <a:off x="6636943" y="3822922"/>
              <a:ext cx="575682" cy="516806"/>
            </a:xfrm>
            <a:custGeom>
              <a:avLst/>
              <a:gdLst/>
              <a:ahLst/>
              <a:cxnLst/>
              <a:rect l="l" t="t" r="r" b="b"/>
              <a:pathLst>
                <a:path w="17962" h="16125" extrusionOk="0">
                  <a:moveTo>
                    <a:pt x="0" y="1"/>
                  </a:moveTo>
                  <a:lnTo>
                    <a:pt x="0" y="16125"/>
                  </a:lnTo>
                  <a:lnTo>
                    <a:pt x="17962" y="16125"/>
                  </a:lnTo>
                  <a:lnTo>
                    <a:pt x="1796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984;p60"/>
            <p:cNvSpPr/>
            <p:nvPr/>
          </p:nvSpPr>
          <p:spPr>
            <a:xfrm>
              <a:off x="7057824" y="3822922"/>
              <a:ext cx="154801" cy="516806"/>
            </a:xfrm>
            <a:custGeom>
              <a:avLst/>
              <a:gdLst/>
              <a:ahLst/>
              <a:cxnLst/>
              <a:rect l="l" t="t" r="r" b="b"/>
              <a:pathLst>
                <a:path w="4830" h="16125" extrusionOk="0">
                  <a:moveTo>
                    <a:pt x="1" y="1"/>
                  </a:moveTo>
                  <a:lnTo>
                    <a:pt x="135" y="16125"/>
                  </a:lnTo>
                  <a:lnTo>
                    <a:pt x="4830" y="16125"/>
                  </a:lnTo>
                  <a:lnTo>
                    <a:pt x="483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985;p60"/>
            <p:cNvSpPr/>
            <p:nvPr/>
          </p:nvSpPr>
          <p:spPr>
            <a:xfrm>
              <a:off x="6663160" y="3860966"/>
              <a:ext cx="369537" cy="131213"/>
            </a:xfrm>
            <a:custGeom>
              <a:avLst/>
              <a:gdLst/>
              <a:ahLst/>
              <a:cxnLst/>
              <a:rect l="l" t="t" r="r" b="b"/>
              <a:pathLst>
                <a:path w="11530" h="4094" extrusionOk="0">
                  <a:moveTo>
                    <a:pt x="1" y="0"/>
                  </a:moveTo>
                  <a:lnTo>
                    <a:pt x="1" y="4094"/>
                  </a:lnTo>
                  <a:lnTo>
                    <a:pt x="11530" y="4094"/>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986;p60"/>
            <p:cNvSpPr/>
            <p:nvPr/>
          </p:nvSpPr>
          <p:spPr>
            <a:xfrm>
              <a:off x="6663160" y="4018395"/>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987;p60"/>
            <p:cNvSpPr/>
            <p:nvPr/>
          </p:nvSpPr>
          <p:spPr>
            <a:xfrm>
              <a:off x="6663160" y="4176370"/>
              <a:ext cx="369537" cy="131758"/>
            </a:xfrm>
            <a:custGeom>
              <a:avLst/>
              <a:gdLst/>
              <a:ahLst/>
              <a:cxnLst/>
              <a:rect l="l" t="t" r="r" b="b"/>
              <a:pathLst>
                <a:path w="11530" h="4111" extrusionOk="0">
                  <a:moveTo>
                    <a:pt x="1" y="0"/>
                  </a:moveTo>
                  <a:lnTo>
                    <a:pt x="1" y="4111"/>
                  </a:lnTo>
                  <a:lnTo>
                    <a:pt x="11530" y="4111"/>
                  </a:lnTo>
                  <a:lnTo>
                    <a:pt x="1153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988;p60"/>
            <p:cNvSpPr/>
            <p:nvPr/>
          </p:nvSpPr>
          <p:spPr>
            <a:xfrm>
              <a:off x="6788476" y="3674050"/>
              <a:ext cx="221209" cy="148392"/>
            </a:xfrm>
            <a:custGeom>
              <a:avLst/>
              <a:gdLst/>
              <a:ahLst/>
              <a:cxnLst/>
              <a:rect l="l" t="t" r="r" b="b"/>
              <a:pathLst>
                <a:path w="6902" h="4630" extrusionOk="0">
                  <a:moveTo>
                    <a:pt x="502" y="1"/>
                  </a:moveTo>
                  <a:lnTo>
                    <a:pt x="1" y="4629"/>
                  </a:lnTo>
                  <a:lnTo>
                    <a:pt x="6383" y="4629"/>
                  </a:lnTo>
                  <a:lnTo>
                    <a:pt x="69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989;p60"/>
            <p:cNvSpPr/>
            <p:nvPr/>
          </p:nvSpPr>
          <p:spPr>
            <a:xfrm>
              <a:off x="6797578" y="3684787"/>
              <a:ext cx="199255" cy="129610"/>
            </a:xfrm>
            <a:custGeom>
              <a:avLst/>
              <a:gdLst/>
              <a:ahLst/>
              <a:cxnLst/>
              <a:rect l="l" t="t" r="r" b="b"/>
              <a:pathLst>
                <a:path w="6217" h="4044" extrusionOk="0">
                  <a:moveTo>
                    <a:pt x="485" y="0"/>
                  </a:moveTo>
                  <a:lnTo>
                    <a:pt x="1" y="4043"/>
                  </a:lnTo>
                  <a:lnTo>
                    <a:pt x="5748" y="4043"/>
                  </a:lnTo>
                  <a:lnTo>
                    <a:pt x="62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990;p60"/>
            <p:cNvSpPr/>
            <p:nvPr/>
          </p:nvSpPr>
          <p:spPr>
            <a:xfrm>
              <a:off x="6834531" y="3706741"/>
              <a:ext cx="122143" cy="85702"/>
            </a:xfrm>
            <a:custGeom>
              <a:avLst/>
              <a:gdLst/>
              <a:ahLst/>
              <a:cxnLst/>
              <a:rect l="l" t="t" r="r" b="b"/>
              <a:pathLst>
                <a:path w="3811" h="2674" extrusionOk="0">
                  <a:moveTo>
                    <a:pt x="301" y="0"/>
                  </a:moveTo>
                  <a:lnTo>
                    <a:pt x="1" y="2673"/>
                  </a:lnTo>
                  <a:lnTo>
                    <a:pt x="3626" y="2673"/>
                  </a:lnTo>
                  <a:lnTo>
                    <a:pt x="381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991;p60"/>
            <p:cNvSpPr/>
            <p:nvPr/>
          </p:nvSpPr>
          <p:spPr>
            <a:xfrm>
              <a:off x="6993051" y="3737797"/>
              <a:ext cx="51953" cy="85157"/>
            </a:xfrm>
            <a:custGeom>
              <a:avLst/>
              <a:gdLst/>
              <a:ahLst/>
              <a:cxnLst/>
              <a:rect l="l" t="t" r="r" b="b"/>
              <a:pathLst>
                <a:path w="1621" h="2657" extrusionOk="0">
                  <a:moveTo>
                    <a:pt x="301" y="0"/>
                  </a:moveTo>
                  <a:lnTo>
                    <a:pt x="0" y="2640"/>
                  </a:lnTo>
                  <a:lnTo>
                    <a:pt x="1621" y="2657"/>
                  </a:lnTo>
                  <a:lnTo>
                    <a:pt x="3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992;p60"/>
            <p:cNvSpPr/>
            <p:nvPr/>
          </p:nvSpPr>
          <p:spPr>
            <a:xfrm>
              <a:off x="6829724" y="3919873"/>
              <a:ext cx="31601" cy="27082"/>
            </a:xfrm>
            <a:custGeom>
              <a:avLst/>
              <a:gdLst/>
              <a:ahLst/>
              <a:cxnLst/>
              <a:rect l="l" t="t" r="r" b="b"/>
              <a:pathLst>
                <a:path w="986" h="845" extrusionOk="0">
                  <a:moveTo>
                    <a:pt x="568" y="0"/>
                  </a:moveTo>
                  <a:cubicBezTo>
                    <a:pt x="184" y="0"/>
                    <a:pt x="0" y="451"/>
                    <a:pt x="267" y="719"/>
                  </a:cubicBezTo>
                  <a:cubicBezTo>
                    <a:pt x="355" y="806"/>
                    <a:pt x="461" y="845"/>
                    <a:pt x="565" y="845"/>
                  </a:cubicBezTo>
                  <a:cubicBezTo>
                    <a:pt x="781" y="845"/>
                    <a:pt x="986" y="677"/>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993;p60"/>
            <p:cNvSpPr/>
            <p:nvPr/>
          </p:nvSpPr>
          <p:spPr>
            <a:xfrm>
              <a:off x="6829724" y="4079450"/>
              <a:ext cx="31601" cy="26986"/>
            </a:xfrm>
            <a:custGeom>
              <a:avLst/>
              <a:gdLst/>
              <a:ahLst/>
              <a:cxnLst/>
              <a:rect l="l" t="t" r="r" b="b"/>
              <a:pathLst>
                <a:path w="986" h="842" extrusionOk="0">
                  <a:moveTo>
                    <a:pt x="568" y="0"/>
                  </a:moveTo>
                  <a:cubicBezTo>
                    <a:pt x="184" y="0"/>
                    <a:pt x="0" y="451"/>
                    <a:pt x="267" y="719"/>
                  </a:cubicBezTo>
                  <a:cubicBezTo>
                    <a:pt x="353" y="804"/>
                    <a:pt x="456" y="841"/>
                    <a:pt x="558" y="841"/>
                  </a:cubicBezTo>
                  <a:cubicBezTo>
                    <a:pt x="776" y="841"/>
                    <a:pt x="986" y="669"/>
                    <a:pt x="986" y="418"/>
                  </a:cubicBezTo>
                  <a:cubicBezTo>
                    <a:pt x="986" y="184"/>
                    <a:pt x="802" y="0"/>
                    <a:pt x="5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994;p60"/>
            <p:cNvSpPr/>
            <p:nvPr/>
          </p:nvSpPr>
          <p:spPr>
            <a:xfrm>
              <a:off x="6829724" y="4238483"/>
              <a:ext cx="31601" cy="27114"/>
            </a:xfrm>
            <a:custGeom>
              <a:avLst/>
              <a:gdLst/>
              <a:ahLst/>
              <a:cxnLst/>
              <a:rect l="l" t="t" r="r" b="b"/>
              <a:pathLst>
                <a:path w="986" h="846" extrusionOk="0">
                  <a:moveTo>
                    <a:pt x="568" y="1"/>
                  </a:moveTo>
                  <a:cubicBezTo>
                    <a:pt x="184" y="1"/>
                    <a:pt x="0" y="452"/>
                    <a:pt x="267" y="719"/>
                  </a:cubicBezTo>
                  <a:cubicBezTo>
                    <a:pt x="355" y="806"/>
                    <a:pt x="461" y="845"/>
                    <a:pt x="565" y="845"/>
                  </a:cubicBezTo>
                  <a:cubicBezTo>
                    <a:pt x="781" y="845"/>
                    <a:pt x="986" y="677"/>
                    <a:pt x="986" y="418"/>
                  </a:cubicBezTo>
                  <a:cubicBezTo>
                    <a:pt x="986" y="184"/>
                    <a:pt x="802" y="1"/>
                    <a:pt x="5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995;p60"/>
            <p:cNvSpPr/>
            <p:nvPr/>
          </p:nvSpPr>
          <p:spPr>
            <a:xfrm>
              <a:off x="6705466" y="2979494"/>
              <a:ext cx="335820" cy="426297"/>
            </a:xfrm>
            <a:custGeom>
              <a:avLst/>
              <a:gdLst/>
              <a:ahLst/>
              <a:cxnLst/>
              <a:rect l="l" t="t" r="r" b="b"/>
              <a:pathLst>
                <a:path w="10478" h="13301" extrusionOk="0">
                  <a:moveTo>
                    <a:pt x="1" y="1"/>
                  </a:moveTo>
                  <a:lnTo>
                    <a:pt x="285" y="13267"/>
                  </a:lnTo>
                  <a:lnTo>
                    <a:pt x="10477" y="13301"/>
                  </a:lnTo>
                  <a:lnTo>
                    <a:pt x="10193"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996;p60"/>
            <p:cNvSpPr/>
            <p:nvPr/>
          </p:nvSpPr>
          <p:spPr>
            <a:xfrm>
              <a:off x="6725273" y="2993981"/>
              <a:ext cx="294027" cy="389343"/>
            </a:xfrm>
            <a:custGeom>
              <a:avLst/>
              <a:gdLst/>
              <a:ahLst/>
              <a:cxnLst/>
              <a:rect l="l" t="t" r="r" b="b"/>
              <a:pathLst>
                <a:path w="9174" h="12148" extrusionOk="0">
                  <a:moveTo>
                    <a:pt x="1" y="0"/>
                  </a:moveTo>
                  <a:lnTo>
                    <a:pt x="252" y="12030"/>
                  </a:lnTo>
                  <a:lnTo>
                    <a:pt x="9174" y="12147"/>
                  </a:lnTo>
                  <a:lnTo>
                    <a:pt x="8907" y="234"/>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997;p60"/>
            <p:cNvSpPr/>
            <p:nvPr/>
          </p:nvSpPr>
          <p:spPr>
            <a:xfrm>
              <a:off x="6772419" y="3056094"/>
              <a:ext cx="195473" cy="269380"/>
            </a:xfrm>
            <a:custGeom>
              <a:avLst/>
              <a:gdLst/>
              <a:ahLst/>
              <a:cxnLst/>
              <a:rect l="l" t="t" r="r" b="b"/>
              <a:pathLst>
                <a:path w="6099" h="8405" extrusionOk="0">
                  <a:moveTo>
                    <a:pt x="0" y="0"/>
                  </a:moveTo>
                  <a:lnTo>
                    <a:pt x="184" y="8405"/>
                  </a:lnTo>
                  <a:lnTo>
                    <a:pt x="6099" y="8288"/>
                  </a:lnTo>
                  <a:lnTo>
                    <a:pt x="5915" y="100"/>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998;p60"/>
            <p:cNvSpPr/>
            <p:nvPr/>
          </p:nvSpPr>
          <p:spPr>
            <a:xfrm>
              <a:off x="6772419" y="3056094"/>
              <a:ext cx="192268" cy="269380"/>
            </a:xfrm>
            <a:custGeom>
              <a:avLst/>
              <a:gdLst/>
              <a:ahLst/>
              <a:cxnLst/>
              <a:rect l="l" t="t" r="r" b="b"/>
              <a:pathLst>
                <a:path w="5999" h="8405" extrusionOk="0">
                  <a:moveTo>
                    <a:pt x="0" y="0"/>
                  </a:moveTo>
                  <a:lnTo>
                    <a:pt x="184" y="8405"/>
                  </a:lnTo>
                  <a:lnTo>
                    <a:pt x="5999" y="3960"/>
                  </a:lnTo>
                  <a:lnTo>
                    <a:pt x="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999;p60"/>
            <p:cNvSpPr/>
            <p:nvPr/>
          </p:nvSpPr>
          <p:spPr>
            <a:xfrm>
              <a:off x="8150280" y="2757805"/>
              <a:ext cx="294027" cy="374344"/>
            </a:xfrm>
            <a:custGeom>
              <a:avLst/>
              <a:gdLst/>
              <a:ahLst/>
              <a:cxnLst/>
              <a:rect l="l" t="t" r="r" b="b"/>
              <a:pathLst>
                <a:path w="9174" h="11680" extrusionOk="0">
                  <a:moveTo>
                    <a:pt x="0" y="1"/>
                  </a:moveTo>
                  <a:lnTo>
                    <a:pt x="234" y="11646"/>
                  </a:lnTo>
                  <a:lnTo>
                    <a:pt x="9173" y="11680"/>
                  </a:lnTo>
                  <a:lnTo>
                    <a:pt x="9173" y="11680"/>
                  </a:lnTo>
                  <a:lnTo>
                    <a:pt x="8923" y="101"/>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4000;p60"/>
            <p:cNvSpPr/>
            <p:nvPr/>
          </p:nvSpPr>
          <p:spPr>
            <a:xfrm>
              <a:off x="8167427" y="2770657"/>
              <a:ext cx="257586" cy="341685"/>
            </a:xfrm>
            <a:custGeom>
              <a:avLst/>
              <a:gdLst/>
              <a:ahLst/>
              <a:cxnLst/>
              <a:rect l="l" t="t" r="r" b="b"/>
              <a:pathLst>
                <a:path w="8037" h="10661" extrusionOk="0">
                  <a:moveTo>
                    <a:pt x="0" y="1"/>
                  </a:moveTo>
                  <a:lnTo>
                    <a:pt x="217" y="10560"/>
                  </a:lnTo>
                  <a:lnTo>
                    <a:pt x="8037" y="10661"/>
                  </a:lnTo>
                  <a:lnTo>
                    <a:pt x="7820" y="21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4001;p60"/>
            <p:cNvSpPr/>
            <p:nvPr/>
          </p:nvSpPr>
          <p:spPr>
            <a:xfrm>
              <a:off x="8208643" y="2825270"/>
              <a:ext cx="171403" cy="236753"/>
            </a:xfrm>
            <a:custGeom>
              <a:avLst/>
              <a:gdLst/>
              <a:ahLst/>
              <a:cxnLst/>
              <a:rect l="l" t="t" r="r" b="b"/>
              <a:pathLst>
                <a:path w="5348" h="7387" extrusionOk="0">
                  <a:moveTo>
                    <a:pt x="1" y="1"/>
                  </a:moveTo>
                  <a:lnTo>
                    <a:pt x="168" y="7386"/>
                  </a:lnTo>
                  <a:lnTo>
                    <a:pt x="5347" y="7269"/>
                  </a:lnTo>
                  <a:lnTo>
                    <a:pt x="5197" y="84"/>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4002;p60"/>
            <p:cNvSpPr/>
            <p:nvPr/>
          </p:nvSpPr>
          <p:spPr>
            <a:xfrm>
              <a:off x="8208643" y="2825270"/>
              <a:ext cx="168711" cy="236753"/>
            </a:xfrm>
            <a:custGeom>
              <a:avLst/>
              <a:gdLst/>
              <a:ahLst/>
              <a:cxnLst/>
              <a:rect l="l" t="t" r="r" b="b"/>
              <a:pathLst>
                <a:path w="5264" h="7387" extrusionOk="0">
                  <a:moveTo>
                    <a:pt x="1" y="1"/>
                  </a:moveTo>
                  <a:lnTo>
                    <a:pt x="168" y="7386"/>
                  </a:lnTo>
                  <a:lnTo>
                    <a:pt x="5264" y="3476"/>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4003;p60"/>
            <p:cNvSpPr/>
            <p:nvPr/>
          </p:nvSpPr>
          <p:spPr>
            <a:xfrm>
              <a:off x="8114416" y="4163518"/>
              <a:ext cx="72305" cy="166051"/>
            </a:xfrm>
            <a:custGeom>
              <a:avLst/>
              <a:gdLst/>
              <a:ahLst/>
              <a:cxnLst/>
              <a:rect l="l" t="t" r="r" b="b"/>
              <a:pathLst>
                <a:path w="2256" h="5181" extrusionOk="0">
                  <a:moveTo>
                    <a:pt x="33" y="0"/>
                  </a:moveTo>
                  <a:cubicBezTo>
                    <a:pt x="0" y="117"/>
                    <a:pt x="1337" y="5180"/>
                    <a:pt x="1337" y="5180"/>
                  </a:cubicBezTo>
                  <a:lnTo>
                    <a:pt x="2256" y="4996"/>
                  </a:lnTo>
                  <a:lnTo>
                    <a:pt x="98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4004;p60"/>
            <p:cNvSpPr/>
            <p:nvPr/>
          </p:nvSpPr>
          <p:spPr>
            <a:xfrm>
              <a:off x="8284153" y="4140474"/>
              <a:ext cx="89996" cy="189095"/>
            </a:xfrm>
            <a:custGeom>
              <a:avLst/>
              <a:gdLst/>
              <a:ahLst/>
              <a:cxnLst/>
              <a:rect l="l" t="t" r="r" b="b"/>
              <a:pathLst>
                <a:path w="2808" h="5900" extrusionOk="0">
                  <a:moveTo>
                    <a:pt x="1822" y="1"/>
                  </a:moveTo>
                  <a:lnTo>
                    <a:pt x="1" y="5899"/>
                  </a:lnTo>
                  <a:lnTo>
                    <a:pt x="1070" y="5899"/>
                  </a:lnTo>
                  <a:lnTo>
                    <a:pt x="2808" y="419"/>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4005;p60"/>
            <p:cNvSpPr/>
            <p:nvPr/>
          </p:nvSpPr>
          <p:spPr>
            <a:xfrm>
              <a:off x="8329151" y="4111052"/>
              <a:ext cx="99099" cy="218517"/>
            </a:xfrm>
            <a:custGeom>
              <a:avLst/>
              <a:gdLst/>
              <a:ahLst/>
              <a:cxnLst/>
              <a:rect l="l" t="t" r="r" b="b"/>
              <a:pathLst>
                <a:path w="3092" h="6818" extrusionOk="0">
                  <a:moveTo>
                    <a:pt x="2089" y="0"/>
                  </a:moveTo>
                  <a:lnTo>
                    <a:pt x="0" y="6817"/>
                  </a:lnTo>
                  <a:lnTo>
                    <a:pt x="1069" y="6817"/>
                  </a:lnTo>
                  <a:lnTo>
                    <a:pt x="3091" y="434"/>
                  </a:lnTo>
                  <a:lnTo>
                    <a:pt x="208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4006;p60"/>
            <p:cNvSpPr/>
            <p:nvPr/>
          </p:nvSpPr>
          <p:spPr>
            <a:xfrm>
              <a:off x="8136370" y="4316140"/>
              <a:ext cx="237779" cy="118361"/>
            </a:xfrm>
            <a:custGeom>
              <a:avLst/>
              <a:gdLst/>
              <a:ahLst/>
              <a:cxnLst/>
              <a:rect l="l" t="t" r="r" b="b"/>
              <a:pathLst>
                <a:path w="7419" h="3693" extrusionOk="0">
                  <a:moveTo>
                    <a:pt x="0" y="0"/>
                  </a:moveTo>
                  <a:lnTo>
                    <a:pt x="1069" y="3693"/>
                  </a:lnTo>
                  <a:lnTo>
                    <a:pt x="6433" y="3693"/>
                  </a:lnTo>
                  <a:lnTo>
                    <a:pt x="741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4007;p60"/>
            <p:cNvSpPr/>
            <p:nvPr/>
          </p:nvSpPr>
          <p:spPr>
            <a:xfrm>
              <a:off x="8139575" y="4071951"/>
              <a:ext cx="85702" cy="244221"/>
            </a:xfrm>
            <a:custGeom>
              <a:avLst/>
              <a:gdLst/>
              <a:ahLst/>
              <a:cxnLst/>
              <a:rect l="l" t="t" r="r" b="b"/>
              <a:pathLst>
                <a:path w="2674" h="7620" extrusionOk="0">
                  <a:moveTo>
                    <a:pt x="0" y="0"/>
                  </a:moveTo>
                  <a:lnTo>
                    <a:pt x="17" y="50"/>
                  </a:lnTo>
                  <a:lnTo>
                    <a:pt x="1253" y="5431"/>
                  </a:lnTo>
                  <a:cubicBezTo>
                    <a:pt x="1404" y="6099"/>
                    <a:pt x="1538" y="6650"/>
                    <a:pt x="1621" y="7035"/>
                  </a:cubicBezTo>
                  <a:cubicBezTo>
                    <a:pt x="1671" y="7218"/>
                    <a:pt x="1705" y="7369"/>
                    <a:pt x="1721" y="7469"/>
                  </a:cubicBezTo>
                  <a:cubicBezTo>
                    <a:pt x="1738" y="7519"/>
                    <a:pt x="1755" y="7553"/>
                    <a:pt x="1755" y="7586"/>
                  </a:cubicBezTo>
                  <a:cubicBezTo>
                    <a:pt x="1755" y="7603"/>
                    <a:pt x="1771" y="7619"/>
                    <a:pt x="1771" y="7619"/>
                  </a:cubicBezTo>
                  <a:cubicBezTo>
                    <a:pt x="1771" y="7603"/>
                    <a:pt x="1771" y="7603"/>
                    <a:pt x="1771" y="7586"/>
                  </a:cubicBezTo>
                  <a:cubicBezTo>
                    <a:pt x="1755" y="7553"/>
                    <a:pt x="1755" y="7519"/>
                    <a:pt x="1738" y="7469"/>
                  </a:cubicBezTo>
                  <a:lnTo>
                    <a:pt x="1654" y="7035"/>
                  </a:lnTo>
                  <a:cubicBezTo>
                    <a:pt x="1554" y="6650"/>
                    <a:pt x="1437" y="6099"/>
                    <a:pt x="1287" y="5414"/>
                  </a:cubicBezTo>
                  <a:cubicBezTo>
                    <a:pt x="988" y="4051"/>
                    <a:pt x="556" y="2159"/>
                    <a:pt x="91" y="67"/>
                  </a:cubicBezTo>
                  <a:lnTo>
                    <a:pt x="956" y="67"/>
                  </a:lnTo>
                  <a:lnTo>
                    <a:pt x="2156" y="5431"/>
                  </a:lnTo>
                  <a:cubicBezTo>
                    <a:pt x="2306" y="6099"/>
                    <a:pt x="2440" y="6650"/>
                    <a:pt x="2523" y="7035"/>
                  </a:cubicBezTo>
                  <a:cubicBezTo>
                    <a:pt x="2573" y="7218"/>
                    <a:pt x="2607" y="7369"/>
                    <a:pt x="2624" y="7469"/>
                  </a:cubicBezTo>
                  <a:cubicBezTo>
                    <a:pt x="2640" y="7519"/>
                    <a:pt x="2657" y="7553"/>
                    <a:pt x="2657" y="7586"/>
                  </a:cubicBezTo>
                  <a:cubicBezTo>
                    <a:pt x="2657" y="7603"/>
                    <a:pt x="2657" y="7619"/>
                    <a:pt x="2674" y="7619"/>
                  </a:cubicBezTo>
                  <a:cubicBezTo>
                    <a:pt x="2674" y="7603"/>
                    <a:pt x="2674" y="7603"/>
                    <a:pt x="2674" y="7586"/>
                  </a:cubicBezTo>
                  <a:cubicBezTo>
                    <a:pt x="2657" y="7553"/>
                    <a:pt x="2657" y="7519"/>
                    <a:pt x="2640" y="7469"/>
                  </a:cubicBezTo>
                  <a:cubicBezTo>
                    <a:pt x="2624" y="7369"/>
                    <a:pt x="2590" y="7218"/>
                    <a:pt x="2557" y="7035"/>
                  </a:cubicBezTo>
                  <a:cubicBezTo>
                    <a:pt x="2473" y="6650"/>
                    <a:pt x="2356" y="6099"/>
                    <a:pt x="2206" y="5414"/>
                  </a:cubicBezTo>
                  <a:cubicBezTo>
                    <a:pt x="1905" y="4044"/>
                    <a:pt x="1487" y="2139"/>
                    <a:pt x="1020" y="34"/>
                  </a:cubicBezTo>
                  <a:lnTo>
                    <a:pt x="102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4008;p60"/>
            <p:cNvSpPr/>
            <p:nvPr/>
          </p:nvSpPr>
          <p:spPr>
            <a:xfrm>
              <a:off x="7078176" y="2889530"/>
              <a:ext cx="1006274" cy="1378983"/>
            </a:xfrm>
            <a:custGeom>
              <a:avLst/>
              <a:gdLst/>
              <a:ahLst/>
              <a:cxnLst/>
              <a:rect l="l" t="t" r="r" b="b"/>
              <a:pathLst>
                <a:path w="31397" h="43026" extrusionOk="0">
                  <a:moveTo>
                    <a:pt x="1" y="1"/>
                  </a:moveTo>
                  <a:lnTo>
                    <a:pt x="1" y="43025"/>
                  </a:lnTo>
                  <a:lnTo>
                    <a:pt x="31396" y="43025"/>
                  </a:lnTo>
                  <a:lnTo>
                    <a:pt x="313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4009;p60"/>
            <p:cNvSpPr/>
            <p:nvPr/>
          </p:nvSpPr>
          <p:spPr>
            <a:xfrm>
              <a:off x="7162275" y="2945233"/>
              <a:ext cx="882529" cy="1241329"/>
            </a:xfrm>
            <a:custGeom>
              <a:avLst/>
              <a:gdLst/>
              <a:ahLst/>
              <a:cxnLst/>
              <a:rect l="l" t="t" r="r" b="b"/>
              <a:pathLst>
                <a:path w="27536" h="38731" extrusionOk="0">
                  <a:moveTo>
                    <a:pt x="0" y="1"/>
                  </a:moveTo>
                  <a:lnTo>
                    <a:pt x="0" y="38731"/>
                  </a:lnTo>
                  <a:lnTo>
                    <a:pt x="27536" y="38731"/>
                  </a:lnTo>
                  <a:lnTo>
                    <a:pt x="27536" y="33902"/>
                  </a:lnTo>
                  <a:lnTo>
                    <a:pt x="275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4010;p60"/>
            <p:cNvSpPr/>
            <p:nvPr/>
          </p:nvSpPr>
          <p:spPr>
            <a:xfrm>
              <a:off x="7155833" y="2928631"/>
              <a:ext cx="875061" cy="1234919"/>
            </a:xfrm>
            <a:custGeom>
              <a:avLst/>
              <a:gdLst/>
              <a:ahLst/>
              <a:cxnLst/>
              <a:rect l="l" t="t" r="r" b="b"/>
              <a:pathLst>
                <a:path w="27303" h="38531" extrusionOk="0">
                  <a:moveTo>
                    <a:pt x="1" y="1"/>
                  </a:moveTo>
                  <a:lnTo>
                    <a:pt x="1" y="38530"/>
                  </a:lnTo>
                  <a:lnTo>
                    <a:pt x="27302" y="38530"/>
                  </a:lnTo>
                  <a:lnTo>
                    <a:pt x="27302" y="33735"/>
                  </a:lnTo>
                  <a:lnTo>
                    <a:pt x="273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4011;p60"/>
            <p:cNvSpPr/>
            <p:nvPr/>
          </p:nvSpPr>
          <p:spPr>
            <a:xfrm>
              <a:off x="7139776" y="2931836"/>
              <a:ext cx="882561" cy="1217259"/>
            </a:xfrm>
            <a:custGeom>
              <a:avLst/>
              <a:gdLst/>
              <a:ahLst/>
              <a:cxnLst/>
              <a:rect l="l" t="t" r="r" b="b"/>
              <a:pathLst>
                <a:path w="27537" h="37980" extrusionOk="0">
                  <a:moveTo>
                    <a:pt x="0" y="1"/>
                  </a:moveTo>
                  <a:lnTo>
                    <a:pt x="0" y="37979"/>
                  </a:lnTo>
                  <a:lnTo>
                    <a:pt x="21722" y="37979"/>
                  </a:lnTo>
                  <a:lnTo>
                    <a:pt x="24879" y="35423"/>
                  </a:lnTo>
                  <a:lnTo>
                    <a:pt x="27536" y="33251"/>
                  </a:lnTo>
                  <a:lnTo>
                    <a:pt x="27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4012;p60"/>
            <p:cNvSpPr/>
            <p:nvPr/>
          </p:nvSpPr>
          <p:spPr>
            <a:xfrm>
              <a:off x="7138686" y="2930778"/>
              <a:ext cx="884708" cy="1219374"/>
            </a:xfrm>
            <a:custGeom>
              <a:avLst/>
              <a:gdLst/>
              <a:ahLst/>
              <a:cxnLst/>
              <a:rect l="l" t="t" r="r" b="b"/>
              <a:pathLst>
                <a:path w="27604" h="38046" extrusionOk="0">
                  <a:moveTo>
                    <a:pt x="25080" y="35322"/>
                  </a:moveTo>
                  <a:lnTo>
                    <a:pt x="25080" y="35322"/>
                  </a:lnTo>
                  <a:cubicBezTo>
                    <a:pt x="24963" y="35406"/>
                    <a:pt x="24897" y="35456"/>
                    <a:pt x="24897" y="35456"/>
                  </a:cubicBezTo>
                  <a:lnTo>
                    <a:pt x="24913" y="35456"/>
                  </a:lnTo>
                  <a:cubicBezTo>
                    <a:pt x="24913" y="35456"/>
                    <a:pt x="24964" y="35406"/>
                    <a:pt x="25080" y="35322"/>
                  </a:cubicBezTo>
                  <a:close/>
                  <a:moveTo>
                    <a:pt x="24897" y="35456"/>
                  </a:moveTo>
                  <a:lnTo>
                    <a:pt x="24897" y="35456"/>
                  </a:lnTo>
                  <a:cubicBezTo>
                    <a:pt x="24897" y="35456"/>
                    <a:pt x="24830" y="35506"/>
                    <a:pt x="24713" y="35623"/>
                  </a:cubicBezTo>
                  <a:cubicBezTo>
                    <a:pt x="24847" y="35506"/>
                    <a:pt x="24897" y="35456"/>
                    <a:pt x="24897" y="35456"/>
                  </a:cubicBezTo>
                  <a:close/>
                  <a:moveTo>
                    <a:pt x="1" y="0"/>
                  </a:moveTo>
                  <a:lnTo>
                    <a:pt x="1" y="34"/>
                  </a:lnTo>
                  <a:cubicBezTo>
                    <a:pt x="1" y="14320"/>
                    <a:pt x="1" y="27486"/>
                    <a:pt x="1" y="38012"/>
                  </a:cubicBezTo>
                  <a:lnTo>
                    <a:pt x="1" y="38046"/>
                  </a:lnTo>
                  <a:lnTo>
                    <a:pt x="34" y="38046"/>
                  </a:lnTo>
                  <a:lnTo>
                    <a:pt x="21756" y="38029"/>
                  </a:lnTo>
                  <a:lnTo>
                    <a:pt x="21772" y="38029"/>
                  </a:lnTo>
                  <a:lnTo>
                    <a:pt x="24128" y="36108"/>
                  </a:lnTo>
                  <a:lnTo>
                    <a:pt x="24713" y="35623"/>
                  </a:lnTo>
                  <a:lnTo>
                    <a:pt x="24713" y="35623"/>
                  </a:lnTo>
                  <a:lnTo>
                    <a:pt x="24111" y="36091"/>
                  </a:lnTo>
                  <a:lnTo>
                    <a:pt x="21756" y="38012"/>
                  </a:lnTo>
                  <a:lnTo>
                    <a:pt x="68" y="37996"/>
                  </a:lnTo>
                  <a:lnTo>
                    <a:pt x="68" y="37996"/>
                  </a:lnTo>
                  <a:cubicBezTo>
                    <a:pt x="68" y="27480"/>
                    <a:pt x="68" y="14333"/>
                    <a:pt x="68" y="67"/>
                  </a:cubicBezTo>
                  <a:lnTo>
                    <a:pt x="27553" y="67"/>
                  </a:lnTo>
                  <a:cubicBezTo>
                    <a:pt x="27553" y="15707"/>
                    <a:pt x="27570" y="27841"/>
                    <a:pt x="27570" y="33284"/>
                  </a:cubicBezTo>
                  <a:lnTo>
                    <a:pt x="25582" y="34905"/>
                  </a:lnTo>
                  <a:lnTo>
                    <a:pt x="25081" y="35322"/>
                  </a:lnTo>
                  <a:lnTo>
                    <a:pt x="25582" y="34921"/>
                  </a:lnTo>
                  <a:lnTo>
                    <a:pt x="27587" y="33301"/>
                  </a:lnTo>
                  <a:cubicBezTo>
                    <a:pt x="27587" y="27837"/>
                    <a:pt x="27604" y="15690"/>
                    <a:pt x="27604" y="34"/>
                  </a:cubicBezTo>
                  <a:lnTo>
                    <a:pt x="276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4013;p60"/>
            <p:cNvSpPr/>
            <p:nvPr/>
          </p:nvSpPr>
          <p:spPr>
            <a:xfrm>
              <a:off x="7400566" y="2846711"/>
              <a:ext cx="361492" cy="123713"/>
            </a:xfrm>
            <a:custGeom>
              <a:avLst/>
              <a:gdLst/>
              <a:ahLst/>
              <a:cxnLst/>
              <a:rect l="l" t="t" r="r" b="b"/>
              <a:pathLst>
                <a:path w="11279" h="3860" extrusionOk="0">
                  <a:moveTo>
                    <a:pt x="1922" y="0"/>
                  </a:moveTo>
                  <a:cubicBezTo>
                    <a:pt x="869" y="0"/>
                    <a:pt x="0" y="852"/>
                    <a:pt x="0" y="1905"/>
                  </a:cubicBezTo>
                  <a:lnTo>
                    <a:pt x="0" y="3860"/>
                  </a:lnTo>
                  <a:lnTo>
                    <a:pt x="11279" y="3860"/>
                  </a:lnTo>
                  <a:lnTo>
                    <a:pt x="11279" y="1838"/>
                  </a:lnTo>
                  <a:cubicBezTo>
                    <a:pt x="11279" y="819"/>
                    <a:pt x="10460" y="0"/>
                    <a:pt x="9441"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4014;p60"/>
            <p:cNvSpPr/>
            <p:nvPr/>
          </p:nvSpPr>
          <p:spPr>
            <a:xfrm>
              <a:off x="7476076" y="2779759"/>
              <a:ext cx="207812" cy="66985"/>
            </a:xfrm>
            <a:custGeom>
              <a:avLst/>
              <a:gdLst/>
              <a:ahLst/>
              <a:cxnLst/>
              <a:rect l="l" t="t" r="r" b="b"/>
              <a:pathLst>
                <a:path w="6484" h="2090" extrusionOk="0">
                  <a:moveTo>
                    <a:pt x="0" y="1"/>
                  </a:moveTo>
                  <a:lnTo>
                    <a:pt x="418" y="2089"/>
                  </a:lnTo>
                  <a:lnTo>
                    <a:pt x="6132" y="2089"/>
                  </a:lnTo>
                  <a:lnTo>
                    <a:pt x="6483"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4015;p60"/>
            <p:cNvSpPr/>
            <p:nvPr/>
          </p:nvSpPr>
          <p:spPr>
            <a:xfrm>
              <a:off x="7231887" y="3125707"/>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4016;p60"/>
            <p:cNvSpPr/>
            <p:nvPr/>
          </p:nvSpPr>
          <p:spPr>
            <a:xfrm>
              <a:off x="7443930" y="3160513"/>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4017;p60"/>
            <p:cNvSpPr/>
            <p:nvPr/>
          </p:nvSpPr>
          <p:spPr>
            <a:xfrm>
              <a:off x="7443930" y="3191569"/>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4018;p60"/>
            <p:cNvSpPr/>
            <p:nvPr/>
          </p:nvSpPr>
          <p:spPr>
            <a:xfrm>
              <a:off x="7443930" y="3222626"/>
              <a:ext cx="462193" cy="2179"/>
            </a:xfrm>
            <a:custGeom>
              <a:avLst/>
              <a:gdLst/>
              <a:ahLst/>
              <a:cxnLst/>
              <a:rect l="l" t="t" r="r" b="b"/>
              <a:pathLst>
                <a:path w="14421" h="68" extrusionOk="0">
                  <a:moveTo>
                    <a:pt x="7219" y="1"/>
                  </a:moveTo>
                  <a:cubicBezTo>
                    <a:pt x="3226" y="1"/>
                    <a:pt x="1" y="1"/>
                    <a:pt x="1" y="34"/>
                  </a:cubicBezTo>
                  <a:cubicBezTo>
                    <a:pt x="1" y="51"/>
                    <a:pt x="3226" y="67"/>
                    <a:pt x="7219" y="67"/>
                  </a:cubicBezTo>
                  <a:cubicBezTo>
                    <a:pt x="11196" y="67"/>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4019;p60"/>
            <p:cNvSpPr/>
            <p:nvPr/>
          </p:nvSpPr>
          <p:spPr>
            <a:xfrm>
              <a:off x="7443930" y="3253137"/>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4020;p60"/>
            <p:cNvSpPr/>
            <p:nvPr/>
          </p:nvSpPr>
          <p:spPr>
            <a:xfrm>
              <a:off x="7231887" y="3354896"/>
              <a:ext cx="148904" cy="148904"/>
            </a:xfrm>
            <a:custGeom>
              <a:avLst/>
              <a:gdLst/>
              <a:ahLst/>
              <a:cxnLst/>
              <a:rect l="l" t="t" r="r" b="b"/>
              <a:pathLst>
                <a:path w="4646" h="4646" extrusionOk="0">
                  <a:moveTo>
                    <a:pt x="4512" y="134"/>
                  </a:moveTo>
                  <a:lnTo>
                    <a:pt x="4512" y="4512"/>
                  </a:lnTo>
                  <a:lnTo>
                    <a:pt x="134" y="4512"/>
                  </a:lnTo>
                  <a:lnTo>
                    <a:pt x="134" y="134"/>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4021;p60"/>
            <p:cNvSpPr/>
            <p:nvPr/>
          </p:nvSpPr>
          <p:spPr>
            <a:xfrm>
              <a:off x="7261854" y="3364543"/>
              <a:ext cx="145699" cy="114611"/>
            </a:xfrm>
            <a:custGeom>
              <a:avLst/>
              <a:gdLst/>
              <a:ahLst/>
              <a:cxnLst/>
              <a:rect l="l" t="t" r="r" b="b"/>
              <a:pathLst>
                <a:path w="4546" h="3576" extrusionOk="0">
                  <a:moveTo>
                    <a:pt x="3994" y="0"/>
                  </a:moveTo>
                  <a:lnTo>
                    <a:pt x="1638" y="2273"/>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4022;p60"/>
            <p:cNvSpPr/>
            <p:nvPr/>
          </p:nvSpPr>
          <p:spPr>
            <a:xfrm>
              <a:off x="7443930" y="3389702"/>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4023;p60"/>
            <p:cNvSpPr/>
            <p:nvPr/>
          </p:nvSpPr>
          <p:spPr>
            <a:xfrm>
              <a:off x="7443930" y="3420759"/>
              <a:ext cx="462193" cy="2179"/>
            </a:xfrm>
            <a:custGeom>
              <a:avLst/>
              <a:gdLst/>
              <a:ahLst/>
              <a:cxnLst/>
              <a:rect l="l" t="t" r="r" b="b"/>
              <a:pathLst>
                <a:path w="14421" h="68" extrusionOk="0">
                  <a:moveTo>
                    <a:pt x="7219" y="1"/>
                  </a:moveTo>
                  <a:cubicBezTo>
                    <a:pt x="3226" y="1"/>
                    <a:pt x="1" y="17"/>
                    <a:pt x="1" y="34"/>
                  </a:cubicBezTo>
                  <a:cubicBezTo>
                    <a:pt x="1" y="51"/>
                    <a:pt x="3226" y="68"/>
                    <a:pt x="7219" y="68"/>
                  </a:cubicBezTo>
                  <a:cubicBezTo>
                    <a:pt x="11196" y="68"/>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4024;p60"/>
            <p:cNvSpPr/>
            <p:nvPr/>
          </p:nvSpPr>
          <p:spPr>
            <a:xfrm>
              <a:off x="7443930" y="3451815"/>
              <a:ext cx="462193" cy="2179"/>
            </a:xfrm>
            <a:custGeom>
              <a:avLst/>
              <a:gdLst/>
              <a:ahLst/>
              <a:cxnLst/>
              <a:rect l="l" t="t" r="r" b="b"/>
              <a:pathLst>
                <a:path w="14421" h="68" extrusionOk="0">
                  <a:moveTo>
                    <a:pt x="7219" y="1"/>
                  </a:moveTo>
                  <a:cubicBezTo>
                    <a:pt x="3226" y="1"/>
                    <a:pt x="1" y="1"/>
                    <a:pt x="1" y="34"/>
                  </a:cubicBezTo>
                  <a:cubicBezTo>
                    <a:pt x="1" y="51"/>
                    <a:pt x="3226" y="68"/>
                    <a:pt x="7219" y="68"/>
                  </a:cubicBezTo>
                  <a:cubicBezTo>
                    <a:pt x="11196" y="68"/>
                    <a:pt x="14420" y="51"/>
                    <a:pt x="14420" y="34"/>
                  </a:cubicBezTo>
                  <a:cubicBezTo>
                    <a:pt x="14420" y="1"/>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4025;p60"/>
            <p:cNvSpPr/>
            <p:nvPr/>
          </p:nvSpPr>
          <p:spPr>
            <a:xfrm>
              <a:off x="7443930" y="3482359"/>
              <a:ext cx="462193" cy="2179"/>
            </a:xfrm>
            <a:custGeom>
              <a:avLst/>
              <a:gdLst/>
              <a:ahLst/>
              <a:cxnLst/>
              <a:rect l="l" t="t" r="r" b="b"/>
              <a:pathLst>
                <a:path w="14421" h="68"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4026;p60"/>
            <p:cNvSpPr/>
            <p:nvPr/>
          </p:nvSpPr>
          <p:spPr>
            <a:xfrm>
              <a:off x="7231887" y="3576586"/>
              <a:ext cx="148904" cy="148904"/>
            </a:xfrm>
            <a:custGeom>
              <a:avLst/>
              <a:gdLst/>
              <a:ahLst/>
              <a:cxnLst/>
              <a:rect l="l" t="t" r="r" b="b"/>
              <a:pathLst>
                <a:path w="4646" h="4646" extrusionOk="0">
                  <a:moveTo>
                    <a:pt x="4512" y="135"/>
                  </a:moveTo>
                  <a:lnTo>
                    <a:pt x="4512" y="4512"/>
                  </a:lnTo>
                  <a:lnTo>
                    <a:pt x="134" y="4512"/>
                  </a:lnTo>
                  <a:lnTo>
                    <a:pt x="134" y="135"/>
                  </a:lnTo>
                  <a:close/>
                  <a:moveTo>
                    <a:pt x="0" y="1"/>
                  </a:moveTo>
                  <a:lnTo>
                    <a:pt x="0" y="4646"/>
                  </a:lnTo>
                  <a:lnTo>
                    <a:pt x="4645" y="4646"/>
                  </a:lnTo>
                  <a:lnTo>
                    <a:pt x="4645"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4027;p60"/>
            <p:cNvSpPr/>
            <p:nvPr/>
          </p:nvSpPr>
          <p:spPr>
            <a:xfrm>
              <a:off x="7261854" y="3586233"/>
              <a:ext cx="145699" cy="114643"/>
            </a:xfrm>
            <a:custGeom>
              <a:avLst/>
              <a:gdLst/>
              <a:ahLst/>
              <a:cxnLst/>
              <a:rect l="l" t="t" r="r" b="b"/>
              <a:pathLst>
                <a:path w="4546" h="3577" extrusionOk="0">
                  <a:moveTo>
                    <a:pt x="3994" y="1"/>
                  </a:moveTo>
                  <a:lnTo>
                    <a:pt x="1638" y="2273"/>
                  </a:lnTo>
                  <a:lnTo>
                    <a:pt x="602" y="1454"/>
                  </a:lnTo>
                  <a:lnTo>
                    <a:pt x="1" y="2123"/>
                  </a:lnTo>
                  <a:lnTo>
                    <a:pt x="1588" y="3576"/>
                  </a:lnTo>
                  <a:lnTo>
                    <a:pt x="4546" y="669"/>
                  </a:lnTo>
                  <a:lnTo>
                    <a:pt x="3994"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4028;p60"/>
            <p:cNvSpPr/>
            <p:nvPr/>
          </p:nvSpPr>
          <p:spPr>
            <a:xfrm>
              <a:off x="7443930" y="3611392"/>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4029;p60"/>
            <p:cNvSpPr/>
            <p:nvPr/>
          </p:nvSpPr>
          <p:spPr>
            <a:xfrm>
              <a:off x="7443930" y="3642481"/>
              <a:ext cx="462193" cy="2147"/>
            </a:xfrm>
            <a:custGeom>
              <a:avLst/>
              <a:gdLst/>
              <a:ahLst/>
              <a:cxnLst/>
              <a:rect l="l" t="t" r="r" b="b"/>
              <a:pathLst>
                <a:path w="14421" h="67" extrusionOk="0">
                  <a:moveTo>
                    <a:pt x="7219" y="0"/>
                  </a:moveTo>
                  <a:cubicBezTo>
                    <a:pt x="3226" y="0"/>
                    <a:pt x="1" y="17"/>
                    <a:pt x="1" y="33"/>
                  </a:cubicBezTo>
                  <a:cubicBezTo>
                    <a:pt x="1" y="50"/>
                    <a:pt x="3226" y="67"/>
                    <a:pt x="7219" y="67"/>
                  </a:cubicBezTo>
                  <a:cubicBezTo>
                    <a:pt x="11196" y="67"/>
                    <a:pt x="14420" y="50"/>
                    <a:pt x="14420" y="33"/>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4030;p60"/>
            <p:cNvSpPr/>
            <p:nvPr/>
          </p:nvSpPr>
          <p:spPr>
            <a:xfrm>
              <a:off x="7443930" y="3673537"/>
              <a:ext cx="462193" cy="2147"/>
            </a:xfrm>
            <a:custGeom>
              <a:avLst/>
              <a:gdLst/>
              <a:ahLst/>
              <a:cxnLst/>
              <a:rect l="l" t="t" r="r" b="b"/>
              <a:pathLst>
                <a:path w="14421" h="67" extrusionOk="0">
                  <a:moveTo>
                    <a:pt x="7219" y="0"/>
                  </a:moveTo>
                  <a:cubicBezTo>
                    <a:pt x="3226" y="0"/>
                    <a:pt x="1" y="17"/>
                    <a:pt x="1" y="34"/>
                  </a:cubicBezTo>
                  <a:cubicBezTo>
                    <a:pt x="1" y="50"/>
                    <a:pt x="3226" y="67"/>
                    <a:pt x="7219" y="67"/>
                  </a:cubicBezTo>
                  <a:cubicBezTo>
                    <a:pt x="11196" y="67"/>
                    <a:pt x="14420" y="50"/>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4031;p60"/>
            <p:cNvSpPr/>
            <p:nvPr/>
          </p:nvSpPr>
          <p:spPr>
            <a:xfrm>
              <a:off x="7443930" y="3704049"/>
              <a:ext cx="462193" cy="2179"/>
            </a:xfrm>
            <a:custGeom>
              <a:avLst/>
              <a:gdLst/>
              <a:ahLst/>
              <a:cxnLst/>
              <a:rect l="l" t="t" r="r" b="b"/>
              <a:pathLst>
                <a:path w="14421" h="68" extrusionOk="0">
                  <a:moveTo>
                    <a:pt x="7219" y="1"/>
                  </a:moveTo>
                  <a:cubicBezTo>
                    <a:pt x="3226" y="1"/>
                    <a:pt x="1" y="17"/>
                    <a:pt x="1" y="34"/>
                  </a:cubicBezTo>
                  <a:cubicBezTo>
                    <a:pt x="1" y="67"/>
                    <a:pt x="3226" y="67"/>
                    <a:pt x="7219" y="67"/>
                  </a:cubicBezTo>
                  <a:cubicBezTo>
                    <a:pt x="11196" y="67"/>
                    <a:pt x="14420" y="67"/>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032;p60"/>
            <p:cNvSpPr/>
            <p:nvPr/>
          </p:nvSpPr>
          <p:spPr>
            <a:xfrm>
              <a:off x="7231887" y="3790808"/>
              <a:ext cx="148904" cy="148904"/>
            </a:xfrm>
            <a:custGeom>
              <a:avLst/>
              <a:gdLst/>
              <a:ahLst/>
              <a:cxnLst/>
              <a:rect l="l" t="t" r="r" b="b"/>
              <a:pathLst>
                <a:path w="4646" h="4646" extrusionOk="0">
                  <a:moveTo>
                    <a:pt x="4512" y="134"/>
                  </a:moveTo>
                  <a:lnTo>
                    <a:pt x="4512" y="4512"/>
                  </a:lnTo>
                  <a:lnTo>
                    <a:pt x="134" y="4512"/>
                  </a:lnTo>
                  <a:lnTo>
                    <a:pt x="134" y="134"/>
                  </a:lnTo>
                  <a:close/>
                  <a:moveTo>
                    <a:pt x="0" y="0"/>
                  </a:moveTo>
                  <a:lnTo>
                    <a:pt x="0" y="4645"/>
                  </a:lnTo>
                  <a:lnTo>
                    <a:pt x="4645" y="4645"/>
                  </a:lnTo>
                  <a:lnTo>
                    <a:pt x="4645"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4033;p60"/>
            <p:cNvSpPr/>
            <p:nvPr/>
          </p:nvSpPr>
          <p:spPr>
            <a:xfrm>
              <a:off x="7261854" y="3800455"/>
              <a:ext cx="145699" cy="114611"/>
            </a:xfrm>
            <a:custGeom>
              <a:avLst/>
              <a:gdLst/>
              <a:ahLst/>
              <a:cxnLst/>
              <a:rect l="l" t="t" r="r" b="b"/>
              <a:pathLst>
                <a:path w="4546" h="3576" extrusionOk="0">
                  <a:moveTo>
                    <a:pt x="3994" y="0"/>
                  </a:moveTo>
                  <a:lnTo>
                    <a:pt x="1638" y="2272"/>
                  </a:lnTo>
                  <a:lnTo>
                    <a:pt x="602" y="1454"/>
                  </a:lnTo>
                  <a:lnTo>
                    <a:pt x="1" y="2122"/>
                  </a:lnTo>
                  <a:lnTo>
                    <a:pt x="1588" y="3576"/>
                  </a:lnTo>
                  <a:lnTo>
                    <a:pt x="4546" y="652"/>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4034;p60"/>
            <p:cNvSpPr/>
            <p:nvPr/>
          </p:nvSpPr>
          <p:spPr>
            <a:xfrm>
              <a:off x="7443930" y="3825614"/>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4035;p60"/>
            <p:cNvSpPr/>
            <p:nvPr/>
          </p:nvSpPr>
          <p:spPr>
            <a:xfrm>
              <a:off x="7443930" y="3856671"/>
              <a:ext cx="462193" cy="2179"/>
            </a:xfrm>
            <a:custGeom>
              <a:avLst/>
              <a:gdLst/>
              <a:ahLst/>
              <a:cxnLst/>
              <a:rect l="l" t="t" r="r" b="b"/>
              <a:pathLst>
                <a:path w="14421" h="68" extrusionOk="0">
                  <a:moveTo>
                    <a:pt x="7219" y="0"/>
                  </a:moveTo>
                  <a:cubicBezTo>
                    <a:pt x="3226" y="0"/>
                    <a:pt x="1" y="17"/>
                    <a:pt x="1" y="34"/>
                  </a:cubicBezTo>
                  <a:cubicBezTo>
                    <a:pt x="1" y="51"/>
                    <a:pt x="3226" y="67"/>
                    <a:pt x="7219" y="67"/>
                  </a:cubicBezTo>
                  <a:cubicBezTo>
                    <a:pt x="11196" y="67"/>
                    <a:pt x="14420" y="51"/>
                    <a:pt x="14420" y="34"/>
                  </a:cubicBezTo>
                  <a:cubicBezTo>
                    <a:pt x="14420" y="17"/>
                    <a:pt x="11196" y="0"/>
                    <a:pt x="72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4036;p60"/>
            <p:cNvSpPr/>
            <p:nvPr/>
          </p:nvSpPr>
          <p:spPr>
            <a:xfrm>
              <a:off x="7443930" y="3887727"/>
              <a:ext cx="462193" cy="2179"/>
            </a:xfrm>
            <a:custGeom>
              <a:avLst/>
              <a:gdLst/>
              <a:ahLst/>
              <a:cxnLst/>
              <a:rect l="l" t="t" r="r" b="b"/>
              <a:pathLst>
                <a:path w="14421" h="68" extrusionOk="0">
                  <a:moveTo>
                    <a:pt x="7219" y="1"/>
                  </a:moveTo>
                  <a:cubicBezTo>
                    <a:pt x="3226" y="1"/>
                    <a:pt x="1" y="17"/>
                    <a:pt x="1" y="34"/>
                  </a:cubicBezTo>
                  <a:cubicBezTo>
                    <a:pt x="1" y="51"/>
                    <a:pt x="3226" y="67"/>
                    <a:pt x="7219" y="67"/>
                  </a:cubicBezTo>
                  <a:cubicBezTo>
                    <a:pt x="11196" y="67"/>
                    <a:pt x="14420" y="51"/>
                    <a:pt x="14420" y="34"/>
                  </a:cubicBezTo>
                  <a:cubicBezTo>
                    <a:pt x="14420" y="17"/>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4037;p60"/>
            <p:cNvSpPr/>
            <p:nvPr/>
          </p:nvSpPr>
          <p:spPr>
            <a:xfrm>
              <a:off x="7443930" y="3918239"/>
              <a:ext cx="462193" cy="2179"/>
            </a:xfrm>
            <a:custGeom>
              <a:avLst/>
              <a:gdLst/>
              <a:ahLst/>
              <a:cxnLst/>
              <a:rect l="l" t="t" r="r" b="b"/>
              <a:pathLst>
                <a:path w="14421" h="68" extrusionOk="0">
                  <a:moveTo>
                    <a:pt x="7219" y="1"/>
                  </a:moveTo>
                  <a:cubicBezTo>
                    <a:pt x="3226" y="1"/>
                    <a:pt x="1" y="18"/>
                    <a:pt x="1" y="34"/>
                  </a:cubicBezTo>
                  <a:cubicBezTo>
                    <a:pt x="1" y="51"/>
                    <a:pt x="3226" y="68"/>
                    <a:pt x="7219" y="68"/>
                  </a:cubicBezTo>
                  <a:cubicBezTo>
                    <a:pt x="11196" y="68"/>
                    <a:pt x="14420" y="51"/>
                    <a:pt x="14420" y="34"/>
                  </a:cubicBezTo>
                  <a:cubicBezTo>
                    <a:pt x="14420" y="18"/>
                    <a:pt x="11196" y="1"/>
                    <a:pt x="72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4038;p60"/>
            <p:cNvSpPr/>
            <p:nvPr/>
          </p:nvSpPr>
          <p:spPr>
            <a:xfrm>
              <a:off x="7766866" y="3947693"/>
              <a:ext cx="96951" cy="200313"/>
            </a:xfrm>
            <a:custGeom>
              <a:avLst/>
              <a:gdLst/>
              <a:ahLst/>
              <a:cxnLst/>
              <a:rect l="l" t="t" r="r" b="b"/>
              <a:pathLst>
                <a:path w="3025" h="6250" extrusionOk="0">
                  <a:moveTo>
                    <a:pt x="3024" y="1"/>
                  </a:moveTo>
                  <a:lnTo>
                    <a:pt x="0" y="6250"/>
                  </a:lnTo>
                  <a:lnTo>
                    <a:pt x="2156" y="6250"/>
                  </a:lnTo>
                  <a:lnTo>
                    <a:pt x="302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4039;p60"/>
            <p:cNvSpPr/>
            <p:nvPr/>
          </p:nvSpPr>
          <p:spPr>
            <a:xfrm>
              <a:off x="7835934" y="3948783"/>
              <a:ext cx="186403" cy="200313"/>
            </a:xfrm>
            <a:custGeom>
              <a:avLst/>
              <a:gdLst/>
              <a:ahLst/>
              <a:cxnLst/>
              <a:rect l="l" t="t" r="r" b="b"/>
              <a:pathLst>
                <a:path w="5816" h="6250" extrusionOk="0">
                  <a:moveTo>
                    <a:pt x="869" y="0"/>
                  </a:moveTo>
                  <a:lnTo>
                    <a:pt x="1" y="6249"/>
                  </a:lnTo>
                  <a:lnTo>
                    <a:pt x="1" y="6249"/>
                  </a:lnTo>
                  <a:lnTo>
                    <a:pt x="5815" y="1538"/>
                  </a:lnTo>
                  <a:lnTo>
                    <a:pt x="8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4040;p60"/>
            <p:cNvSpPr/>
            <p:nvPr/>
          </p:nvSpPr>
          <p:spPr>
            <a:xfrm>
              <a:off x="7835934" y="3947693"/>
              <a:ext cx="189063" cy="201402"/>
            </a:xfrm>
            <a:custGeom>
              <a:avLst/>
              <a:gdLst/>
              <a:ahLst/>
              <a:cxnLst/>
              <a:rect l="l" t="t" r="r" b="b"/>
              <a:pathLst>
                <a:path w="5899" h="6284" extrusionOk="0">
                  <a:moveTo>
                    <a:pt x="17" y="6201"/>
                  </a:moveTo>
                  <a:cubicBezTo>
                    <a:pt x="14" y="6220"/>
                    <a:pt x="11" y="6237"/>
                    <a:pt x="8" y="6251"/>
                  </a:cubicBezTo>
                  <a:lnTo>
                    <a:pt x="8" y="6251"/>
                  </a:lnTo>
                  <a:cubicBezTo>
                    <a:pt x="14" y="6235"/>
                    <a:pt x="16" y="6221"/>
                    <a:pt x="17" y="6201"/>
                  </a:cubicBezTo>
                  <a:close/>
                  <a:moveTo>
                    <a:pt x="8" y="6251"/>
                  </a:moveTo>
                  <a:cubicBezTo>
                    <a:pt x="6" y="6256"/>
                    <a:pt x="3" y="6261"/>
                    <a:pt x="1" y="6267"/>
                  </a:cubicBezTo>
                  <a:cubicBezTo>
                    <a:pt x="1" y="6267"/>
                    <a:pt x="1" y="6283"/>
                    <a:pt x="1" y="6283"/>
                  </a:cubicBezTo>
                  <a:cubicBezTo>
                    <a:pt x="3" y="6274"/>
                    <a:pt x="5" y="6263"/>
                    <a:pt x="8" y="6251"/>
                  </a:cubicBezTo>
                  <a:close/>
                  <a:moveTo>
                    <a:pt x="836" y="1"/>
                  </a:moveTo>
                  <a:lnTo>
                    <a:pt x="836" y="34"/>
                  </a:lnTo>
                  <a:cubicBezTo>
                    <a:pt x="585" y="1856"/>
                    <a:pt x="385" y="3426"/>
                    <a:pt x="234" y="4546"/>
                  </a:cubicBezTo>
                  <a:cubicBezTo>
                    <a:pt x="168" y="5097"/>
                    <a:pt x="101" y="5531"/>
                    <a:pt x="67" y="5832"/>
                  </a:cubicBezTo>
                  <a:cubicBezTo>
                    <a:pt x="51" y="5983"/>
                    <a:pt x="34" y="6100"/>
                    <a:pt x="17" y="6166"/>
                  </a:cubicBezTo>
                  <a:cubicBezTo>
                    <a:pt x="17" y="6180"/>
                    <a:pt x="17" y="6192"/>
                    <a:pt x="17" y="6201"/>
                  </a:cubicBezTo>
                  <a:lnTo>
                    <a:pt x="17" y="6201"/>
                  </a:lnTo>
                  <a:cubicBezTo>
                    <a:pt x="55" y="5983"/>
                    <a:pt x="124" y="5445"/>
                    <a:pt x="268" y="4512"/>
                  </a:cubicBezTo>
                  <a:cubicBezTo>
                    <a:pt x="417" y="3419"/>
                    <a:pt x="632" y="1882"/>
                    <a:pt x="896" y="81"/>
                  </a:cubicBezTo>
                  <a:lnTo>
                    <a:pt x="896" y="81"/>
                  </a:lnTo>
                  <a:lnTo>
                    <a:pt x="3894" y="1003"/>
                  </a:lnTo>
                  <a:lnTo>
                    <a:pt x="5758" y="1571"/>
                  </a:lnTo>
                  <a:lnTo>
                    <a:pt x="5758" y="1571"/>
                  </a:lnTo>
                  <a:lnTo>
                    <a:pt x="1671" y="4913"/>
                  </a:lnTo>
                  <a:lnTo>
                    <a:pt x="1" y="6283"/>
                  </a:lnTo>
                  <a:cubicBezTo>
                    <a:pt x="1" y="6283"/>
                    <a:pt x="17" y="6283"/>
                    <a:pt x="34" y="6267"/>
                  </a:cubicBezTo>
                  <a:lnTo>
                    <a:pt x="118" y="6200"/>
                  </a:lnTo>
                  <a:lnTo>
                    <a:pt x="435" y="5949"/>
                  </a:lnTo>
                  <a:lnTo>
                    <a:pt x="1655" y="4963"/>
                  </a:lnTo>
                  <a:lnTo>
                    <a:pt x="5849" y="1588"/>
                  </a:lnTo>
                  <a:lnTo>
                    <a:pt x="5899" y="1555"/>
                  </a:lnTo>
                  <a:lnTo>
                    <a:pt x="5832" y="1538"/>
                  </a:lnTo>
                  <a:lnTo>
                    <a:pt x="3927" y="937"/>
                  </a:lnTo>
                  <a:lnTo>
                    <a:pt x="88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041;p60"/>
            <p:cNvSpPr/>
            <p:nvPr/>
          </p:nvSpPr>
          <p:spPr>
            <a:xfrm>
              <a:off x="7658152" y="2779759"/>
              <a:ext cx="25736" cy="66985"/>
            </a:xfrm>
            <a:custGeom>
              <a:avLst/>
              <a:gdLst/>
              <a:ahLst/>
              <a:cxnLst/>
              <a:rect l="l" t="t" r="r" b="b"/>
              <a:pathLst>
                <a:path w="803" h="2090" extrusionOk="0">
                  <a:moveTo>
                    <a:pt x="368" y="1"/>
                  </a:moveTo>
                  <a:lnTo>
                    <a:pt x="0" y="2089"/>
                  </a:lnTo>
                  <a:lnTo>
                    <a:pt x="451" y="2089"/>
                  </a:lnTo>
                  <a:lnTo>
                    <a:pt x="8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042;p60"/>
            <p:cNvSpPr/>
            <p:nvPr/>
          </p:nvSpPr>
          <p:spPr>
            <a:xfrm>
              <a:off x="7028915" y="3262304"/>
              <a:ext cx="108201" cy="222331"/>
            </a:xfrm>
            <a:custGeom>
              <a:avLst/>
              <a:gdLst/>
              <a:ahLst/>
              <a:cxnLst/>
              <a:rect l="l" t="t" r="r" b="b"/>
              <a:pathLst>
                <a:path w="3376" h="6937" extrusionOk="0">
                  <a:moveTo>
                    <a:pt x="1863" y="0"/>
                  </a:moveTo>
                  <a:cubicBezTo>
                    <a:pt x="1213" y="0"/>
                    <a:pt x="565" y="191"/>
                    <a:pt x="1" y="567"/>
                  </a:cubicBezTo>
                  <a:lnTo>
                    <a:pt x="68" y="3926"/>
                  </a:lnTo>
                  <a:lnTo>
                    <a:pt x="68" y="5713"/>
                  </a:lnTo>
                  <a:cubicBezTo>
                    <a:pt x="68" y="6315"/>
                    <a:pt x="385" y="6883"/>
                    <a:pt x="987" y="6933"/>
                  </a:cubicBezTo>
                  <a:cubicBezTo>
                    <a:pt x="1017" y="6935"/>
                    <a:pt x="1047" y="6937"/>
                    <a:pt x="1076" y="6937"/>
                  </a:cubicBezTo>
                  <a:cubicBezTo>
                    <a:pt x="1690" y="6937"/>
                    <a:pt x="2208" y="6451"/>
                    <a:pt x="2240" y="5814"/>
                  </a:cubicBezTo>
                  <a:cubicBezTo>
                    <a:pt x="2256" y="5179"/>
                    <a:pt x="2290" y="4544"/>
                    <a:pt x="2290" y="4544"/>
                  </a:cubicBezTo>
                  <a:cubicBezTo>
                    <a:pt x="2290" y="4544"/>
                    <a:pt x="3242" y="4460"/>
                    <a:pt x="3309" y="3508"/>
                  </a:cubicBezTo>
                  <a:cubicBezTo>
                    <a:pt x="3376" y="2555"/>
                    <a:pt x="3342" y="350"/>
                    <a:pt x="3342" y="350"/>
                  </a:cubicBezTo>
                  <a:cubicBezTo>
                    <a:pt x="2874" y="116"/>
                    <a:pt x="2368" y="0"/>
                    <a:pt x="186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043;p60"/>
            <p:cNvSpPr/>
            <p:nvPr/>
          </p:nvSpPr>
          <p:spPr>
            <a:xfrm>
              <a:off x="7012858" y="3237048"/>
              <a:ext cx="149449" cy="180217"/>
            </a:xfrm>
            <a:custGeom>
              <a:avLst/>
              <a:gdLst/>
              <a:ahLst/>
              <a:cxnLst/>
              <a:rect l="l" t="t" r="r" b="b"/>
              <a:pathLst>
                <a:path w="4663" h="5623" extrusionOk="0">
                  <a:moveTo>
                    <a:pt x="2874" y="3126"/>
                  </a:moveTo>
                  <a:lnTo>
                    <a:pt x="2874" y="3126"/>
                  </a:lnTo>
                  <a:cubicBezTo>
                    <a:pt x="2869" y="3126"/>
                    <a:pt x="2863" y="3126"/>
                    <a:pt x="2858" y="3126"/>
                  </a:cubicBezTo>
                  <a:lnTo>
                    <a:pt x="2874" y="3126"/>
                  </a:lnTo>
                  <a:cubicBezTo>
                    <a:pt x="2874" y="3126"/>
                    <a:pt x="2874" y="3126"/>
                    <a:pt x="2874" y="3126"/>
                  </a:cubicBezTo>
                  <a:close/>
                  <a:moveTo>
                    <a:pt x="2759" y="0"/>
                  </a:moveTo>
                  <a:cubicBezTo>
                    <a:pt x="2548" y="0"/>
                    <a:pt x="2340" y="56"/>
                    <a:pt x="2156" y="169"/>
                  </a:cubicBezTo>
                  <a:cubicBezTo>
                    <a:pt x="1872" y="353"/>
                    <a:pt x="1571" y="520"/>
                    <a:pt x="1254" y="653"/>
                  </a:cubicBezTo>
                  <a:cubicBezTo>
                    <a:pt x="986" y="737"/>
                    <a:pt x="686" y="754"/>
                    <a:pt x="452" y="904"/>
                  </a:cubicBezTo>
                  <a:cubicBezTo>
                    <a:pt x="251" y="1054"/>
                    <a:pt x="117" y="1272"/>
                    <a:pt x="67" y="1522"/>
                  </a:cubicBezTo>
                  <a:cubicBezTo>
                    <a:pt x="17" y="1773"/>
                    <a:pt x="0" y="2023"/>
                    <a:pt x="17" y="2274"/>
                  </a:cubicBezTo>
                  <a:cubicBezTo>
                    <a:pt x="34" y="2976"/>
                    <a:pt x="34" y="3678"/>
                    <a:pt x="51" y="4379"/>
                  </a:cubicBezTo>
                  <a:cubicBezTo>
                    <a:pt x="34" y="4680"/>
                    <a:pt x="101" y="4981"/>
                    <a:pt x="251" y="5231"/>
                  </a:cubicBezTo>
                  <a:cubicBezTo>
                    <a:pt x="454" y="5521"/>
                    <a:pt x="833" y="5623"/>
                    <a:pt x="1191" y="5623"/>
                  </a:cubicBezTo>
                  <a:cubicBezTo>
                    <a:pt x="1246" y="5623"/>
                    <a:pt x="1301" y="5620"/>
                    <a:pt x="1354" y="5616"/>
                  </a:cubicBezTo>
                  <a:cubicBezTo>
                    <a:pt x="1772" y="5566"/>
                    <a:pt x="2156" y="5382"/>
                    <a:pt x="2457" y="5081"/>
                  </a:cubicBezTo>
                  <a:cubicBezTo>
                    <a:pt x="2624" y="4914"/>
                    <a:pt x="2741" y="4680"/>
                    <a:pt x="2791" y="4429"/>
                  </a:cubicBezTo>
                  <a:cubicBezTo>
                    <a:pt x="2808" y="4246"/>
                    <a:pt x="2674" y="4079"/>
                    <a:pt x="2507" y="4028"/>
                  </a:cubicBezTo>
                  <a:cubicBezTo>
                    <a:pt x="2306" y="3978"/>
                    <a:pt x="2139" y="3861"/>
                    <a:pt x="2039" y="3678"/>
                  </a:cubicBezTo>
                  <a:cubicBezTo>
                    <a:pt x="1922" y="3427"/>
                    <a:pt x="1989" y="3143"/>
                    <a:pt x="2223" y="2993"/>
                  </a:cubicBezTo>
                  <a:cubicBezTo>
                    <a:pt x="2300" y="2945"/>
                    <a:pt x="2385" y="2923"/>
                    <a:pt x="2470" y="2923"/>
                  </a:cubicBezTo>
                  <a:cubicBezTo>
                    <a:pt x="2624" y="2923"/>
                    <a:pt x="2777" y="2997"/>
                    <a:pt x="2874" y="3126"/>
                  </a:cubicBezTo>
                  <a:lnTo>
                    <a:pt x="2874" y="3126"/>
                  </a:lnTo>
                  <a:cubicBezTo>
                    <a:pt x="3026" y="3115"/>
                    <a:pt x="3043" y="2956"/>
                    <a:pt x="3075" y="2859"/>
                  </a:cubicBezTo>
                  <a:cubicBezTo>
                    <a:pt x="3142" y="2642"/>
                    <a:pt x="3142" y="2408"/>
                    <a:pt x="3092" y="2191"/>
                  </a:cubicBezTo>
                  <a:lnTo>
                    <a:pt x="3092" y="2191"/>
                  </a:lnTo>
                  <a:cubicBezTo>
                    <a:pt x="3251" y="2268"/>
                    <a:pt x="3419" y="2304"/>
                    <a:pt x="3583" y="2304"/>
                  </a:cubicBezTo>
                  <a:cubicBezTo>
                    <a:pt x="4024" y="2304"/>
                    <a:pt x="4442" y="2044"/>
                    <a:pt x="4612" y="1606"/>
                  </a:cubicBezTo>
                  <a:cubicBezTo>
                    <a:pt x="4662" y="1439"/>
                    <a:pt x="4662" y="1272"/>
                    <a:pt x="4612" y="1121"/>
                  </a:cubicBezTo>
                  <a:cubicBezTo>
                    <a:pt x="4478" y="670"/>
                    <a:pt x="4044" y="703"/>
                    <a:pt x="3743" y="520"/>
                  </a:cubicBezTo>
                  <a:cubicBezTo>
                    <a:pt x="3526" y="403"/>
                    <a:pt x="3376" y="186"/>
                    <a:pt x="3158" y="69"/>
                  </a:cubicBezTo>
                  <a:cubicBezTo>
                    <a:pt x="3028" y="23"/>
                    <a:pt x="2893" y="0"/>
                    <a:pt x="27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044;p60"/>
            <p:cNvSpPr/>
            <p:nvPr/>
          </p:nvSpPr>
          <p:spPr>
            <a:xfrm>
              <a:off x="6966257" y="3207114"/>
              <a:ext cx="65895" cy="70286"/>
            </a:xfrm>
            <a:custGeom>
              <a:avLst/>
              <a:gdLst/>
              <a:ahLst/>
              <a:cxnLst/>
              <a:rect l="l" t="t" r="r" b="b"/>
              <a:pathLst>
                <a:path w="2056" h="2193" extrusionOk="0">
                  <a:moveTo>
                    <a:pt x="1070" y="0"/>
                  </a:moveTo>
                  <a:cubicBezTo>
                    <a:pt x="636" y="33"/>
                    <a:pt x="251" y="334"/>
                    <a:pt x="118" y="769"/>
                  </a:cubicBezTo>
                  <a:cubicBezTo>
                    <a:pt x="1" y="1203"/>
                    <a:pt x="151" y="1654"/>
                    <a:pt x="502" y="1938"/>
                  </a:cubicBezTo>
                  <a:cubicBezTo>
                    <a:pt x="719" y="2104"/>
                    <a:pt x="981" y="2192"/>
                    <a:pt x="1248" y="2192"/>
                  </a:cubicBezTo>
                  <a:cubicBezTo>
                    <a:pt x="1413" y="2192"/>
                    <a:pt x="1579" y="2159"/>
                    <a:pt x="1739" y="2089"/>
                  </a:cubicBezTo>
                  <a:lnTo>
                    <a:pt x="1739" y="2089"/>
                  </a:lnTo>
                  <a:lnTo>
                    <a:pt x="1688" y="2105"/>
                  </a:lnTo>
                  <a:cubicBezTo>
                    <a:pt x="1839" y="1805"/>
                    <a:pt x="1956" y="1487"/>
                    <a:pt x="2006" y="1153"/>
                  </a:cubicBezTo>
                  <a:cubicBezTo>
                    <a:pt x="2056" y="819"/>
                    <a:pt x="1939" y="468"/>
                    <a:pt x="1705" y="234"/>
                  </a:cubicBezTo>
                  <a:cubicBezTo>
                    <a:pt x="1521" y="84"/>
                    <a:pt x="1304" y="0"/>
                    <a:pt x="1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045;p60"/>
            <p:cNvSpPr/>
            <p:nvPr/>
          </p:nvSpPr>
          <p:spPr>
            <a:xfrm>
              <a:off x="7011800" y="3263329"/>
              <a:ext cx="14999" cy="14487"/>
            </a:xfrm>
            <a:custGeom>
              <a:avLst/>
              <a:gdLst/>
              <a:ahLst/>
              <a:cxnLst/>
              <a:rect l="l" t="t" r="r" b="b"/>
              <a:pathLst>
                <a:path w="468" h="452" extrusionOk="0">
                  <a:moveTo>
                    <a:pt x="468" y="0"/>
                  </a:moveTo>
                  <a:cubicBezTo>
                    <a:pt x="434" y="0"/>
                    <a:pt x="401" y="134"/>
                    <a:pt x="267" y="268"/>
                  </a:cubicBezTo>
                  <a:cubicBezTo>
                    <a:pt x="150" y="385"/>
                    <a:pt x="0" y="418"/>
                    <a:pt x="17" y="452"/>
                  </a:cubicBezTo>
                  <a:cubicBezTo>
                    <a:pt x="251" y="435"/>
                    <a:pt x="451" y="251"/>
                    <a:pt x="468" y="0"/>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046;p60"/>
            <p:cNvSpPr/>
            <p:nvPr/>
          </p:nvSpPr>
          <p:spPr>
            <a:xfrm>
              <a:off x="6981256" y="3242977"/>
              <a:ext cx="35383" cy="37050"/>
            </a:xfrm>
            <a:custGeom>
              <a:avLst/>
              <a:gdLst/>
              <a:ahLst/>
              <a:cxnLst/>
              <a:rect l="l" t="t" r="r" b="b"/>
              <a:pathLst>
                <a:path w="1104" h="1156" extrusionOk="0">
                  <a:moveTo>
                    <a:pt x="418" y="1"/>
                  </a:moveTo>
                  <a:lnTo>
                    <a:pt x="418" y="1"/>
                  </a:lnTo>
                  <a:cubicBezTo>
                    <a:pt x="335" y="67"/>
                    <a:pt x="251" y="151"/>
                    <a:pt x="201" y="234"/>
                  </a:cubicBezTo>
                  <a:cubicBezTo>
                    <a:pt x="118" y="335"/>
                    <a:pt x="67" y="435"/>
                    <a:pt x="34" y="552"/>
                  </a:cubicBezTo>
                  <a:cubicBezTo>
                    <a:pt x="1" y="702"/>
                    <a:pt x="17" y="853"/>
                    <a:pt x="101" y="986"/>
                  </a:cubicBezTo>
                  <a:cubicBezTo>
                    <a:pt x="191" y="1091"/>
                    <a:pt x="321" y="1156"/>
                    <a:pt x="456" y="1156"/>
                  </a:cubicBezTo>
                  <a:cubicBezTo>
                    <a:pt x="471" y="1156"/>
                    <a:pt x="487" y="1155"/>
                    <a:pt x="502" y="1153"/>
                  </a:cubicBezTo>
                  <a:cubicBezTo>
                    <a:pt x="619" y="1153"/>
                    <a:pt x="736" y="1120"/>
                    <a:pt x="836" y="1053"/>
                  </a:cubicBezTo>
                  <a:cubicBezTo>
                    <a:pt x="936" y="1020"/>
                    <a:pt x="1020" y="953"/>
                    <a:pt x="1103" y="869"/>
                  </a:cubicBezTo>
                  <a:lnTo>
                    <a:pt x="1103" y="869"/>
                  </a:lnTo>
                  <a:cubicBezTo>
                    <a:pt x="1087" y="869"/>
                    <a:pt x="1003" y="936"/>
                    <a:pt x="819" y="1020"/>
                  </a:cubicBezTo>
                  <a:cubicBezTo>
                    <a:pt x="719" y="1070"/>
                    <a:pt x="619" y="1087"/>
                    <a:pt x="502" y="1087"/>
                  </a:cubicBezTo>
                  <a:cubicBezTo>
                    <a:pt x="488" y="1088"/>
                    <a:pt x="475" y="1089"/>
                    <a:pt x="461" y="1089"/>
                  </a:cubicBezTo>
                  <a:cubicBezTo>
                    <a:pt x="344" y="1089"/>
                    <a:pt x="243" y="1026"/>
                    <a:pt x="168" y="936"/>
                  </a:cubicBezTo>
                  <a:cubicBezTo>
                    <a:pt x="84" y="819"/>
                    <a:pt x="67" y="686"/>
                    <a:pt x="101" y="569"/>
                  </a:cubicBezTo>
                  <a:cubicBezTo>
                    <a:pt x="118" y="452"/>
                    <a:pt x="168" y="351"/>
                    <a:pt x="235" y="268"/>
                  </a:cubicBezTo>
                  <a:cubicBezTo>
                    <a:pt x="301" y="184"/>
                    <a:pt x="368" y="10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047;p60"/>
            <p:cNvSpPr/>
            <p:nvPr/>
          </p:nvSpPr>
          <p:spPr>
            <a:xfrm>
              <a:off x="6964654" y="3274354"/>
              <a:ext cx="50895" cy="50799"/>
            </a:xfrm>
            <a:custGeom>
              <a:avLst/>
              <a:gdLst/>
              <a:ahLst/>
              <a:cxnLst/>
              <a:rect l="l" t="t" r="r" b="b"/>
              <a:pathLst>
                <a:path w="1588" h="1585" extrusionOk="0">
                  <a:moveTo>
                    <a:pt x="1511" y="0"/>
                  </a:moveTo>
                  <a:cubicBezTo>
                    <a:pt x="1499" y="0"/>
                    <a:pt x="1486" y="2"/>
                    <a:pt x="1471" y="7"/>
                  </a:cubicBezTo>
                  <a:cubicBezTo>
                    <a:pt x="1371" y="24"/>
                    <a:pt x="1271" y="91"/>
                    <a:pt x="1204" y="158"/>
                  </a:cubicBezTo>
                  <a:cubicBezTo>
                    <a:pt x="1103" y="291"/>
                    <a:pt x="1037" y="442"/>
                    <a:pt x="1020" y="609"/>
                  </a:cubicBezTo>
                  <a:cubicBezTo>
                    <a:pt x="1003" y="793"/>
                    <a:pt x="970" y="976"/>
                    <a:pt x="920" y="1160"/>
                  </a:cubicBezTo>
                  <a:cubicBezTo>
                    <a:pt x="870" y="1327"/>
                    <a:pt x="736" y="1461"/>
                    <a:pt x="569" y="1511"/>
                  </a:cubicBezTo>
                  <a:cubicBezTo>
                    <a:pt x="553" y="1513"/>
                    <a:pt x="538" y="1514"/>
                    <a:pt x="523" y="1514"/>
                  </a:cubicBezTo>
                  <a:cubicBezTo>
                    <a:pt x="388" y="1514"/>
                    <a:pt x="260" y="1449"/>
                    <a:pt x="184" y="1344"/>
                  </a:cubicBezTo>
                  <a:cubicBezTo>
                    <a:pt x="134" y="1260"/>
                    <a:pt x="84" y="1177"/>
                    <a:pt x="51" y="1077"/>
                  </a:cubicBezTo>
                  <a:cubicBezTo>
                    <a:pt x="34" y="1043"/>
                    <a:pt x="17" y="993"/>
                    <a:pt x="1" y="960"/>
                  </a:cubicBezTo>
                  <a:lnTo>
                    <a:pt x="1" y="960"/>
                  </a:lnTo>
                  <a:cubicBezTo>
                    <a:pt x="1" y="1010"/>
                    <a:pt x="17" y="1043"/>
                    <a:pt x="17" y="1077"/>
                  </a:cubicBezTo>
                  <a:cubicBezTo>
                    <a:pt x="51" y="1177"/>
                    <a:pt x="101" y="1277"/>
                    <a:pt x="151" y="1377"/>
                  </a:cubicBezTo>
                  <a:cubicBezTo>
                    <a:pt x="201" y="1428"/>
                    <a:pt x="251" y="1494"/>
                    <a:pt x="318" y="1528"/>
                  </a:cubicBezTo>
                  <a:cubicBezTo>
                    <a:pt x="368" y="1565"/>
                    <a:pt x="437" y="1584"/>
                    <a:pt x="504" y="1584"/>
                  </a:cubicBezTo>
                  <a:cubicBezTo>
                    <a:pt x="526" y="1584"/>
                    <a:pt x="548" y="1582"/>
                    <a:pt x="569" y="1578"/>
                  </a:cubicBezTo>
                  <a:cubicBezTo>
                    <a:pt x="769" y="1528"/>
                    <a:pt x="936" y="1377"/>
                    <a:pt x="987" y="1177"/>
                  </a:cubicBezTo>
                  <a:cubicBezTo>
                    <a:pt x="1037" y="993"/>
                    <a:pt x="1070" y="809"/>
                    <a:pt x="1087" y="609"/>
                  </a:cubicBezTo>
                  <a:cubicBezTo>
                    <a:pt x="1087" y="458"/>
                    <a:pt x="1154" y="325"/>
                    <a:pt x="1237" y="191"/>
                  </a:cubicBezTo>
                  <a:cubicBezTo>
                    <a:pt x="1304" y="124"/>
                    <a:pt x="1388" y="57"/>
                    <a:pt x="1488" y="41"/>
                  </a:cubicBezTo>
                  <a:cubicBezTo>
                    <a:pt x="1555" y="24"/>
                    <a:pt x="1588" y="24"/>
                    <a:pt x="1588" y="24"/>
                  </a:cubicBezTo>
                  <a:cubicBezTo>
                    <a:pt x="1564" y="12"/>
                    <a:pt x="1541" y="0"/>
                    <a:pt x="15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048;p60"/>
            <p:cNvSpPr/>
            <p:nvPr/>
          </p:nvSpPr>
          <p:spPr>
            <a:xfrm>
              <a:off x="6934143" y="3561619"/>
              <a:ext cx="81407" cy="138296"/>
            </a:xfrm>
            <a:custGeom>
              <a:avLst/>
              <a:gdLst/>
              <a:ahLst/>
              <a:cxnLst/>
              <a:rect l="l" t="t" r="r" b="b"/>
              <a:pathLst>
                <a:path w="2540" h="4315" extrusionOk="0">
                  <a:moveTo>
                    <a:pt x="485" y="0"/>
                  </a:moveTo>
                  <a:cubicBezTo>
                    <a:pt x="485" y="0"/>
                    <a:pt x="0" y="3542"/>
                    <a:pt x="485" y="3993"/>
                  </a:cubicBezTo>
                  <a:cubicBezTo>
                    <a:pt x="685" y="4207"/>
                    <a:pt x="950" y="4314"/>
                    <a:pt x="1228" y="4314"/>
                  </a:cubicBezTo>
                  <a:cubicBezTo>
                    <a:pt x="1297" y="4314"/>
                    <a:pt x="1367" y="4308"/>
                    <a:pt x="1437" y="4294"/>
                  </a:cubicBezTo>
                  <a:lnTo>
                    <a:pt x="2356" y="3526"/>
                  </a:lnTo>
                  <a:lnTo>
                    <a:pt x="254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049;p60"/>
            <p:cNvSpPr/>
            <p:nvPr/>
          </p:nvSpPr>
          <p:spPr>
            <a:xfrm>
              <a:off x="7270956" y="3173910"/>
              <a:ext cx="146244" cy="114611"/>
            </a:xfrm>
            <a:custGeom>
              <a:avLst/>
              <a:gdLst/>
              <a:ahLst/>
              <a:cxnLst/>
              <a:rect l="l" t="t" r="r" b="b"/>
              <a:pathLst>
                <a:path w="4563" h="3576" extrusionOk="0">
                  <a:moveTo>
                    <a:pt x="3994" y="0"/>
                  </a:moveTo>
                  <a:lnTo>
                    <a:pt x="1655" y="2289"/>
                  </a:lnTo>
                  <a:lnTo>
                    <a:pt x="619" y="1454"/>
                  </a:lnTo>
                  <a:lnTo>
                    <a:pt x="1" y="2122"/>
                  </a:lnTo>
                  <a:lnTo>
                    <a:pt x="1605" y="3576"/>
                  </a:lnTo>
                  <a:lnTo>
                    <a:pt x="4562" y="668"/>
                  </a:lnTo>
                  <a:lnTo>
                    <a:pt x="3994"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050;p60"/>
            <p:cNvSpPr/>
            <p:nvPr/>
          </p:nvSpPr>
          <p:spPr>
            <a:xfrm>
              <a:off x="7195479" y="3247785"/>
              <a:ext cx="175121" cy="251721"/>
            </a:xfrm>
            <a:custGeom>
              <a:avLst/>
              <a:gdLst/>
              <a:ahLst/>
              <a:cxnLst/>
              <a:rect l="l" t="t" r="r" b="b"/>
              <a:pathLst>
                <a:path w="5464" h="7854" extrusionOk="0">
                  <a:moveTo>
                    <a:pt x="4086" y="0"/>
                  </a:moveTo>
                  <a:cubicBezTo>
                    <a:pt x="4070" y="0"/>
                    <a:pt x="4060" y="16"/>
                    <a:pt x="4060" y="51"/>
                  </a:cubicBezTo>
                  <a:cubicBezTo>
                    <a:pt x="4077" y="218"/>
                    <a:pt x="4077" y="1137"/>
                    <a:pt x="4077" y="1137"/>
                  </a:cubicBezTo>
                  <a:lnTo>
                    <a:pt x="2473" y="4495"/>
                  </a:lnTo>
                  <a:cubicBezTo>
                    <a:pt x="2306" y="4947"/>
                    <a:pt x="1938" y="5281"/>
                    <a:pt x="1487" y="5448"/>
                  </a:cubicBezTo>
                  <a:lnTo>
                    <a:pt x="0" y="5882"/>
                  </a:lnTo>
                  <a:lnTo>
                    <a:pt x="585" y="7854"/>
                  </a:lnTo>
                  <a:lnTo>
                    <a:pt x="2657" y="7169"/>
                  </a:lnTo>
                  <a:cubicBezTo>
                    <a:pt x="3191" y="6985"/>
                    <a:pt x="3609" y="6567"/>
                    <a:pt x="3793" y="6033"/>
                  </a:cubicBezTo>
                  <a:lnTo>
                    <a:pt x="5213" y="1688"/>
                  </a:lnTo>
                  <a:cubicBezTo>
                    <a:pt x="5313" y="1404"/>
                    <a:pt x="5380" y="1120"/>
                    <a:pt x="5447" y="836"/>
                  </a:cubicBezTo>
                  <a:cubicBezTo>
                    <a:pt x="5464" y="536"/>
                    <a:pt x="5397" y="252"/>
                    <a:pt x="5263" y="1"/>
                  </a:cubicBezTo>
                  <a:lnTo>
                    <a:pt x="4361" y="569"/>
                  </a:lnTo>
                  <a:cubicBezTo>
                    <a:pt x="4334" y="285"/>
                    <a:pt x="4153" y="0"/>
                    <a:pt x="4086"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051;p60"/>
            <p:cNvSpPr/>
            <p:nvPr/>
          </p:nvSpPr>
          <p:spPr>
            <a:xfrm>
              <a:off x="7069073" y="4391105"/>
              <a:ext cx="111438" cy="48492"/>
            </a:xfrm>
            <a:custGeom>
              <a:avLst/>
              <a:gdLst/>
              <a:ahLst/>
              <a:cxnLst/>
              <a:rect l="l" t="t" r="r" b="b"/>
              <a:pathLst>
                <a:path w="3477" h="1513" extrusionOk="0">
                  <a:moveTo>
                    <a:pt x="1856" y="1"/>
                  </a:moveTo>
                  <a:lnTo>
                    <a:pt x="1" y="17"/>
                  </a:lnTo>
                  <a:lnTo>
                    <a:pt x="18" y="1488"/>
                  </a:lnTo>
                  <a:lnTo>
                    <a:pt x="135" y="1488"/>
                  </a:lnTo>
                  <a:cubicBezTo>
                    <a:pt x="394" y="1496"/>
                    <a:pt x="1045" y="1513"/>
                    <a:pt x="1676" y="1513"/>
                  </a:cubicBezTo>
                  <a:cubicBezTo>
                    <a:pt x="2307" y="1513"/>
                    <a:pt x="2917" y="1496"/>
                    <a:pt x="3092" y="1438"/>
                  </a:cubicBezTo>
                  <a:cubicBezTo>
                    <a:pt x="3476" y="1321"/>
                    <a:pt x="1889" y="986"/>
                    <a:pt x="1889" y="986"/>
                  </a:cubicBezTo>
                  <a:lnTo>
                    <a:pt x="1856"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052;p60"/>
            <p:cNvSpPr/>
            <p:nvPr/>
          </p:nvSpPr>
          <p:spPr>
            <a:xfrm>
              <a:off x="7069073" y="4421007"/>
              <a:ext cx="21986" cy="16730"/>
            </a:xfrm>
            <a:custGeom>
              <a:avLst/>
              <a:gdLst/>
              <a:ahLst/>
              <a:cxnLst/>
              <a:rect l="l" t="t" r="r" b="b"/>
              <a:pathLst>
                <a:path w="686" h="522" extrusionOk="0">
                  <a:moveTo>
                    <a:pt x="65" y="0"/>
                  </a:moveTo>
                  <a:cubicBezTo>
                    <a:pt x="44" y="0"/>
                    <a:pt x="22" y="1"/>
                    <a:pt x="1" y="3"/>
                  </a:cubicBezTo>
                  <a:lnTo>
                    <a:pt x="18" y="521"/>
                  </a:lnTo>
                  <a:lnTo>
                    <a:pt x="686" y="521"/>
                  </a:lnTo>
                  <a:cubicBezTo>
                    <a:pt x="653" y="371"/>
                    <a:pt x="569" y="220"/>
                    <a:pt x="452" y="120"/>
                  </a:cubicBezTo>
                  <a:cubicBezTo>
                    <a:pt x="336" y="47"/>
                    <a:pt x="207" y="0"/>
                    <a:pt x="6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053;p60"/>
            <p:cNvSpPr/>
            <p:nvPr/>
          </p:nvSpPr>
          <p:spPr>
            <a:xfrm>
              <a:off x="7069618" y="4429116"/>
              <a:ext cx="102304" cy="10801"/>
            </a:xfrm>
            <a:custGeom>
              <a:avLst/>
              <a:gdLst/>
              <a:ahLst/>
              <a:cxnLst/>
              <a:rect l="l" t="t" r="r" b="b"/>
              <a:pathLst>
                <a:path w="3192" h="337" extrusionOk="0">
                  <a:moveTo>
                    <a:pt x="2641" y="1"/>
                  </a:moveTo>
                  <a:cubicBezTo>
                    <a:pt x="2540" y="1"/>
                    <a:pt x="2473" y="235"/>
                    <a:pt x="2473" y="235"/>
                  </a:cubicBezTo>
                  <a:lnTo>
                    <a:pt x="1" y="252"/>
                  </a:lnTo>
                  <a:lnTo>
                    <a:pt x="1" y="302"/>
                  </a:lnTo>
                  <a:cubicBezTo>
                    <a:pt x="332" y="325"/>
                    <a:pt x="812" y="336"/>
                    <a:pt x="1297" y="336"/>
                  </a:cubicBezTo>
                  <a:cubicBezTo>
                    <a:pt x="2182" y="336"/>
                    <a:pt x="3082" y="300"/>
                    <a:pt x="3125" y="235"/>
                  </a:cubicBezTo>
                  <a:cubicBezTo>
                    <a:pt x="3192" y="151"/>
                    <a:pt x="2641" y="1"/>
                    <a:pt x="2641"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054;p60"/>
            <p:cNvSpPr/>
            <p:nvPr/>
          </p:nvSpPr>
          <p:spPr>
            <a:xfrm>
              <a:off x="7072823" y="4435558"/>
              <a:ext cx="95894" cy="2404"/>
            </a:xfrm>
            <a:custGeom>
              <a:avLst/>
              <a:gdLst/>
              <a:ahLst/>
              <a:cxnLst/>
              <a:rect l="l" t="t" r="r" b="b"/>
              <a:pathLst>
                <a:path w="2992" h="75" extrusionOk="0">
                  <a:moveTo>
                    <a:pt x="2908" y="0"/>
                  </a:moveTo>
                  <a:lnTo>
                    <a:pt x="2574" y="17"/>
                  </a:lnTo>
                  <a:cubicBezTo>
                    <a:pt x="2290" y="34"/>
                    <a:pt x="1889" y="34"/>
                    <a:pt x="1454" y="51"/>
                  </a:cubicBezTo>
                  <a:lnTo>
                    <a:pt x="1" y="51"/>
                  </a:lnTo>
                  <a:lnTo>
                    <a:pt x="335" y="67"/>
                  </a:lnTo>
                  <a:cubicBezTo>
                    <a:pt x="524" y="67"/>
                    <a:pt x="766" y="75"/>
                    <a:pt x="1034" y="75"/>
                  </a:cubicBezTo>
                  <a:cubicBezTo>
                    <a:pt x="1169" y="75"/>
                    <a:pt x="1310" y="73"/>
                    <a:pt x="1454" y="67"/>
                  </a:cubicBezTo>
                  <a:cubicBezTo>
                    <a:pt x="1889" y="67"/>
                    <a:pt x="2290" y="51"/>
                    <a:pt x="2574" y="34"/>
                  </a:cubicBezTo>
                  <a:lnTo>
                    <a:pt x="2908" y="17"/>
                  </a:lnTo>
                  <a:lnTo>
                    <a:pt x="29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055;p60"/>
            <p:cNvSpPr/>
            <p:nvPr/>
          </p:nvSpPr>
          <p:spPr>
            <a:xfrm>
              <a:off x="7148878" y="4428058"/>
              <a:ext cx="5929" cy="9679"/>
            </a:xfrm>
            <a:custGeom>
              <a:avLst/>
              <a:gdLst/>
              <a:ahLst/>
              <a:cxnLst/>
              <a:rect l="l" t="t" r="r" b="b"/>
              <a:pathLst>
                <a:path w="185" h="302" extrusionOk="0">
                  <a:moveTo>
                    <a:pt x="184" y="0"/>
                  </a:moveTo>
                  <a:lnTo>
                    <a:pt x="184" y="0"/>
                  </a:lnTo>
                  <a:cubicBezTo>
                    <a:pt x="67" y="51"/>
                    <a:pt x="0" y="168"/>
                    <a:pt x="0" y="301"/>
                  </a:cubicBezTo>
                  <a:cubicBezTo>
                    <a:pt x="17" y="234"/>
                    <a:pt x="34" y="184"/>
                    <a:pt x="67" y="134"/>
                  </a:cubicBezTo>
                  <a:cubicBezTo>
                    <a:pt x="101" y="84"/>
                    <a:pt x="134" y="51"/>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056;p60"/>
            <p:cNvSpPr/>
            <p:nvPr/>
          </p:nvSpPr>
          <p:spPr>
            <a:xfrm>
              <a:off x="7131218" y="4423764"/>
              <a:ext cx="3237" cy="5384"/>
            </a:xfrm>
            <a:custGeom>
              <a:avLst/>
              <a:gdLst/>
              <a:ahLst/>
              <a:cxnLst/>
              <a:rect l="l" t="t" r="r" b="b"/>
              <a:pathLst>
                <a:path w="101" h="168" extrusionOk="0">
                  <a:moveTo>
                    <a:pt x="100" y="1"/>
                  </a:moveTo>
                  <a:cubicBezTo>
                    <a:pt x="100" y="1"/>
                    <a:pt x="67" y="34"/>
                    <a:pt x="50" y="84"/>
                  </a:cubicBezTo>
                  <a:cubicBezTo>
                    <a:pt x="17" y="118"/>
                    <a:pt x="0" y="151"/>
                    <a:pt x="0" y="168"/>
                  </a:cubicBezTo>
                  <a:cubicBezTo>
                    <a:pt x="17" y="168"/>
                    <a:pt x="33" y="134"/>
                    <a:pt x="67" y="84"/>
                  </a:cubicBezTo>
                  <a:cubicBezTo>
                    <a:pt x="84" y="51"/>
                    <a:pt x="100"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057;p60"/>
            <p:cNvSpPr/>
            <p:nvPr/>
          </p:nvSpPr>
          <p:spPr>
            <a:xfrm>
              <a:off x="7126379" y="4423091"/>
              <a:ext cx="3782" cy="3397"/>
            </a:xfrm>
            <a:custGeom>
              <a:avLst/>
              <a:gdLst/>
              <a:ahLst/>
              <a:cxnLst/>
              <a:rect l="l" t="t" r="r" b="b"/>
              <a:pathLst>
                <a:path w="118" h="106" extrusionOk="0">
                  <a:moveTo>
                    <a:pt x="114" y="1"/>
                  </a:moveTo>
                  <a:cubicBezTo>
                    <a:pt x="105" y="1"/>
                    <a:pt x="78" y="25"/>
                    <a:pt x="51" y="39"/>
                  </a:cubicBezTo>
                  <a:cubicBezTo>
                    <a:pt x="17" y="72"/>
                    <a:pt x="1" y="105"/>
                    <a:pt x="1" y="105"/>
                  </a:cubicBezTo>
                  <a:cubicBezTo>
                    <a:pt x="1" y="105"/>
                    <a:pt x="34" y="89"/>
                    <a:pt x="68" y="55"/>
                  </a:cubicBezTo>
                  <a:cubicBezTo>
                    <a:pt x="101" y="22"/>
                    <a:pt x="118" y="5"/>
                    <a:pt x="118" y="5"/>
                  </a:cubicBezTo>
                  <a:cubicBezTo>
                    <a:pt x="118" y="2"/>
                    <a:pt x="116"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058;p60"/>
            <p:cNvSpPr/>
            <p:nvPr/>
          </p:nvSpPr>
          <p:spPr>
            <a:xfrm>
              <a:off x="7123174" y="4420559"/>
              <a:ext cx="6442" cy="577"/>
            </a:xfrm>
            <a:custGeom>
              <a:avLst/>
              <a:gdLst/>
              <a:ahLst/>
              <a:cxnLst/>
              <a:rect l="l" t="t" r="r" b="b"/>
              <a:pathLst>
                <a:path w="201" h="18" extrusionOk="0">
                  <a:moveTo>
                    <a:pt x="0" y="1"/>
                  </a:moveTo>
                  <a:lnTo>
                    <a:pt x="0" y="17"/>
                  </a:lnTo>
                  <a:lnTo>
                    <a:pt x="101" y="17"/>
                  </a:lnTo>
                  <a:cubicBezTo>
                    <a:pt x="134" y="17"/>
                    <a:pt x="168" y="17"/>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059;p60"/>
            <p:cNvSpPr/>
            <p:nvPr/>
          </p:nvSpPr>
          <p:spPr>
            <a:xfrm>
              <a:off x="7122116" y="4416809"/>
              <a:ext cx="6987" cy="1154"/>
            </a:xfrm>
            <a:custGeom>
              <a:avLst/>
              <a:gdLst/>
              <a:ahLst/>
              <a:cxnLst/>
              <a:rect l="l" t="t" r="r" b="b"/>
              <a:pathLst>
                <a:path w="218" h="36" extrusionOk="0">
                  <a:moveTo>
                    <a:pt x="0" y="1"/>
                  </a:moveTo>
                  <a:cubicBezTo>
                    <a:pt x="41" y="21"/>
                    <a:pt x="89" y="36"/>
                    <a:pt x="135" y="36"/>
                  </a:cubicBezTo>
                  <a:cubicBezTo>
                    <a:pt x="164" y="36"/>
                    <a:pt x="192" y="30"/>
                    <a:pt x="217" y="17"/>
                  </a:cubicBezTo>
                  <a:cubicBezTo>
                    <a:pt x="195" y="17"/>
                    <a:pt x="173" y="10"/>
                    <a:pt x="150" y="10"/>
                  </a:cubicBezTo>
                  <a:cubicBezTo>
                    <a:pt x="139" y="10"/>
                    <a:pt x="128" y="12"/>
                    <a:pt x="117" y="17"/>
                  </a:cubicBezTo>
                  <a:cubicBezTo>
                    <a:pt x="84" y="1"/>
                    <a:pt x="33"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060;p60"/>
            <p:cNvSpPr/>
            <p:nvPr/>
          </p:nvSpPr>
          <p:spPr>
            <a:xfrm>
              <a:off x="7133334" y="4418187"/>
              <a:ext cx="11282" cy="6698"/>
            </a:xfrm>
            <a:custGeom>
              <a:avLst/>
              <a:gdLst/>
              <a:ahLst/>
              <a:cxnLst/>
              <a:rect l="l" t="t" r="r" b="b"/>
              <a:pathLst>
                <a:path w="352" h="209" extrusionOk="0">
                  <a:moveTo>
                    <a:pt x="212" y="17"/>
                  </a:moveTo>
                  <a:cubicBezTo>
                    <a:pt x="247" y="17"/>
                    <a:pt x="283" y="29"/>
                    <a:pt x="318" y="41"/>
                  </a:cubicBezTo>
                  <a:cubicBezTo>
                    <a:pt x="335" y="58"/>
                    <a:pt x="318" y="75"/>
                    <a:pt x="302" y="91"/>
                  </a:cubicBezTo>
                  <a:cubicBezTo>
                    <a:pt x="285" y="108"/>
                    <a:pt x="268" y="108"/>
                    <a:pt x="235" y="125"/>
                  </a:cubicBezTo>
                  <a:cubicBezTo>
                    <a:pt x="201" y="141"/>
                    <a:pt x="151" y="141"/>
                    <a:pt x="118" y="158"/>
                  </a:cubicBezTo>
                  <a:cubicBezTo>
                    <a:pt x="82" y="167"/>
                    <a:pt x="51" y="171"/>
                    <a:pt x="30" y="173"/>
                  </a:cubicBezTo>
                  <a:lnTo>
                    <a:pt x="30" y="173"/>
                  </a:lnTo>
                  <a:cubicBezTo>
                    <a:pt x="43" y="142"/>
                    <a:pt x="55" y="120"/>
                    <a:pt x="68" y="108"/>
                  </a:cubicBezTo>
                  <a:cubicBezTo>
                    <a:pt x="101" y="75"/>
                    <a:pt x="135" y="41"/>
                    <a:pt x="168" y="24"/>
                  </a:cubicBezTo>
                  <a:cubicBezTo>
                    <a:pt x="183" y="20"/>
                    <a:pt x="197" y="17"/>
                    <a:pt x="212" y="17"/>
                  </a:cubicBezTo>
                  <a:close/>
                  <a:moveTo>
                    <a:pt x="236" y="1"/>
                  </a:moveTo>
                  <a:cubicBezTo>
                    <a:pt x="165" y="1"/>
                    <a:pt x="96" y="34"/>
                    <a:pt x="51" y="91"/>
                  </a:cubicBezTo>
                  <a:cubicBezTo>
                    <a:pt x="34" y="108"/>
                    <a:pt x="34" y="141"/>
                    <a:pt x="18" y="174"/>
                  </a:cubicBezTo>
                  <a:lnTo>
                    <a:pt x="18" y="174"/>
                  </a:lnTo>
                  <a:cubicBezTo>
                    <a:pt x="7" y="175"/>
                    <a:pt x="1" y="175"/>
                    <a:pt x="1" y="175"/>
                  </a:cubicBezTo>
                  <a:lnTo>
                    <a:pt x="18" y="175"/>
                  </a:lnTo>
                  <a:cubicBezTo>
                    <a:pt x="18" y="192"/>
                    <a:pt x="18" y="208"/>
                    <a:pt x="18" y="208"/>
                  </a:cubicBezTo>
                  <a:cubicBezTo>
                    <a:pt x="22" y="196"/>
                    <a:pt x="26" y="185"/>
                    <a:pt x="30" y="175"/>
                  </a:cubicBezTo>
                  <a:lnTo>
                    <a:pt x="118" y="175"/>
                  </a:lnTo>
                  <a:cubicBezTo>
                    <a:pt x="168" y="158"/>
                    <a:pt x="201" y="158"/>
                    <a:pt x="252" y="141"/>
                  </a:cubicBezTo>
                  <a:cubicBezTo>
                    <a:pt x="268" y="125"/>
                    <a:pt x="302" y="125"/>
                    <a:pt x="318" y="108"/>
                  </a:cubicBezTo>
                  <a:cubicBezTo>
                    <a:pt x="335" y="91"/>
                    <a:pt x="335" y="91"/>
                    <a:pt x="352" y="75"/>
                  </a:cubicBezTo>
                  <a:cubicBezTo>
                    <a:pt x="352" y="58"/>
                    <a:pt x="335" y="41"/>
                    <a:pt x="335" y="24"/>
                  </a:cubicBezTo>
                  <a:cubicBezTo>
                    <a:pt x="303" y="8"/>
                    <a:pt x="269" y="1"/>
                    <a:pt x="2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061;p60"/>
            <p:cNvSpPr/>
            <p:nvPr/>
          </p:nvSpPr>
          <p:spPr>
            <a:xfrm>
              <a:off x="7129071" y="4416264"/>
              <a:ext cx="5929" cy="7532"/>
            </a:xfrm>
            <a:custGeom>
              <a:avLst/>
              <a:gdLst/>
              <a:ahLst/>
              <a:cxnLst/>
              <a:rect l="l" t="t" r="r" b="b"/>
              <a:pathLst>
                <a:path w="185" h="235" extrusionOk="0">
                  <a:moveTo>
                    <a:pt x="34" y="1"/>
                  </a:moveTo>
                  <a:cubicBezTo>
                    <a:pt x="17" y="18"/>
                    <a:pt x="0" y="34"/>
                    <a:pt x="0" y="68"/>
                  </a:cubicBezTo>
                  <a:cubicBezTo>
                    <a:pt x="0" y="84"/>
                    <a:pt x="17" y="101"/>
                    <a:pt x="34" y="118"/>
                  </a:cubicBezTo>
                  <a:cubicBezTo>
                    <a:pt x="50" y="135"/>
                    <a:pt x="67" y="168"/>
                    <a:pt x="84" y="185"/>
                  </a:cubicBezTo>
                  <a:cubicBezTo>
                    <a:pt x="100" y="201"/>
                    <a:pt x="134" y="218"/>
                    <a:pt x="151" y="235"/>
                  </a:cubicBezTo>
                  <a:cubicBezTo>
                    <a:pt x="151" y="235"/>
                    <a:pt x="134" y="218"/>
                    <a:pt x="100" y="168"/>
                  </a:cubicBezTo>
                  <a:cubicBezTo>
                    <a:pt x="84" y="151"/>
                    <a:pt x="50" y="135"/>
                    <a:pt x="50" y="101"/>
                  </a:cubicBezTo>
                  <a:cubicBezTo>
                    <a:pt x="34" y="84"/>
                    <a:pt x="17" y="34"/>
                    <a:pt x="50" y="34"/>
                  </a:cubicBezTo>
                  <a:cubicBezTo>
                    <a:pt x="53" y="31"/>
                    <a:pt x="57" y="30"/>
                    <a:pt x="61" y="30"/>
                  </a:cubicBezTo>
                  <a:cubicBezTo>
                    <a:pt x="79" y="30"/>
                    <a:pt x="104" y="57"/>
                    <a:pt x="117" y="84"/>
                  </a:cubicBezTo>
                  <a:cubicBezTo>
                    <a:pt x="134" y="101"/>
                    <a:pt x="151" y="135"/>
                    <a:pt x="167" y="151"/>
                  </a:cubicBezTo>
                  <a:cubicBezTo>
                    <a:pt x="167" y="118"/>
                    <a:pt x="167" y="84"/>
                    <a:pt x="134" y="68"/>
                  </a:cubicBezTo>
                  <a:cubicBezTo>
                    <a:pt x="117" y="34"/>
                    <a:pt x="84" y="1"/>
                    <a:pt x="34" y="1"/>
                  </a:cubicBezTo>
                  <a:close/>
                  <a:moveTo>
                    <a:pt x="167" y="151"/>
                  </a:moveTo>
                  <a:cubicBezTo>
                    <a:pt x="167" y="185"/>
                    <a:pt x="167" y="201"/>
                    <a:pt x="167" y="235"/>
                  </a:cubicBezTo>
                  <a:cubicBezTo>
                    <a:pt x="184" y="218"/>
                    <a:pt x="184" y="185"/>
                    <a:pt x="167" y="15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062;p60"/>
            <p:cNvSpPr/>
            <p:nvPr/>
          </p:nvSpPr>
          <p:spPr>
            <a:xfrm>
              <a:off x="7069618" y="4420559"/>
              <a:ext cx="21441" cy="16634"/>
            </a:xfrm>
            <a:custGeom>
              <a:avLst/>
              <a:gdLst/>
              <a:ahLst/>
              <a:cxnLst/>
              <a:rect l="l" t="t" r="r" b="b"/>
              <a:pathLst>
                <a:path w="669" h="519" extrusionOk="0">
                  <a:moveTo>
                    <a:pt x="1" y="1"/>
                  </a:moveTo>
                  <a:cubicBezTo>
                    <a:pt x="1" y="9"/>
                    <a:pt x="13" y="9"/>
                    <a:pt x="36" y="9"/>
                  </a:cubicBezTo>
                  <a:cubicBezTo>
                    <a:pt x="59" y="9"/>
                    <a:pt x="92" y="9"/>
                    <a:pt x="134" y="17"/>
                  </a:cubicBezTo>
                  <a:cubicBezTo>
                    <a:pt x="368" y="34"/>
                    <a:pt x="552" y="184"/>
                    <a:pt x="636" y="385"/>
                  </a:cubicBezTo>
                  <a:cubicBezTo>
                    <a:pt x="669" y="468"/>
                    <a:pt x="669" y="519"/>
                    <a:pt x="669" y="519"/>
                  </a:cubicBezTo>
                  <a:cubicBezTo>
                    <a:pt x="669" y="519"/>
                    <a:pt x="669" y="502"/>
                    <a:pt x="669" y="485"/>
                  </a:cubicBezTo>
                  <a:cubicBezTo>
                    <a:pt x="669" y="452"/>
                    <a:pt x="652" y="418"/>
                    <a:pt x="652" y="385"/>
                  </a:cubicBezTo>
                  <a:cubicBezTo>
                    <a:pt x="569" y="168"/>
                    <a:pt x="368"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063;p60"/>
            <p:cNvSpPr/>
            <p:nvPr/>
          </p:nvSpPr>
          <p:spPr>
            <a:xfrm>
              <a:off x="7074971" y="4395912"/>
              <a:ext cx="1122" cy="24679"/>
            </a:xfrm>
            <a:custGeom>
              <a:avLst/>
              <a:gdLst/>
              <a:ahLst/>
              <a:cxnLst/>
              <a:rect l="l" t="t" r="r" b="b"/>
              <a:pathLst>
                <a:path w="35" h="770" extrusionOk="0">
                  <a:moveTo>
                    <a:pt x="17" y="1"/>
                  </a:moveTo>
                  <a:cubicBezTo>
                    <a:pt x="1" y="252"/>
                    <a:pt x="1" y="502"/>
                    <a:pt x="17" y="770"/>
                  </a:cubicBezTo>
                  <a:cubicBezTo>
                    <a:pt x="34" y="502"/>
                    <a:pt x="34" y="252"/>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064;p60"/>
            <p:cNvSpPr/>
            <p:nvPr/>
          </p:nvSpPr>
          <p:spPr>
            <a:xfrm>
              <a:off x="7098527" y="4431552"/>
              <a:ext cx="17724" cy="1058"/>
            </a:xfrm>
            <a:custGeom>
              <a:avLst/>
              <a:gdLst/>
              <a:ahLst/>
              <a:cxnLst/>
              <a:rect l="l" t="t" r="r" b="b"/>
              <a:pathLst>
                <a:path w="553" h="33" extrusionOk="0">
                  <a:moveTo>
                    <a:pt x="512" y="1"/>
                  </a:moveTo>
                  <a:cubicBezTo>
                    <a:pt x="461" y="1"/>
                    <a:pt x="368" y="8"/>
                    <a:pt x="268" y="8"/>
                  </a:cubicBezTo>
                  <a:lnTo>
                    <a:pt x="1" y="8"/>
                  </a:lnTo>
                  <a:cubicBezTo>
                    <a:pt x="60" y="20"/>
                    <a:pt x="127" y="32"/>
                    <a:pt x="191" y="32"/>
                  </a:cubicBezTo>
                  <a:cubicBezTo>
                    <a:pt x="218" y="32"/>
                    <a:pt x="244" y="30"/>
                    <a:pt x="268" y="25"/>
                  </a:cubicBezTo>
                  <a:cubicBezTo>
                    <a:pt x="368" y="25"/>
                    <a:pt x="452" y="25"/>
                    <a:pt x="552" y="8"/>
                  </a:cubicBezTo>
                  <a:cubicBezTo>
                    <a:pt x="552" y="3"/>
                    <a:pt x="537" y="1"/>
                    <a:pt x="5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065;p60"/>
            <p:cNvSpPr/>
            <p:nvPr/>
          </p:nvSpPr>
          <p:spPr>
            <a:xfrm>
              <a:off x="7086765" y="4431808"/>
              <a:ext cx="2179" cy="3782"/>
            </a:xfrm>
            <a:custGeom>
              <a:avLst/>
              <a:gdLst/>
              <a:ahLst/>
              <a:cxnLst/>
              <a:rect l="l" t="t" r="r" b="b"/>
              <a:pathLst>
                <a:path w="68" h="118" extrusionOk="0">
                  <a:moveTo>
                    <a:pt x="0" y="0"/>
                  </a:moveTo>
                  <a:cubicBezTo>
                    <a:pt x="0" y="17"/>
                    <a:pt x="17" y="34"/>
                    <a:pt x="34" y="51"/>
                  </a:cubicBezTo>
                  <a:cubicBezTo>
                    <a:pt x="34" y="84"/>
                    <a:pt x="50" y="117"/>
                    <a:pt x="50" y="117"/>
                  </a:cubicBezTo>
                  <a:cubicBezTo>
                    <a:pt x="67" y="101"/>
                    <a:pt x="67" y="84"/>
                    <a:pt x="50" y="51"/>
                  </a:cubicBezTo>
                  <a:cubicBezTo>
                    <a:pt x="34"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066;p60"/>
            <p:cNvSpPr/>
            <p:nvPr/>
          </p:nvSpPr>
          <p:spPr>
            <a:xfrm>
              <a:off x="7082470" y="4426456"/>
              <a:ext cx="2179" cy="2404"/>
            </a:xfrm>
            <a:custGeom>
              <a:avLst/>
              <a:gdLst/>
              <a:ahLst/>
              <a:cxnLst/>
              <a:rect l="l" t="t" r="r" b="b"/>
              <a:pathLst>
                <a:path w="68" h="75" extrusionOk="0">
                  <a:moveTo>
                    <a:pt x="1" y="0"/>
                  </a:moveTo>
                  <a:cubicBezTo>
                    <a:pt x="1" y="0"/>
                    <a:pt x="1" y="34"/>
                    <a:pt x="17" y="50"/>
                  </a:cubicBezTo>
                  <a:cubicBezTo>
                    <a:pt x="41" y="62"/>
                    <a:pt x="56" y="74"/>
                    <a:pt x="63" y="74"/>
                  </a:cubicBezTo>
                  <a:cubicBezTo>
                    <a:pt x="66" y="74"/>
                    <a:pt x="67" y="72"/>
                    <a:pt x="67" y="67"/>
                  </a:cubicBezTo>
                  <a:cubicBezTo>
                    <a:pt x="67" y="67"/>
                    <a:pt x="67" y="50"/>
                    <a:pt x="34" y="34"/>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067;p60"/>
            <p:cNvSpPr/>
            <p:nvPr/>
          </p:nvSpPr>
          <p:spPr>
            <a:xfrm>
              <a:off x="7076060" y="4423764"/>
              <a:ext cx="3782" cy="1635"/>
            </a:xfrm>
            <a:custGeom>
              <a:avLst/>
              <a:gdLst/>
              <a:ahLst/>
              <a:cxnLst/>
              <a:rect l="l" t="t" r="r" b="b"/>
              <a:pathLst>
                <a:path w="118" h="51" extrusionOk="0">
                  <a:moveTo>
                    <a:pt x="67" y="1"/>
                  </a:moveTo>
                  <a:cubicBezTo>
                    <a:pt x="33" y="1"/>
                    <a:pt x="0" y="1"/>
                    <a:pt x="0" y="18"/>
                  </a:cubicBezTo>
                  <a:cubicBezTo>
                    <a:pt x="0" y="18"/>
                    <a:pt x="33" y="18"/>
                    <a:pt x="50" y="34"/>
                  </a:cubicBezTo>
                  <a:cubicBezTo>
                    <a:pt x="84" y="34"/>
                    <a:pt x="100" y="51"/>
                    <a:pt x="100" y="51"/>
                  </a:cubicBezTo>
                  <a:cubicBezTo>
                    <a:pt x="117" y="34"/>
                    <a:pt x="100" y="1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068;p60"/>
            <p:cNvSpPr/>
            <p:nvPr/>
          </p:nvSpPr>
          <p:spPr>
            <a:xfrm>
              <a:off x="7071221" y="4422834"/>
              <a:ext cx="2179" cy="961"/>
            </a:xfrm>
            <a:custGeom>
              <a:avLst/>
              <a:gdLst/>
              <a:ahLst/>
              <a:cxnLst/>
              <a:rect l="l" t="t" r="r" b="b"/>
              <a:pathLst>
                <a:path w="68" h="30" extrusionOk="0">
                  <a:moveTo>
                    <a:pt x="26" y="1"/>
                  </a:moveTo>
                  <a:cubicBezTo>
                    <a:pt x="22" y="1"/>
                    <a:pt x="17" y="5"/>
                    <a:pt x="17" y="13"/>
                  </a:cubicBezTo>
                  <a:cubicBezTo>
                    <a:pt x="1" y="13"/>
                    <a:pt x="17" y="13"/>
                    <a:pt x="34" y="30"/>
                  </a:cubicBezTo>
                  <a:lnTo>
                    <a:pt x="68" y="30"/>
                  </a:lnTo>
                  <a:cubicBezTo>
                    <a:pt x="68" y="13"/>
                    <a:pt x="51" y="13"/>
                    <a:pt x="34" y="13"/>
                  </a:cubicBezTo>
                  <a:cubicBezTo>
                    <a:pt x="34" y="5"/>
                    <a:pt x="3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069;p60"/>
            <p:cNvSpPr/>
            <p:nvPr/>
          </p:nvSpPr>
          <p:spPr>
            <a:xfrm>
              <a:off x="6862928" y="4349888"/>
              <a:ext cx="83907" cy="99483"/>
            </a:xfrm>
            <a:custGeom>
              <a:avLst/>
              <a:gdLst/>
              <a:ahLst/>
              <a:cxnLst/>
              <a:rect l="l" t="t" r="r" b="b"/>
              <a:pathLst>
                <a:path w="2618" h="3104" extrusionOk="0">
                  <a:moveTo>
                    <a:pt x="936" y="0"/>
                  </a:moveTo>
                  <a:lnTo>
                    <a:pt x="0" y="1119"/>
                  </a:lnTo>
                  <a:lnTo>
                    <a:pt x="84" y="1186"/>
                  </a:lnTo>
                  <a:cubicBezTo>
                    <a:pt x="468" y="1537"/>
                    <a:pt x="2022" y="2941"/>
                    <a:pt x="2356" y="3091"/>
                  </a:cubicBezTo>
                  <a:cubicBezTo>
                    <a:pt x="2376" y="3099"/>
                    <a:pt x="2392" y="3103"/>
                    <a:pt x="2405" y="3103"/>
                  </a:cubicBezTo>
                  <a:cubicBezTo>
                    <a:pt x="2618" y="3103"/>
                    <a:pt x="1738" y="1955"/>
                    <a:pt x="1738" y="1955"/>
                  </a:cubicBezTo>
                  <a:lnTo>
                    <a:pt x="2373" y="1186"/>
                  </a:lnTo>
                  <a:lnTo>
                    <a:pt x="936"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070;p60"/>
            <p:cNvSpPr/>
            <p:nvPr/>
          </p:nvSpPr>
          <p:spPr>
            <a:xfrm>
              <a:off x="6863441" y="4371843"/>
              <a:ext cx="19839" cy="27339"/>
            </a:xfrm>
            <a:custGeom>
              <a:avLst/>
              <a:gdLst/>
              <a:ahLst/>
              <a:cxnLst/>
              <a:rect l="l" t="t" r="r" b="b"/>
              <a:pathLst>
                <a:path w="619" h="853" extrusionOk="0">
                  <a:moveTo>
                    <a:pt x="335" y="0"/>
                  </a:moveTo>
                  <a:lnTo>
                    <a:pt x="1" y="401"/>
                  </a:lnTo>
                  <a:lnTo>
                    <a:pt x="519" y="852"/>
                  </a:lnTo>
                  <a:cubicBezTo>
                    <a:pt x="602" y="702"/>
                    <a:pt x="619" y="551"/>
                    <a:pt x="586" y="384"/>
                  </a:cubicBezTo>
                  <a:cubicBezTo>
                    <a:pt x="552" y="234"/>
                    <a:pt x="469" y="100"/>
                    <a:pt x="335"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071;p60"/>
            <p:cNvSpPr/>
            <p:nvPr/>
          </p:nvSpPr>
          <p:spPr>
            <a:xfrm>
              <a:off x="6862928" y="4384695"/>
              <a:ext cx="80894" cy="64837"/>
            </a:xfrm>
            <a:custGeom>
              <a:avLst/>
              <a:gdLst/>
              <a:ahLst/>
              <a:cxnLst/>
              <a:rect l="l" t="t" r="r" b="b"/>
              <a:pathLst>
                <a:path w="2524" h="2023" extrusionOk="0">
                  <a:moveTo>
                    <a:pt x="33" y="0"/>
                  </a:moveTo>
                  <a:lnTo>
                    <a:pt x="0" y="17"/>
                  </a:lnTo>
                  <a:cubicBezTo>
                    <a:pt x="660" y="677"/>
                    <a:pt x="2267" y="2022"/>
                    <a:pt x="2418" y="2022"/>
                  </a:cubicBezTo>
                  <a:cubicBezTo>
                    <a:pt x="2420" y="2022"/>
                    <a:pt x="2421" y="2022"/>
                    <a:pt x="2423" y="2022"/>
                  </a:cubicBezTo>
                  <a:cubicBezTo>
                    <a:pt x="2523" y="2005"/>
                    <a:pt x="2206" y="1521"/>
                    <a:pt x="2206" y="1521"/>
                  </a:cubicBezTo>
                  <a:cubicBezTo>
                    <a:pt x="2190" y="1508"/>
                    <a:pt x="2171" y="1503"/>
                    <a:pt x="2150" y="1503"/>
                  </a:cubicBezTo>
                  <a:cubicBezTo>
                    <a:pt x="2056" y="1503"/>
                    <a:pt x="1922" y="1604"/>
                    <a:pt x="1922" y="1604"/>
                  </a:cubicBezTo>
                  <a:lnTo>
                    <a:pt x="33"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072;p60"/>
            <p:cNvSpPr/>
            <p:nvPr/>
          </p:nvSpPr>
          <p:spPr>
            <a:xfrm>
              <a:off x="6863441" y="4383605"/>
              <a:ext cx="77369" cy="64933"/>
            </a:xfrm>
            <a:custGeom>
              <a:avLst/>
              <a:gdLst/>
              <a:ahLst/>
              <a:cxnLst/>
              <a:rect l="l" t="t" r="r" b="b"/>
              <a:pathLst>
                <a:path w="2414" h="2026" extrusionOk="0">
                  <a:moveTo>
                    <a:pt x="1" y="1"/>
                  </a:moveTo>
                  <a:lnTo>
                    <a:pt x="1" y="17"/>
                  </a:lnTo>
                  <a:cubicBezTo>
                    <a:pt x="1" y="17"/>
                    <a:pt x="17" y="17"/>
                    <a:pt x="17" y="34"/>
                  </a:cubicBezTo>
                  <a:cubicBezTo>
                    <a:pt x="17" y="17"/>
                    <a:pt x="1" y="17"/>
                    <a:pt x="1" y="1"/>
                  </a:cubicBezTo>
                  <a:close/>
                  <a:moveTo>
                    <a:pt x="17" y="34"/>
                  </a:moveTo>
                  <a:lnTo>
                    <a:pt x="84" y="101"/>
                  </a:lnTo>
                  <a:lnTo>
                    <a:pt x="335" y="318"/>
                  </a:lnTo>
                  <a:cubicBezTo>
                    <a:pt x="552" y="519"/>
                    <a:pt x="853" y="769"/>
                    <a:pt x="1187" y="1053"/>
                  </a:cubicBezTo>
                  <a:cubicBezTo>
                    <a:pt x="1521" y="1337"/>
                    <a:pt x="1822" y="1588"/>
                    <a:pt x="2056" y="1755"/>
                  </a:cubicBezTo>
                  <a:lnTo>
                    <a:pt x="2323" y="1956"/>
                  </a:lnTo>
                  <a:lnTo>
                    <a:pt x="2056" y="1738"/>
                  </a:lnTo>
                  <a:cubicBezTo>
                    <a:pt x="1839" y="1571"/>
                    <a:pt x="1538" y="1321"/>
                    <a:pt x="1204" y="1037"/>
                  </a:cubicBezTo>
                  <a:cubicBezTo>
                    <a:pt x="870" y="753"/>
                    <a:pt x="569" y="502"/>
                    <a:pt x="352" y="318"/>
                  </a:cubicBezTo>
                  <a:lnTo>
                    <a:pt x="101" y="84"/>
                  </a:lnTo>
                  <a:lnTo>
                    <a:pt x="17" y="34"/>
                  </a:lnTo>
                  <a:close/>
                  <a:moveTo>
                    <a:pt x="2323" y="1956"/>
                  </a:moveTo>
                  <a:lnTo>
                    <a:pt x="2390" y="2022"/>
                  </a:lnTo>
                  <a:cubicBezTo>
                    <a:pt x="2390" y="2025"/>
                    <a:pt x="2391" y="2026"/>
                    <a:pt x="2392" y="2026"/>
                  </a:cubicBezTo>
                  <a:cubicBezTo>
                    <a:pt x="2398" y="2026"/>
                    <a:pt x="2414" y="2002"/>
                    <a:pt x="2411" y="2002"/>
                  </a:cubicBezTo>
                  <a:lnTo>
                    <a:pt x="2411" y="2002"/>
                  </a:lnTo>
                  <a:cubicBezTo>
                    <a:pt x="2411" y="2002"/>
                    <a:pt x="2409" y="2003"/>
                    <a:pt x="2407" y="2006"/>
                  </a:cubicBezTo>
                  <a:lnTo>
                    <a:pt x="2323" y="1956"/>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073;p60"/>
            <p:cNvSpPr/>
            <p:nvPr/>
          </p:nvSpPr>
          <p:spPr>
            <a:xfrm>
              <a:off x="6923951" y="4432770"/>
              <a:ext cx="10769" cy="3878"/>
            </a:xfrm>
            <a:custGeom>
              <a:avLst/>
              <a:gdLst/>
              <a:ahLst/>
              <a:cxnLst/>
              <a:rect l="l" t="t" r="r" b="b"/>
              <a:pathLst>
                <a:path w="336" h="121" extrusionOk="0">
                  <a:moveTo>
                    <a:pt x="231" y="1"/>
                  </a:moveTo>
                  <a:cubicBezTo>
                    <a:pt x="141" y="1"/>
                    <a:pt x="62" y="47"/>
                    <a:pt x="1" y="121"/>
                  </a:cubicBezTo>
                  <a:cubicBezTo>
                    <a:pt x="88" y="63"/>
                    <a:pt x="188" y="17"/>
                    <a:pt x="289" y="17"/>
                  </a:cubicBezTo>
                  <a:cubicBezTo>
                    <a:pt x="304" y="17"/>
                    <a:pt x="320" y="18"/>
                    <a:pt x="335" y="21"/>
                  </a:cubicBezTo>
                  <a:cubicBezTo>
                    <a:pt x="299" y="7"/>
                    <a:pt x="265"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074;p60"/>
            <p:cNvSpPr/>
            <p:nvPr/>
          </p:nvSpPr>
          <p:spPr>
            <a:xfrm>
              <a:off x="6915938" y="4416809"/>
              <a:ext cx="5897" cy="1635"/>
            </a:xfrm>
            <a:custGeom>
              <a:avLst/>
              <a:gdLst/>
              <a:ahLst/>
              <a:cxnLst/>
              <a:rect l="l" t="t" r="r" b="b"/>
              <a:pathLst>
                <a:path w="184" h="51" extrusionOk="0">
                  <a:moveTo>
                    <a:pt x="184" y="1"/>
                  </a:moveTo>
                  <a:cubicBezTo>
                    <a:pt x="151" y="1"/>
                    <a:pt x="117" y="1"/>
                    <a:pt x="100" y="17"/>
                  </a:cubicBezTo>
                  <a:cubicBezTo>
                    <a:pt x="50" y="34"/>
                    <a:pt x="0" y="51"/>
                    <a:pt x="17" y="51"/>
                  </a:cubicBezTo>
                  <a:cubicBezTo>
                    <a:pt x="34" y="51"/>
                    <a:pt x="67" y="51"/>
                    <a:pt x="100" y="34"/>
                  </a:cubicBezTo>
                  <a:cubicBezTo>
                    <a:pt x="151" y="17"/>
                    <a:pt x="184" y="1"/>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075;p60"/>
            <p:cNvSpPr/>
            <p:nvPr/>
          </p:nvSpPr>
          <p:spPr>
            <a:xfrm>
              <a:off x="6914336" y="4413059"/>
              <a:ext cx="4840" cy="577"/>
            </a:xfrm>
            <a:custGeom>
              <a:avLst/>
              <a:gdLst/>
              <a:ahLst/>
              <a:cxnLst/>
              <a:rect l="l" t="t" r="r" b="b"/>
              <a:pathLst>
                <a:path w="151" h="18" extrusionOk="0">
                  <a:moveTo>
                    <a:pt x="67" y="1"/>
                  </a:moveTo>
                  <a:cubicBezTo>
                    <a:pt x="34" y="1"/>
                    <a:pt x="0" y="1"/>
                    <a:pt x="0" y="17"/>
                  </a:cubicBezTo>
                  <a:lnTo>
                    <a:pt x="67" y="17"/>
                  </a:lnTo>
                  <a:cubicBezTo>
                    <a:pt x="117" y="17"/>
                    <a:pt x="150" y="17"/>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076;p60"/>
            <p:cNvSpPr/>
            <p:nvPr/>
          </p:nvSpPr>
          <p:spPr>
            <a:xfrm>
              <a:off x="6915394" y="4407162"/>
              <a:ext cx="4840" cy="4327"/>
            </a:xfrm>
            <a:custGeom>
              <a:avLst/>
              <a:gdLst/>
              <a:ahLst/>
              <a:cxnLst/>
              <a:rect l="l" t="t" r="r" b="b"/>
              <a:pathLst>
                <a:path w="151" h="135" extrusionOk="0">
                  <a:moveTo>
                    <a:pt x="1" y="1"/>
                  </a:moveTo>
                  <a:lnTo>
                    <a:pt x="1" y="1"/>
                  </a:lnTo>
                  <a:cubicBezTo>
                    <a:pt x="1" y="1"/>
                    <a:pt x="34" y="34"/>
                    <a:pt x="67" y="68"/>
                  </a:cubicBezTo>
                  <a:cubicBezTo>
                    <a:pt x="117" y="101"/>
                    <a:pt x="151" y="134"/>
                    <a:pt x="151" y="134"/>
                  </a:cubicBezTo>
                  <a:cubicBezTo>
                    <a:pt x="151" y="118"/>
                    <a:pt x="117" y="84"/>
                    <a:pt x="84" y="51"/>
                  </a:cubicBezTo>
                  <a:cubicBezTo>
                    <a:pt x="51"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077;p60"/>
            <p:cNvSpPr/>
            <p:nvPr/>
          </p:nvSpPr>
          <p:spPr>
            <a:xfrm>
              <a:off x="6916996" y="4403412"/>
              <a:ext cx="5384" cy="4872"/>
            </a:xfrm>
            <a:custGeom>
              <a:avLst/>
              <a:gdLst/>
              <a:ahLst/>
              <a:cxnLst/>
              <a:rect l="l" t="t" r="r" b="b"/>
              <a:pathLst>
                <a:path w="168" h="152" extrusionOk="0">
                  <a:moveTo>
                    <a:pt x="1" y="1"/>
                  </a:moveTo>
                  <a:cubicBezTo>
                    <a:pt x="34" y="68"/>
                    <a:pt x="101" y="135"/>
                    <a:pt x="168" y="151"/>
                  </a:cubicBezTo>
                  <a:cubicBezTo>
                    <a:pt x="168" y="151"/>
                    <a:pt x="134" y="118"/>
                    <a:pt x="84" y="84"/>
                  </a:cubicBezTo>
                  <a:cubicBezTo>
                    <a:pt x="34" y="34"/>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078;p60"/>
            <p:cNvSpPr/>
            <p:nvPr/>
          </p:nvSpPr>
          <p:spPr>
            <a:xfrm>
              <a:off x="6920746" y="4414886"/>
              <a:ext cx="11826" cy="6250"/>
            </a:xfrm>
            <a:custGeom>
              <a:avLst/>
              <a:gdLst/>
              <a:ahLst/>
              <a:cxnLst/>
              <a:rect l="l" t="t" r="r" b="b"/>
              <a:pathLst>
                <a:path w="369" h="195" extrusionOk="0">
                  <a:moveTo>
                    <a:pt x="150" y="20"/>
                  </a:moveTo>
                  <a:cubicBezTo>
                    <a:pt x="179" y="20"/>
                    <a:pt x="211" y="32"/>
                    <a:pt x="235" y="44"/>
                  </a:cubicBezTo>
                  <a:cubicBezTo>
                    <a:pt x="285" y="61"/>
                    <a:pt x="318" y="94"/>
                    <a:pt x="335" y="127"/>
                  </a:cubicBezTo>
                  <a:cubicBezTo>
                    <a:pt x="335" y="152"/>
                    <a:pt x="326" y="167"/>
                    <a:pt x="314" y="167"/>
                  </a:cubicBezTo>
                  <a:cubicBezTo>
                    <a:pt x="310" y="167"/>
                    <a:pt x="306" y="165"/>
                    <a:pt x="301" y="161"/>
                  </a:cubicBezTo>
                  <a:cubicBezTo>
                    <a:pt x="268" y="161"/>
                    <a:pt x="251" y="161"/>
                    <a:pt x="235" y="144"/>
                  </a:cubicBezTo>
                  <a:cubicBezTo>
                    <a:pt x="184" y="127"/>
                    <a:pt x="151" y="111"/>
                    <a:pt x="118" y="94"/>
                  </a:cubicBezTo>
                  <a:cubicBezTo>
                    <a:pt x="80" y="75"/>
                    <a:pt x="53" y="57"/>
                    <a:pt x="37" y="44"/>
                  </a:cubicBezTo>
                  <a:lnTo>
                    <a:pt x="37" y="44"/>
                  </a:lnTo>
                  <a:cubicBezTo>
                    <a:pt x="60" y="34"/>
                    <a:pt x="85" y="27"/>
                    <a:pt x="118" y="27"/>
                  </a:cubicBezTo>
                  <a:cubicBezTo>
                    <a:pt x="127" y="22"/>
                    <a:pt x="139" y="20"/>
                    <a:pt x="150" y="20"/>
                  </a:cubicBezTo>
                  <a:close/>
                  <a:moveTo>
                    <a:pt x="171" y="0"/>
                  </a:moveTo>
                  <a:cubicBezTo>
                    <a:pt x="149" y="0"/>
                    <a:pt x="125" y="3"/>
                    <a:pt x="101" y="10"/>
                  </a:cubicBezTo>
                  <a:cubicBezTo>
                    <a:pt x="85" y="10"/>
                    <a:pt x="52" y="26"/>
                    <a:pt x="35" y="43"/>
                  </a:cubicBezTo>
                  <a:lnTo>
                    <a:pt x="35" y="43"/>
                  </a:lnTo>
                  <a:cubicBezTo>
                    <a:pt x="23" y="33"/>
                    <a:pt x="17" y="27"/>
                    <a:pt x="17" y="27"/>
                  </a:cubicBezTo>
                  <a:lnTo>
                    <a:pt x="17" y="27"/>
                  </a:lnTo>
                  <a:cubicBezTo>
                    <a:pt x="21" y="34"/>
                    <a:pt x="25" y="40"/>
                    <a:pt x="29" y="47"/>
                  </a:cubicBezTo>
                  <a:lnTo>
                    <a:pt x="29" y="47"/>
                  </a:lnTo>
                  <a:cubicBezTo>
                    <a:pt x="30" y="46"/>
                    <a:pt x="31" y="46"/>
                    <a:pt x="32" y="45"/>
                  </a:cubicBezTo>
                  <a:lnTo>
                    <a:pt x="32" y="45"/>
                  </a:lnTo>
                  <a:cubicBezTo>
                    <a:pt x="31" y="46"/>
                    <a:pt x="31" y="47"/>
                    <a:pt x="30" y="48"/>
                  </a:cubicBezTo>
                  <a:lnTo>
                    <a:pt x="30" y="48"/>
                  </a:lnTo>
                  <a:cubicBezTo>
                    <a:pt x="29" y="48"/>
                    <a:pt x="29" y="47"/>
                    <a:pt x="29" y="47"/>
                  </a:cubicBezTo>
                  <a:lnTo>
                    <a:pt x="29" y="47"/>
                  </a:lnTo>
                  <a:cubicBezTo>
                    <a:pt x="19" y="51"/>
                    <a:pt x="10" y="56"/>
                    <a:pt x="1" y="61"/>
                  </a:cubicBezTo>
                  <a:cubicBezTo>
                    <a:pt x="1" y="61"/>
                    <a:pt x="15" y="61"/>
                    <a:pt x="30" y="48"/>
                  </a:cubicBezTo>
                  <a:lnTo>
                    <a:pt x="30" y="48"/>
                  </a:lnTo>
                  <a:cubicBezTo>
                    <a:pt x="48" y="74"/>
                    <a:pt x="74" y="97"/>
                    <a:pt x="101" y="111"/>
                  </a:cubicBezTo>
                  <a:cubicBezTo>
                    <a:pt x="134" y="127"/>
                    <a:pt x="184" y="144"/>
                    <a:pt x="218" y="161"/>
                  </a:cubicBezTo>
                  <a:cubicBezTo>
                    <a:pt x="251" y="178"/>
                    <a:pt x="268" y="178"/>
                    <a:pt x="301" y="194"/>
                  </a:cubicBezTo>
                  <a:cubicBezTo>
                    <a:pt x="318" y="194"/>
                    <a:pt x="335" y="194"/>
                    <a:pt x="351" y="178"/>
                  </a:cubicBezTo>
                  <a:cubicBezTo>
                    <a:pt x="351" y="161"/>
                    <a:pt x="368" y="144"/>
                    <a:pt x="351" y="127"/>
                  </a:cubicBezTo>
                  <a:cubicBezTo>
                    <a:pt x="325" y="48"/>
                    <a:pt x="257"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079;p60"/>
            <p:cNvSpPr/>
            <p:nvPr/>
          </p:nvSpPr>
          <p:spPr>
            <a:xfrm>
              <a:off x="6920746" y="4408251"/>
              <a:ext cx="4327" cy="8589"/>
            </a:xfrm>
            <a:custGeom>
              <a:avLst/>
              <a:gdLst/>
              <a:ahLst/>
              <a:cxnLst/>
              <a:rect l="l" t="t" r="r" b="b"/>
              <a:pathLst>
                <a:path w="135" h="268" extrusionOk="0">
                  <a:moveTo>
                    <a:pt x="84" y="0"/>
                  </a:moveTo>
                  <a:cubicBezTo>
                    <a:pt x="67" y="0"/>
                    <a:pt x="34" y="0"/>
                    <a:pt x="34" y="34"/>
                  </a:cubicBezTo>
                  <a:cubicBezTo>
                    <a:pt x="17" y="50"/>
                    <a:pt x="17" y="67"/>
                    <a:pt x="1" y="84"/>
                  </a:cubicBezTo>
                  <a:cubicBezTo>
                    <a:pt x="1" y="117"/>
                    <a:pt x="1" y="134"/>
                    <a:pt x="1" y="167"/>
                  </a:cubicBezTo>
                  <a:cubicBezTo>
                    <a:pt x="1" y="201"/>
                    <a:pt x="17" y="234"/>
                    <a:pt x="34" y="251"/>
                  </a:cubicBezTo>
                  <a:cubicBezTo>
                    <a:pt x="34" y="251"/>
                    <a:pt x="17" y="217"/>
                    <a:pt x="17" y="167"/>
                  </a:cubicBezTo>
                  <a:cubicBezTo>
                    <a:pt x="17" y="134"/>
                    <a:pt x="17" y="117"/>
                    <a:pt x="34" y="84"/>
                  </a:cubicBezTo>
                  <a:cubicBezTo>
                    <a:pt x="34" y="57"/>
                    <a:pt x="45" y="29"/>
                    <a:pt x="67" y="29"/>
                  </a:cubicBezTo>
                  <a:cubicBezTo>
                    <a:pt x="72" y="29"/>
                    <a:pt x="78" y="31"/>
                    <a:pt x="84" y="34"/>
                  </a:cubicBezTo>
                  <a:cubicBezTo>
                    <a:pt x="101" y="50"/>
                    <a:pt x="118" y="84"/>
                    <a:pt x="101" y="117"/>
                  </a:cubicBezTo>
                  <a:cubicBezTo>
                    <a:pt x="101" y="151"/>
                    <a:pt x="101" y="167"/>
                    <a:pt x="84" y="201"/>
                  </a:cubicBezTo>
                  <a:cubicBezTo>
                    <a:pt x="67" y="217"/>
                    <a:pt x="51" y="234"/>
                    <a:pt x="34" y="268"/>
                  </a:cubicBezTo>
                  <a:cubicBezTo>
                    <a:pt x="34" y="268"/>
                    <a:pt x="67" y="251"/>
                    <a:pt x="101" y="201"/>
                  </a:cubicBezTo>
                  <a:cubicBezTo>
                    <a:pt x="118" y="184"/>
                    <a:pt x="118" y="151"/>
                    <a:pt x="134" y="117"/>
                  </a:cubicBezTo>
                  <a:cubicBezTo>
                    <a:pt x="134" y="84"/>
                    <a:pt x="118" y="34"/>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080;p60"/>
            <p:cNvSpPr/>
            <p:nvPr/>
          </p:nvSpPr>
          <p:spPr>
            <a:xfrm>
              <a:off x="6874690" y="4372355"/>
              <a:ext cx="10737" cy="26281"/>
            </a:xfrm>
            <a:custGeom>
              <a:avLst/>
              <a:gdLst/>
              <a:ahLst/>
              <a:cxnLst/>
              <a:rect l="l" t="t" r="r" b="b"/>
              <a:pathLst>
                <a:path w="335" h="820" extrusionOk="0">
                  <a:moveTo>
                    <a:pt x="1" y="1"/>
                  </a:moveTo>
                  <a:cubicBezTo>
                    <a:pt x="1" y="1"/>
                    <a:pt x="51" y="17"/>
                    <a:pt x="101" y="84"/>
                  </a:cubicBezTo>
                  <a:cubicBezTo>
                    <a:pt x="268" y="251"/>
                    <a:pt x="301" y="485"/>
                    <a:pt x="235" y="703"/>
                  </a:cubicBezTo>
                  <a:cubicBezTo>
                    <a:pt x="201" y="769"/>
                    <a:pt x="168" y="819"/>
                    <a:pt x="168" y="819"/>
                  </a:cubicBezTo>
                  <a:cubicBezTo>
                    <a:pt x="184" y="819"/>
                    <a:pt x="184" y="803"/>
                    <a:pt x="201" y="786"/>
                  </a:cubicBezTo>
                  <a:cubicBezTo>
                    <a:pt x="218" y="769"/>
                    <a:pt x="235" y="736"/>
                    <a:pt x="251" y="703"/>
                  </a:cubicBezTo>
                  <a:cubicBezTo>
                    <a:pt x="335" y="485"/>
                    <a:pt x="285" y="235"/>
                    <a:pt x="118" y="68"/>
                  </a:cubicBezTo>
                  <a:cubicBezTo>
                    <a:pt x="84" y="51"/>
                    <a:pt x="67" y="34"/>
                    <a:pt x="34" y="17"/>
                  </a:cubicBezTo>
                  <a:cubicBezTo>
                    <a:pt x="17" y="1"/>
                    <a:pt x="1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081;p60"/>
            <p:cNvSpPr/>
            <p:nvPr/>
          </p:nvSpPr>
          <p:spPr>
            <a:xfrm>
              <a:off x="6879530" y="4356843"/>
              <a:ext cx="16089" cy="18781"/>
            </a:xfrm>
            <a:custGeom>
              <a:avLst/>
              <a:gdLst/>
              <a:ahLst/>
              <a:cxnLst/>
              <a:rect l="l" t="t" r="r" b="b"/>
              <a:pathLst>
                <a:path w="502" h="586" extrusionOk="0">
                  <a:moveTo>
                    <a:pt x="501" y="0"/>
                  </a:moveTo>
                  <a:cubicBezTo>
                    <a:pt x="401" y="100"/>
                    <a:pt x="317" y="184"/>
                    <a:pt x="234" y="284"/>
                  </a:cubicBezTo>
                  <a:cubicBezTo>
                    <a:pt x="150" y="385"/>
                    <a:pt x="67" y="485"/>
                    <a:pt x="0" y="585"/>
                  </a:cubicBezTo>
                  <a:cubicBezTo>
                    <a:pt x="167" y="401"/>
                    <a:pt x="334" y="217"/>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082;p60"/>
            <p:cNvSpPr/>
            <p:nvPr/>
          </p:nvSpPr>
          <p:spPr>
            <a:xfrm>
              <a:off x="6889689" y="4399149"/>
              <a:ext cx="13429" cy="11282"/>
            </a:xfrm>
            <a:custGeom>
              <a:avLst/>
              <a:gdLst/>
              <a:ahLst/>
              <a:cxnLst/>
              <a:rect l="l" t="t" r="r" b="b"/>
              <a:pathLst>
                <a:path w="419" h="352" extrusionOk="0">
                  <a:moveTo>
                    <a:pt x="0" y="0"/>
                  </a:moveTo>
                  <a:lnTo>
                    <a:pt x="0" y="0"/>
                  </a:lnTo>
                  <a:cubicBezTo>
                    <a:pt x="117" y="151"/>
                    <a:pt x="251" y="268"/>
                    <a:pt x="418" y="351"/>
                  </a:cubicBezTo>
                  <a:cubicBezTo>
                    <a:pt x="418" y="351"/>
                    <a:pt x="318" y="284"/>
                    <a:pt x="201" y="184"/>
                  </a:cubicBezTo>
                  <a:cubicBezTo>
                    <a:pt x="84" y="84"/>
                    <a:pt x="1"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083;p60"/>
            <p:cNvSpPr/>
            <p:nvPr/>
          </p:nvSpPr>
          <p:spPr>
            <a:xfrm>
              <a:off x="6879530" y="4391649"/>
              <a:ext cx="1635" cy="3782"/>
            </a:xfrm>
            <a:custGeom>
              <a:avLst/>
              <a:gdLst/>
              <a:ahLst/>
              <a:cxnLst/>
              <a:rect l="l" t="t" r="r" b="b"/>
              <a:pathLst>
                <a:path w="51" h="118" extrusionOk="0">
                  <a:moveTo>
                    <a:pt x="33" y="0"/>
                  </a:moveTo>
                  <a:cubicBezTo>
                    <a:pt x="33" y="0"/>
                    <a:pt x="17" y="34"/>
                    <a:pt x="17" y="67"/>
                  </a:cubicBezTo>
                  <a:cubicBezTo>
                    <a:pt x="0" y="84"/>
                    <a:pt x="0" y="117"/>
                    <a:pt x="0" y="117"/>
                  </a:cubicBezTo>
                  <a:cubicBezTo>
                    <a:pt x="0" y="117"/>
                    <a:pt x="33" y="101"/>
                    <a:pt x="33" y="67"/>
                  </a:cubicBezTo>
                  <a:cubicBezTo>
                    <a:pt x="50" y="34"/>
                    <a:pt x="33"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084;p60"/>
            <p:cNvSpPr/>
            <p:nvPr/>
          </p:nvSpPr>
          <p:spPr>
            <a:xfrm>
              <a:off x="6880587" y="4384695"/>
              <a:ext cx="577" cy="3237"/>
            </a:xfrm>
            <a:custGeom>
              <a:avLst/>
              <a:gdLst/>
              <a:ahLst/>
              <a:cxnLst/>
              <a:rect l="l" t="t" r="r" b="b"/>
              <a:pathLst>
                <a:path w="18" h="101" extrusionOk="0">
                  <a:moveTo>
                    <a:pt x="0" y="0"/>
                  </a:moveTo>
                  <a:cubicBezTo>
                    <a:pt x="0" y="0"/>
                    <a:pt x="0" y="33"/>
                    <a:pt x="0" y="50"/>
                  </a:cubicBezTo>
                  <a:cubicBezTo>
                    <a:pt x="0" y="84"/>
                    <a:pt x="0" y="100"/>
                    <a:pt x="17" y="100"/>
                  </a:cubicBezTo>
                  <a:cubicBezTo>
                    <a:pt x="17" y="100"/>
                    <a:pt x="17" y="84"/>
                    <a:pt x="17" y="50"/>
                  </a:cubicBezTo>
                  <a:cubicBezTo>
                    <a:pt x="17" y="17"/>
                    <a:pt x="17"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085;p60"/>
            <p:cNvSpPr/>
            <p:nvPr/>
          </p:nvSpPr>
          <p:spPr>
            <a:xfrm>
              <a:off x="6877382" y="4378797"/>
              <a:ext cx="2179" cy="3237"/>
            </a:xfrm>
            <a:custGeom>
              <a:avLst/>
              <a:gdLst/>
              <a:ahLst/>
              <a:cxnLst/>
              <a:rect l="l" t="t" r="r" b="b"/>
              <a:pathLst>
                <a:path w="68" h="101" extrusionOk="0">
                  <a:moveTo>
                    <a:pt x="0" y="0"/>
                  </a:moveTo>
                  <a:cubicBezTo>
                    <a:pt x="0" y="0"/>
                    <a:pt x="17" y="17"/>
                    <a:pt x="34" y="50"/>
                  </a:cubicBezTo>
                  <a:cubicBezTo>
                    <a:pt x="50" y="67"/>
                    <a:pt x="50" y="101"/>
                    <a:pt x="67" y="101"/>
                  </a:cubicBezTo>
                  <a:cubicBezTo>
                    <a:pt x="67" y="101"/>
                    <a:pt x="67" y="67"/>
                    <a:pt x="50" y="34"/>
                  </a:cubicBezTo>
                  <a:cubicBezTo>
                    <a:pt x="34" y="0"/>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086;p60"/>
            <p:cNvSpPr/>
            <p:nvPr/>
          </p:nvSpPr>
          <p:spPr>
            <a:xfrm>
              <a:off x="6874690" y="4375048"/>
              <a:ext cx="1122" cy="1635"/>
            </a:xfrm>
            <a:custGeom>
              <a:avLst/>
              <a:gdLst/>
              <a:ahLst/>
              <a:cxnLst/>
              <a:rect l="l" t="t" r="r" b="b"/>
              <a:pathLst>
                <a:path w="35" h="51" extrusionOk="0">
                  <a:moveTo>
                    <a:pt x="1" y="0"/>
                  </a:moveTo>
                  <a:cubicBezTo>
                    <a:pt x="1" y="0"/>
                    <a:pt x="1" y="17"/>
                    <a:pt x="1" y="34"/>
                  </a:cubicBezTo>
                  <a:cubicBezTo>
                    <a:pt x="17" y="50"/>
                    <a:pt x="34" y="50"/>
                    <a:pt x="34" y="50"/>
                  </a:cubicBezTo>
                  <a:cubicBezTo>
                    <a:pt x="34" y="50"/>
                    <a:pt x="34" y="34"/>
                    <a:pt x="34" y="17"/>
                  </a:cubicBezTo>
                  <a:cubicBezTo>
                    <a:pt x="17" y="0"/>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087;p60"/>
            <p:cNvSpPr/>
            <p:nvPr/>
          </p:nvSpPr>
          <p:spPr>
            <a:xfrm>
              <a:off x="6868280" y="3742060"/>
              <a:ext cx="330435" cy="671031"/>
            </a:xfrm>
            <a:custGeom>
              <a:avLst/>
              <a:gdLst/>
              <a:ahLst/>
              <a:cxnLst/>
              <a:rect l="l" t="t" r="r" b="b"/>
              <a:pathLst>
                <a:path w="10310" h="20937" extrusionOk="0">
                  <a:moveTo>
                    <a:pt x="9340" y="1"/>
                  </a:moveTo>
                  <a:lnTo>
                    <a:pt x="5447" y="118"/>
                  </a:lnTo>
                  <a:cubicBezTo>
                    <a:pt x="5447" y="118"/>
                    <a:pt x="4829" y="2741"/>
                    <a:pt x="5013" y="3259"/>
                  </a:cubicBezTo>
                  <a:cubicBezTo>
                    <a:pt x="5180" y="3777"/>
                    <a:pt x="6316" y="4078"/>
                    <a:pt x="6316" y="4078"/>
                  </a:cubicBezTo>
                  <a:lnTo>
                    <a:pt x="6283" y="11262"/>
                  </a:lnTo>
                  <a:lnTo>
                    <a:pt x="0" y="19032"/>
                  </a:lnTo>
                  <a:lnTo>
                    <a:pt x="2323" y="20937"/>
                  </a:lnTo>
                  <a:cubicBezTo>
                    <a:pt x="2323" y="20937"/>
                    <a:pt x="9123" y="13150"/>
                    <a:pt x="9725" y="11747"/>
                  </a:cubicBezTo>
                  <a:cubicBezTo>
                    <a:pt x="10309" y="10327"/>
                    <a:pt x="9340" y="1"/>
                    <a:pt x="93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088;p60"/>
            <p:cNvSpPr/>
            <p:nvPr/>
          </p:nvSpPr>
          <p:spPr>
            <a:xfrm>
              <a:off x="6975904" y="3711548"/>
              <a:ext cx="179961" cy="699940"/>
            </a:xfrm>
            <a:custGeom>
              <a:avLst/>
              <a:gdLst/>
              <a:ahLst/>
              <a:cxnLst/>
              <a:rect l="l" t="t" r="r" b="b"/>
              <a:pathLst>
                <a:path w="5615" h="21839" extrusionOk="0">
                  <a:moveTo>
                    <a:pt x="5297" y="0"/>
                  </a:moveTo>
                  <a:lnTo>
                    <a:pt x="134" y="518"/>
                  </a:lnTo>
                  <a:lnTo>
                    <a:pt x="67" y="1955"/>
                  </a:lnTo>
                  <a:cubicBezTo>
                    <a:pt x="1" y="3192"/>
                    <a:pt x="468" y="3743"/>
                    <a:pt x="803" y="4061"/>
                  </a:cubicBezTo>
                  <a:lnTo>
                    <a:pt x="2407" y="21838"/>
                  </a:lnTo>
                  <a:lnTo>
                    <a:pt x="5615" y="21822"/>
                  </a:lnTo>
                  <a:lnTo>
                    <a:pt x="52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089;p60"/>
            <p:cNvSpPr/>
            <p:nvPr/>
          </p:nvSpPr>
          <p:spPr>
            <a:xfrm>
              <a:off x="7037504" y="3852921"/>
              <a:ext cx="39646" cy="289219"/>
            </a:xfrm>
            <a:custGeom>
              <a:avLst/>
              <a:gdLst/>
              <a:ahLst/>
              <a:cxnLst/>
              <a:rect l="l" t="t" r="r" b="b"/>
              <a:pathLst>
                <a:path w="1237" h="9024" extrusionOk="0">
                  <a:moveTo>
                    <a:pt x="618" y="1"/>
                  </a:moveTo>
                  <a:cubicBezTo>
                    <a:pt x="602" y="34"/>
                    <a:pt x="602" y="67"/>
                    <a:pt x="618" y="101"/>
                  </a:cubicBezTo>
                  <a:cubicBezTo>
                    <a:pt x="618" y="67"/>
                    <a:pt x="618" y="34"/>
                    <a:pt x="618" y="1"/>
                  </a:cubicBezTo>
                  <a:close/>
                  <a:moveTo>
                    <a:pt x="618" y="101"/>
                  </a:moveTo>
                  <a:cubicBezTo>
                    <a:pt x="618" y="168"/>
                    <a:pt x="618" y="268"/>
                    <a:pt x="618" y="385"/>
                  </a:cubicBezTo>
                  <a:cubicBezTo>
                    <a:pt x="635" y="619"/>
                    <a:pt x="652" y="953"/>
                    <a:pt x="685" y="1387"/>
                  </a:cubicBezTo>
                  <a:cubicBezTo>
                    <a:pt x="735" y="2239"/>
                    <a:pt x="819" y="3409"/>
                    <a:pt x="936" y="4712"/>
                  </a:cubicBezTo>
                  <a:cubicBezTo>
                    <a:pt x="1035" y="5692"/>
                    <a:pt x="1118" y="6605"/>
                    <a:pt x="1185" y="7371"/>
                  </a:cubicBezTo>
                  <a:lnTo>
                    <a:pt x="1185" y="7371"/>
                  </a:lnTo>
                  <a:lnTo>
                    <a:pt x="334" y="8555"/>
                  </a:lnTo>
                  <a:lnTo>
                    <a:pt x="84" y="8906"/>
                  </a:lnTo>
                  <a:lnTo>
                    <a:pt x="33" y="8990"/>
                  </a:lnTo>
                  <a:lnTo>
                    <a:pt x="33" y="8990"/>
                  </a:lnTo>
                  <a:lnTo>
                    <a:pt x="100" y="8906"/>
                  </a:lnTo>
                  <a:lnTo>
                    <a:pt x="351" y="8589"/>
                  </a:lnTo>
                  <a:cubicBezTo>
                    <a:pt x="568" y="8288"/>
                    <a:pt x="869" y="7887"/>
                    <a:pt x="1236" y="7402"/>
                  </a:cubicBezTo>
                  <a:lnTo>
                    <a:pt x="1236" y="7386"/>
                  </a:lnTo>
                  <a:cubicBezTo>
                    <a:pt x="1186" y="6617"/>
                    <a:pt x="1103" y="5698"/>
                    <a:pt x="1003" y="4712"/>
                  </a:cubicBezTo>
                  <a:cubicBezTo>
                    <a:pt x="902" y="3409"/>
                    <a:pt x="785" y="2239"/>
                    <a:pt x="719" y="1387"/>
                  </a:cubicBezTo>
                  <a:cubicBezTo>
                    <a:pt x="685" y="970"/>
                    <a:pt x="668" y="619"/>
                    <a:pt x="652" y="368"/>
                  </a:cubicBezTo>
                  <a:cubicBezTo>
                    <a:pt x="635" y="268"/>
                    <a:pt x="635" y="168"/>
                    <a:pt x="618" y="101"/>
                  </a:cubicBezTo>
                  <a:close/>
                  <a:moveTo>
                    <a:pt x="33" y="8990"/>
                  </a:moveTo>
                  <a:cubicBezTo>
                    <a:pt x="20" y="8990"/>
                    <a:pt x="18" y="9000"/>
                    <a:pt x="17" y="9012"/>
                  </a:cubicBezTo>
                  <a:lnTo>
                    <a:pt x="17" y="9012"/>
                  </a:lnTo>
                  <a:cubicBezTo>
                    <a:pt x="21" y="9006"/>
                    <a:pt x="25" y="8998"/>
                    <a:pt x="33" y="8990"/>
                  </a:cubicBezTo>
                  <a:close/>
                  <a:moveTo>
                    <a:pt x="17" y="9012"/>
                  </a:moveTo>
                  <a:cubicBezTo>
                    <a:pt x="13" y="9019"/>
                    <a:pt x="9" y="9023"/>
                    <a:pt x="0" y="9023"/>
                  </a:cubicBezTo>
                  <a:lnTo>
                    <a:pt x="17" y="9023"/>
                  </a:lnTo>
                  <a:cubicBezTo>
                    <a:pt x="17" y="9019"/>
                    <a:pt x="17" y="9016"/>
                    <a:pt x="17" y="9012"/>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090;p60"/>
            <p:cNvSpPr/>
            <p:nvPr/>
          </p:nvSpPr>
          <p:spPr>
            <a:xfrm>
              <a:off x="7015550" y="3841671"/>
              <a:ext cx="53556" cy="11282"/>
            </a:xfrm>
            <a:custGeom>
              <a:avLst/>
              <a:gdLst/>
              <a:ahLst/>
              <a:cxnLst/>
              <a:rect l="l" t="t" r="r" b="b"/>
              <a:pathLst>
                <a:path w="1671" h="352" extrusionOk="0">
                  <a:moveTo>
                    <a:pt x="0" y="1"/>
                  </a:moveTo>
                  <a:cubicBezTo>
                    <a:pt x="551" y="184"/>
                    <a:pt x="1103" y="301"/>
                    <a:pt x="1671" y="352"/>
                  </a:cubicBezTo>
                  <a:cubicBezTo>
                    <a:pt x="1119" y="218"/>
                    <a:pt x="568" y="101"/>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091;p60"/>
            <p:cNvSpPr/>
            <p:nvPr/>
          </p:nvSpPr>
          <p:spPr>
            <a:xfrm>
              <a:off x="7083528" y="4082207"/>
              <a:ext cx="55735" cy="9583"/>
            </a:xfrm>
            <a:custGeom>
              <a:avLst/>
              <a:gdLst/>
              <a:ahLst/>
              <a:cxnLst/>
              <a:rect l="l" t="t" r="r" b="b"/>
              <a:pathLst>
                <a:path w="1739" h="299" extrusionOk="0">
                  <a:moveTo>
                    <a:pt x="721" y="1"/>
                  </a:moveTo>
                  <a:cubicBezTo>
                    <a:pt x="559" y="1"/>
                    <a:pt x="396" y="21"/>
                    <a:pt x="235" y="65"/>
                  </a:cubicBezTo>
                  <a:cubicBezTo>
                    <a:pt x="151" y="81"/>
                    <a:pt x="68" y="115"/>
                    <a:pt x="1" y="165"/>
                  </a:cubicBezTo>
                  <a:cubicBezTo>
                    <a:pt x="223" y="100"/>
                    <a:pt x="452" y="67"/>
                    <a:pt x="682" y="67"/>
                  </a:cubicBezTo>
                  <a:cubicBezTo>
                    <a:pt x="1042" y="67"/>
                    <a:pt x="1403" y="146"/>
                    <a:pt x="1739" y="299"/>
                  </a:cubicBezTo>
                  <a:cubicBezTo>
                    <a:pt x="1672" y="248"/>
                    <a:pt x="1605" y="198"/>
                    <a:pt x="1521" y="165"/>
                  </a:cubicBezTo>
                  <a:cubicBezTo>
                    <a:pt x="1269" y="60"/>
                    <a:pt x="997" y="1"/>
                    <a:pt x="7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092;p60"/>
            <p:cNvSpPr/>
            <p:nvPr/>
          </p:nvSpPr>
          <p:spPr>
            <a:xfrm>
              <a:off x="7044459" y="4124417"/>
              <a:ext cx="131758" cy="171403"/>
            </a:xfrm>
            <a:custGeom>
              <a:avLst/>
              <a:gdLst/>
              <a:ahLst/>
              <a:cxnLst/>
              <a:rect l="l" t="t" r="r" b="b"/>
              <a:pathLst>
                <a:path w="4111" h="5348" extrusionOk="0">
                  <a:moveTo>
                    <a:pt x="4093" y="1"/>
                  </a:moveTo>
                  <a:cubicBezTo>
                    <a:pt x="4064" y="1"/>
                    <a:pt x="3150" y="1181"/>
                    <a:pt x="2022" y="2657"/>
                  </a:cubicBezTo>
                  <a:cubicBezTo>
                    <a:pt x="903" y="4128"/>
                    <a:pt x="0" y="5331"/>
                    <a:pt x="17" y="5347"/>
                  </a:cubicBezTo>
                  <a:cubicBezTo>
                    <a:pt x="34" y="5347"/>
                    <a:pt x="953" y="4161"/>
                    <a:pt x="2089" y="2691"/>
                  </a:cubicBezTo>
                  <a:cubicBezTo>
                    <a:pt x="3208" y="1220"/>
                    <a:pt x="4111" y="1"/>
                    <a:pt x="4094" y="1"/>
                  </a:cubicBezTo>
                  <a:cubicBezTo>
                    <a:pt x="4094" y="1"/>
                    <a:pt x="4094" y="1"/>
                    <a:pt x="40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4093;p60"/>
            <p:cNvSpPr/>
            <p:nvPr/>
          </p:nvSpPr>
          <p:spPr>
            <a:xfrm>
              <a:off x="7110322" y="3758149"/>
              <a:ext cx="51440" cy="20127"/>
            </a:xfrm>
            <a:custGeom>
              <a:avLst/>
              <a:gdLst/>
              <a:ahLst/>
              <a:cxnLst/>
              <a:rect l="l" t="t" r="r" b="b"/>
              <a:pathLst>
                <a:path w="1605" h="628" extrusionOk="0">
                  <a:moveTo>
                    <a:pt x="0" y="0"/>
                  </a:moveTo>
                  <a:lnTo>
                    <a:pt x="0" y="0"/>
                  </a:lnTo>
                  <a:cubicBezTo>
                    <a:pt x="17" y="100"/>
                    <a:pt x="51" y="184"/>
                    <a:pt x="117" y="267"/>
                  </a:cubicBezTo>
                  <a:cubicBezTo>
                    <a:pt x="297" y="503"/>
                    <a:pt x="567" y="627"/>
                    <a:pt x="837" y="627"/>
                  </a:cubicBezTo>
                  <a:cubicBezTo>
                    <a:pt x="1045" y="627"/>
                    <a:pt x="1253" y="554"/>
                    <a:pt x="1421" y="401"/>
                  </a:cubicBezTo>
                  <a:cubicBezTo>
                    <a:pt x="1504" y="351"/>
                    <a:pt x="1571" y="267"/>
                    <a:pt x="1604" y="167"/>
                  </a:cubicBezTo>
                  <a:lnTo>
                    <a:pt x="1604" y="167"/>
                  </a:lnTo>
                  <a:cubicBezTo>
                    <a:pt x="1538" y="234"/>
                    <a:pt x="1471" y="301"/>
                    <a:pt x="1387" y="368"/>
                  </a:cubicBezTo>
                  <a:cubicBezTo>
                    <a:pt x="1231" y="496"/>
                    <a:pt x="1041" y="557"/>
                    <a:pt x="850" y="557"/>
                  </a:cubicBezTo>
                  <a:cubicBezTo>
                    <a:pt x="593" y="557"/>
                    <a:pt x="333" y="445"/>
                    <a:pt x="151" y="234"/>
                  </a:cubicBezTo>
                  <a:cubicBezTo>
                    <a:pt x="101" y="167"/>
                    <a:pt x="51" y="84"/>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4094;p60"/>
            <p:cNvSpPr/>
            <p:nvPr/>
          </p:nvSpPr>
          <p:spPr>
            <a:xfrm>
              <a:off x="6984461" y="3278841"/>
              <a:ext cx="37531" cy="124835"/>
            </a:xfrm>
            <a:custGeom>
              <a:avLst/>
              <a:gdLst/>
              <a:ahLst/>
              <a:cxnLst/>
              <a:rect l="l" t="t" r="r" b="b"/>
              <a:pathLst>
                <a:path w="1171" h="3895" extrusionOk="0">
                  <a:moveTo>
                    <a:pt x="1003" y="1"/>
                  </a:moveTo>
                  <a:lnTo>
                    <a:pt x="1003" y="1"/>
                  </a:lnTo>
                  <a:cubicBezTo>
                    <a:pt x="1" y="1137"/>
                    <a:pt x="68" y="2858"/>
                    <a:pt x="1171" y="3894"/>
                  </a:cubicBezTo>
                  <a:lnTo>
                    <a:pt x="10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4095;p60"/>
            <p:cNvSpPr/>
            <p:nvPr/>
          </p:nvSpPr>
          <p:spPr>
            <a:xfrm>
              <a:off x="6937348" y="3468962"/>
              <a:ext cx="65895" cy="130347"/>
            </a:xfrm>
            <a:custGeom>
              <a:avLst/>
              <a:gdLst/>
              <a:ahLst/>
              <a:cxnLst/>
              <a:rect l="l" t="t" r="r" b="b"/>
              <a:pathLst>
                <a:path w="2056" h="4067" extrusionOk="0">
                  <a:moveTo>
                    <a:pt x="836" y="1"/>
                  </a:moveTo>
                  <a:cubicBezTo>
                    <a:pt x="836" y="1"/>
                    <a:pt x="134" y="786"/>
                    <a:pt x="1" y="3777"/>
                  </a:cubicBezTo>
                  <a:cubicBezTo>
                    <a:pt x="1" y="3777"/>
                    <a:pt x="1486" y="4066"/>
                    <a:pt x="1900" y="4066"/>
                  </a:cubicBezTo>
                  <a:cubicBezTo>
                    <a:pt x="1963" y="4066"/>
                    <a:pt x="2001" y="4059"/>
                    <a:pt x="2006" y="4044"/>
                  </a:cubicBezTo>
                  <a:cubicBezTo>
                    <a:pt x="2056" y="3944"/>
                    <a:pt x="836" y="1"/>
                    <a:pt x="836" y="1"/>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4096;p60"/>
            <p:cNvSpPr/>
            <p:nvPr/>
          </p:nvSpPr>
          <p:spPr>
            <a:xfrm>
              <a:off x="6953405" y="3421849"/>
              <a:ext cx="290277" cy="327231"/>
            </a:xfrm>
            <a:custGeom>
              <a:avLst/>
              <a:gdLst/>
              <a:ahLst/>
              <a:cxnLst/>
              <a:rect l="l" t="t" r="r" b="b"/>
              <a:pathLst>
                <a:path w="9057" h="10210" extrusionOk="0">
                  <a:moveTo>
                    <a:pt x="8322" y="0"/>
                  </a:moveTo>
                  <a:cubicBezTo>
                    <a:pt x="6968" y="217"/>
                    <a:pt x="4930" y="485"/>
                    <a:pt x="4930" y="485"/>
                  </a:cubicBezTo>
                  <a:lnTo>
                    <a:pt x="4629" y="501"/>
                  </a:lnTo>
                  <a:cubicBezTo>
                    <a:pt x="4629" y="501"/>
                    <a:pt x="2524" y="618"/>
                    <a:pt x="2474" y="618"/>
                  </a:cubicBezTo>
                  <a:cubicBezTo>
                    <a:pt x="1605" y="719"/>
                    <a:pt x="569" y="785"/>
                    <a:pt x="201" y="1738"/>
                  </a:cubicBezTo>
                  <a:cubicBezTo>
                    <a:pt x="1" y="2239"/>
                    <a:pt x="185" y="2991"/>
                    <a:pt x="519" y="3776"/>
                  </a:cubicBezTo>
                  <a:lnTo>
                    <a:pt x="1304" y="6166"/>
                  </a:lnTo>
                  <a:cubicBezTo>
                    <a:pt x="1605" y="7486"/>
                    <a:pt x="1104" y="7419"/>
                    <a:pt x="836" y="8739"/>
                  </a:cubicBezTo>
                  <a:cubicBezTo>
                    <a:pt x="803" y="8939"/>
                    <a:pt x="652" y="10025"/>
                    <a:pt x="652" y="10209"/>
                  </a:cubicBezTo>
                  <a:lnTo>
                    <a:pt x="6734" y="10209"/>
                  </a:lnTo>
                  <a:lnTo>
                    <a:pt x="6634" y="9257"/>
                  </a:lnTo>
                  <a:cubicBezTo>
                    <a:pt x="6634" y="9257"/>
                    <a:pt x="5932" y="5648"/>
                    <a:pt x="5932" y="5598"/>
                  </a:cubicBezTo>
                  <a:lnTo>
                    <a:pt x="6049" y="5380"/>
                  </a:lnTo>
                  <a:cubicBezTo>
                    <a:pt x="6333" y="4779"/>
                    <a:pt x="6350" y="4077"/>
                    <a:pt x="6083" y="3459"/>
                  </a:cubicBezTo>
                  <a:lnTo>
                    <a:pt x="9057" y="2456"/>
                  </a:lnTo>
                  <a:lnTo>
                    <a:pt x="8322"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4097;p60"/>
            <p:cNvSpPr/>
            <p:nvPr/>
          </p:nvSpPr>
          <p:spPr>
            <a:xfrm>
              <a:off x="7132212" y="3501621"/>
              <a:ext cx="110412" cy="39966"/>
            </a:xfrm>
            <a:custGeom>
              <a:avLst/>
              <a:gdLst/>
              <a:ahLst/>
              <a:cxnLst/>
              <a:rect l="l" t="t" r="r" b="b"/>
              <a:pathLst>
                <a:path w="3445" h="1247" extrusionOk="0">
                  <a:moveTo>
                    <a:pt x="3444" y="1"/>
                  </a:moveTo>
                  <a:cubicBezTo>
                    <a:pt x="3394" y="1"/>
                    <a:pt x="3344" y="17"/>
                    <a:pt x="3294" y="34"/>
                  </a:cubicBezTo>
                  <a:cubicBezTo>
                    <a:pt x="3211" y="51"/>
                    <a:pt x="3094" y="84"/>
                    <a:pt x="2926" y="134"/>
                  </a:cubicBezTo>
                  <a:cubicBezTo>
                    <a:pt x="2609" y="235"/>
                    <a:pt x="2175" y="368"/>
                    <a:pt x="1707" y="519"/>
                  </a:cubicBezTo>
                  <a:cubicBezTo>
                    <a:pt x="1289" y="636"/>
                    <a:pt x="888" y="786"/>
                    <a:pt x="504" y="970"/>
                  </a:cubicBezTo>
                  <a:cubicBezTo>
                    <a:pt x="353" y="1037"/>
                    <a:pt x="236" y="1087"/>
                    <a:pt x="153" y="1137"/>
                  </a:cubicBezTo>
                  <a:cubicBezTo>
                    <a:pt x="138" y="1117"/>
                    <a:pt x="118" y="1109"/>
                    <a:pt x="97" y="1109"/>
                  </a:cubicBezTo>
                  <a:cubicBezTo>
                    <a:pt x="49" y="1109"/>
                    <a:pt x="0" y="1156"/>
                    <a:pt x="36" y="1204"/>
                  </a:cubicBezTo>
                  <a:cubicBezTo>
                    <a:pt x="48" y="1234"/>
                    <a:pt x="71" y="1247"/>
                    <a:pt x="95" y="1247"/>
                  </a:cubicBezTo>
                  <a:cubicBezTo>
                    <a:pt x="136" y="1247"/>
                    <a:pt x="180" y="1207"/>
                    <a:pt x="170" y="1154"/>
                  </a:cubicBezTo>
                  <a:cubicBezTo>
                    <a:pt x="253" y="1120"/>
                    <a:pt x="370" y="1070"/>
                    <a:pt x="520" y="1003"/>
                  </a:cubicBezTo>
                  <a:cubicBezTo>
                    <a:pt x="821" y="886"/>
                    <a:pt x="1256" y="736"/>
                    <a:pt x="1723" y="586"/>
                  </a:cubicBezTo>
                  <a:cubicBezTo>
                    <a:pt x="2208" y="418"/>
                    <a:pt x="2626" y="285"/>
                    <a:pt x="2943" y="185"/>
                  </a:cubicBezTo>
                  <a:cubicBezTo>
                    <a:pt x="3094" y="134"/>
                    <a:pt x="3227" y="84"/>
                    <a:pt x="3311" y="51"/>
                  </a:cubicBezTo>
                  <a:cubicBezTo>
                    <a:pt x="3361" y="34"/>
                    <a:pt x="3394" y="17"/>
                    <a:pt x="34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4098;p60"/>
            <p:cNvSpPr/>
            <p:nvPr/>
          </p:nvSpPr>
          <p:spPr>
            <a:xfrm>
              <a:off x="6974301" y="3458802"/>
              <a:ext cx="257073" cy="2147"/>
            </a:xfrm>
            <a:custGeom>
              <a:avLst/>
              <a:gdLst/>
              <a:ahLst/>
              <a:cxnLst/>
              <a:rect l="l" t="t" r="r" b="b"/>
              <a:pathLst>
                <a:path w="8021" h="67" extrusionOk="0">
                  <a:moveTo>
                    <a:pt x="4011" y="0"/>
                  </a:moveTo>
                  <a:cubicBezTo>
                    <a:pt x="1788" y="0"/>
                    <a:pt x="0" y="17"/>
                    <a:pt x="0" y="33"/>
                  </a:cubicBezTo>
                  <a:cubicBezTo>
                    <a:pt x="0" y="50"/>
                    <a:pt x="1788" y="67"/>
                    <a:pt x="4011" y="67"/>
                  </a:cubicBezTo>
                  <a:cubicBezTo>
                    <a:pt x="6216" y="67"/>
                    <a:pt x="8021" y="50"/>
                    <a:pt x="8021" y="33"/>
                  </a:cubicBezTo>
                  <a:cubicBezTo>
                    <a:pt x="8021" y="17"/>
                    <a:pt x="6216" y="0"/>
                    <a:pt x="40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4099;p60"/>
            <p:cNvSpPr/>
            <p:nvPr/>
          </p:nvSpPr>
          <p:spPr>
            <a:xfrm>
              <a:off x="6951258" y="3496813"/>
              <a:ext cx="286014" cy="2179"/>
            </a:xfrm>
            <a:custGeom>
              <a:avLst/>
              <a:gdLst/>
              <a:ahLst/>
              <a:cxnLst/>
              <a:rect l="l" t="t" r="r" b="b"/>
              <a:pathLst>
                <a:path w="8924" h="68" extrusionOk="0">
                  <a:moveTo>
                    <a:pt x="4462" y="0"/>
                  </a:moveTo>
                  <a:cubicBezTo>
                    <a:pt x="1989" y="0"/>
                    <a:pt x="1" y="17"/>
                    <a:pt x="1" y="34"/>
                  </a:cubicBezTo>
                  <a:cubicBezTo>
                    <a:pt x="1" y="50"/>
                    <a:pt x="1989" y="67"/>
                    <a:pt x="4462" y="67"/>
                  </a:cubicBezTo>
                  <a:cubicBezTo>
                    <a:pt x="6918" y="67"/>
                    <a:pt x="8923" y="50"/>
                    <a:pt x="8923" y="34"/>
                  </a:cubicBezTo>
                  <a:cubicBezTo>
                    <a:pt x="8923" y="17"/>
                    <a:pt x="6918" y="0"/>
                    <a:pt x="4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4100;p60"/>
            <p:cNvSpPr/>
            <p:nvPr/>
          </p:nvSpPr>
          <p:spPr>
            <a:xfrm>
              <a:off x="6943245" y="3540466"/>
              <a:ext cx="24134" cy="2019"/>
            </a:xfrm>
            <a:custGeom>
              <a:avLst/>
              <a:gdLst/>
              <a:ahLst/>
              <a:cxnLst/>
              <a:rect l="l" t="t" r="r" b="b"/>
              <a:pathLst>
                <a:path w="753" h="63" extrusionOk="0">
                  <a:moveTo>
                    <a:pt x="376" y="0"/>
                  </a:moveTo>
                  <a:cubicBezTo>
                    <a:pt x="251" y="0"/>
                    <a:pt x="126" y="8"/>
                    <a:pt x="0" y="25"/>
                  </a:cubicBezTo>
                  <a:cubicBezTo>
                    <a:pt x="126" y="50"/>
                    <a:pt x="251" y="63"/>
                    <a:pt x="376" y="63"/>
                  </a:cubicBezTo>
                  <a:cubicBezTo>
                    <a:pt x="502" y="63"/>
                    <a:pt x="627" y="50"/>
                    <a:pt x="752" y="25"/>
                  </a:cubicBezTo>
                  <a:cubicBezTo>
                    <a:pt x="627" y="8"/>
                    <a:pt x="502" y="0"/>
                    <a:pt x="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4101;p60"/>
            <p:cNvSpPr/>
            <p:nvPr/>
          </p:nvSpPr>
          <p:spPr>
            <a:xfrm>
              <a:off x="6967347" y="3541780"/>
              <a:ext cx="186916" cy="2179"/>
            </a:xfrm>
            <a:custGeom>
              <a:avLst/>
              <a:gdLst/>
              <a:ahLst/>
              <a:cxnLst/>
              <a:rect l="l" t="t" r="r" b="b"/>
              <a:pathLst>
                <a:path w="5832" h="68" extrusionOk="0">
                  <a:moveTo>
                    <a:pt x="2908" y="1"/>
                  </a:moveTo>
                  <a:cubicBezTo>
                    <a:pt x="1304" y="1"/>
                    <a:pt x="0" y="18"/>
                    <a:pt x="0" y="34"/>
                  </a:cubicBezTo>
                  <a:cubicBezTo>
                    <a:pt x="0" y="51"/>
                    <a:pt x="1304" y="68"/>
                    <a:pt x="2908" y="68"/>
                  </a:cubicBezTo>
                  <a:cubicBezTo>
                    <a:pt x="4528" y="68"/>
                    <a:pt x="5832" y="51"/>
                    <a:pt x="5832" y="34"/>
                  </a:cubicBezTo>
                  <a:cubicBezTo>
                    <a:pt x="5832" y="18"/>
                    <a:pt x="4528" y="1"/>
                    <a:pt x="2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4102;p60"/>
            <p:cNvSpPr/>
            <p:nvPr/>
          </p:nvSpPr>
          <p:spPr>
            <a:xfrm>
              <a:off x="6982346" y="3586233"/>
              <a:ext cx="167621" cy="2179"/>
            </a:xfrm>
            <a:custGeom>
              <a:avLst/>
              <a:gdLst/>
              <a:ahLst/>
              <a:cxnLst/>
              <a:rect l="l" t="t" r="r" b="b"/>
              <a:pathLst>
                <a:path w="5230" h="68" extrusionOk="0">
                  <a:moveTo>
                    <a:pt x="2607" y="1"/>
                  </a:moveTo>
                  <a:cubicBezTo>
                    <a:pt x="1170" y="1"/>
                    <a:pt x="0" y="17"/>
                    <a:pt x="0" y="34"/>
                  </a:cubicBezTo>
                  <a:cubicBezTo>
                    <a:pt x="0" y="51"/>
                    <a:pt x="1170" y="68"/>
                    <a:pt x="2607" y="68"/>
                  </a:cubicBezTo>
                  <a:cubicBezTo>
                    <a:pt x="4060" y="68"/>
                    <a:pt x="5230" y="51"/>
                    <a:pt x="5230" y="34"/>
                  </a:cubicBezTo>
                  <a:cubicBezTo>
                    <a:pt x="5230" y="17"/>
                    <a:pt x="4060"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4103;p60"/>
            <p:cNvSpPr/>
            <p:nvPr/>
          </p:nvSpPr>
          <p:spPr>
            <a:xfrm>
              <a:off x="6996801" y="3627994"/>
              <a:ext cx="152109" cy="2179"/>
            </a:xfrm>
            <a:custGeom>
              <a:avLst/>
              <a:gdLst/>
              <a:ahLst/>
              <a:cxnLst/>
              <a:rect l="l" t="t" r="r" b="b"/>
              <a:pathLst>
                <a:path w="4746" h="68" extrusionOk="0">
                  <a:moveTo>
                    <a:pt x="2373" y="1"/>
                  </a:moveTo>
                  <a:cubicBezTo>
                    <a:pt x="1053" y="1"/>
                    <a:pt x="0" y="18"/>
                    <a:pt x="0" y="34"/>
                  </a:cubicBezTo>
                  <a:cubicBezTo>
                    <a:pt x="0" y="51"/>
                    <a:pt x="1053" y="68"/>
                    <a:pt x="2373" y="68"/>
                  </a:cubicBezTo>
                  <a:cubicBezTo>
                    <a:pt x="3676" y="68"/>
                    <a:pt x="4745" y="51"/>
                    <a:pt x="4745" y="34"/>
                  </a:cubicBezTo>
                  <a:cubicBezTo>
                    <a:pt x="4745" y="18"/>
                    <a:pt x="3676" y="1"/>
                    <a:pt x="23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4104;p60"/>
            <p:cNvSpPr/>
            <p:nvPr/>
          </p:nvSpPr>
          <p:spPr>
            <a:xfrm>
              <a:off x="6992506" y="3661743"/>
              <a:ext cx="162814" cy="2179"/>
            </a:xfrm>
            <a:custGeom>
              <a:avLst/>
              <a:gdLst/>
              <a:ahLst/>
              <a:cxnLst/>
              <a:rect l="l" t="t" r="r" b="b"/>
              <a:pathLst>
                <a:path w="5080" h="68" extrusionOk="0">
                  <a:moveTo>
                    <a:pt x="2540" y="1"/>
                  </a:moveTo>
                  <a:cubicBezTo>
                    <a:pt x="1137" y="1"/>
                    <a:pt x="1" y="1"/>
                    <a:pt x="1" y="34"/>
                  </a:cubicBezTo>
                  <a:cubicBezTo>
                    <a:pt x="1" y="51"/>
                    <a:pt x="1137" y="67"/>
                    <a:pt x="2540" y="67"/>
                  </a:cubicBezTo>
                  <a:cubicBezTo>
                    <a:pt x="3944" y="67"/>
                    <a:pt x="5080" y="51"/>
                    <a:pt x="5080" y="34"/>
                  </a:cubicBezTo>
                  <a:cubicBezTo>
                    <a:pt x="5080" y="17"/>
                    <a:pt x="3944" y="1"/>
                    <a:pt x="25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4105;p60"/>
            <p:cNvSpPr/>
            <p:nvPr/>
          </p:nvSpPr>
          <p:spPr>
            <a:xfrm>
              <a:off x="6980711" y="3704594"/>
              <a:ext cx="185345" cy="2179"/>
            </a:xfrm>
            <a:custGeom>
              <a:avLst/>
              <a:gdLst/>
              <a:ahLst/>
              <a:cxnLst/>
              <a:rect l="l" t="t" r="r" b="b"/>
              <a:pathLst>
                <a:path w="5783" h="68" extrusionOk="0">
                  <a:moveTo>
                    <a:pt x="2892" y="0"/>
                  </a:moveTo>
                  <a:cubicBezTo>
                    <a:pt x="1304" y="0"/>
                    <a:pt x="1" y="0"/>
                    <a:pt x="1" y="34"/>
                  </a:cubicBezTo>
                  <a:cubicBezTo>
                    <a:pt x="1" y="50"/>
                    <a:pt x="1304" y="67"/>
                    <a:pt x="2892" y="67"/>
                  </a:cubicBezTo>
                  <a:cubicBezTo>
                    <a:pt x="4496" y="67"/>
                    <a:pt x="5782" y="50"/>
                    <a:pt x="5782" y="34"/>
                  </a:cubicBezTo>
                  <a:cubicBezTo>
                    <a:pt x="5782" y="0"/>
                    <a:pt x="4496" y="0"/>
                    <a:pt x="28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4106;p60"/>
            <p:cNvSpPr/>
            <p:nvPr/>
          </p:nvSpPr>
          <p:spPr>
            <a:xfrm>
              <a:off x="6959302" y="3515563"/>
              <a:ext cx="34293" cy="100156"/>
            </a:xfrm>
            <a:custGeom>
              <a:avLst/>
              <a:gdLst/>
              <a:ahLst/>
              <a:cxnLst/>
              <a:rect l="l" t="t" r="r" b="b"/>
              <a:pathLst>
                <a:path w="1070" h="3125" extrusionOk="0">
                  <a:moveTo>
                    <a:pt x="1" y="0"/>
                  </a:moveTo>
                  <a:cubicBezTo>
                    <a:pt x="1" y="34"/>
                    <a:pt x="17" y="84"/>
                    <a:pt x="17" y="134"/>
                  </a:cubicBezTo>
                  <a:cubicBezTo>
                    <a:pt x="34" y="201"/>
                    <a:pt x="67" y="318"/>
                    <a:pt x="118" y="468"/>
                  </a:cubicBezTo>
                  <a:cubicBezTo>
                    <a:pt x="201" y="752"/>
                    <a:pt x="318" y="1153"/>
                    <a:pt x="485" y="1587"/>
                  </a:cubicBezTo>
                  <a:cubicBezTo>
                    <a:pt x="636" y="2022"/>
                    <a:pt x="786" y="2406"/>
                    <a:pt x="886" y="2674"/>
                  </a:cubicBezTo>
                  <a:cubicBezTo>
                    <a:pt x="936" y="2807"/>
                    <a:pt x="986" y="2924"/>
                    <a:pt x="1020" y="3008"/>
                  </a:cubicBezTo>
                  <a:cubicBezTo>
                    <a:pt x="1037" y="3058"/>
                    <a:pt x="1053" y="3091"/>
                    <a:pt x="1070" y="3125"/>
                  </a:cubicBezTo>
                  <a:cubicBezTo>
                    <a:pt x="1070" y="3091"/>
                    <a:pt x="1053" y="3041"/>
                    <a:pt x="1053" y="3008"/>
                  </a:cubicBezTo>
                  <a:cubicBezTo>
                    <a:pt x="1020" y="2924"/>
                    <a:pt x="986" y="2807"/>
                    <a:pt x="936" y="2657"/>
                  </a:cubicBezTo>
                  <a:cubicBezTo>
                    <a:pt x="836" y="2373"/>
                    <a:pt x="702" y="1988"/>
                    <a:pt x="552" y="1554"/>
                  </a:cubicBezTo>
                  <a:cubicBezTo>
                    <a:pt x="385" y="1136"/>
                    <a:pt x="251" y="735"/>
                    <a:pt x="151" y="451"/>
                  </a:cubicBezTo>
                  <a:cubicBezTo>
                    <a:pt x="118" y="301"/>
                    <a:pt x="67" y="151"/>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89290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51"/>
          <p:cNvSpPr txBox="1">
            <a:spLocks noGrp="1"/>
          </p:cNvSpPr>
          <p:nvPr>
            <p:ph type="title"/>
          </p:nvPr>
        </p:nvSpPr>
        <p:spPr>
          <a:xfrm>
            <a:off x="1061275" y="1767600"/>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B1 + B2</a:t>
            </a:r>
            <a:endParaRPr dirty="0"/>
          </a:p>
        </p:txBody>
      </p:sp>
      <p:pic>
        <p:nvPicPr>
          <p:cNvPr id="4" name="Picture 3">
            <a:extLst>
              <a:ext uri="{FF2B5EF4-FFF2-40B4-BE49-F238E27FC236}">
                <a16:creationId xmlns:a16="http://schemas.microsoft.com/office/drawing/2014/main" id="{FC1F66F8-BC26-45C3-9E8C-366BA9735C45}"/>
              </a:ext>
            </a:extLst>
          </p:cNvPr>
          <p:cNvPicPr>
            <a:picLocks noChangeAspect="1"/>
          </p:cNvPicPr>
          <p:nvPr/>
        </p:nvPicPr>
        <p:blipFill>
          <a:blip r:embed="rId3"/>
          <a:stretch>
            <a:fillRect/>
          </a:stretch>
        </p:blipFill>
        <p:spPr>
          <a:xfrm>
            <a:off x="4208584" y="719993"/>
            <a:ext cx="4325815" cy="3301021"/>
          </a:xfrm>
          <a:prstGeom prst="rect">
            <a:avLst/>
          </a:prstGeom>
        </p:spPr>
      </p:pic>
    </p:spTree>
    <p:extLst>
      <p:ext uri="{BB962C8B-B14F-4D97-AF65-F5344CB8AC3E}">
        <p14:creationId xmlns:p14="http://schemas.microsoft.com/office/powerpoint/2010/main" val="325518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41"/>
          <p:cNvSpPr txBox="1">
            <a:spLocks noGrp="1"/>
          </p:cNvSpPr>
          <p:nvPr>
            <p:ph type="title"/>
          </p:nvPr>
        </p:nvSpPr>
        <p:spPr>
          <a:xfrm>
            <a:off x="3228078" y="3516619"/>
            <a:ext cx="4120066" cy="8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Truyền thông theo nhóm</a:t>
            </a:r>
            <a:endParaRPr dirty="0"/>
          </a:p>
        </p:txBody>
      </p:sp>
      <p:pic>
        <p:nvPicPr>
          <p:cNvPr id="105" name="Picture 104">
            <a:extLst>
              <a:ext uri="{FF2B5EF4-FFF2-40B4-BE49-F238E27FC236}">
                <a16:creationId xmlns:a16="http://schemas.microsoft.com/office/drawing/2014/main" id="{F6F3A7F0-2F2B-4FE8-9C96-A0B20C62D9D2}"/>
              </a:ext>
            </a:extLst>
          </p:cNvPr>
          <p:cNvPicPr>
            <a:picLocks noChangeAspect="1"/>
          </p:cNvPicPr>
          <p:nvPr/>
        </p:nvPicPr>
        <p:blipFill>
          <a:blip r:embed="rId3"/>
          <a:stretch>
            <a:fillRect/>
          </a:stretch>
        </p:blipFill>
        <p:spPr>
          <a:xfrm>
            <a:off x="2664998" y="141987"/>
            <a:ext cx="5246226" cy="3390306"/>
          </a:xfrm>
          <a:prstGeom prst="rect">
            <a:avLst/>
          </a:prstGeom>
        </p:spPr>
      </p:pic>
      <p:grpSp>
        <p:nvGrpSpPr>
          <p:cNvPr id="137" name="Google Shape;3756;p60"/>
          <p:cNvGrpSpPr/>
          <p:nvPr/>
        </p:nvGrpSpPr>
        <p:grpSpPr>
          <a:xfrm>
            <a:off x="223410" y="3259447"/>
            <a:ext cx="2723128" cy="1399944"/>
            <a:chOff x="727564" y="1244980"/>
            <a:chExt cx="2723128" cy="1399944"/>
          </a:xfrm>
        </p:grpSpPr>
        <p:sp>
          <p:nvSpPr>
            <p:cNvPr id="138" name="Google Shape;3757;p60"/>
            <p:cNvSpPr/>
            <p:nvPr/>
          </p:nvSpPr>
          <p:spPr>
            <a:xfrm>
              <a:off x="727564" y="1638587"/>
              <a:ext cx="389888" cy="983230"/>
            </a:xfrm>
            <a:custGeom>
              <a:avLst/>
              <a:gdLst/>
              <a:ahLst/>
              <a:cxnLst/>
              <a:rect l="l" t="t" r="r" b="b"/>
              <a:pathLst>
                <a:path w="12165" h="30678" extrusionOk="0">
                  <a:moveTo>
                    <a:pt x="11897" y="1"/>
                  </a:moveTo>
                  <a:lnTo>
                    <a:pt x="1" y="418"/>
                  </a:lnTo>
                  <a:lnTo>
                    <a:pt x="1" y="30678"/>
                  </a:lnTo>
                  <a:lnTo>
                    <a:pt x="12165" y="30678"/>
                  </a:lnTo>
                  <a:lnTo>
                    <a:pt x="11897"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758;p60"/>
            <p:cNvSpPr/>
            <p:nvPr/>
          </p:nvSpPr>
          <p:spPr>
            <a:xfrm>
              <a:off x="727564" y="1646086"/>
              <a:ext cx="174608" cy="975730"/>
            </a:xfrm>
            <a:custGeom>
              <a:avLst/>
              <a:gdLst/>
              <a:ahLst/>
              <a:cxnLst/>
              <a:rect l="l" t="t" r="r" b="b"/>
              <a:pathLst>
                <a:path w="5448" h="30444" extrusionOk="0">
                  <a:moveTo>
                    <a:pt x="5348" y="1"/>
                  </a:moveTo>
                  <a:lnTo>
                    <a:pt x="1" y="184"/>
                  </a:lnTo>
                  <a:lnTo>
                    <a:pt x="1" y="30444"/>
                  </a:lnTo>
                  <a:lnTo>
                    <a:pt x="5448" y="30444"/>
                  </a:lnTo>
                  <a:lnTo>
                    <a:pt x="53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759;p60"/>
            <p:cNvSpPr/>
            <p:nvPr/>
          </p:nvSpPr>
          <p:spPr>
            <a:xfrm>
              <a:off x="911788" y="1650926"/>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760;p60"/>
            <p:cNvSpPr/>
            <p:nvPr/>
          </p:nvSpPr>
          <p:spPr>
            <a:xfrm>
              <a:off x="976048" y="1686790"/>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761;p60"/>
            <p:cNvSpPr/>
            <p:nvPr/>
          </p:nvSpPr>
          <p:spPr>
            <a:xfrm>
              <a:off x="974445" y="1726404"/>
              <a:ext cx="58395" cy="8077"/>
            </a:xfrm>
            <a:custGeom>
              <a:avLst/>
              <a:gdLst/>
              <a:ahLst/>
              <a:cxnLst/>
              <a:rect l="l" t="t" r="r" b="b"/>
              <a:pathLst>
                <a:path w="1822" h="252" extrusionOk="0">
                  <a:moveTo>
                    <a:pt x="1" y="1"/>
                  </a:moveTo>
                  <a:lnTo>
                    <a:pt x="1" y="252"/>
                  </a:lnTo>
                  <a:lnTo>
                    <a:pt x="1822" y="252"/>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762;p60"/>
            <p:cNvSpPr/>
            <p:nvPr/>
          </p:nvSpPr>
          <p:spPr>
            <a:xfrm>
              <a:off x="911788" y="2133951"/>
              <a:ext cx="184800" cy="137655"/>
            </a:xfrm>
            <a:custGeom>
              <a:avLst/>
              <a:gdLst/>
              <a:ahLst/>
              <a:cxnLst/>
              <a:rect l="l" t="t" r="r" b="b"/>
              <a:pathLst>
                <a:path w="5766" h="4295" extrusionOk="0">
                  <a:moveTo>
                    <a:pt x="5765" y="0"/>
                  </a:moveTo>
                  <a:lnTo>
                    <a:pt x="1" y="201"/>
                  </a:lnTo>
                  <a:lnTo>
                    <a:pt x="1" y="4294"/>
                  </a:lnTo>
                  <a:lnTo>
                    <a:pt x="5765" y="4294"/>
                  </a:lnTo>
                  <a:lnTo>
                    <a:pt x="576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763;p60"/>
            <p:cNvSpPr/>
            <p:nvPr/>
          </p:nvSpPr>
          <p:spPr>
            <a:xfrm>
              <a:off x="976048" y="2169815"/>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764;p60"/>
            <p:cNvSpPr/>
            <p:nvPr/>
          </p:nvSpPr>
          <p:spPr>
            <a:xfrm>
              <a:off x="974445" y="2209461"/>
              <a:ext cx="58395" cy="8045"/>
            </a:xfrm>
            <a:custGeom>
              <a:avLst/>
              <a:gdLst/>
              <a:ahLst/>
              <a:cxnLst/>
              <a:rect l="l" t="t" r="r" b="b"/>
              <a:pathLst>
                <a:path w="1822" h="251"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765;p60"/>
            <p:cNvSpPr/>
            <p:nvPr/>
          </p:nvSpPr>
          <p:spPr>
            <a:xfrm>
              <a:off x="911788" y="1806208"/>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766;p60"/>
            <p:cNvSpPr/>
            <p:nvPr/>
          </p:nvSpPr>
          <p:spPr>
            <a:xfrm>
              <a:off x="976048" y="1842104"/>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767;p60"/>
            <p:cNvSpPr/>
            <p:nvPr/>
          </p:nvSpPr>
          <p:spPr>
            <a:xfrm>
              <a:off x="974445" y="1881718"/>
              <a:ext cx="58395" cy="8077"/>
            </a:xfrm>
            <a:custGeom>
              <a:avLst/>
              <a:gdLst/>
              <a:ahLst/>
              <a:cxnLst/>
              <a:rect l="l" t="t" r="r" b="b"/>
              <a:pathLst>
                <a:path w="1822" h="252" extrusionOk="0">
                  <a:moveTo>
                    <a:pt x="1" y="0"/>
                  </a:moveTo>
                  <a:lnTo>
                    <a:pt x="1"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768;p60"/>
            <p:cNvSpPr/>
            <p:nvPr/>
          </p:nvSpPr>
          <p:spPr>
            <a:xfrm>
              <a:off x="911788" y="2289234"/>
              <a:ext cx="184800" cy="137655"/>
            </a:xfrm>
            <a:custGeom>
              <a:avLst/>
              <a:gdLst/>
              <a:ahLst/>
              <a:cxnLst/>
              <a:rect l="l" t="t" r="r" b="b"/>
              <a:pathLst>
                <a:path w="5766" h="4295" extrusionOk="0">
                  <a:moveTo>
                    <a:pt x="5765" y="1"/>
                  </a:moveTo>
                  <a:lnTo>
                    <a:pt x="1" y="201"/>
                  </a:lnTo>
                  <a:lnTo>
                    <a:pt x="1" y="4295"/>
                  </a:lnTo>
                  <a:lnTo>
                    <a:pt x="5765" y="4295"/>
                  </a:lnTo>
                  <a:lnTo>
                    <a:pt x="576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769;p60"/>
            <p:cNvSpPr/>
            <p:nvPr/>
          </p:nvSpPr>
          <p:spPr>
            <a:xfrm>
              <a:off x="976048" y="2325130"/>
              <a:ext cx="56793" cy="22499"/>
            </a:xfrm>
            <a:custGeom>
              <a:avLst/>
              <a:gdLst/>
              <a:ahLst/>
              <a:cxnLst/>
              <a:rect l="l" t="t" r="r" b="b"/>
              <a:pathLst>
                <a:path w="1772" h="702" extrusionOk="0">
                  <a:moveTo>
                    <a:pt x="1" y="0"/>
                  </a:moveTo>
                  <a:lnTo>
                    <a:pt x="1" y="702"/>
                  </a:lnTo>
                  <a:lnTo>
                    <a:pt x="1772" y="702"/>
                  </a:lnTo>
                  <a:lnTo>
                    <a:pt x="1772" y="67"/>
                  </a:lnTo>
                  <a:lnTo>
                    <a:pt x="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770;p60"/>
            <p:cNvSpPr/>
            <p:nvPr/>
          </p:nvSpPr>
          <p:spPr>
            <a:xfrm>
              <a:off x="974445" y="2364743"/>
              <a:ext cx="58395" cy="8077"/>
            </a:xfrm>
            <a:custGeom>
              <a:avLst/>
              <a:gdLst/>
              <a:ahLst/>
              <a:cxnLst/>
              <a:rect l="l" t="t" r="r" b="b"/>
              <a:pathLst>
                <a:path w="1822" h="252" extrusionOk="0">
                  <a:moveTo>
                    <a:pt x="1" y="1"/>
                  </a:moveTo>
                  <a:lnTo>
                    <a:pt x="1" y="251"/>
                  </a:lnTo>
                  <a:lnTo>
                    <a:pt x="1822" y="251"/>
                  </a:lnTo>
                  <a:lnTo>
                    <a:pt x="182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771;p60"/>
            <p:cNvSpPr/>
            <p:nvPr/>
          </p:nvSpPr>
          <p:spPr>
            <a:xfrm>
              <a:off x="913935" y="2444548"/>
              <a:ext cx="184255" cy="137655"/>
            </a:xfrm>
            <a:custGeom>
              <a:avLst/>
              <a:gdLst/>
              <a:ahLst/>
              <a:cxnLst/>
              <a:rect l="l" t="t" r="r" b="b"/>
              <a:pathLst>
                <a:path w="5749" h="4295" extrusionOk="0">
                  <a:moveTo>
                    <a:pt x="5748" y="0"/>
                  </a:moveTo>
                  <a:lnTo>
                    <a:pt x="1" y="201"/>
                  </a:lnTo>
                  <a:lnTo>
                    <a:pt x="1" y="4294"/>
                  </a:lnTo>
                  <a:lnTo>
                    <a:pt x="5748" y="4294"/>
                  </a:lnTo>
                  <a:lnTo>
                    <a:pt x="57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772;p60"/>
            <p:cNvSpPr/>
            <p:nvPr/>
          </p:nvSpPr>
          <p:spPr>
            <a:xfrm>
              <a:off x="978195" y="2480412"/>
              <a:ext cx="56793" cy="22531"/>
            </a:xfrm>
            <a:custGeom>
              <a:avLst/>
              <a:gdLst/>
              <a:ahLst/>
              <a:cxnLst/>
              <a:rect l="l" t="t" r="r" b="b"/>
              <a:pathLst>
                <a:path w="1772" h="703" extrusionOk="0">
                  <a:moveTo>
                    <a:pt x="1" y="1"/>
                  </a:moveTo>
                  <a:lnTo>
                    <a:pt x="1" y="702"/>
                  </a:lnTo>
                  <a:lnTo>
                    <a:pt x="1772" y="702"/>
                  </a:lnTo>
                  <a:lnTo>
                    <a:pt x="1772" y="6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773;p60"/>
            <p:cNvSpPr/>
            <p:nvPr/>
          </p:nvSpPr>
          <p:spPr>
            <a:xfrm>
              <a:off x="976593" y="2520058"/>
              <a:ext cx="58395" cy="8045"/>
            </a:xfrm>
            <a:custGeom>
              <a:avLst/>
              <a:gdLst/>
              <a:ahLst/>
              <a:cxnLst/>
              <a:rect l="l" t="t" r="r" b="b"/>
              <a:pathLst>
                <a:path w="1822" h="251" extrusionOk="0">
                  <a:moveTo>
                    <a:pt x="0" y="0"/>
                  </a:moveTo>
                  <a:lnTo>
                    <a:pt x="0" y="251"/>
                  </a:lnTo>
                  <a:lnTo>
                    <a:pt x="1822" y="251"/>
                  </a:lnTo>
                  <a:lnTo>
                    <a:pt x="182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774;p60"/>
            <p:cNvSpPr/>
            <p:nvPr/>
          </p:nvSpPr>
          <p:spPr>
            <a:xfrm>
              <a:off x="914480" y="1971137"/>
              <a:ext cx="184223" cy="138200"/>
            </a:xfrm>
            <a:custGeom>
              <a:avLst/>
              <a:gdLst/>
              <a:ahLst/>
              <a:cxnLst/>
              <a:rect l="l" t="t" r="r" b="b"/>
              <a:pathLst>
                <a:path w="5748" h="4312" extrusionOk="0">
                  <a:moveTo>
                    <a:pt x="0" y="1"/>
                  </a:moveTo>
                  <a:lnTo>
                    <a:pt x="0" y="4312"/>
                  </a:lnTo>
                  <a:lnTo>
                    <a:pt x="5748" y="4312"/>
                  </a:lnTo>
                  <a:lnTo>
                    <a:pt x="574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775;p60"/>
            <p:cNvSpPr/>
            <p:nvPr/>
          </p:nvSpPr>
          <p:spPr>
            <a:xfrm>
              <a:off x="980887" y="2031648"/>
              <a:ext cx="53043" cy="20929"/>
            </a:xfrm>
            <a:custGeom>
              <a:avLst/>
              <a:gdLst/>
              <a:ahLst/>
              <a:cxnLst/>
              <a:rect l="l" t="t" r="r" b="b"/>
              <a:pathLst>
                <a:path w="1655" h="653" extrusionOk="0">
                  <a:moveTo>
                    <a:pt x="0" y="1"/>
                  </a:moveTo>
                  <a:lnTo>
                    <a:pt x="0" y="652"/>
                  </a:lnTo>
                  <a:lnTo>
                    <a:pt x="1654" y="652"/>
                  </a:lnTo>
                  <a:lnTo>
                    <a:pt x="1654" y="51"/>
                  </a:lnTo>
                  <a:lnTo>
                    <a:pt x="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776;p60"/>
            <p:cNvSpPr/>
            <p:nvPr/>
          </p:nvSpPr>
          <p:spPr>
            <a:xfrm>
              <a:off x="979253" y="2068601"/>
              <a:ext cx="54677" cy="8077"/>
            </a:xfrm>
            <a:custGeom>
              <a:avLst/>
              <a:gdLst/>
              <a:ahLst/>
              <a:cxnLst/>
              <a:rect l="l" t="t" r="r" b="b"/>
              <a:pathLst>
                <a:path w="1706" h="252" extrusionOk="0">
                  <a:moveTo>
                    <a:pt x="1" y="1"/>
                  </a:moveTo>
                  <a:lnTo>
                    <a:pt x="1" y="251"/>
                  </a:lnTo>
                  <a:lnTo>
                    <a:pt x="1705" y="251"/>
                  </a:lnTo>
                  <a:lnTo>
                    <a:pt x="170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777;p60"/>
            <p:cNvSpPr/>
            <p:nvPr/>
          </p:nvSpPr>
          <p:spPr>
            <a:xfrm>
              <a:off x="2245741"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778;p60"/>
            <p:cNvSpPr/>
            <p:nvPr/>
          </p:nvSpPr>
          <p:spPr>
            <a:xfrm>
              <a:off x="2230228" y="2468617"/>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779;p60"/>
            <p:cNvSpPr/>
            <p:nvPr/>
          </p:nvSpPr>
          <p:spPr>
            <a:xfrm>
              <a:off x="2421407" y="2468617"/>
              <a:ext cx="206722" cy="153744"/>
            </a:xfrm>
            <a:custGeom>
              <a:avLst/>
              <a:gdLst/>
              <a:ahLst/>
              <a:cxnLst/>
              <a:rect l="l" t="t" r="r" b="b"/>
              <a:pathLst>
                <a:path w="6450" h="4797" extrusionOk="0">
                  <a:moveTo>
                    <a:pt x="0" y="1"/>
                  </a:moveTo>
                  <a:lnTo>
                    <a:pt x="0" y="953"/>
                  </a:lnTo>
                  <a:lnTo>
                    <a:pt x="251" y="4796"/>
                  </a:lnTo>
                  <a:lnTo>
                    <a:pt x="6049" y="4796"/>
                  </a:lnTo>
                  <a:lnTo>
                    <a:pt x="6049"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780;p60"/>
            <p:cNvSpPr/>
            <p:nvPr/>
          </p:nvSpPr>
          <p:spPr>
            <a:xfrm>
              <a:off x="2297694" y="2521660"/>
              <a:ext cx="74452" cy="17692"/>
            </a:xfrm>
            <a:custGeom>
              <a:avLst/>
              <a:gdLst/>
              <a:ahLst/>
              <a:cxnLst/>
              <a:rect l="l" t="t" r="r" b="b"/>
              <a:pathLst>
                <a:path w="2323" h="552" extrusionOk="0">
                  <a:moveTo>
                    <a:pt x="0" y="0"/>
                  </a:moveTo>
                  <a:lnTo>
                    <a:pt x="0" y="552"/>
                  </a:lnTo>
                  <a:lnTo>
                    <a:pt x="2323" y="552"/>
                  </a:lnTo>
                  <a:lnTo>
                    <a:pt x="232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781;p60"/>
            <p:cNvSpPr/>
            <p:nvPr/>
          </p:nvSpPr>
          <p:spPr>
            <a:xfrm>
              <a:off x="2288047" y="2562332"/>
              <a:ext cx="95894" cy="38075"/>
            </a:xfrm>
            <a:custGeom>
              <a:avLst/>
              <a:gdLst/>
              <a:ahLst/>
              <a:cxnLst/>
              <a:rect l="l" t="t" r="r" b="b"/>
              <a:pathLst>
                <a:path w="2992" h="1188" extrusionOk="0">
                  <a:moveTo>
                    <a:pt x="1" y="1"/>
                  </a:moveTo>
                  <a:lnTo>
                    <a:pt x="1" y="1187"/>
                  </a:lnTo>
                  <a:lnTo>
                    <a:pt x="2992" y="1187"/>
                  </a:lnTo>
                  <a:lnTo>
                    <a:pt x="29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782;p60"/>
            <p:cNvSpPr/>
            <p:nvPr/>
          </p:nvSpPr>
          <p:spPr>
            <a:xfrm>
              <a:off x="2722901" y="2348141"/>
              <a:ext cx="369504" cy="120508"/>
            </a:xfrm>
            <a:custGeom>
              <a:avLst/>
              <a:gdLst/>
              <a:ahLst/>
              <a:cxnLst/>
              <a:rect l="l" t="t" r="r" b="b"/>
              <a:pathLst>
                <a:path w="11529" h="3760" extrusionOk="0">
                  <a:moveTo>
                    <a:pt x="0" y="1"/>
                  </a:moveTo>
                  <a:lnTo>
                    <a:pt x="0" y="3760"/>
                  </a:lnTo>
                  <a:lnTo>
                    <a:pt x="11529" y="3760"/>
                  </a:lnTo>
                  <a:lnTo>
                    <a:pt x="1152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783;p60"/>
            <p:cNvSpPr/>
            <p:nvPr/>
          </p:nvSpPr>
          <p:spPr>
            <a:xfrm>
              <a:off x="2707902" y="2314938"/>
              <a:ext cx="397901" cy="33236"/>
            </a:xfrm>
            <a:custGeom>
              <a:avLst/>
              <a:gdLst/>
              <a:ahLst/>
              <a:cxnLst/>
              <a:rect l="l" t="t" r="r" b="b"/>
              <a:pathLst>
                <a:path w="12415" h="1037" extrusionOk="0">
                  <a:moveTo>
                    <a:pt x="0" y="1"/>
                  </a:moveTo>
                  <a:lnTo>
                    <a:pt x="0" y="1037"/>
                  </a:lnTo>
                  <a:lnTo>
                    <a:pt x="12415" y="1037"/>
                  </a:lnTo>
                  <a:lnTo>
                    <a:pt x="124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784;p60"/>
            <p:cNvSpPr/>
            <p:nvPr/>
          </p:nvSpPr>
          <p:spPr>
            <a:xfrm>
              <a:off x="2899080" y="2314938"/>
              <a:ext cx="206722" cy="153712"/>
            </a:xfrm>
            <a:custGeom>
              <a:avLst/>
              <a:gdLst/>
              <a:ahLst/>
              <a:cxnLst/>
              <a:rect l="l" t="t" r="r" b="b"/>
              <a:pathLst>
                <a:path w="6450" h="4796" extrusionOk="0">
                  <a:moveTo>
                    <a:pt x="0" y="1"/>
                  </a:moveTo>
                  <a:lnTo>
                    <a:pt x="0" y="953"/>
                  </a:lnTo>
                  <a:lnTo>
                    <a:pt x="234" y="4796"/>
                  </a:lnTo>
                  <a:lnTo>
                    <a:pt x="6032" y="4796"/>
                  </a:lnTo>
                  <a:lnTo>
                    <a:pt x="6032" y="1037"/>
                  </a:lnTo>
                  <a:lnTo>
                    <a:pt x="6450" y="1037"/>
                  </a:lnTo>
                  <a:lnTo>
                    <a:pt x="645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785;p60"/>
            <p:cNvSpPr/>
            <p:nvPr/>
          </p:nvSpPr>
          <p:spPr>
            <a:xfrm>
              <a:off x="2774822" y="2367436"/>
              <a:ext cx="75029" cy="18236"/>
            </a:xfrm>
            <a:custGeom>
              <a:avLst/>
              <a:gdLst/>
              <a:ahLst/>
              <a:cxnLst/>
              <a:rect l="l" t="t" r="r" b="b"/>
              <a:pathLst>
                <a:path w="2341" h="569" extrusionOk="0">
                  <a:moveTo>
                    <a:pt x="1" y="0"/>
                  </a:moveTo>
                  <a:lnTo>
                    <a:pt x="1" y="568"/>
                  </a:lnTo>
                  <a:lnTo>
                    <a:pt x="2340" y="568"/>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786;p60"/>
            <p:cNvSpPr/>
            <p:nvPr/>
          </p:nvSpPr>
          <p:spPr>
            <a:xfrm>
              <a:off x="2765207" y="2408107"/>
              <a:ext cx="96406" cy="38588"/>
            </a:xfrm>
            <a:custGeom>
              <a:avLst/>
              <a:gdLst/>
              <a:ahLst/>
              <a:cxnLst/>
              <a:rect l="l" t="t" r="r" b="b"/>
              <a:pathLst>
                <a:path w="3008" h="1204" extrusionOk="0">
                  <a:moveTo>
                    <a:pt x="0" y="1"/>
                  </a:moveTo>
                  <a:lnTo>
                    <a:pt x="0" y="1204"/>
                  </a:lnTo>
                  <a:lnTo>
                    <a:pt x="3008" y="1204"/>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787;p60"/>
            <p:cNvSpPr/>
            <p:nvPr/>
          </p:nvSpPr>
          <p:spPr>
            <a:xfrm>
              <a:off x="2705209" y="2501821"/>
              <a:ext cx="369537" cy="120540"/>
            </a:xfrm>
            <a:custGeom>
              <a:avLst/>
              <a:gdLst/>
              <a:ahLst/>
              <a:cxnLst/>
              <a:rect l="l" t="t" r="r" b="b"/>
              <a:pathLst>
                <a:path w="11530" h="3761" extrusionOk="0">
                  <a:moveTo>
                    <a:pt x="1" y="1"/>
                  </a:moveTo>
                  <a:lnTo>
                    <a:pt x="1" y="3760"/>
                  </a:lnTo>
                  <a:lnTo>
                    <a:pt x="11530" y="3760"/>
                  </a:lnTo>
                  <a:lnTo>
                    <a:pt x="1153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788;p60"/>
            <p:cNvSpPr/>
            <p:nvPr/>
          </p:nvSpPr>
          <p:spPr>
            <a:xfrm>
              <a:off x="2689697" y="2468617"/>
              <a:ext cx="398446" cy="33236"/>
            </a:xfrm>
            <a:custGeom>
              <a:avLst/>
              <a:gdLst/>
              <a:ahLst/>
              <a:cxnLst/>
              <a:rect l="l" t="t" r="r" b="b"/>
              <a:pathLst>
                <a:path w="12432" h="1037" extrusionOk="0">
                  <a:moveTo>
                    <a:pt x="0" y="1"/>
                  </a:moveTo>
                  <a:lnTo>
                    <a:pt x="0" y="1037"/>
                  </a:lnTo>
                  <a:lnTo>
                    <a:pt x="12431" y="1037"/>
                  </a:lnTo>
                  <a:lnTo>
                    <a:pt x="1243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789;p60"/>
            <p:cNvSpPr/>
            <p:nvPr/>
          </p:nvSpPr>
          <p:spPr>
            <a:xfrm>
              <a:off x="2881388" y="2468617"/>
              <a:ext cx="206210" cy="153744"/>
            </a:xfrm>
            <a:custGeom>
              <a:avLst/>
              <a:gdLst/>
              <a:ahLst/>
              <a:cxnLst/>
              <a:rect l="l" t="t" r="r" b="b"/>
              <a:pathLst>
                <a:path w="6434" h="4797" extrusionOk="0">
                  <a:moveTo>
                    <a:pt x="1" y="1"/>
                  </a:moveTo>
                  <a:lnTo>
                    <a:pt x="1" y="953"/>
                  </a:lnTo>
                  <a:lnTo>
                    <a:pt x="235" y="4796"/>
                  </a:lnTo>
                  <a:lnTo>
                    <a:pt x="6033" y="4796"/>
                  </a:lnTo>
                  <a:lnTo>
                    <a:pt x="6033" y="1037"/>
                  </a:lnTo>
                  <a:lnTo>
                    <a:pt x="6434" y="1037"/>
                  </a:lnTo>
                  <a:lnTo>
                    <a:pt x="64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790;p60"/>
            <p:cNvSpPr/>
            <p:nvPr/>
          </p:nvSpPr>
          <p:spPr>
            <a:xfrm>
              <a:off x="2757162" y="2521660"/>
              <a:ext cx="74997" cy="17692"/>
            </a:xfrm>
            <a:custGeom>
              <a:avLst/>
              <a:gdLst/>
              <a:ahLst/>
              <a:cxnLst/>
              <a:rect l="l" t="t" r="r" b="b"/>
              <a:pathLst>
                <a:path w="2340" h="552" extrusionOk="0">
                  <a:moveTo>
                    <a:pt x="0" y="0"/>
                  </a:moveTo>
                  <a:lnTo>
                    <a:pt x="0" y="552"/>
                  </a:lnTo>
                  <a:lnTo>
                    <a:pt x="2340" y="552"/>
                  </a:lnTo>
                  <a:lnTo>
                    <a:pt x="234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791;p60"/>
            <p:cNvSpPr/>
            <p:nvPr/>
          </p:nvSpPr>
          <p:spPr>
            <a:xfrm>
              <a:off x="2747515" y="2562332"/>
              <a:ext cx="96438" cy="38075"/>
            </a:xfrm>
            <a:custGeom>
              <a:avLst/>
              <a:gdLst/>
              <a:ahLst/>
              <a:cxnLst/>
              <a:rect l="l" t="t" r="r" b="b"/>
              <a:pathLst>
                <a:path w="3009" h="1188" extrusionOk="0">
                  <a:moveTo>
                    <a:pt x="1" y="1"/>
                  </a:moveTo>
                  <a:lnTo>
                    <a:pt x="1" y="1187"/>
                  </a:lnTo>
                  <a:lnTo>
                    <a:pt x="3008" y="1187"/>
                  </a:lnTo>
                  <a:lnTo>
                    <a:pt x="3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792;p60"/>
            <p:cNvSpPr/>
            <p:nvPr/>
          </p:nvSpPr>
          <p:spPr>
            <a:xfrm>
              <a:off x="3060804" y="1638074"/>
              <a:ext cx="389888" cy="983198"/>
            </a:xfrm>
            <a:custGeom>
              <a:avLst/>
              <a:gdLst/>
              <a:ahLst/>
              <a:cxnLst/>
              <a:rect l="l" t="t" r="r" b="b"/>
              <a:pathLst>
                <a:path w="12165" h="30677" extrusionOk="0">
                  <a:moveTo>
                    <a:pt x="284" y="0"/>
                  </a:moveTo>
                  <a:lnTo>
                    <a:pt x="0" y="30677"/>
                  </a:lnTo>
                  <a:lnTo>
                    <a:pt x="12164" y="30677"/>
                  </a:lnTo>
                  <a:lnTo>
                    <a:pt x="12164" y="418"/>
                  </a:lnTo>
                  <a:lnTo>
                    <a:pt x="28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793;p60"/>
            <p:cNvSpPr/>
            <p:nvPr/>
          </p:nvSpPr>
          <p:spPr>
            <a:xfrm>
              <a:off x="3276084" y="1645541"/>
              <a:ext cx="174608" cy="975730"/>
            </a:xfrm>
            <a:custGeom>
              <a:avLst/>
              <a:gdLst/>
              <a:ahLst/>
              <a:cxnLst/>
              <a:rect l="l" t="t" r="r" b="b"/>
              <a:pathLst>
                <a:path w="5448" h="30444" extrusionOk="0">
                  <a:moveTo>
                    <a:pt x="100" y="1"/>
                  </a:moveTo>
                  <a:lnTo>
                    <a:pt x="0" y="30444"/>
                  </a:lnTo>
                  <a:lnTo>
                    <a:pt x="5447" y="30444"/>
                  </a:lnTo>
                  <a:lnTo>
                    <a:pt x="5447" y="185"/>
                  </a:lnTo>
                  <a:lnTo>
                    <a:pt x="1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794;p60"/>
            <p:cNvSpPr/>
            <p:nvPr/>
          </p:nvSpPr>
          <p:spPr>
            <a:xfrm>
              <a:off x="3082214" y="1650381"/>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795;p60"/>
            <p:cNvSpPr/>
            <p:nvPr/>
          </p:nvSpPr>
          <p:spPr>
            <a:xfrm>
              <a:off x="3145416" y="1686245"/>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796;p60"/>
            <p:cNvSpPr/>
            <p:nvPr/>
          </p:nvSpPr>
          <p:spPr>
            <a:xfrm>
              <a:off x="3145416" y="1725891"/>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797;p60"/>
            <p:cNvSpPr/>
            <p:nvPr/>
          </p:nvSpPr>
          <p:spPr>
            <a:xfrm>
              <a:off x="3082214" y="2133406"/>
              <a:ext cx="184255" cy="137655"/>
            </a:xfrm>
            <a:custGeom>
              <a:avLst/>
              <a:gdLst/>
              <a:ahLst/>
              <a:cxnLst/>
              <a:rect l="l" t="t" r="r" b="b"/>
              <a:pathLst>
                <a:path w="5749" h="4295" extrusionOk="0">
                  <a:moveTo>
                    <a:pt x="1" y="0"/>
                  </a:moveTo>
                  <a:lnTo>
                    <a:pt x="1" y="4295"/>
                  </a:lnTo>
                  <a:lnTo>
                    <a:pt x="5748" y="4295"/>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798;p60"/>
            <p:cNvSpPr/>
            <p:nvPr/>
          </p:nvSpPr>
          <p:spPr>
            <a:xfrm>
              <a:off x="3145416" y="2169270"/>
              <a:ext cx="56793" cy="22531"/>
            </a:xfrm>
            <a:custGeom>
              <a:avLst/>
              <a:gdLst/>
              <a:ahLst/>
              <a:cxnLst/>
              <a:rect l="l" t="t" r="r" b="b"/>
              <a:pathLst>
                <a:path w="1772" h="703" extrusionOk="0">
                  <a:moveTo>
                    <a:pt x="1771" y="1"/>
                  </a:moveTo>
                  <a:lnTo>
                    <a:pt x="0" y="68"/>
                  </a:lnTo>
                  <a:lnTo>
                    <a:pt x="0" y="703"/>
                  </a:lnTo>
                  <a:lnTo>
                    <a:pt x="1771" y="703"/>
                  </a:lnTo>
                  <a:lnTo>
                    <a:pt x="177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799;p60"/>
            <p:cNvSpPr/>
            <p:nvPr/>
          </p:nvSpPr>
          <p:spPr>
            <a:xfrm>
              <a:off x="3145416" y="2208916"/>
              <a:ext cx="58395" cy="8045"/>
            </a:xfrm>
            <a:custGeom>
              <a:avLst/>
              <a:gdLst/>
              <a:ahLst/>
              <a:cxnLst/>
              <a:rect l="l" t="t" r="r" b="b"/>
              <a:pathLst>
                <a:path w="1822" h="251" extrusionOk="0">
                  <a:moveTo>
                    <a:pt x="0" y="0"/>
                  </a:moveTo>
                  <a:lnTo>
                    <a:pt x="0" y="251"/>
                  </a:lnTo>
                  <a:lnTo>
                    <a:pt x="1821" y="251"/>
                  </a:lnTo>
                  <a:lnTo>
                    <a:pt x="18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800;p60"/>
            <p:cNvSpPr/>
            <p:nvPr/>
          </p:nvSpPr>
          <p:spPr>
            <a:xfrm>
              <a:off x="3082214" y="1805663"/>
              <a:ext cx="184255" cy="137655"/>
            </a:xfrm>
            <a:custGeom>
              <a:avLst/>
              <a:gdLst/>
              <a:ahLst/>
              <a:cxnLst/>
              <a:rect l="l" t="t" r="r" b="b"/>
              <a:pathLst>
                <a:path w="5749" h="4295"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801;p60"/>
            <p:cNvSpPr/>
            <p:nvPr/>
          </p:nvSpPr>
          <p:spPr>
            <a:xfrm>
              <a:off x="3145416" y="1841559"/>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802;p60"/>
            <p:cNvSpPr/>
            <p:nvPr/>
          </p:nvSpPr>
          <p:spPr>
            <a:xfrm>
              <a:off x="3145416" y="1881173"/>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803;p60"/>
            <p:cNvSpPr/>
            <p:nvPr/>
          </p:nvSpPr>
          <p:spPr>
            <a:xfrm>
              <a:off x="3082214" y="2288689"/>
              <a:ext cx="184255" cy="137687"/>
            </a:xfrm>
            <a:custGeom>
              <a:avLst/>
              <a:gdLst/>
              <a:ahLst/>
              <a:cxnLst/>
              <a:rect l="l" t="t" r="r" b="b"/>
              <a:pathLst>
                <a:path w="5749" h="4296" extrusionOk="0">
                  <a:moveTo>
                    <a:pt x="1" y="1"/>
                  </a:moveTo>
                  <a:lnTo>
                    <a:pt x="1" y="4295"/>
                  </a:lnTo>
                  <a:lnTo>
                    <a:pt x="5748" y="4295"/>
                  </a:lnTo>
                  <a:lnTo>
                    <a:pt x="5748" y="2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804;p60"/>
            <p:cNvSpPr/>
            <p:nvPr/>
          </p:nvSpPr>
          <p:spPr>
            <a:xfrm>
              <a:off x="3145416" y="2324585"/>
              <a:ext cx="56793" cy="22531"/>
            </a:xfrm>
            <a:custGeom>
              <a:avLst/>
              <a:gdLst/>
              <a:ahLst/>
              <a:cxnLst/>
              <a:rect l="l" t="t" r="r" b="b"/>
              <a:pathLst>
                <a:path w="1772" h="703" extrusionOk="0">
                  <a:moveTo>
                    <a:pt x="1771" y="0"/>
                  </a:moveTo>
                  <a:lnTo>
                    <a:pt x="0" y="67"/>
                  </a:lnTo>
                  <a:lnTo>
                    <a:pt x="0" y="702"/>
                  </a:lnTo>
                  <a:lnTo>
                    <a:pt x="1771" y="702"/>
                  </a:lnTo>
                  <a:lnTo>
                    <a:pt x="177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805;p60"/>
            <p:cNvSpPr/>
            <p:nvPr/>
          </p:nvSpPr>
          <p:spPr>
            <a:xfrm>
              <a:off x="3145416" y="2364199"/>
              <a:ext cx="58395" cy="8077"/>
            </a:xfrm>
            <a:custGeom>
              <a:avLst/>
              <a:gdLst/>
              <a:ahLst/>
              <a:cxnLst/>
              <a:rect l="l" t="t" r="r" b="b"/>
              <a:pathLst>
                <a:path w="1822" h="252" extrusionOk="0">
                  <a:moveTo>
                    <a:pt x="0" y="1"/>
                  </a:moveTo>
                  <a:lnTo>
                    <a:pt x="0" y="251"/>
                  </a:lnTo>
                  <a:lnTo>
                    <a:pt x="1821" y="251"/>
                  </a:lnTo>
                  <a:lnTo>
                    <a:pt x="182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806;p60"/>
            <p:cNvSpPr/>
            <p:nvPr/>
          </p:nvSpPr>
          <p:spPr>
            <a:xfrm>
              <a:off x="3080066" y="2444003"/>
              <a:ext cx="184255" cy="137655"/>
            </a:xfrm>
            <a:custGeom>
              <a:avLst/>
              <a:gdLst/>
              <a:ahLst/>
              <a:cxnLst/>
              <a:rect l="l" t="t" r="r" b="b"/>
              <a:pathLst>
                <a:path w="5749" h="4295" extrusionOk="0">
                  <a:moveTo>
                    <a:pt x="1" y="0"/>
                  </a:moveTo>
                  <a:lnTo>
                    <a:pt x="1" y="4294"/>
                  </a:lnTo>
                  <a:lnTo>
                    <a:pt x="5748" y="4294"/>
                  </a:lnTo>
                  <a:lnTo>
                    <a:pt x="5748" y="201"/>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807;p60"/>
            <p:cNvSpPr/>
            <p:nvPr/>
          </p:nvSpPr>
          <p:spPr>
            <a:xfrm>
              <a:off x="3143814" y="2479867"/>
              <a:ext cx="56248" cy="22531"/>
            </a:xfrm>
            <a:custGeom>
              <a:avLst/>
              <a:gdLst/>
              <a:ahLst/>
              <a:cxnLst/>
              <a:rect l="l" t="t" r="r" b="b"/>
              <a:pathLst>
                <a:path w="1755" h="703" extrusionOk="0">
                  <a:moveTo>
                    <a:pt x="1754" y="1"/>
                  </a:moveTo>
                  <a:lnTo>
                    <a:pt x="0" y="68"/>
                  </a:lnTo>
                  <a:lnTo>
                    <a:pt x="0" y="703"/>
                  </a:lnTo>
                  <a:lnTo>
                    <a:pt x="1754" y="703"/>
                  </a:lnTo>
                  <a:lnTo>
                    <a:pt x="1754"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808;p60"/>
            <p:cNvSpPr/>
            <p:nvPr/>
          </p:nvSpPr>
          <p:spPr>
            <a:xfrm>
              <a:off x="3143814" y="2519513"/>
              <a:ext cx="57850" cy="8045"/>
            </a:xfrm>
            <a:custGeom>
              <a:avLst/>
              <a:gdLst/>
              <a:ahLst/>
              <a:cxnLst/>
              <a:rect l="l" t="t" r="r" b="b"/>
              <a:pathLst>
                <a:path w="1805" h="251" extrusionOk="0">
                  <a:moveTo>
                    <a:pt x="0" y="0"/>
                  </a:moveTo>
                  <a:lnTo>
                    <a:pt x="0" y="251"/>
                  </a:lnTo>
                  <a:lnTo>
                    <a:pt x="1805" y="251"/>
                  </a:lnTo>
                  <a:lnTo>
                    <a:pt x="18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809;p60"/>
            <p:cNvSpPr/>
            <p:nvPr/>
          </p:nvSpPr>
          <p:spPr>
            <a:xfrm>
              <a:off x="3079553" y="1970625"/>
              <a:ext cx="184768" cy="138168"/>
            </a:xfrm>
            <a:custGeom>
              <a:avLst/>
              <a:gdLst/>
              <a:ahLst/>
              <a:cxnLst/>
              <a:rect l="l" t="t" r="r" b="b"/>
              <a:pathLst>
                <a:path w="5765" h="4311" extrusionOk="0">
                  <a:moveTo>
                    <a:pt x="0" y="0"/>
                  </a:moveTo>
                  <a:lnTo>
                    <a:pt x="0" y="4311"/>
                  </a:lnTo>
                  <a:lnTo>
                    <a:pt x="5764" y="4311"/>
                  </a:lnTo>
                  <a:lnTo>
                    <a:pt x="576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810;p60"/>
            <p:cNvSpPr/>
            <p:nvPr/>
          </p:nvSpPr>
          <p:spPr>
            <a:xfrm>
              <a:off x="3144326" y="2031135"/>
              <a:ext cx="53043" cy="20897"/>
            </a:xfrm>
            <a:custGeom>
              <a:avLst/>
              <a:gdLst/>
              <a:ahLst/>
              <a:cxnLst/>
              <a:rect l="l" t="t" r="r" b="b"/>
              <a:pathLst>
                <a:path w="1655" h="652" extrusionOk="0">
                  <a:moveTo>
                    <a:pt x="1655" y="0"/>
                  </a:moveTo>
                  <a:lnTo>
                    <a:pt x="1" y="50"/>
                  </a:lnTo>
                  <a:lnTo>
                    <a:pt x="1" y="652"/>
                  </a:lnTo>
                  <a:lnTo>
                    <a:pt x="1655" y="652"/>
                  </a:lnTo>
                  <a:lnTo>
                    <a:pt x="165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811;p60"/>
            <p:cNvSpPr/>
            <p:nvPr/>
          </p:nvSpPr>
          <p:spPr>
            <a:xfrm>
              <a:off x="3144326" y="2068089"/>
              <a:ext cx="54677" cy="8045"/>
            </a:xfrm>
            <a:custGeom>
              <a:avLst/>
              <a:gdLst/>
              <a:ahLst/>
              <a:cxnLst/>
              <a:rect l="l" t="t" r="r" b="b"/>
              <a:pathLst>
                <a:path w="1706" h="251" extrusionOk="0">
                  <a:moveTo>
                    <a:pt x="1" y="0"/>
                  </a:moveTo>
                  <a:lnTo>
                    <a:pt x="1" y="251"/>
                  </a:lnTo>
                  <a:lnTo>
                    <a:pt x="1705" y="251"/>
                  </a:lnTo>
                  <a:lnTo>
                    <a:pt x="170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812;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813;p60"/>
            <p:cNvSpPr/>
            <p:nvPr/>
          </p:nvSpPr>
          <p:spPr>
            <a:xfrm>
              <a:off x="1497117" y="1455998"/>
              <a:ext cx="1011049" cy="577285"/>
            </a:xfrm>
            <a:custGeom>
              <a:avLst/>
              <a:gdLst/>
              <a:ahLst/>
              <a:cxnLst/>
              <a:rect l="l" t="t" r="r" b="b"/>
              <a:pathLst>
                <a:path w="31546" h="18012" extrusionOk="0">
                  <a:moveTo>
                    <a:pt x="1103" y="0"/>
                  </a:moveTo>
                  <a:cubicBezTo>
                    <a:pt x="485" y="0"/>
                    <a:pt x="0" y="518"/>
                    <a:pt x="34" y="1136"/>
                  </a:cubicBezTo>
                  <a:lnTo>
                    <a:pt x="969" y="16909"/>
                  </a:lnTo>
                  <a:cubicBezTo>
                    <a:pt x="1003" y="17477"/>
                    <a:pt x="1454" y="17912"/>
                    <a:pt x="2022" y="17912"/>
                  </a:cubicBezTo>
                  <a:lnTo>
                    <a:pt x="30443" y="18012"/>
                  </a:lnTo>
                  <a:cubicBezTo>
                    <a:pt x="31028" y="18012"/>
                    <a:pt x="31513" y="17527"/>
                    <a:pt x="31513" y="16943"/>
                  </a:cubicBezTo>
                  <a:lnTo>
                    <a:pt x="31546" y="4645"/>
                  </a:lnTo>
                  <a:cubicBezTo>
                    <a:pt x="31546" y="4060"/>
                    <a:pt x="31061" y="3576"/>
                    <a:pt x="30477" y="3576"/>
                  </a:cubicBezTo>
                  <a:lnTo>
                    <a:pt x="12999" y="3643"/>
                  </a:lnTo>
                  <a:cubicBezTo>
                    <a:pt x="12715" y="3643"/>
                    <a:pt x="12448" y="3526"/>
                    <a:pt x="12248" y="3325"/>
                  </a:cubicBezTo>
                  <a:lnTo>
                    <a:pt x="9223" y="334"/>
                  </a:lnTo>
                  <a:cubicBezTo>
                    <a:pt x="9023" y="134"/>
                    <a:pt x="8755" y="17"/>
                    <a:pt x="8471" y="17"/>
                  </a:cubicBezTo>
                  <a:lnTo>
                    <a:pt x="1103" y="0"/>
                  </a:lnTo>
                  <a:close/>
                </a:path>
              </a:pathLst>
            </a:custGeom>
            <a:solidFill>
              <a:srgbClr val="263238">
                <a:alpha val="32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814;p60"/>
            <p:cNvSpPr/>
            <p:nvPr/>
          </p:nvSpPr>
          <p:spPr>
            <a:xfrm>
              <a:off x="1508879" y="1265877"/>
              <a:ext cx="613725" cy="632475"/>
            </a:xfrm>
            <a:custGeom>
              <a:avLst/>
              <a:gdLst/>
              <a:ahLst/>
              <a:cxnLst/>
              <a:rect l="l" t="t" r="r" b="b"/>
              <a:pathLst>
                <a:path w="19149" h="19734" extrusionOk="0">
                  <a:moveTo>
                    <a:pt x="9341" y="1"/>
                  </a:moveTo>
                  <a:lnTo>
                    <a:pt x="1" y="12265"/>
                  </a:lnTo>
                  <a:lnTo>
                    <a:pt x="9792" y="19733"/>
                  </a:lnTo>
                  <a:lnTo>
                    <a:pt x="19149" y="7469"/>
                  </a:lnTo>
                  <a:lnTo>
                    <a:pt x="93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815;p60"/>
            <p:cNvSpPr/>
            <p:nvPr/>
          </p:nvSpPr>
          <p:spPr>
            <a:xfrm>
              <a:off x="1507277" y="1265877"/>
              <a:ext cx="616418" cy="634077"/>
            </a:xfrm>
            <a:custGeom>
              <a:avLst/>
              <a:gdLst/>
              <a:ahLst/>
              <a:cxnLst/>
              <a:rect l="l" t="t" r="r" b="b"/>
              <a:pathLst>
                <a:path w="19233" h="19784" extrusionOk="0">
                  <a:moveTo>
                    <a:pt x="9391" y="1"/>
                  </a:moveTo>
                  <a:lnTo>
                    <a:pt x="9391" y="1"/>
                  </a:lnTo>
                  <a:cubicBezTo>
                    <a:pt x="9391" y="1"/>
                    <a:pt x="9422" y="32"/>
                    <a:pt x="9500" y="85"/>
                  </a:cubicBezTo>
                  <a:lnTo>
                    <a:pt x="9500" y="85"/>
                  </a:lnTo>
                  <a:cubicBezTo>
                    <a:pt x="9424" y="23"/>
                    <a:pt x="9391" y="1"/>
                    <a:pt x="9391" y="1"/>
                  </a:cubicBezTo>
                  <a:close/>
                  <a:moveTo>
                    <a:pt x="9500" y="85"/>
                  </a:moveTo>
                  <a:lnTo>
                    <a:pt x="9500" y="85"/>
                  </a:lnTo>
                  <a:cubicBezTo>
                    <a:pt x="9517" y="99"/>
                    <a:pt x="9536" y="116"/>
                    <a:pt x="9558" y="134"/>
                  </a:cubicBezTo>
                  <a:lnTo>
                    <a:pt x="9791" y="302"/>
                  </a:lnTo>
                  <a:lnTo>
                    <a:pt x="9791" y="302"/>
                  </a:lnTo>
                  <a:lnTo>
                    <a:pt x="9575" y="134"/>
                  </a:lnTo>
                  <a:cubicBezTo>
                    <a:pt x="9546" y="116"/>
                    <a:pt x="9521" y="100"/>
                    <a:pt x="9500" y="85"/>
                  </a:cubicBezTo>
                  <a:close/>
                  <a:moveTo>
                    <a:pt x="9341" y="51"/>
                  </a:moveTo>
                  <a:lnTo>
                    <a:pt x="9207" y="218"/>
                  </a:lnTo>
                  <a:lnTo>
                    <a:pt x="8706" y="886"/>
                  </a:lnTo>
                  <a:lnTo>
                    <a:pt x="6784" y="3376"/>
                  </a:lnTo>
                  <a:lnTo>
                    <a:pt x="17" y="12248"/>
                  </a:lnTo>
                  <a:lnTo>
                    <a:pt x="1" y="12265"/>
                  </a:lnTo>
                  <a:lnTo>
                    <a:pt x="17" y="12281"/>
                  </a:lnTo>
                  <a:lnTo>
                    <a:pt x="9825" y="19767"/>
                  </a:lnTo>
                  <a:lnTo>
                    <a:pt x="9859" y="19784"/>
                  </a:lnTo>
                  <a:lnTo>
                    <a:pt x="9875" y="19750"/>
                  </a:lnTo>
                  <a:lnTo>
                    <a:pt x="19215" y="7486"/>
                  </a:lnTo>
                  <a:lnTo>
                    <a:pt x="19232" y="7469"/>
                  </a:lnTo>
                  <a:lnTo>
                    <a:pt x="19215" y="7453"/>
                  </a:lnTo>
                  <a:lnTo>
                    <a:pt x="12081" y="2022"/>
                  </a:lnTo>
                  <a:lnTo>
                    <a:pt x="10093" y="519"/>
                  </a:lnTo>
                  <a:lnTo>
                    <a:pt x="9791" y="302"/>
                  </a:lnTo>
                  <a:lnTo>
                    <a:pt x="9791" y="302"/>
                  </a:lnTo>
                  <a:lnTo>
                    <a:pt x="10093" y="535"/>
                  </a:lnTo>
                  <a:lnTo>
                    <a:pt x="12064" y="2056"/>
                  </a:lnTo>
                  <a:lnTo>
                    <a:pt x="19155" y="7466"/>
                  </a:lnTo>
                  <a:lnTo>
                    <a:pt x="19155" y="7466"/>
                  </a:lnTo>
                  <a:lnTo>
                    <a:pt x="9852" y="19682"/>
                  </a:lnTo>
                  <a:lnTo>
                    <a:pt x="9852" y="19682"/>
                  </a:lnTo>
                  <a:lnTo>
                    <a:pt x="84" y="12260"/>
                  </a:lnTo>
                  <a:lnTo>
                    <a:pt x="84" y="12260"/>
                  </a:lnTo>
                  <a:lnTo>
                    <a:pt x="6801" y="3409"/>
                  </a:lnTo>
                  <a:lnTo>
                    <a:pt x="8706" y="903"/>
                  </a:lnTo>
                  <a:lnTo>
                    <a:pt x="9207" y="235"/>
                  </a:lnTo>
                  <a:lnTo>
                    <a:pt x="9341" y="5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816;p60"/>
            <p:cNvSpPr/>
            <p:nvPr/>
          </p:nvSpPr>
          <p:spPr>
            <a:xfrm>
              <a:off x="1538878" y="1294786"/>
              <a:ext cx="553215" cy="575169"/>
            </a:xfrm>
            <a:custGeom>
              <a:avLst/>
              <a:gdLst/>
              <a:ahLst/>
              <a:cxnLst/>
              <a:rect l="l" t="t" r="r" b="b"/>
              <a:pathLst>
                <a:path w="17261" h="17946" extrusionOk="0">
                  <a:moveTo>
                    <a:pt x="8689" y="1"/>
                  </a:moveTo>
                  <a:lnTo>
                    <a:pt x="0" y="11413"/>
                  </a:lnTo>
                  <a:lnTo>
                    <a:pt x="8572" y="17946"/>
                  </a:lnTo>
                  <a:lnTo>
                    <a:pt x="17260" y="6534"/>
                  </a:lnTo>
                  <a:lnTo>
                    <a:pt x="86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817;p60"/>
            <p:cNvSpPr/>
            <p:nvPr/>
          </p:nvSpPr>
          <p:spPr>
            <a:xfrm>
              <a:off x="1739703" y="1508464"/>
              <a:ext cx="352390" cy="365787"/>
            </a:xfrm>
            <a:custGeom>
              <a:avLst/>
              <a:gdLst/>
              <a:ahLst/>
              <a:cxnLst/>
              <a:rect l="l" t="t" r="r" b="b"/>
              <a:pathLst>
                <a:path w="10995" h="11413" extrusionOk="0">
                  <a:moveTo>
                    <a:pt x="10994" y="1"/>
                  </a:moveTo>
                  <a:lnTo>
                    <a:pt x="4712" y="402"/>
                  </a:lnTo>
                  <a:lnTo>
                    <a:pt x="5213" y="3443"/>
                  </a:lnTo>
                  <a:lnTo>
                    <a:pt x="5213" y="3443"/>
                  </a:lnTo>
                  <a:lnTo>
                    <a:pt x="0" y="3359"/>
                  </a:lnTo>
                  <a:lnTo>
                    <a:pt x="0" y="3359"/>
                  </a:lnTo>
                  <a:lnTo>
                    <a:pt x="2306" y="11413"/>
                  </a:lnTo>
                  <a:lnTo>
                    <a:pt x="1099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818;p60"/>
            <p:cNvSpPr/>
            <p:nvPr/>
          </p:nvSpPr>
          <p:spPr>
            <a:xfrm>
              <a:off x="1735921" y="1475805"/>
              <a:ext cx="94291" cy="72657"/>
            </a:xfrm>
            <a:custGeom>
              <a:avLst/>
              <a:gdLst/>
              <a:ahLst/>
              <a:cxnLst/>
              <a:rect l="l" t="t" r="r" b="b"/>
              <a:pathLst>
                <a:path w="2942" h="2267" extrusionOk="0">
                  <a:moveTo>
                    <a:pt x="1473" y="0"/>
                  </a:moveTo>
                  <a:cubicBezTo>
                    <a:pt x="1132" y="0"/>
                    <a:pt x="796" y="156"/>
                    <a:pt x="569" y="452"/>
                  </a:cubicBezTo>
                  <a:cubicBezTo>
                    <a:pt x="1" y="1210"/>
                    <a:pt x="552" y="2267"/>
                    <a:pt x="1461" y="2267"/>
                  </a:cubicBezTo>
                  <a:cubicBezTo>
                    <a:pt x="1514" y="2267"/>
                    <a:pt x="1567" y="2263"/>
                    <a:pt x="1622" y="2256"/>
                  </a:cubicBezTo>
                  <a:cubicBezTo>
                    <a:pt x="2608" y="2122"/>
                    <a:pt x="2942" y="853"/>
                    <a:pt x="2157" y="234"/>
                  </a:cubicBezTo>
                  <a:cubicBezTo>
                    <a:pt x="1951" y="76"/>
                    <a:pt x="1711" y="0"/>
                    <a:pt x="1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819;p60"/>
            <p:cNvSpPr/>
            <p:nvPr/>
          </p:nvSpPr>
          <p:spPr>
            <a:xfrm>
              <a:off x="1852135" y="1261582"/>
              <a:ext cx="709587" cy="577861"/>
            </a:xfrm>
            <a:custGeom>
              <a:avLst/>
              <a:gdLst/>
              <a:ahLst/>
              <a:cxnLst/>
              <a:rect l="l" t="t" r="r" b="b"/>
              <a:pathLst>
                <a:path w="22140" h="18030" extrusionOk="0">
                  <a:moveTo>
                    <a:pt x="703" y="1"/>
                  </a:moveTo>
                  <a:lnTo>
                    <a:pt x="1" y="17144"/>
                  </a:lnTo>
                  <a:lnTo>
                    <a:pt x="21438" y="18029"/>
                  </a:lnTo>
                  <a:lnTo>
                    <a:pt x="22140" y="887"/>
                  </a:lnTo>
                  <a:lnTo>
                    <a:pt x="7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820;p60"/>
            <p:cNvSpPr/>
            <p:nvPr/>
          </p:nvSpPr>
          <p:spPr>
            <a:xfrm>
              <a:off x="1850532" y="1260525"/>
              <a:ext cx="711190" cy="579464"/>
            </a:xfrm>
            <a:custGeom>
              <a:avLst/>
              <a:gdLst/>
              <a:ahLst/>
              <a:cxnLst/>
              <a:rect l="l" t="t" r="r" b="b"/>
              <a:pathLst>
                <a:path w="22190" h="18080" extrusionOk="0">
                  <a:moveTo>
                    <a:pt x="22090" y="903"/>
                  </a:moveTo>
                  <a:cubicBezTo>
                    <a:pt x="22156" y="920"/>
                    <a:pt x="22190" y="920"/>
                    <a:pt x="22190" y="920"/>
                  </a:cubicBezTo>
                  <a:cubicBezTo>
                    <a:pt x="22190" y="920"/>
                    <a:pt x="22156" y="903"/>
                    <a:pt x="22090" y="903"/>
                  </a:cubicBezTo>
                  <a:close/>
                  <a:moveTo>
                    <a:pt x="719" y="1"/>
                  </a:moveTo>
                  <a:lnTo>
                    <a:pt x="719" y="34"/>
                  </a:lnTo>
                  <a:cubicBezTo>
                    <a:pt x="502" y="5130"/>
                    <a:pt x="268" y="10978"/>
                    <a:pt x="18" y="17177"/>
                  </a:cubicBezTo>
                  <a:lnTo>
                    <a:pt x="1" y="17210"/>
                  </a:lnTo>
                  <a:lnTo>
                    <a:pt x="34" y="17210"/>
                  </a:lnTo>
                  <a:lnTo>
                    <a:pt x="21488" y="18079"/>
                  </a:lnTo>
                  <a:lnTo>
                    <a:pt x="21521" y="18079"/>
                  </a:lnTo>
                  <a:lnTo>
                    <a:pt x="21521" y="18062"/>
                  </a:lnTo>
                  <a:cubicBezTo>
                    <a:pt x="21722" y="12883"/>
                    <a:pt x="21889" y="8589"/>
                    <a:pt x="22006" y="5598"/>
                  </a:cubicBezTo>
                  <a:cubicBezTo>
                    <a:pt x="22073" y="4094"/>
                    <a:pt x="22123" y="2925"/>
                    <a:pt x="22156" y="2123"/>
                  </a:cubicBezTo>
                  <a:cubicBezTo>
                    <a:pt x="22156" y="1738"/>
                    <a:pt x="22173" y="1421"/>
                    <a:pt x="22190" y="1220"/>
                  </a:cubicBezTo>
                  <a:cubicBezTo>
                    <a:pt x="22190" y="1020"/>
                    <a:pt x="22190" y="920"/>
                    <a:pt x="22190" y="920"/>
                  </a:cubicBezTo>
                  <a:cubicBezTo>
                    <a:pt x="22190" y="920"/>
                    <a:pt x="22190" y="1020"/>
                    <a:pt x="22173" y="1220"/>
                  </a:cubicBezTo>
                  <a:cubicBezTo>
                    <a:pt x="22173" y="1437"/>
                    <a:pt x="22156" y="1738"/>
                    <a:pt x="22140" y="2139"/>
                  </a:cubicBezTo>
                  <a:cubicBezTo>
                    <a:pt x="22106" y="2941"/>
                    <a:pt x="22056" y="4111"/>
                    <a:pt x="21989" y="5615"/>
                  </a:cubicBezTo>
                  <a:cubicBezTo>
                    <a:pt x="21856" y="8599"/>
                    <a:pt x="21673" y="12864"/>
                    <a:pt x="21456" y="18028"/>
                  </a:cubicBezTo>
                  <a:lnTo>
                    <a:pt x="21456" y="18028"/>
                  </a:lnTo>
                  <a:lnTo>
                    <a:pt x="86" y="17145"/>
                  </a:lnTo>
                  <a:lnTo>
                    <a:pt x="86" y="17145"/>
                  </a:lnTo>
                  <a:cubicBezTo>
                    <a:pt x="335" y="10972"/>
                    <a:pt x="568" y="5148"/>
                    <a:pt x="785" y="69"/>
                  </a:cubicBezTo>
                  <a:lnTo>
                    <a:pt x="785" y="69"/>
                  </a:lnTo>
                  <a:lnTo>
                    <a:pt x="16242" y="686"/>
                  </a:lnTo>
                  <a:lnTo>
                    <a:pt x="20619" y="853"/>
                  </a:lnTo>
                  <a:lnTo>
                    <a:pt x="21789" y="903"/>
                  </a:lnTo>
                  <a:lnTo>
                    <a:pt x="22090" y="903"/>
                  </a:lnTo>
                  <a:lnTo>
                    <a:pt x="21806" y="886"/>
                  </a:lnTo>
                  <a:lnTo>
                    <a:pt x="20636" y="836"/>
                  </a:lnTo>
                  <a:lnTo>
                    <a:pt x="16258" y="652"/>
                  </a:lnTo>
                  <a:lnTo>
                    <a:pt x="75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821;p60"/>
            <p:cNvSpPr/>
            <p:nvPr/>
          </p:nvSpPr>
          <p:spPr>
            <a:xfrm>
              <a:off x="1876781" y="1296934"/>
              <a:ext cx="659236" cy="506614"/>
            </a:xfrm>
            <a:custGeom>
              <a:avLst/>
              <a:gdLst/>
              <a:ahLst/>
              <a:cxnLst/>
              <a:rect l="l" t="t" r="r" b="b"/>
              <a:pathLst>
                <a:path w="20569" h="15807" extrusionOk="0">
                  <a:moveTo>
                    <a:pt x="619" y="1"/>
                  </a:moveTo>
                  <a:lnTo>
                    <a:pt x="1" y="14988"/>
                  </a:lnTo>
                  <a:lnTo>
                    <a:pt x="19951" y="15807"/>
                  </a:lnTo>
                  <a:lnTo>
                    <a:pt x="20569" y="819"/>
                  </a:lnTo>
                  <a:lnTo>
                    <a:pt x="61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822;p60"/>
            <p:cNvSpPr/>
            <p:nvPr/>
          </p:nvSpPr>
          <p:spPr>
            <a:xfrm>
              <a:off x="1876781" y="1488112"/>
              <a:ext cx="639430" cy="315436"/>
            </a:xfrm>
            <a:custGeom>
              <a:avLst/>
              <a:gdLst/>
              <a:ahLst/>
              <a:cxnLst/>
              <a:rect l="l" t="t" r="r" b="b"/>
              <a:pathLst>
                <a:path w="19951" h="9842" extrusionOk="0">
                  <a:moveTo>
                    <a:pt x="7352" y="1"/>
                  </a:moveTo>
                  <a:lnTo>
                    <a:pt x="1" y="9023"/>
                  </a:lnTo>
                  <a:lnTo>
                    <a:pt x="19951" y="9842"/>
                  </a:lnTo>
                  <a:lnTo>
                    <a:pt x="14487" y="3008"/>
                  </a:lnTo>
                  <a:lnTo>
                    <a:pt x="11429" y="5999"/>
                  </a:lnTo>
                  <a:lnTo>
                    <a:pt x="73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823;p60"/>
            <p:cNvSpPr/>
            <p:nvPr/>
          </p:nvSpPr>
          <p:spPr>
            <a:xfrm>
              <a:off x="2193852" y="1407186"/>
              <a:ext cx="118329" cy="100637"/>
            </a:xfrm>
            <a:custGeom>
              <a:avLst/>
              <a:gdLst/>
              <a:ahLst/>
              <a:cxnLst/>
              <a:rect l="l" t="t" r="r" b="b"/>
              <a:pathLst>
                <a:path w="3692" h="3140" extrusionOk="0">
                  <a:moveTo>
                    <a:pt x="2073" y="1"/>
                  </a:moveTo>
                  <a:cubicBezTo>
                    <a:pt x="722" y="1"/>
                    <a:pt x="1" y="1627"/>
                    <a:pt x="935" y="2626"/>
                  </a:cubicBezTo>
                  <a:cubicBezTo>
                    <a:pt x="1255" y="2980"/>
                    <a:pt x="1667" y="3139"/>
                    <a:pt x="2073" y="3139"/>
                  </a:cubicBezTo>
                  <a:cubicBezTo>
                    <a:pt x="2855" y="3139"/>
                    <a:pt x="3614" y="2552"/>
                    <a:pt x="3658" y="1640"/>
                  </a:cubicBezTo>
                  <a:cubicBezTo>
                    <a:pt x="3692" y="771"/>
                    <a:pt x="3023" y="36"/>
                    <a:pt x="2154" y="3"/>
                  </a:cubicBezTo>
                  <a:cubicBezTo>
                    <a:pt x="2127" y="1"/>
                    <a:pt x="2100" y="1"/>
                    <a:pt x="20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824;p60"/>
            <p:cNvSpPr/>
            <p:nvPr/>
          </p:nvSpPr>
          <p:spPr>
            <a:xfrm>
              <a:off x="1664193" y="1526123"/>
              <a:ext cx="1021786" cy="809743"/>
            </a:xfrm>
            <a:custGeom>
              <a:avLst/>
              <a:gdLst/>
              <a:ahLst/>
              <a:cxnLst/>
              <a:rect l="l" t="t" r="r" b="b"/>
              <a:pathLst>
                <a:path w="31881" h="25265" extrusionOk="0">
                  <a:moveTo>
                    <a:pt x="29040" y="1"/>
                  </a:moveTo>
                  <a:lnTo>
                    <a:pt x="0" y="3994"/>
                  </a:lnTo>
                  <a:lnTo>
                    <a:pt x="3075" y="25264"/>
                  </a:lnTo>
                  <a:lnTo>
                    <a:pt x="31880" y="21204"/>
                  </a:lnTo>
                  <a:lnTo>
                    <a:pt x="2904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825;p60"/>
            <p:cNvSpPr/>
            <p:nvPr/>
          </p:nvSpPr>
          <p:spPr>
            <a:xfrm>
              <a:off x="1678648" y="1440998"/>
              <a:ext cx="1056592" cy="864324"/>
            </a:xfrm>
            <a:custGeom>
              <a:avLst/>
              <a:gdLst/>
              <a:ahLst/>
              <a:cxnLst/>
              <a:rect l="l" t="t" r="r" b="b"/>
              <a:pathLst>
                <a:path w="32967" h="26968" extrusionOk="0">
                  <a:moveTo>
                    <a:pt x="28706" y="0"/>
                  </a:moveTo>
                  <a:lnTo>
                    <a:pt x="0" y="5949"/>
                  </a:lnTo>
                  <a:lnTo>
                    <a:pt x="4495" y="26968"/>
                  </a:lnTo>
                  <a:lnTo>
                    <a:pt x="32966" y="20970"/>
                  </a:lnTo>
                  <a:lnTo>
                    <a:pt x="2870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826;p60"/>
            <p:cNvSpPr/>
            <p:nvPr/>
          </p:nvSpPr>
          <p:spPr>
            <a:xfrm>
              <a:off x="1630990" y="1365488"/>
              <a:ext cx="1111750" cy="960186"/>
            </a:xfrm>
            <a:custGeom>
              <a:avLst/>
              <a:gdLst/>
              <a:ahLst/>
              <a:cxnLst/>
              <a:rect l="l" t="t" r="r" b="b"/>
              <a:pathLst>
                <a:path w="34688" h="29959" extrusionOk="0">
                  <a:moveTo>
                    <a:pt x="27653" y="0"/>
                  </a:moveTo>
                  <a:lnTo>
                    <a:pt x="0" y="9725"/>
                  </a:lnTo>
                  <a:lnTo>
                    <a:pt x="7269" y="29959"/>
                  </a:lnTo>
                  <a:lnTo>
                    <a:pt x="34687" y="20218"/>
                  </a:lnTo>
                  <a:lnTo>
                    <a:pt x="276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827;p60"/>
            <p:cNvSpPr/>
            <p:nvPr/>
          </p:nvSpPr>
          <p:spPr>
            <a:xfrm>
              <a:off x="1629387" y="1365488"/>
              <a:ext cx="1114411" cy="961276"/>
            </a:xfrm>
            <a:custGeom>
              <a:avLst/>
              <a:gdLst/>
              <a:ahLst/>
              <a:cxnLst/>
              <a:rect l="l" t="t" r="r" b="b"/>
              <a:pathLst>
                <a:path w="34771" h="29993" extrusionOk="0">
                  <a:moveTo>
                    <a:pt x="27703" y="0"/>
                  </a:moveTo>
                  <a:lnTo>
                    <a:pt x="27703" y="0"/>
                  </a:lnTo>
                  <a:lnTo>
                    <a:pt x="27703" y="0"/>
                  </a:lnTo>
                  <a:close/>
                  <a:moveTo>
                    <a:pt x="27703" y="0"/>
                  </a:moveTo>
                  <a:lnTo>
                    <a:pt x="34" y="9691"/>
                  </a:lnTo>
                  <a:lnTo>
                    <a:pt x="0" y="9708"/>
                  </a:lnTo>
                  <a:lnTo>
                    <a:pt x="17" y="9742"/>
                  </a:lnTo>
                  <a:lnTo>
                    <a:pt x="7235" y="29825"/>
                  </a:lnTo>
                  <a:cubicBezTo>
                    <a:pt x="7252" y="29875"/>
                    <a:pt x="7268" y="29925"/>
                    <a:pt x="7285" y="29959"/>
                  </a:cubicBezTo>
                  <a:lnTo>
                    <a:pt x="7302" y="29992"/>
                  </a:lnTo>
                  <a:lnTo>
                    <a:pt x="7335" y="29992"/>
                  </a:lnTo>
                  <a:lnTo>
                    <a:pt x="34737" y="20234"/>
                  </a:lnTo>
                  <a:lnTo>
                    <a:pt x="34771" y="20234"/>
                  </a:lnTo>
                  <a:lnTo>
                    <a:pt x="34754" y="20201"/>
                  </a:lnTo>
                  <a:lnTo>
                    <a:pt x="27703" y="0"/>
                  </a:lnTo>
                  <a:lnTo>
                    <a:pt x="34695" y="20193"/>
                  </a:lnTo>
                  <a:lnTo>
                    <a:pt x="34695" y="20193"/>
                  </a:lnTo>
                  <a:lnTo>
                    <a:pt x="7342" y="29911"/>
                  </a:lnTo>
                  <a:lnTo>
                    <a:pt x="7342" y="29911"/>
                  </a:lnTo>
                  <a:cubicBezTo>
                    <a:pt x="7328" y="29871"/>
                    <a:pt x="7315" y="29832"/>
                    <a:pt x="7302" y="29792"/>
                  </a:cubicBezTo>
                  <a:lnTo>
                    <a:pt x="96" y="9742"/>
                  </a:lnTo>
                  <a:lnTo>
                    <a:pt x="96" y="9742"/>
                  </a:lnTo>
                  <a:lnTo>
                    <a:pt x="277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828;p60"/>
            <p:cNvSpPr/>
            <p:nvPr/>
          </p:nvSpPr>
          <p:spPr>
            <a:xfrm>
              <a:off x="2356602" y="1490804"/>
              <a:ext cx="187460" cy="496455"/>
            </a:xfrm>
            <a:custGeom>
              <a:avLst/>
              <a:gdLst/>
              <a:ahLst/>
              <a:cxnLst/>
              <a:rect l="l" t="t" r="r" b="b"/>
              <a:pathLst>
                <a:path w="5849" h="15490" extrusionOk="0">
                  <a:moveTo>
                    <a:pt x="51" y="0"/>
                  </a:moveTo>
                  <a:cubicBezTo>
                    <a:pt x="51" y="0"/>
                    <a:pt x="51" y="0"/>
                    <a:pt x="51" y="0"/>
                  </a:cubicBezTo>
                  <a:cubicBezTo>
                    <a:pt x="0" y="17"/>
                    <a:pt x="1237" y="3509"/>
                    <a:pt x="2824" y="7786"/>
                  </a:cubicBezTo>
                  <a:cubicBezTo>
                    <a:pt x="4408" y="12053"/>
                    <a:pt x="5742" y="15489"/>
                    <a:pt x="5798" y="15489"/>
                  </a:cubicBezTo>
                  <a:cubicBezTo>
                    <a:pt x="5798" y="15489"/>
                    <a:pt x="5798" y="15489"/>
                    <a:pt x="5798" y="15489"/>
                  </a:cubicBezTo>
                  <a:cubicBezTo>
                    <a:pt x="5848" y="15472"/>
                    <a:pt x="4612" y="11980"/>
                    <a:pt x="3025" y="7703"/>
                  </a:cubicBezTo>
                  <a:cubicBezTo>
                    <a:pt x="1441"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829;p60"/>
            <p:cNvSpPr/>
            <p:nvPr/>
          </p:nvSpPr>
          <p:spPr>
            <a:xfrm>
              <a:off x="2281092" y="1525610"/>
              <a:ext cx="187460" cy="495910"/>
            </a:xfrm>
            <a:custGeom>
              <a:avLst/>
              <a:gdLst/>
              <a:ahLst/>
              <a:cxnLst/>
              <a:rect l="l" t="t" r="r" b="b"/>
              <a:pathLst>
                <a:path w="5849" h="15473" extrusionOk="0">
                  <a:moveTo>
                    <a:pt x="51" y="0"/>
                  </a:moveTo>
                  <a:cubicBezTo>
                    <a:pt x="51" y="0"/>
                    <a:pt x="51" y="0"/>
                    <a:pt x="51" y="0"/>
                  </a:cubicBezTo>
                  <a:cubicBezTo>
                    <a:pt x="1" y="17"/>
                    <a:pt x="1237" y="3509"/>
                    <a:pt x="2824" y="7770"/>
                  </a:cubicBezTo>
                  <a:cubicBezTo>
                    <a:pt x="4404" y="12027"/>
                    <a:pt x="5719" y="15473"/>
                    <a:pt x="5781" y="15473"/>
                  </a:cubicBezTo>
                  <a:cubicBezTo>
                    <a:pt x="5781" y="15473"/>
                    <a:pt x="5781" y="15473"/>
                    <a:pt x="5782" y="15472"/>
                  </a:cubicBezTo>
                  <a:cubicBezTo>
                    <a:pt x="5849" y="15456"/>
                    <a:pt x="4595" y="11980"/>
                    <a:pt x="3008" y="7703"/>
                  </a:cubicBezTo>
                  <a:cubicBezTo>
                    <a:pt x="1425" y="3436"/>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830;p60"/>
            <p:cNvSpPr/>
            <p:nvPr/>
          </p:nvSpPr>
          <p:spPr>
            <a:xfrm>
              <a:off x="2046005" y="1624132"/>
              <a:ext cx="185858" cy="495910"/>
            </a:xfrm>
            <a:custGeom>
              <a:avLst/>
              <a:gdLst/>
              <a:ahLst/>
              <a:cxnLst/>
              <a:rect l="l" t="t" r="r" b="b"/>
              <a:pathLst>
                <a:path w="5799" h="15473" extrusionOk="0">
                  <a:moveTo>
                    <a:pt x="51" y="0"/>
                  </a:moveTo>
                  <a:cubicBezTo>
                    <a:pt x="51" y="0"/>
                    <a:pt x="51" y="0"/>
                    <a:pt x="51" y="1"/>
                  </a:cubicBezTo>
                  <a:cubicBezTo>
                    <a:pt x="0" y="17"/>
                    <a:pt x="1237" y="3493"/>
                    <a:pt x="2824" y="7770"/>
                  </a:cubicBezTo>
                  <a:cubicBezTo>
                    <a:pt x="4346" y="11871"/>
                    <a:pt x="5622" y="15204"/>
                    <a:pt x="5784" y="15457"/>
                  </a:cubicBezTo>
                  <a:lnTo>
                    <a:pt x="5784" y="15457"/>
                  </a:lnTo>
                  <a:cubicBezTo>
                    <a:pt x="5757" y="15202"/>
                    <a:pt x="4538" y="11825"/>
                    <a:pt x="3008" y="7703"/>
                  </a:cubicBezTo>
                  <a:cubicBezTo>
                    <a:pt x="1428" y="3446"/>
                    <a:pt x="113" y="0"/>
                    <a:pt x="51" y="0"/>
                  </a:cubicBezTo>
                  <a:close/>
                  <a:moveTo>
                    <a:pt x="5784" y="15457"/>
                  </a:moveTo>
                  <a:cubicBezTo>
                    <a:pt x="5785" y="15467"/>
                    <a:pt x="5784" y="15472"/>
                    <a:pt x="5782" y="15473"/>
                  </a:cubicBezTo>
                  <a:lnTo>
                    <a:pt x="5797" y="15473"/>
                  </a:lnTo>
                  <a:cubicBezTo>
                    <a:pt x="5794" y="15472"/>
                    <a:pt x="5790" y="15467"/>
                    <a:pt x="5784" y="15457"/>
                  </a:cubicBezTo>
                  <a:close/>
                  <a:moveTo>
                    <a:pt x="5797" y="15473"/>
                  </a:moveTo>
                  <a:cubicBezTo>
                    <a:pt x="5797" y="15473"/>
                    <a:pt x="5798" y="15473"/>
                    <a:pt x="5798" y="15473"/>
                  </a:cubicBezTo>
                  <a:cubicBezTo>
                    <a:pt x="5798" y="15473"/>
                    <a:pt x="5798" y="15473"/>
                    <a:pt x="5798" y="1547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831;p60"/>
            <p:cNvSpPr/>
            <p:nvPr/>
          </p:nvSpPr>
          <p:spPr>
            <a:xfrm>
              <a:off x="2120425" y="1594133"/>
              <a:ext cx="188005" cy="495942"/>
            </a:xfrm>
            <a:custGeom>
              <a:avLst/>
              <a:gdLst/>
              <a:ahLst/>
              <a:cxnLst/>
              <a:rect l="l" t="t" r="r" b="b"/>
              <a:pathLst>
                <a:path w="5866" h="15474" extrusionOk="0">
                  <a:moveTo>
                    <a:pt x="69" y="1"/>
                  </a:moveTo>
                  <a:cubicBezTo>
                    <a:pt x="68" y="1"/>
                    <a:pt x="68" y="1"/>
                    <a:pt x="68" y="1"/>
                  </a:cubicBezTo>
                  <a:cubicBezTo>
                    <a:pt x="1" y="18"/>
                    <a:pt x="1254" y="3493"/>
                    <a:pt x="2841" y="7770"/>
                  </a:cubicBezTo>
                  <a:cubicBezTo>
                    <a:pt x="4425" y="12037"/>
                    <a:pt x="5742" y="15473"/>
                    <a:pt x="5798" y="15473"/>
                  </a:cubicBezTo>
                  <a:cubicBezTo>
                    <a:pt x="5799" y="15473"/>
                    <a:pt x="5799" y="15473"/>
                    <a:pt x="5799" y="15473"/>
                  </a:cubicBezTo>
                  <a:cubicBezTo>
                    <a:pt x="5866" y="15456"/>
                    <a:pt x="4613" y="11981"/>
                    <a:pt x="3025" y="7704"/>
                  </a:cubicBezTo>
                  <a:cubicBezTo>
                    <a:pt x="1445" y="3447"/>
                    <a:pt x="131" y="1"/>
                    <a:pt x="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832;p60"/>
            <p:cNvSpPr/>
            <p:nvPr/>
          </p:nvSpPr>
          <p:spPr>
            <a:xfrm>
              <a:off x="2195422" y="1563622"/>
              <a:ext cx="187460" cy="496454"/>
            </a:xfrm>
            <a:custGeom>
              <a:avLst/>
              <a:gdLst/>
              <a:ahLst/>
              <a:cxnLst/>
              <a:rect l="l" t="t" r="r" b="b"/>
              <a:pathLst>
                <a:path w="5849" h="15490" extrusionOk="0">
                  <a:moveTo>
                    <a:pt x="67" y="1"/>
                  </a:moveTo>
                  <a:cubicBezTo>
                    <a:pt x="67" y="1"/>
                    <a:pt x="67" y="1"/>
                    <a:pt x="67" y="1"/>
                  </a:cubicBezTo>
                  <a:cubicBezTo>
                    <a:pt x="0" y="17"/>
                    <a:pt x="1253" y="3509"/>
                    <a:pt x="2841" y="7787"/>
                  </a:cubicBezTo>
                  <a:cubicBezTo>
                    <a:pt x="4424" y="12037"/>
                    <a:pt x="5742" y="15489"/>
                    <a:pt x="5798" y="15489"/>
                  </a:cubicBezTo>
                  <a:cubicBezTo>
                    <a:pt x="5798" y="15489"/>
                    <a:pt x="5798" y="15489"/>
                    <a:pt x="5798" y="15489"/>
                  </a:cubicBezTo>
                  <a:cubicBezTo>
                    <a:pt x="5848" y="15456"/>
                    <a:pt x="4612" y="11981"/>
                    <a:pt x="3024" y="7703"/>
                  </a:cubicBezTo>
                  <a:cubicBezTo>
                    <a:pt x="1441" y="3436"/>
                    <a:pt x="123"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833;p60"/>
            <p:cNvSpPr/>
            <p:nvPr/>
          </p:nvSpPr>
          <p:spPr>
            <a:xfrm>
              <a:off x="1959246" y="1648778"/>
              <a:ext cx="187460" cy="496454"/>
            </a:xfrm>
            <a:custGeom>
              <a:avLst/>
              <a:gdLst/>
              <a:ahLst/>
              <a:cxnLst/>
              <a:rect l="l" t="t" r="r" b="b"/>
              <a:pathLst>
                <a:path w="5849" h="15490" extrusionOk="0">
                  <a:moveTo>
                    <a:pt x="51" y="0"/>
                  </a:moveTo>
                  <a:cubicBezTo>
                    <a:pt x="51" y="0"/>
                    <a:pt x="51" y="0"/>
                    <a:pt x="51" y="0"/>
                  </a:cubicBezTo>
                  <a:cubicBezTo>
                    <a:pt x="1" y="34"/>
                    <a:pt x="1237" y="3509"/>
                    <a:pt x="2824" y="7786"/>
                  </a:cubicBezTo>
                  <a:cubicBezTo>
                    <a:pt x="4408" y="12053"/>
                    <a:pt x="5725" y="15489"/>
                    <a:pt x="5781" y="15489"/>
                  </a:cubicBezTo>
                  <a:cubicBezTo>
                    <a:pt x="5782" y="15489"/>
                    <a:pt x="5782" y="15489"/>
                    <a:pt x="5782" y="15489"/>
                  </a:cubicBezTo>
                  <a:cubicBezTo>
                    <a:pt x="5849" y="15472"/>
                    <a:pt x="4596" y="11980"/>
                    <a:pt x="3008" y="7720"/>
                  </a:cubicBezTo>
                  <a:cubicBezTo>
                    <a:pt x="1425" y="3452"/>
                    <a:pt x="107"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834;p60"/>
            <p:cNvSpPr/>
            <p:nvPr/>
          </p:nvSpPr>
          <p:spPr>
            <a:xfrm>
              <a:off x="1876236" y="1679290"/>
              <a:ext cx="187460" cy="496455"/>
            </a:xfrm>
            <a:custGeom>
              <a:avLst/>
              <a:gdLst/>
              <a:ahLst/>
              <a:cxnLst/>
              <a:rect l="l" t="t" r="r" b="b"/>
              <a:pathLst>
                <a:path w="5849" h="15490" extrusionOk="0">
                  <a:moveTo>
                    <a:pt x="51" y="1"/>
                  </a:moveTo>
                  <a:cubicBezTo>
                    <a:pt x="51" y="1"/>
                    <a:pt x="51" y="1"/>
                    <a:pt x="51" y="1"/>
                  </a:cubicBezTo>
                  <a:cubicBezTo>
                    <a:pt x="1" y="17"/>
                    <a:pt x="1237" y="3509"/>
                    <a:pt x="2825" y="7787"/>
                  </a:cubicBezTo>
                  <a:cubicBezTo>
                    <a:pt x="4408" y="12037"/>
                    <a:pt x="5726" y="15489"/>
                    <a:pt x="5782" y="15489"/>
                  </a:cubicBezTo>
                  <a:cubicBezTo>
                    <a:pt x="5782" y="15489"/>
                    <a:pt x="5782" y="15489"/>
                    <a:pt x="5782" y="15489"/>
                  </a:cubicBezTo>
                  <a:cubicBezTo>
                    <a:pt x="5849" y="15473"/>
                    <a:pt x="4596" y="11981"/>
                    <a:pt x="3008" y="7703"/>
                  </a:cubicBezTo>
                  <a:cubicBezTo>
                    <a:pt x="1425" y="3436"/>
                    <a:pt x="107"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835;p60"/>
            <p:cNvSpPr/>
            <p:nvPr/>
          </p:nvSpPr>
          <p:spPr>
            <a:xfrm>
              <a:off x="1793259" y="1709802"/>
              <a:ext cx="185826" cy="496455"/>
            </a:xfrm>
            <a:custGeom>
              <a:avLst/>
              <a:gdLst/>
              <a:ahLst/>
              <a:cxnLst/>
              <a:rect l="l" t="t" r="r" b="b"/>
              <a:pathLst>
                <a:path w="5798" h="15490" extrusionOk="0">
                  <a:moveTo>
                    <a:pt x="51" y="1"/>
                  </a:moveTo>
                  <a:cubicBezTo>
                    <a:pt x="50" y="1"/>
                    <a:pt x="50" y="1"/>
                    <a:pt x="50" y="1"/>
                  </a:cubicBezTo>
                  <a:cubicBezTo>
                    <a:pt x="0" y="18"/>
                    <a:pt x="1236" y="3510"/>
                    <a:pt x="2824" y="7770"/>
                  </a:cubicBezTo>
                  <a:cubicBezTo>
                    <a:pt x="4346" y="11873"/>
                    <a:pt x="5623" y="15222"/>
                    <a:pt x="5783" y="15475"/>
                  </a:cubicBezTo>
                  <a:lnTo>
                    <a:pt x="5783" y="15475"/>
                  </a:lnTo>
                  <a:cubicBezTo>
                    <a:pt x="5762" y="15219"/>
                    <a:pt x="4541" y="11836"/>
                    <a:pt x="3008" y="7704"/>
                  </a:cubicBezTo>
                  <a:cubicBezTo>
                    <a:pt x="1424" y="3437"/>
                    <a:pt x="107" y="1"/>
                    <a:pt x="51" y="1"/>
                  </a:cubicBezTo>
                  <a:close/>
                  <a:moveTo>
                    <a:pt x="5783" y="15475"/>
                  </a:moveTo>
                  <a:cubicBezTo>
                    <a:pt x="5784" y="15484"/>
                    <a:pt x="5783" y="15489"/>
                    <a:pt x="5781" y="15490"/>
                  </a:cubicBezTo>
                  <a:lnTo>
                    <a:pt x="5797" y="15490"/>
                  </a:lnTo>
                  <a:cubicBezTo>
                    <a:pt x="5794" y="15489"/>
                    <a:pt x="5790" y="15484"/>
                    <a:pt x="5783" y="15475"/>
                  </a:cubicBezTo>
                  <a:close/>
                  <a:moveTo>
                    <a:pt x="5797" y="15490"/>
                  </a:moveTo>
                  <a:lnTo>
                    <a:pt x="5797" y="15490"/>
                  </a:lnTo>
                  <a:cubicBezTo>
                    <a:pt x="5797" y="15490"/>
                    <a:pt x="5797" y="15490"/>
                    <a:pt x="5797" y="15490"/>
                  </a:cubicBezTo>
                  <a:cubicBezTo>
                    <a:pt x="5798" y="15490"/>
                    <a:pt x="5798" y="15490"/>
                    <a:pt x="5798" y="1549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836;p60"/>
            <p:cNvSpPr/>
            <p:nvPr/>
          </p:nvSpPr>
          <p:spPr>
            <a:xfrm>
              <a:off x="1478367" y="1744640"/>
              <a:ext cx="1140660" cy="667249"/>
            </a:xfrm>
            <a:custGeom>
              <a:avLst/>
              <a:gdLst/>
              <a:ahLst/>
              <a:cxnLst/>
              <a:rect l="l" t="t" r="r" b="b"/>
              <a:pathLst>
                <a:path w="35590" h="20819" extrusionOk="0">
                  <a:moveTo>
                    <a:pt x="719" y="0"/>
                  </a:moveTo>
                  <a:cubicBezTo>
                    <a:pt x="318" y="0"/>
                    <a:pt x="0" y="351"/>
                    <a:pt x="34" y="769"/>
                  </a:cubicBezTo>
                  <a:lnTo>
                    <a:pt x="2356" y="20117"/>
                  </a:lnTo>
                  <a:cubicBezTo>
                    <a:pt x="2390" y="20468"/>
                    <a:pt x="2690" y="20719"/>
                    <a:pt x="3025" y="20719"/>
                  </a:cubicBezTo>
                  <a:lnTo>
                    <a:pt x="33284" y="20819"/>
                  </a:lnTo>
                  <a:cubicBezTo>
                    <a:pt x="33651" y="20819"/>
                    <a:pt x="33952" y="20535"/>
                    <a:pt x="33969" y="20184"/>
                  </a:cubicBezTo>
                  <a:lnTo>
                    <a:pt x="35556" y="835"/>
                  </a:lnTo>
                  <a:cubicBezTo>
                    <a:pt x="35590" y="451"/>
                    <a:pt x="35272" y="100"/>
                    <a:pt x="34871" y="100"/>
                  </a:cubicBezTo>
                  <a:lnTo>
                    <a:pt x="719"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837;p60"/>
            <p:cNvSpPr/>
            <p:nvPr/>
          </p:nvSpPr>
          <p:spPr>
            <a:xfrm>
              <a:off x="2633449" y="1596281"/>
              <a:ext cx="62145" cy="116790"/>
            </a:xfrm>
            <a:custGeom>
              <a:avLst/>
              <a:gdLst/>
              <a:ahLst/>
              <a:cxnLst/>
              <a:rect l="l" t="t" r="r" b="b"/>
              <a:pathLst>
                <a:path w="1939" h="3644" extrusionOk="0">
                  <a:moveTo>
                    <a:pt x="1020" y="1"/>
                  </a:moveTo>
                  <a:lnTo>
                    <a:pt x="1" y="719"/>
                  </a:lnTo>
                  <a:lnTo>
                    <a:pt x="602" y="3643"/>
                  </a:lnTo>
                  <a:lnTo>
                    <a:pt x="1939" y="2457"/>
                  </a:lnTo>
                  <a:lnTo>
                    <a:pt x="1020" y="1"/>
                  </a:ln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838;p60"/>
            <p:cNvSpPr/>
            <p:nvPr/>
          </p:nvSpPr>
          <p:spPr>
            <a:xfrm>
              <a:off x="2673608" y="2235165"/>
              <a:ext cx="333673" cy="107111"/>
            </a:xfrm>
            <a:custGeom>
              <a:avLst/>
              <a:gdLst/>
              <a:ahLst/>
              <a:cxnLst/>
              <a:rect l="l" t="t" r="r" b="b"/>
              <a:pathLst>
                <a:path w="10411" h="3342" extrusionOk="0">
                  <a:moveTo>
                    <a:pt x="4245" y="0"/>
                  </a:moveTo>
                  <a:lnTo>
                    <a:pt x="1" y="2055"/>
                  </a:lnTo>
                  <a:cubicBezTo>
                    <a:pt x="222" y="2407"/>
                    <a:pt x="768" y="2535"/>
                    <a:pt x="1244" y="2535"/>
                  </a:cubicBezTo>
                  <a:cubicBezTo>
                    <a:pt x="1378" y="2535"/>
                    <a:pt x="1507" y="2525"/>
                    <a:pt x="1622" y="2506"/>
                  </a:cubicBezTo>
                  <a:cubicBezTo>
                    <a:pt x="2156" y="2440"/>
                    <a:pt x="2641" y="2206"/>
                    <a:pt x="3176" y="2139"/>
                  </a:cubicBezTo>
                  <a:cubicBezTo>
                    <a:pt x="3296" y="2124"/>
                    <a:pt x="3417" y="2116"/>
                    <a:pt x="3538" y="2116"/>
                  </a:cubicBezTo>
                  <a:cubicBezTo>
                    <a:pt x="4083" y="2116"/>
                    <a:pt x="4618" y="2269"/>
                    <a:pt x="5097" y="2556"/>
                  </a:cubicBezTo>
                  <a:cubicBezTo>
                    <a:pt x="5398" y="2740"/>
                    <a:pt x="5682" y="2957"/>
                    <a:pt x="5999" y="3125"/>
                  </a:cubicBezTo>
                  <a:cubicBezTo>
                    <a:pt x="6249" y="3269"/>
                    <a:pt x="6529" y="3341"/>
                    <a:pt x="6808" y="3341"/>
                  </a:cubicBezTo>
                  <a:cubicBezTo>
                    <a:pt x="6884" y="3341"/>
                    <a:pt x="6960" y="3336"/>
                    <a:pt x="7035" y="3325"/>
                  </a:cubicBezTo>
                  <a:cubicBezTo>
                    <a:pt x="7436" y="3225"/>
                    <a:pt x="7737" y="2924"/>
                    <a:pt x="8038" y="2657"/>
                  </a:cubicBezTo>
                  <a:cubicBezTo>
                    <a:pt x="8328" y="2397"/>
                    <a:pt x="8659" y="2166"/>
                    <a:pt x="9020" y="2166"/>
                  </a:cubicBezTo>
                  <a:cubicBezTo>
                    <a:pt x="9055" y="2166"/>
                    <a:pt x="9089" y="2168"/>
                    <a:pt x="9124" y="2172"/>
                  </a:cubicBezTo>
                  <a:cubicBezTo>
                    <a:pt x="9324" y="2206"/>
                    <a:pt x="9525" y="2272"/>
                    <a:pt x="9725" y="2339"/>
                  </a:cubicBezTo>
                  <a:cubicBezTo>
                    <a:pt x="9785" y="2364"/>
                    <a:pt x="9848" y="2376"/>
                    <a:pt x="9910" y="2376"/>
                  </a:cubicBezTo>
                  <a:cubicBezTo>
                    <a:pt x="10058" y="2376"/>
                    <a:pt x="10204" y="2311"/>
                    <a:pt x="10310" y="2206"/>
                  </a:cubicBezTo>
                  <a:cubicBezTo>
                    <a:pt x="10377" y="2072"/>
                    <a:pt x="10410" y="1922"/>
                    <a:pt x="10360" y="1771"/>
                  </a:cubicBezTo>
                  <a:cubicBezTo>
                    <a:pt x="10293" y="1320"/>
                    <a:pt x="10043" y="919"/>
                    <a:pt x="9692" y="652"/>
                  </a:cubicBezTo>
                  <a:lnTo>
                    <a:pt x="42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839;p60"/>
            <p:cNvSpPr/>
            <p:nvPr/>
          </p:nvSpPr>
          <p:spPr>
            <a:xfrm>
              <a:off x="2726651" y="1832970"/>
              <a:ext cx="270983" cy="769585"/>
            </a:xfrm>
            <a:custGeom>
              <a:avLst/>
              <a:gdLst/>
              <a:ahLst/>
              <a:cxnLst/>
              <a:rect l="l" t="t" r="r" b="b"/>
              <a:pathLst>
                <a:path w="8455" h="24012" extrusionOk="0">
                  <a:moveTo>
                    <a:pt x="5648" y="1"/>
                  </a:moveTo>
                  <a:lnTo>
                    <a:pt x="1821" y="34"/>
                  </a:lnTo>
                  <a:cubicBezTo>
                    <a:pt x="1821" y="34"/>
                    <a:pt x="1821" y="51"/>
                    <a:pt x="1805" y="68"/>
                  </a:cubicBezTo>
                  <a:lnTo>
                    <a:pt x="0" y="118"/>
                  </a:lnTo>
                  <a:lnTo>
                    <a:pt x="802" y="23677"/>
                  </a:lnTo>
                  <a:lnTo>
                    <a:pt x="3158" y="23861"/>
                  </a:lnTo>
                  <a:lnTo>
                    <a:pt x="3141" y="16075"/>
                  </a:lnTo>
                  <a:lnTo>
                    <a:pt x="3141" y="16075"/>
                  </a:lnTo>
                  <a:cubicBezTo>
                    <a:pt x="4628" y="19834"/>
                    <a:pt x="6349" y="24011"/>
                    <a:pt x="6349" y="24011"/>
                  </a:cubicBezTo>
                  <a:lnTo>
                    <a:pt x="8455" y="23025"/>
                  </a:lnTo>
                  <a:cubicBezTo>
                    <a:pt x="8455" y="23025"/>
                    <a:pt x="4979" y="11179"/>
                    <a:pt x="4912" y="10795"/>
                  </a:cubicBezTo>
                  <a:cubicBezTo>
                    <a:pt x="4862" y="10461"/>
                    <a:pt x="5397" y="2156"/>
                    <a:pt x="5648"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840;p60"/>
            <p:cNvSpPr/>
            <p:nvPr/>
          </p:nvSpPr>
          <p:spPr>
            <a:xfrm>
              <a:off x="2775367" y="2161803"/>
              <a:ext cx="57337" cy="201370"/>
            </a:xfrm>
            <a:custGeom>
              <a:avLst/>
              <a:gdLst/>
              <a:ahLst/>
              <a:cxnLst/>
              <a:rect l="l" t="t" r="r" b="b"/>
              <a:pathLst>
                <a:path w="1789" h="6283" extrusionOk="0">
                  <a:moveTo>
                    <a:pt x="67" y="0"/>
                  </a:moveTo>
                  <a:cubicBezTo>
                    <a:pt x="67" y="17"/>
                    <a:pt x="67" y="33"/>
                    <a:pt x="51" y="50"/>
                  </a:cubicBezTo>
                  <a:cubicBezTo>
                    <a:pt x="51" y="100"/>
                    <a:pt x="34" y="167"/>
                    <a:pt x="34" y="251"/>
                  </a:cubicBezTo>
                  <a:cubicBezTo>
                    <a:pt x="1" y="485"/>
                    <a:pt x="1" y="718"/>
                    <a:pt x="17" y="952"/>
                  </a:cubicBezTo>
                  <a:cubicBezTo>
                    <a:pt x="34" y="1303"/>
                    <a:pt x="84" y="1654"/>
                    <a:pt x="168" y="1988"/>
                  </a:cubicBezTo>
                  <a:cubicBezTo>
                    <a:pt x="218" y="2189"/>
                    <a:pt x="285" y="2389"/>
                    <a:pt x="351" y="2590"/>
                  </a:cubicBezTo>
                  <a:cubicBezTo>
                    <a:pt x="435" y="2790"/>
                    <a:pt x="502" y="3008"/>
                    <a:pt x="585" y="3208"/>
                  </a:cubicBezTo>
                  <a:cubicBezTo>
                    <a:pt x="903" y="4060"/>
                    <a:pt x="1204" y="4829"/>
                    <a:pt x="1421" y="5380"/>
                  </a:cubicBezTo>
                  <a:lnTo>
                    <a:pt x="1688" y="6048"/>
                  </a:lnTo>
                  <a:cubicBezTo>
                    <a:pt x="1705" y="6132"/>
                    <a:pt x="1738" y="6199"/>
                    <a:pt x="1788" y="6282"/>
                  </a:cubicBezTo>
                  <a:cubicBezTo>
                    <a:pt x="1772" y="6199"/>
                    <a:pt x="1738" y="6115"/>
                    <a:pt x="1705" y="6032"/>
                  </a:cubicBezTo>
                  <a:cubicBezTo>
                    <a:pt x="1655" y="5865"/>
                    <a:pt x="1571" y="5647"/>
                    <a:pt x="1471" y="5363"/>
                  </a:cubicBezTo>
                  <a:cubicBezTo>
                    <a:pt x="1270" y="4812"/>
                    <a:pt x="986" y="4043"/>
                    <a:pt x="652" y="3191"/>
                  </a:cubicBezTo>
                  <a:cubicBezTo>
                    <a:pt x="485" y="2790"/>
                    <a:pt x="351" y="2389"/>
                    <a:pt x="234" y="1972"/>
                  </a:cubicBezTo>
                  <a:cubicBezTo>
                    <a:pt x="151" y="1637"/>
                    <a:pt x="101" y="1303"/>
                    <a:pt x="67" y="952"/>
                  </a:cubicBezTo>
                  <a:cubicBezTo>
                    <a:pt x="51" y="718"/>
                    <a:pt x="51" y="485"/>
                    <a:pt x="51" y="251"/>
                  </a:cubicBezTo>
                  <a:cubicBezTo>
                    <a:pt x="67" y="84"/>
                    <a:pt x="84" y="0"/>
                    <a:pt x="67"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841;p60"/>
            <p:cNvSpPr/>
            <p:nvPr/>
          </p:nvSpPr>
          <p:spPr>
            <a:xfrm>
              <a:off x="2800526" y="2280612"/>
              <a:ext cx="28973" cy="158071"/>
            </a:xfrm>
            <a:custGeom>
              <a:avLst/>
              <a:gdLst/>
              <a:ahLst/>
              <a:cxnLst/>
              <a:rect l="l" t="t" r="r" b="b"/>
              <a:pathLst>
                <a:path w="904" h="4932" extrusionOk="0">
                  <a:moveTo>
                    <a:pt x="20" y="0"/>
                  </a:moveTo>
                  <a:cubicBezTo>
                    <a:pt x="19" y="0"/>
                    <a:pt x="18" y="1"/>
                    <a:pt x="18" y="2"/>
                  </a:cubicBezTo>
                  <a:cubicBezTo>
                    <a:pt x="1" y="69"/>
                    <a:pt x="853" y="4931"/>
                    <a:pt x="853" y="4931"/>
                  </a:cubicBezTo>
                  <a:cubicBezTo>
                    <a:pt x="853" y="4864"/>
                    <a:pt x="903" y="2308"/>
                    <a:pt x="903" y="2308"/>
                  </a:cubicBezTo>
                  <a:cubicBezTo>
                    <a:pt x="903" y="2308"/>
                    <a:pt x="80" y="0"/>
                    <a:pt x="20"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842;p60"/>
            <p:cNvSpPr/>
            <p:nvPr/>
          </p:nvSpPr>
          <p:spPr>
            <a:xfrm>
              <a:off x="2680595" y="2582683"/>
              <a:ext cx="147815" cy="31185"/>
            </a:xfrm>
            <a:custGeom>
              <a:avLst/>
              <a:gdLst/>
              <a:ahLst/>
              <a:cxnLst/>
              <a:rect l="l" t="t" r="r" b="b"/>
              <a:pathLst>
                <a:path w="4612" h="973" extrusionOk="0">
                  <a:moveTo>
                    <a:pt x="2122" y="1"/>
                  </a:moveTo>
                  <a:lnTo>
                    <a:pt x="2105" y="268"/>
                  </a:lnTo>
                  <a:cubicBezTo>
                    <a:pt x="2105" y="268"/>
                    <a:pt x="0" y="703"/>
                    <a:pt x="501" y="870"/>
                  </a:cubicBezTo>
                  <a:cubicBezTo>
                    <a:pt x="737" y="948"/>
                    <a:pt x="1619" y="972"/>
                    <a:pt x="2504" y="972"/>
                  </a:cubicBezTo>
                  <a:cubicBezTo>
                    <a:pt x="3310" y="972"/>
                    <a:pt x="4118" y="953"/>
                    <a:pt x="4445" y="937"/>
                  </a:cubicBezTo>
                  <a:lnTo>
                    <a:pt x="4595" y="937"/>
                  </a:lnTo>
                  <a:lnTo>
                    <a:pt x="4612" y="51"/>
                  </a:lnTo>
                  <a:lnTo>
                    <a:pt x="2122"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843;p60"/>
            <p:cNvSpPr/>
            <p:nvPr/>
          </p:nvSpPr>
          <p:spPr>
            <a:xfrm>
              <a:off x="2799468" y="2589029"/>
              <a:ext cx="28941" cy="22082"/>
            </a:xfrm>
            <a:custGeom>
              <a:avLst/>
              <a:gdLst/>
              <a:ahLst/>
              <a:cxnLst/>
              <a:rect l="l" t="t" r="r" b="b"/>
              <a:pathLst>
                <a:path w="903" h="689" extrusionOk="0">
                  <a:moveTo>
                    <a:pt x="828" y="0"/>
                  </a:moveTo>
                  <a:cubicBezTo>
                    <a:pt x="649" y="0"/>
                    <a:pt x="464" y="53"/>
                    <a:pt x="318" y="170"/>
                  </a:cubicBezTo>
                  <a:cubicBezTo>
                    <a:pt x="151" y="304"/>
                    <a:pt x="34" y="488"/>
                    <a:pt x="0" y="688"/>
                  </a:cubicBezTo>
                  <a:lnTo>
                    <a:pt x="886" y="688"/>
                  </a:lnTo>
                  <a:lnTo>
                    <a:pt x="903" y="3"/>
                  </a:lnTo>
                  <a:cubicBezTo>
                    <a:pt x="878" y="1"/>
                    <a:pt x="853" y="0"/>
                    <a:pt x="828" y="0"/>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844;p60"/>
            <p:cNvSpPr/>
            <p:nvPr/>
          </p:nvSpPr>
          <p:spPr>
            <a:xfrm>
              <a:off x="2691300" y="2599285"/>
              <a:ext cx="136565" cy="14775"/>
            </a:xfrm>
            <a:custGeom>
              <a:avLst/>
              <a:gdLst/>
              <a:ahLst/>
              <a:cxnLst/>
              <a:rect l="l" t="t" r="r" b="b"/>
              <a:pathLst>
                <a:path w="4261" h="461" extrusionOk="0">
                  <a:moveTo>
                    <a:pt x="735" y="1"/>
                  </a:moveTo>
                  <a:cubicBezTo>
                    <a:pt x="735" y="1"/>
                    <a:pt x="0" y="201"/>
                    <a:pt x="84" y="335"/>
                  </a:cubicBezTo>
                  <a:cubicBezTo>
                    <a:pt x="150" y="412"/>
                    <a:pt x="1396" y="460"/>
                    <a:pt x="2598" y="460"/>
                  </a:cubicBezTo>
                  <a:cubicBezTo>
                    <a:pt x="3221" y="460"/>
                    <a:pt x="3833" y="447"/>
                    <a:pt x="4261" y="419"/>
                  </a:cubicBezTo>
                  <a:lnTo>
                    <a:pt x="4261" y="352"/>
                  </a:lnTo>
                  <a:lnTo>
                    <a:pt x="953" y="318"/>
                  </a:lnTo>
                  <a:cubicBezTo>
                    <a:pt x="953" y="318"/>
                    <a:pt x="886" y="18"/>
                    <a:pt x="735" y="1"/>
                  </a:cubicBez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845;p60"/>
            <p:cNvSpPr/>
            <p:nvPr/>
          </p:nvSpPr>
          <p:spPr>
            <a:xfrm>
              <a:off x="2695562" y="2608387"/>
              <a:ext cx="132302" cy="3109"/>
            </a:xfrm>
            <a:custGeom>
              <a:avLst/>
              <a:gdLst/>
              <a:ahLst/>
              <a:cxnLst/>
              <a:rect l="l" t="t" r="r" b="b"/>
              <a:pathLst>
                <a:path w="4128" h="97" extrusionOk="0">
                  <a:moveTo>
                    <a:pt x="1" y="1"/>
                  </a:moveTo>
                  <a:lnTo>
                    <a:pt x="118" y="18"/>
                  </a:lnTo>
                  <a:lnTo>
                    <a:pt x="569" y="34"/>
                  </a:lnTo>
                  <a:cubicBezTo>
                    <a:pt x="953" y="68"/>
                    <a:pt x="1488" y="84"/>
                    <a:pt x="2056" y="84"/>
                  </a:cubicBezTo>
                  <a:cubicBezTo>
                    <a:pt x="2349" y="93"/>
                    <a:pt x="2628" y="97"/>
                    <a:pt x="2883" y="97"/>
                  </a:cubicBezTo>
                  <a:cubicBezTo>
                    <a:pt x="3138" y="97"/>
                    <a:pt x="3368" y="93"/>
                    <a:pt x="3560" y="84"/>
                  </a:cubicBezTo>
                  <a:lnTo>
                    <a:pt x="4011" y="84"/>
                  </a:lnTo>
                  <a:lnTo>
                    <a:pt x="4128" y="68"/>
                  </a:lnTo>
                  <a:lnTo>
                    <a:pt x="2073" y="68"/>
                  </a:lnTo>
                  <a:cubicBezTo>
                    <a:pt x="1488" y="51"/>
                    <a:pt x="953" y="34"/>
                    <a:pt x="569" y="18"/>
                  </a:cubicBezTo>
                  <a:lnTo>
                    <a:pt x="118"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846;p60"/>
            <p:cNvSpPr/>
            <p:nvPr/>
          </p:nvSpPr>
          <p:spPr>
            <a:xfrm>
              <a:off x="2714312" y="2598228"/>
              <a:ext cx="8077" cy="12884"/>
            </a:xfrm>
            <a:custGeom>
              <a:avLst/>
              <a:gdLst/>
              <a:ahLst/>
              <a:cxnLst/>
              <a:rect l="l" t="t" r="r" b="b"/>
              <a:pathLst>
                <a:path w="252" h="402" extrusionOk="0">
                  <a:moveTo>
                    <a:pt x="1" y="0"/>
                  </a:moveTo>
                  <a:lnTo>
                    <a:pt x="1" y="0"/>
                  </a:lnTo>
                  <a:cubicBezTo>
                    <a:pt x="134" y="101"/>
                    <a:pt x="218" y="251"/>
                    <a:pt x="235" y="401"/>
                  </a:cubicBezTo>
                  <a:cubicBezTo>
                    <a:pt x="251" y="234"/>
                    <a:pt x="151" y="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847;p60"/>
            <p:cNvSpPr/>
            <p:nvPr/>
          </p:nvSpPr>
          <p:spPr>
            <a:xfrm>
              <a:off x="2741105" y="2592875"/>
              <a:ext cx="4840" cy="6570"/>
            </a:xfrm>
            <a:custGeom>
              <a:avLst/>
              <a:gdLst/>
              <a:ahLst/>
              <a:cxnLst/>
              <a:rect l="l" t="t" r="r" b="b"/>
              <a:pathLst>
                <a:path w="151" h="205" extrusionOk="0">
                  <a:moveTo>
                    <a:pt x="17" y="0"/>
                  </a:moveTo>
                  <a:cubicBezTo>
                    <a:pt x="0" y="0"/>
                    <a:pt x="34" y="50"/>
                    <a:pt x="67" y="117"/>
                  </a:cubicBezTo>
                  <a:cubicBezTo>
                    <a:pt x="96" y="161"/>
                    <a:pt x="125" y="204"/>
                    <a:pt x="143" y="204"/>
                  </a:cubicBezTo>
                  <a:cubicBezTo>
                    <a:pt x="146" y="204"/>
                    <a:pt x="148" y="203"/>
                    <a:pt x="151" y="201"/>
                  </a:cubicBezTo>
                  <a:cubicBezTo>
                    <a:pt x="151" y="201"/>
                    <a:pt x="134" y="151"/>
                    <a:pt x="84" y="101"/>
                  </a:cubicBezTo>
                  <a:cubicBezTo>
                    <a:pt x="50" y="34"/>
                    <a:pt x="17" y="0"/>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848;p60"/>
            <p:cNvSpPr/>
            <p:nvPr/>
          </p:nvSpPr>
          <p:spPr>
            <a:xfrm>
              <a:off x="2746971" y="2591657"/>
              <a:ext cx="5416" cy="4615"/>
            </a:xfrm>
            <a:custGeom>
              <a:avLst/>
              <a:gdLst/>
              <a:ahLst/>
              <a:cxnLst/>
              <a:rect l="l" t="t" r="r" b="b"/>
              <a:pathLst>
                <a:path w="169" h="144" extrusionOk="0">
                  <a:moveTo>
                    <a:pt x="12" y="1"/>
                  </a:moveTo>
                  <a:cubicBezTo>
                    <a:pt x="8" y="1"/>
                    <a:pt x="4" y="2"/>
                    <a:pt x="1" y="5"/>
                  </a:cubicBezTo>
                  <a:cubicBezTo>
                    <a:pt x="1" y="5"/>
                    <a:pt x="34" y="38"/>
                    <a:pt x="68" y="88"/>
                  </a:cubicBezTo>
                  <a:cubicBezTo>
                    <a:pt x="109" y="116"/>
                    <a:pt x="139" y="143"/>
                    <a:pt x="157" y="143"/>
                  </a:cubicBezTo>
                  <a:cubicBezTo>
                    <a:pt x="161" y="143"/>
                    <a:pt x="165" y="142"/>
                    <a:pt x="168" y="139"/>
                  </a:cubicBezTo>
                  <a:cubicBezTo>
                    <a:pt x="168" y="139"/>
                    <a:pt x="135" y="105"/>
                    <a:pt x="101" y="55"/>
                  </a:cubicBezTo>
                  <a:cubicBezTo>
                    <a:pt x="60" y="28"/>
                    <a:pt x="31"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849;p60"/>
            <p:cNvSpPr/>
            <p:nvPr/>
          </p:nvSpPr>
          <p:spPr>
            <a:xfrm>
              <a:off x="2748605" y="2583228"/>
              <a:ext cx="9134" cy="1538"/>
            </a:xfrm>
            <a:custGeom>
              <a:avLst/>
              <a:gdLst/>
              <a:ahLst/>
              <a:cxnLst/>
              <a:rect l="l" t="t" r="r" b="b"/>
              <a:pathLst>
                <a:path w="285" h="48" extrusionOk="0">
                  <a:moveTo>
                    <a:pt x="284" y="1"/>
                  </a:moveTo>
                  <a:cubicBezTo>
                    <a:pt x="234" y="1"/>
                    <a:pt x="184" y="17"/>
                    <a:pt x="134" y="17"/>
                  </a:cubicBezTo>
                  <a:lnTo>
                    <a:pt x="0" y="17"/>
                  </a:lnTo>
                  <a:cubicBezTo>
                    <a:pt x="35" y="38"/>
                    <a:pt x="76" y="48"/>
                    <a:pt x="118" y="48"/>
                  </a:cubicBezTo>
                  <a:cubicBezTo>
                    <a:pt x="176" y="48"/>
                    <a:pt x="236" y="30"/>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850;p60"/>
            <p:cNvSpPr/>
            <p:nvPr/>
          </p:nvSpPr>
          <p:spPr>
            <a:xfrm>
              <a:off x="2728253" y="2585183"/>
              <a:ext cx="15031" cy="8782"/>
            </a:xfrm>
            <a:custGeom>
              <a:avLst/>
              <a:gdLst/>
              <a:ahLst/>
              <a:cxnLst/>
              <a:rect l="l" t="t" r="r" b="b"/>
              <a:pathLst>
                <a:path w="469" h="274" extrusionOk="0">
                  <a:moveTo>
                    <a:pt x="151" y="29"/>
                  </a:moveTo>
                  <a:cubicBezTo>
                    <a:pt x="179" y="29"/>
                    <a:pt x="206" y="33"/>
                    <a:pt x="234" y="40"/>
                  </a:cubicBezTo>
                  <a:cubicBezTo>
                    <a:pt x="284" y="57"/>
                    <a:pt x="334" y="90"/>
                    <a:pt x="368" y="140"/>
                  </a:cubicBezTo>
                  <a:cubicBezTo>
                    <a:pt x="389" y="162"/>
                    <a:pt x="404" y="190"/>
                    <a:pt x="416" y="221"/>
                  </a:cubicBezTo>
                  <a:lnTo>
                    <a:pt x="416" y="221"/>
                  </a:lnTo>
                  <a:cubicBezTo>
                    <a:pt x="387" y="219"/>
                    <a:pt x="348" y="215"/>
                    <a:pt x="301" y="207"/>
                  </a:cubicBezTo>
                  <a:cubicBezTo>
                    <a:pt x="251" y="190"/>
                    <a:pt x="201" y="174"/>
                    <a:pt x="134" y="157"/>
                  </a:cubicBezTo>
                  <a:cubicBezTo>
                    <a:pt x="117" y="140"/>
                    <a:pt x="84" y="140"/>
                    <a:pt x="50" y="123"/>
                  </a:cubicBezTo>
                  <a:cubicBezTo>
                    <a:pt x="17" y="107"/>
                    <a:pt x="17" y="73"/>
                    <a:pt x="34" y="57"/>
                  </a:cubicBezTo>
                  <a:cubicBezTo>
                    <a:pt x="73" y="37"/>
                    <a:pt x="112" y="29"/>
                    <a:pt x="151" y="29"/>
                  </a:cubicBezTo>
                  <a:close/>
                  <a:moveTo>
                    <a:pt x="139" y="1"/>
                  </a:moveTo>
                  <a:cubicBezTo>
                    <a:pt x="99" y="1"/>
                    <a:pt x="57" y="8"/>
                    <a:pt x="17" y="23"/>
                  </a:cubicBezTo>
                  <a:cubicBezTo>
                    <a:pt x="0" y="40"/>
                    <a:pt x="0" y="73"/>
                    <a:pt x="0" y="90"/>
                  </a:cubicBezTo>
                  <a:cubicBezTo>
                    <a:pt x="0" y="107"/>
                    <a:pt x="17" y="123"/>
                    <a:pt x="34" y="140"/>
                  </a:cubicBezTo>
                  <a:cubicBezTo>
                    <a:pt x="67" y="157"/>
                    <a:pt x="100" y="174"/>
                    <a:pt x="134" y="190"/>
                  </a:cubicBezTo>
                  <a:cubicBezTo>
                    <a:pt x="184" y="207"/>
                    <a:pt x="251" y="224"/>
                    <a:pt x="301" y="224"/>
                  </a:cubicBezTo>
                  <a:cubicBezTo>
                    <a:pt x="326" y="232"/>
                    <a:pt x="351" y="236"/>
                    <a:pt x="378" y="236"/>
                  </a:cubicBezTo>
                  <a:cubicBezTo>
                    <a:pt x="392" y="236"/>
                    <a:pt x="406" y="235"/>
                    <a:pt x="421" y="233"/>
                  </a:cubicBezTo>
                  <a:lnTo>
                    <a:pt x="421" y="233"/>
                  </a:lnTo>
                  <a:cubicBezTo>
                    <a:pt x="425" y="246"/>
                    <a:pt x="430" y="260"/>
                    <a:pt x="435" y="274"/>
                  </a:cubicBezTo>
                  <a:cubicBezTo>
                    <a:pt x="435" y="259"/>
                    <a:pt x="435" y="245"/>
                    <a:pt x="435" y="231"/>
                  </a:cubicBezTo>
                  <a:lnTo>
                    <a:pt x="435" y="231"/>
                  </a:lnTo>
                  <a:cubicBezTo>
                    <a:pt x="445" y="229"/>
                    <a:pt x="456" y="227"/>
                    <a:pt x="468" y="224"/>
                  </a:cubicBezTo>
                  <a:cubicBezTo>
                    <a:pt x="468" y="224"/>
                    <a:pt x="456" y="224"/>
                    <a:pt x="434" y="222"/>
                  </a:cubicBezTo>
                  <a:lnTo>
                    <a:pt x="434" y="222"/>
                  </a:lnTo>
                  <a:cubicBezTo>
                    <a:pt x="417" y="189"/>
                    <a:pt x="401" y="156"/>
                    <a:pt x="384" y="123"/>
                  </a:cubicBezTo>
                  <a:cubicBezTo>
                    <a:pt x="326" y="42"/>
                    <a:pt x="235" y="1"/>
                    <a:pt x="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851;p60"/>
            <p:cNvSpPr/>
            <p:nvPr/>
          </p:nvSpPr>
          <p:spPr>
            <a:xfrm>
              <a:off x="2741105" y="2582683"/>
              <a:ext cx="7532" cy="10224"/>
            </a:xfrm>
            <a:custGeom>
              <a:avLst/>
              <a:gdLst/>
              <a:ahLst/>
              <a:cxnLst/>
              <a:rect l="l" t="t" r="r" b="b"/>
              <a:pathLst>
                <a:path w="235" h="319" extrusionOk="0">
                  <a:moveTo>
                    <a:pt x="184" y="1"/>
                  </a:moveTo>
                  <a:cubicBezTo>
                    <a:pt x="134" y="1"/>
                    <a:pt x="84" y="34"/>
                    <a:pt x="50" y="84"/>
                  </a:cubicBezTo>
                  <a:cubicBezTo>
                    <a:pt x="17" y="118"/>
                    <a:pt x="17" y="168"/>
                    <a:pt x="0" y="201"/>
                  </a:cubicBezTo>
                  <a:cubicBezTo>
                    <a:pt x="0" y="235"/>
                    <a:pt x="0" y="285"/>
                    <a:pt x="17" y="318"/>
                  </a:cubicBezTo>
                  <a:cubicBezTo>
                    <a:pt x="17" y="285"/>
                    <a:pt x="17" y="235"/>
                    <a:pt x="17" y="201"/>
                  </a:cubicBezTo>
                  <a:cubicBezTo>
                    <a:pt x="34" y="168"/>
                    <a:pt x="50" y="135"/>
                    <a:pt x="67" y="101"/>
                  </a:cubicBezTo>
                  <a:cubicBezTo>
                    <a:pt x="100" y="68"/>
                    <a:pt x="134" y="34"/>
                    <a:pt x="184" y="34"/>
                  </a:cubicBezTo>
                  <a:cubicBezTo>
                    <a:pt x="217" y="51"/>
                    <a:pt x="201" y="101"/>
                    <a:pt x="184" y="135"/>
                  </a:cubicBezTo>
                  <a:cubicBezTo>
                    <a:pt x="167" y="168"/>
                    <a:pt x="134" y="201"/>
                    <a:pt x="117" y="235"/>
                  </a:cubicBezTo>
                  <a:cubicBezTo>
                    <a:pt x="67" y="285"/>
                    <a:pt x="34" y="302"/>
                    <a:pt x="34" y="318"/>
                  </a:cubicBezTo>
                  <a:cubicBezTo>
                    <a:pt x="67" y="302"/>
                    <a:pt x="100" y="268"/>
                    <a:pt x="117" y="252"/>
                  </a:cubicBezTo>
                  <a:cubicBezTo>
                    <a:pt x="151" y="218"/>
                    <a:pt x="184" y="185"/>
                    <a:pt x="201" y="151"/>
                  </a:cubicBezTo>
                  <a:cubicBezTo>
                    <a:pt x="217" y="135"/>
                    <a:pt x="234" y="101"/>
                    <a:pt x="234" y="84"/>
                  </a:cubicBezTo>
                  <a:cubicBezTo>
                    <a:pt x="234" y="51"/>
                    <a:pt x="217"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852;p60"/>
            <p:cNvSpPr/>
            <p:nvPr/>
          </p:nvSpPr>
          <p:spPr>
            <a:xfrm>
              <a:off x="2799468" y="2588036"/>
              <a:ext cx="28396" cy="23076"/>
            </a:xfrm>
            <a:custGeom>
              <a:avLst/>
              <a:gdLst/>
              <a:ahLst/>
              <a:cxnLst/>
              <a:rect l="l" t="t" r="r" b="b"/>
              <a:pathLst>
                <a:path w="886" h="720" extrusionOk="0">
                  <a:moveTo>
                    <a:pt x="702" y="1"/>
                  </a:moveTo>
                  <a:cubicBezTo>
                    <a:pt x="385" y="18"/>
                    <a:pt x="117" y="235"/>
                    <a:pt x="34" y="536"/>
                  </a:cubicBezTo>
                  <a:cubicBezTo>
                    <a:pt x="17" y="569"/>
                    <a:pt x="0" y="619"/>
                    <a:pt x="0" y="669"/>
                  </a:cubicBezTo>
                  <a:cubicBezTo>
                    <a:pt x="0" y="686"/>
                    <a:pt x="0" y="703"/>
                    <a:pt x="0" y="719"/>
                  </a:cubicBezTo>
                  <a:cubicBezTo>
                    <a:pt x="0" y="719"/>
                    <a:pt x="0" y="636"/>
                    <a:pt x="51" y="536"/>
                  </a:cubicBezTo>
                  <a:cubicBezTo>
                    <a:pt x="151" y="252"/>
                    <a:pt x="401" y="51"/>
                    <a:pt x="702" y="34"/>
                  </a:cubicBezTo>
                  <a:cubicBezTo>
                    <a:pt x="761" y="26"/>
                    <a:pt x="807" y="26"/>
                    <a:pt x="838" y="26"/>
                  </a:cubicBezTo>
                  <a:cubicBezTo>
                    <a:pt x="869" y="26"/>
                    <a:pt x="886" y="26"/>
                    <a:pt x="886" y="18"/>
                  </a:cubicBezTo>
                  <a:lnTo>
                    <a:pt x="836" y="18"/>
                  </a:lnTo>
                  <a:cubicBezTo>
                    <a:pt x="802" y="1"/>
                    <a:pt x="752" y="1"/>
                    <a:pt x="7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853;p60"/>
            <p:cNvSpPr/>
            <p:nvPr/>
          </p:nvSpPr>
          <p:spPr>
            <a:xfrm>
              <a:off x="2766265" y="2603035"/>
              <a:ext cx="23044" cy="1314"/>
            </a:xfrm>
            <a:custGeom>
              <a:avLst/>
              <a:gdLst/>
              <a:ahLst/>
              <a:cxnLst/>
              <a:rect l="l" t="t" r="r" b="b"/>
              <a:pathLst>
                <a:path w="719" h="41" extrusionOk="0">
                  <a:moveTo>
                    <a:pt x="0" y="1"/>
                  </a:moveTo>
                  <a:cubicBezTo>
                    <a:pt x="129" y="28"/>
                    <a:pt x="263" y="41"/>
                    <a:pt x="396" y="41"/>
                  </a:cubicBezTo>
                  <a:cubicBezTo>
                    <a:pt x="505" y="41"/>
                    <a:pt x="614" y="33"/>
                    <a:pt x="719" y="18"/>
                  </a:cubicBezTo>
                  <a:cubicBezTo>
                    <a:pt x="719" y="12"/>
                    <a:pt x="700" y="10"/>
                    <a:pt x="668" y="10"/>
                  </a:cubicBezTo>
                  <a:cubicBezTo>
                    <a:pt x="604" y="10"/>
                    <a:pt x="485" y="18"/>
                    <a:pt x="351" y="18"/>
                  </a:cubicBezTo>
                  <a:cubicBezTo>
                    <a:pt x="151" y="18"/>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854;p60"/>
            <p:cNvSpPr/>
            <p:nvPr/>
          </p:nvSpPr>
          <p:spPr>
            <a:xfrm>
              <a:off x="2802129" y="2603580"/>
              <a:ext cx="3269" cy="4455"/>
            </a:xfrm>
            <a:custGeom>
              <a:avLst/>
              <a:gdLst/>
              <a:ahLst/>
              <a:cxnLst/>
              <a:rect l="l" t="t" r="r" b="b"/>
              <a:pathLst>
                <a:path w="102" h="139" extrusionOk="0">
                  <a:moveTo>
                    <a:pt x="85" y="1"/>
                  </a:moveTo>
                  <a:cubicBezTo>
                    <a:pt x="85" y="1"/>
                    <a:pt x="51" y="17"/>
                    <a:pt x="34" y="67"/>
                  </a:cubicBezTo>
                  <a:cubicBezTo>
                    <a:pt x="1" y="101"/>
                    <a:pt x="18" y="134"/>
                    <a:pt x="18" y="134"/>
                  </a:cubicBezTo>
                  <a:cubicBezTo>
                    <a:pt x="21" y="137"/>
                    <a:pt x="23" y="139"/>
                    <a:pt x="25" y="139"/>
                  </a:cubicBezTo>
                  <a:cubicBezTo>
                    <a:pt x="35" y="139"/>
                    <a:pt x="37" y="109"/>
                    <a:pt x="51" y="67"/>
                  </a:cubicBezTo>
                  <a:cubicBezTo>
                    <a:pt x="68" y="34"/>
                    <a:pt x="101"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855;p60"/>
            <p:cNvSpPr/>
            <p:nvPr/>
          </p:nvSpPr>
          <p:spPr>
            <a:xfrm>
              <a:off x="2807513" y="2596401"/>
              <a:ext cx="3750" cy="3141"/>
            </a:xfrm>
            <a:custGeom>
              <a:avLst/>
              <a:gdLst/>
              <a:ahLst/>
              <a:cxnLst/>
              <a:rect l="l" t="t" r="r" b="b"/>
              <a:pathLst>
                <a:path w="117" h="98" extrusionOk="0">
                  <a:moveTo>
                    <a:pt x="97" y="1"/>
                  </a:moveTo>
                  <a:cubicBezTo>
                    <a:pt x="90" y="1"/>
                    <a:pt x="75" y="16"/>
                    <a:pt x="50" y="41"/>
                  </a:cubicBezTo>
                  <a:cubicBezTo>
                    <a:pt x="17" y="57"/>
                    <a:pt x="0" y="91"/>
                    <a:pt x="17" y="91"/>
                  </a:cubicBezTo>
                  <a:cubicBezTo>
                    <a:pt x="17" y="95"/>
                    <a:pt x="19" y="97"/>
                    <a:pt x="23" y="97"/>
                  </a:cubicBezTo>
                  <a:cubicBezTo>
                    <a:pt x="33" y="97"/>
                    <a:pt x="55" y="82"/>
                    <a:pt x="67" y="57"/>
                  </a:cubicBezTo>
                  <a:cubicBezTo>
                    <a:pt x="100" y="24"/>
                    <a:pt x="117" y="7"/>
                    <a:pt x="100" y="7"/>
                  </a:cubicBezTo>
                  <a:cubicBezTo>
                    <a:pt x="100" y="3"/>
                    <a:pt x="99" y="1"/>
                    <a:pt x="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856;p60"/>
            <p:cNvSpPr/>
            <p:nvPr/>
          </p:nvSpPr>
          <p:spPr>
            <a:xfrm>
              <a:off x="2814468" y="2592651"/>
              <a:ext cx="4840" cy="2083"/>
            </a:xfrm>
            <a:custGeom>
              <a:avLst/>
              <a:gdLst/>
              <a:ahLst/>
              <a:cxnLst/>
              <a:rect l="l" t="t" r="r" b="b"/>
              <a:pathLst>
                <a:path w="151" h="65" extrusionOk="0">
                  <a:moveTo>
                    <a:pt x="106" y="0"/>
                  </a:moveTo>
                  <a:cubicBezTo>
                    <a:pt x="95" y="0"/>
                    <a:pt x="82" y="2"/>
                    <a:pt x="67" y="7"/>
                  </a:cubicBezTo>
                  <a:cubicBezTo>
                    <a:pt x="34" y="24"/>
                    <a:pt x="0" y="57"/>
                    <a:pt x="17" y="57"/>
                  </a:cubicBezTo>
                  <a:cubicBezTo>
                    <a:pt x="17" y="62"/>
                    <a:pt x="20" y="64"/>
                    <a:pt x="25" y="64"/>
                  </a:cubicBezTo>
                  <a:cubicBezTo>
                    <a:pt x="37" y="64"/>
                    <a:pt x="60" y="53"/>
                    <a:pt x="84" y="41"/>
                  </a:cubicBezTo>
                  <a:cubicBezTo>
                    <a:pt x="117" y="24"/>
                    <a:pt x="151" y="24"/>
                    <a:pt x="151" y="24"/>
                  </a:cubicBezTo>
                  <a:cubicBezTo>
                    <a:pt x="151" y="12"/>
                    <a:pt x="134" y="0"/>
                    <a:pt x="1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857;p60"/>
            <p:cNvSpPr/>
            <p:nvPr/>
          </p:nvSpPr>
          <p:spPr>
            <a:xfrm>
              <a:off x="2823025" y="2591401"/>
              <a:ext cx="2724" cy="1506"/>
            </a:xfrm>
            <a:custGeom>
              <a:avLst/>
              <a:gdLst/>
              <a:ahLst/>
              <a:cxnLst/>
              <a:rect l="l" t="t" r="r" b="b"/>
              <a:pathLst>
                <a:path w="85" h="47" extrusionOk="0">
                  <a:moveTo>
                    <a:pt x="57" y="0"/>
                  </a:moveTo>
                  <a:cubicBezTo>
                    <a:pt x="51" y="0"/>
                    <a:pt x="42" y="5"/>
                    <a:pt x="34" y="13"/>
                  </a:cubicBezTo>
                  <a:cubicBezTo>
                    <a:pt x="17" y="13"/>
                    <a:pt x="1" y="30"/>
                    <a:pt x="1" y="46"/>
                  </a:cubicBezTo>
                  <a:lnTo>
                    <a:pt x="51" y="46"/>
                  </a:lnTo>
                  <a:cubicBezTo>
                    <a:pt x="67" y="30"/>
                    <a:pt x="84" y="13"/>
                    <a:pt x="67" y="13"/>
                  </a:cubicBezTo>
                  <a:cubicBezTo>
                    <a:pt x="67" y="5"/>
                    <a:pt x="63"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858;p60"/>
            <p:cNvSpPr/>
            <p:nvPr/>
          </p:nvSpPr>
          <p:spPr>
            <a:xfrm>
              <a:off x="2878151" y="2562332"/>
              <a:ext cx="132879" cy="82593"/>
            </a:xfrm>
            <a:custGeom>
              <a:avLst/>
              <a:gdLst/>
              <a:ahLst/>
              <a:cxnLst/>
              <a:rect l="l" t="t" r="r" b="b"/>
              <a:pathLst>
                <a:path w="4146" h="2577" extrusionOk="0">
                  <a:moveTo>
                    <a:pt x="3761" y="1"/>
                  </a:moveTo>
                  <a:lnTo>
                    <a:pt x="1505" y="1070"/>
                  </a:lnTo>
                  <a:lnTo>
                    <a:pt x="1622" y="1304"/>
                  </a:lnTo>
                  <a:cubicBezTo>
                    <a:pt x="1622" y="1304"/>
                    <a:pt x="0" y="2577"/>
                    <a:pt x="418" y="2577"/>
                  </a:cubicBezTo>
                  <a:cubicBezTo>
                    <a:pt x="428" y="2577"/>
                    <a:pt x="440" y="2576"/>
                    <a:pt x="453" y="2574"/>
                  </a:cubicBezTo>
                  <a:cubicBezTo>
                    <a:pt x="921" y="2491"/>
                    <a:pt x="3410" y="1187"/>
                    <a:pt x="4012" y="870"/>
                  </a:cubicBezTo>
                  <a:lnTo>
                    <a:pt x="4145" y="786"/>
                  </a:lnTo>
                  <a:lnTo>
                    <a:pt x="3761" y="1"/>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859;p60"/>
            <p:cNvSpPr/>
            <p:nvPr/>
          </p:nvSpPr>
          <p:spPr>
            <a:xfrm>
              <a:off x="2982602" y="2566626"/>
              <a:ext cx="27883" cy="32691"/>
            </a:xfrm>
            <a:custGeom>
              <a:avLst/>
              <a:gdLst/>
              <a:ahLst/>
              <a:cxnLst/>
              <a:rect l="l" t="t" r="r" b="b"/>
              <a:pathLst>
                <a:path w="870" h="1020" extrusionOk="0">
                  <a:moveTo>
                    <a:pt x="569" y="1"/>
                  </a:moveTo>
                  <a:cubicBezTo>
                    <a:pt x="368" y="67"/>
                    <a:pt x="218" y="218"/>
                    <a:pt x="118" y="418"/>
                  </a:cubicBezTo>
                  <a:cubicBezTo>
                    <a:pt x="34" y="602"/>
                    <a:pt x="1" y="819"/>
                    <a:pt x="68" y="1020"/>
                  </a:cubicBezTo>
                  <a:lnTo>
                    <a:pt x="870" y="619"/>
                  </a:lnTo>
                  <a:lnTo>
                    <a:pt x="569" y="1"/>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860;p60"/>
            <p:cNvSpPr/>
            <p:nvPr/>
          </p:nvSpPr>
          <p:spPr>
            <a:xfrm>
              <a:off x="2885683" y="2585920"/>
              <a:ext cx="125348" cy="59004"/>
            </a:xfrm>
            <a:custGeom>
              <a:avLst/>
              <a:gdLst/>
              <a:ahLst/>
              <a:cxnLst/>
              <a:rect l="l" t="t" r="r" b="b"/>
              <a:pathLst>
                <a:path w="3911" h="1841" extrusionOk="0">
                  <a:moveTo>
                    <a:pt x="3877" y="0"/>
                  </a:moveTo>
                  <a:lnTo>
                    <a:pt x="903" y="1454"/>
                  </a:lnTo>
                  <a:cubicBezTo>
                    <a:pt x="903" y="1454"/>
                    <a:pt x="737" y="1247"/>
                    <a:pt x="607" y="1247"/>
                  </a:cubicBezTo>
                  <a:cubicBezTo>
                    <a:pt x="593" y="1247"/>
                    <a:pt x="581" y="1249"/>
                    <a:pt x="569" y="1253"/>
                  </a:cubicBezTo>
                  <a:cubicBezTo>
                    <a:pt x="569" y="1253"/>
                    <a:pt x="0" y="1771"/>
                    <a:pt x="134" y="1838"/>
                  </a:cubicBezTo>
                  <a:cubicBezTo>
                    <a:pt x="138" y="1840"/>
                    <a:pt x="143" y="1841"/>
                    <a:pt x="150" y="1841"/>
                  </a:cubicBezTo>
                  <a:cubicBezTo>
                    <a:pt x="402" y="1841"/>
                    <a:pt x="2853" y="668"/>
                    <a:pt x="3910" y="50"/>
                  </a:cubicBezTo>
                  <a:lnTo>
                    <a:pt x="3877" y="0"/>
                  </a:lnTo>
                  <a:close/>
                </a:path>
              </a:pathLst>
            </a:custGeom>
            <a:solidFill>
              <a:srgbClr val="FFFFFF">
                <a:alpha val="5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861;p60"/>
            <p:cNvSpPr/>
            <p:nvPr/>
          </p:nvSpPr>
          <p:spPr>
            <a:xfrm>
              <a:off x="2889433" y="2585376"/>
              <a:ext cx="121598" cy="58395"/>
            </a:xfrm>
            <a:custGeom>
              <a:avLst/>
              <a:gdLst/>
              <a:ahLst/>
              <a:cxnLst/>
              <a:rect l="l" t="t" r="r" b="b"/>
              <a:pathLst>
                <a:path w="3794" h="1822" extrusionOk="0">
                  <a:moveTo>
                    <a:pt x="3793" y="0"/>
                  </a:moveTo>
                  <a:cubicBezTo>
                    <a:pt x="3793" y="0"/>
                    <a:pt x="3777" y="17"/>
                    <a:pt x="3760" y="17"/>
                  </a:cubicBezTo>
                  <a:lnTo>
                    <a:pt x="3643" y="67"/>
                  </a:lnTo>
                  <a:lnTo>
                    <a:pt x="3242" y="284"/>
                  </a:lnTo>
                  <a:cubicBezTo>
                    <a:pt x="2908" y="452"/>
                    <a:pt x="2440" y="685"/>
                    <a:pt x="1905" y="936"/>
                  </a:cubicBezTo>
                  <a:cubicBezTo>
                    <a:pt x="1387" y="1187"/>
                    <a:pt x="903" y="1404"/>
                    <a:pt x="552" y="1571"/>
                  </a:cubicBezTo>
                  <a:lnTo>
                    <a:pt x="151" y="1755"/>
                  </a:lnTo>
                  <a:lnTo>
                    <a:pt x="569" y="1588"/>
                  </a:lnTo>
                  <a:cubicBezTo>
                    <a:pt x="919" y="1437"/>
                    <a:pt x="1404" y="1220"/>
                    <a:pt x="1922" y="970"/>
                  </a:cubicBezTo>
                  <a:cubicBezTo>
                    <a:pt x="2457" y="719"/>
                    <a:pt x="2924" y="468"/>
                    <a:pt x="3259" y="301"/>
                  </a:cubicBezTo>
                  <a:lnTo>
                    <a:pt x="3660" y="84"/>
                  </a:lnTo>
                  <a:lnTo>
                    <a:pt x="3760" y="34"/>
                  </a:lnTo>
                  <a:cubicBezTo>
                    <a:pt x="3777" y="17"/>
                    <a:pt x="3793" y="17"/>
                    <a:pt x="3793" y="0"/>
                  </a:cubicBezTo>
                  <a:close/>
                  <a:moveTo>
                    <a:pt x="34" y="1805"/>
                  </a:moveTo>
                  <a:cubicBezTo>
                    <a:pt x="17" y="1805"/>
                    <a:pt x="17" y="1822"/>
                    <a:pt x="0" y="1822"/>
                  </a:cubicBezTo>
                  <a:cubicBezTo>
                    <a:pt x="17" y="1822"/>
                    <a:pt x="17" y="1822"/>
                    <a:pt x="34" y="1805"/>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862;p60"/>
            <p:cNvSpPr/>
            <p:nvPr/>
          </p:nvSpPr>
          <p:spPr>
            <a:xfrm>
              <a:off x="2903343" y="2625534"/>
              <a:ext cx="11826" cy="8077"/>
            </a:xfrm>
            <a:custGeom>
              <a:avLst/>
              <a:gdLst/>
              <a:ahLst/>
              <a:cxnLst/>
              <a:rect l="l" t="t" r="r" b="b"/>
              <a:pathLst>
                <a:path w="369" h="252" extrusionOk="0">
                  <a:moveTo>
                    <a:pt x="1" y="1"/>
                  </a:moveTo>
                  <a:cubicBezTo>
                    <a:pt x="68" y="34"/>
                    <a:pt x="135" y="51"/>
                    <a:pt x="201" y="101"/>
                  </a:cubicBezTo>
                  <a:cubicBezTo>
                    <a:pt x="268" y="134"/>
                    <a:pt x="318" y="201"/>
                    <a:pt x="368" y="251"/>
                  </a:cubicBezTo>
                  <a:cubicBezTo>
                    <a:pt x="318" y="101"/>
                    <a:pt x="15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863;p60"/>
            <p:cNvSpPr/>
            <p:nvPr/>
          </p:nvSpPr>
          <p:spPr>
            <a:xfrm>
              <a:off x="2924784" y="2608387"/>
              <a:ext cx="6987" cy="4487"/>
            </a:xfrm>
            <a:custGeom>
              <a:avLst/>
              <a:gdLst/>
              <a:ahLst/>
              <a:cxnLst/>
              <a:rect l="l" t="t" r="r" b="b"/>
              <a:pathLst>
                <a:path w="218" h="140" extrusionOk="0">
                  <a:moveTo>
                    <a:pt x="0" y="1"/>
                  </a:moveTo>
                  <a:cubicBezTo>
                    <a:pt x="0" y="18"/>
                    <a:pt x="34" y="51"/>
                    <a:pt x="100" y="84"/>
                  </a:cubicBezTo>
                  <a:cubicBezTo>
                    <a:pt x="141" y="112"/>
                    <a:pt x="182" y="139"/>
                    <a:pt x="196" y="139"/>
                  </a:cubicBezTo>
                  <a:cubicBezTo>
                    <a:pt x="199" y="139"/>
                    <a:pt x="201" y="138"/>
                    <a:pt x="201" y="135"/>
                  </a:cubicBezTo>
                  <a:cubicBezTo>
                    <a:pt x="217" y="135"/>
                    <a:pt x="167" y="101"/>
                    <a:pt x="117" y="68"/>
                  </a:cubicBezTo>
                  <a:cubicBezTo>
                    <a:pt x="50" y="18"/>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864;p60"/>
            <p:cNvSpPr/>
            <p:nvPr/>
          </p:nvSpPr>
          <p:spPr>
            <a:xfrm>
              <a:off x="2929047" y="2604958"/>
              <a:ext cx="7019" cy="2083"/>
            </a:xfrm>
            <a:custGeom>
              <a:avLst/>
              <a:gdLst/>
              <a:ahLst/>
              <a:cxnLst/>
              <a:rect l="l" t="t" r="r" b="b"/>
              <a:pathLst>
                <a:path w="219" h="65" extrusionOk="0">
                  <a:moveTo>
                    <a:pt x="26" y="1"/>
                  </a:moveTo>
                  <a:cubicBezTo>
                    <a:pt x="20" y="1"/>
                    <a:pt x="18" y="3"/>
                    <a:pt x="18" y="8"/>
                  </a:cubicBezTo>
                  <a:cubicBezTo>
                    <a:pt x="1" y="8"/>
                    <a:pt x="51" y="24"/>
                    <a:pt x="101" y="41"/>
                  </a:cubicBezTo>
                  <a:cubicBezTo>
                    <a:pt x="148" y="53"/>
                    <a:pt x="179" y="65"/>
                    <a:pt x="199" y="65"/>
                  </a:cubicBezTo>
                  <a:cubicBezTo>
                    <a:pt x="207" y="65"/>
                    <a:pt x="213" y="63"/>
                    <a:pt x="218" y="58"/>
                  </a:cubicBezTo>
                  <a:cubicBezTo>
                    <a:pt x="218" y="58"/>
                    <a:pt x="168" y="41"/>
                    <a:pt x="118" y="24"/>
                  </a:cubicBezTo>
                  <a:cubicBezTo>
                    <a:pt x="71" y="13"/>
                    <a:pt x="40"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865;p60"/>
            <p:cNvSpPr/>
            <p:nvPr/>
          </p:nvSpPr>
          <p:spPr>
            <a:xfrm>
              <a:off x="2928534" y="2598228"/>
              <a:ext cx="8045" cy="3782"/>
            </a:xfrm>
            <a:custGeom>
              <a:avLst/>
              <a:gdLst/>
              <a:ahLst/>
              <a:cxnLst/>
              <a:rect l="l" t="t" r="r" b="b"/>
              <a:pathLst>
                <a:path w="251" h="118" extrusionOk="0">
                  <a:moveTo>
                    <a:pt x="234" y="0"/>
                  </a:moveTo>
                  <a:lnTo>
                    <a:pt x="234" y="0"/>
                  </a:lnTo>
                  <a:cubicBezTo>
                    <a:pt x="201" y="17"/>
                    <a:pt x="151" y="17"/>
                    <a:pt x="117" y="51"/>
                  </a:cubicBezTo>
                  <a:cubicBezTo>
                    <a:pt x="50" y="84"/>
                    <a:pt x="0" y="117"/>
                    <a:pt x="0" y="117"/>
                  </a:cubicBezTo>
                  <a:cubicBezTo>
                    <a:pt x="50" y="117"/>
                    <a:pt x="100" y="101"/>
                    <a:pt x="134" y="84"/>
                  </a:cubicBezTo>
                  <a:cubicBezTo>
                    <a:pt x="201" y="51"/>
                    <a:pt x="251" y="17"/>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866;p60"/>
            <p:cNvSpPr/>
            <p:nvPr/>
          </p:nvSpPr>
          <p:spPr>
            <a:xfrm>
              <a:off x="2926931" y="2592875"/>
              <a:ext cx="8589" cy="4840"/>
            </a:xfrm>
            <a:custGeom>
              <a:avLst/>
              <a:gdLst/>
              <a:ahLst/>
              <a:cxnLst/>
              <a:rect l="l" t="t" r="r" b="b"/>
              <a:pathLst>
                <a:path w="268" h="151" extrusionOk="0">
                  <a:moveTo>
                    <a:pt x="251" y="0"/>
                  </a:moveTo>
                  <a:cubicBezTo>
                    <a:pt x="167" y="50"/>
                    <a:pt x="84" y="101"/>
                    <a:pt x="0" y="151"/>
                  </a:cubicBezTo>
                  <a:cubicBezTo>
                    <a:pt x="50" y="151"/>
                    <a:pt x="100" y="134"/>
                    <a:pt x="150" y="101"/>
                  </a:cubicBezTo>
                  <a:cubicBezTo>
                    <a:pt x="217" y="67"/>
                    <a:pt x="267" y="17"/>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867;p60"/>
            <p:cNvSpPr/>
            <p:nvPr/>
          </p:nvSpPr>
          <p:spPr>
            <a:xfrm>
              <a:off x="2910329" y="2604638"/>
              <a:ext cx="15544" cy="6698"/>
            </a:xfrm>
            <a:custGeom>
              <a:avLst/>
              <a:gdLst/>
              <a:ahLst/>
              <a:cxnLst/>
              <a:rect l="l" t="t" r="r" b="b"/>
              <a:pathLst>
                <a:path w="485" h="209" extrusionOk="0">
                  <a:moveTo>
                    <a:pt x="248" y="27"/>
                  </a:moveTo>
                  <a:cubicBezTo>
                    <a:pt x="288" y="27"/>
                    <a:pt x="332" y="39"/>
                    <a:pt x="368" y="51"/>
                  </a:cubicBezTo>
                  <a:cubicBezTo>
                    <a:pt x="390" y="62"/>
                    <a:pt x="420" y="81"/>
                    <a:pt x="447" y="107"/>
                  </a:cubicBezTo>
                  <a:lnTo>
                    <a:pt x="447" y="107"/>
                  </a:lnTo>
                  <a:cubicBezTo>
                    <a:pt x="422" y="118"/>
                    <a:pt x="385" y="135"/>
                    <a:pt x="334" y="151"/>
                  </a:cubicBezTo>
                  <a:cubicBezTo>
                    <a:pt x="284" y="151"/>
                    <a:pt x="234" y="168"/>
                    <a:pt x="167" y="168"/>
                  </a:cubicBezTo>
                  <a:cubicBezTo>
                    <a:pt x="134" y="185"/>
                    <a:pt x="100" y="185"/>
                    <a:pt x="67" y="185"/>
                  </a:cubicBezTo>
                  <a:cubicBezTo>
                    <a:pt x="34" y="168"/>
                    <a:pt x="17" y="151"/>
                    <a:pt x="34" y="118"/>
                  </a:cubicBezTo>
                  <a:cubicBezTo>
                    <a:pt x="67" y="68"/>
                    <a:pt x="134" y="34"/>
                    <a:pt x="201" y="34"/>
                  </a:cubicBezTo>
                  <a:cubicBezTo>
                    <a:pt x="215" y="29"/>
                    <a:pt x="231" y="27"/>
                    <a:pt x="248" y="27"/>
                  </a:cubicBezTo>
                  <a:close/>
                  <a:moveTo>
                    <a:pt x="239" y="0"/>
                  </a:moveTo>
                  <a:cubicBezTo>
                    <a:pt x="153" y="0"/>
                    <a:pt x="66" y="41"/>
                    <a:pt x="0" y="118"/>
                  </a:cubicBezTo>
                  <a:cubicBezTo>
                    <a:pt x="0" y="135"/>
                    <a:pt x="0" y="168"/>
                    <a:pt x="17" y="185"/>
                  </a:cubicBezTo>
                  <a:cubicBezTo>
                    <a:pt x="34" y="201"/>
                    <a:pt x="50" y="201"/>
                    <a:pt x="67" y="201"/>
                  </a:cubicBezTo>
                  <a:cubicBezTo>
                    <a:pt x="78" y="207"/>
                    <a:pt x="89" y="209"/>
                    <a:pt x="100" y="209"/>
                  </a:cubicBezTo>
                  <a:cubicBezTo>
                    <a:pt x="123" y="209"/>
                    <a:pt x="145" y="201"/>
                    <a:pt x="167" y="201"/>
                  </a:cubicBezTo>
                  <a:cubicBezTo>
                    <a:pt x="234" y="201"/>
                    <a:pt x="284" y="185"/>
                    <a:pt x="351" y="168"/>
                  </a:cubicBezTo>
                  <a:cubicBezTo>
                    <a:pt x="389" y="156"/>
                    <a:pt x="426" y="134"/>
                    <a:pt x="457" y="116"/>
                  </a:cubicBezTo>
                  <a:lnTo>
                    <a:pt x="457" y="116"/>
                  </a:lnTo>
                  <a:cubicBezTo>
                    <a:pt x="467" y="127"/>
                    <a:pt x="476" y="139"/>
                    <a:pt x="485" y="151"/>
                  </a:cubicBezTo>
                  <a:cubicBezTo>
                    <a:pt x="485" y="151"/>
                    <a:pt x="485" y="137"/>
                    <a:pt x="471" y="108"/>
                  </a:cubicBezTo>
                  <a:lnTo>
                    <a:pt x="471" y="108"/>
                  </a:lnTo>
                  <a:cubicBezTo>
                    <a:pt x="476" y="106"/>
                    <a:pt x="480" y="103"/>
                    <a:pt x="485" y="101"/>
                  </a:cubicBezTo>
                  <a:cubicBezTo>
                    <a:pt x="485" y="98"/>
                    <a:pt x="483" y="97"/>
                    <a:pt x="480" y="97"/>
                  </a:cubicBezTo>
                  <a:cubicBezTo>
                    <a:pt x="476" y="97"/>
                    <a:pt x="472" y="98"/>
                    <a:pt x="466" y="100"/>
                  </a:cubicBezTo>
                  <a:lnTo>
                    <a:pt x="466" y="100"/>
                  </a:lnTo>
                  <a:cubicBezTo>
                    <a:pt x="433" y="83"/>
                    <a:pt x="400" y="51"/>
                    <a:pt x="368" y="34"/>
                  </a:cubicBezTo>
                  <a:cubicBezTo>
                    <a:pt x="328" y="11"/>
                    <a:pt x="283" y="0"/>
                    <a:pt x="2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868;p60"/>
            <p:cNvSpPr/>
            <p:nvPr/>
          </p:nvSpPr>
          <p:spPr>
            <a:xfrm>
              <a:off x="2922092" y="2597170"/>
              <a:ext cx="5929" cy="11250"/>
            </a:xfrm>
            <a:custGeom>
              <a:avLst/>
              <a:gdLst/>
              <a:ahLst/>
              <a:cxnLst/>
              <a:rect l="l" t="t" r="r" b="b"/>
              <a:pathLst>
                <a:path w="185" h="351" extrusionOk="0">
                  <a:moveTo>
                    <a:pt x="101" y="0"/>
                  </a:moveTo>
                  <a:cubicBezTo>
                    <a:pt x="51" y="33"/>
                    <a:pt x="17" y="84"/>
                    <a:pt x="17" y="134"/>
                  </a:cubicBezTo>
                  <a:cubicBezTo>
                    <a:pt x="1" y="184"/>
                    <a:pt x="17" y="217"/>
                    <a:pt x="17" y="267"/>
                  </a:cubicBezTo>
                  <a:cubicBezTo>
                    <a:pt x="34" y="301"/>
                    <a:pt x="51" y="334"/>
                    <a:pt x="84" y="351"/>
                  </a:cubicBezTo>
                  <a:cubicBezTo>
                    <a:pt x="68" y="317"/>
                    <a:pt x="51" y="284"/>
                    <a:pt x="51" y="251"/>
                  </a:cubicBezTo>
                  <a:cubicBezTo>
                    <a:pt x="34" y="217"/>
                    <a:pt x="34" y="184"/>
                    <a:pt x="34" y="134"/>
                  </a:cubicBezTo>
                  <a:cubicBezTo>
                    <a:pt x="51" y="100"/>
                    <a:pt x="68" y="50"/>
                    <a:pt x="101" y="33"/>
                  </a:cubicBezTo>
                  <a:cubicBezTo>
                    <a:pt x="106" y="32"/>
                    <a:pt x="111" y="31"/>
                    <a:pt x="116" y="31"/>
                  </a:cubicBezTo>
                  <a:cubicBezTo>
                    <a:pt x="151" y="31"/>
                    <a:pt x="151" y="87"/>
                    <a:pt x="151" y="117"/>
                  </a:cubicBezTo>
                  <a:cubicBezTo>
                    <a:pt x="151" y="167"/>
                    <a:pt x="151" y="201"/>
                    <a:pt x="134" y="234"/>
                  </a:cubicBezTo>
                  <a:cubicBezTo>
                    <a:pt x="118" y="301"/>
                    <a:pt x="101" y="351"/>
                    <a:pt x="101" y="351"/>
                  </a:cubicBezTo>
                  <a:cubicBezTo>
                    <a:pt x="118" y="317"/>
                    <a:pt x="151" y="284"/>
                    <a:pt x="151" y="251"/>
                  </a:cubicBezTo>
                  <a:cubicBezTo>
                    <a:pt x="168" y="201"/>
                    <a:pt x="184" y="167"/>
                    <a:pt x="184" y="134"/>
                  </a:cubicBezTo>
                  <a:cubicBezTo>
                    <a:pt x="184" y="100"/>
                    <a:pt x="184" y="84"/>
                    <a:pt x="168" y="50"/>
                  </a:cubicBezTo>
                  <a:cubicBezTo>
                    <a:pt x="168" y="17"/>
                    <a:pt x="134"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869;p60"/>
            <p:cNvSpPr/>
            <p:nvPr/>
          </p:nvSpPr>
          <p:spPr>
            <a:xfrm>
              <a:off x="2981545" y="2566626"/>
              <a:ext cx="18781" cy="32178"/>
            </a:xfrm>
            <a:custGeom>
              <a:avLst/>
              <a:gdLst/>
              <a:ahLst/>
              <a:cxnLst/>
              <a:rect l="l" t="t" r="r" b="b"/>
              <a:pathLst>
                <a:path w="586" h="1004" extrusionOk="0">
                  <a:moveTo>
                    <a:pt x="535" y="1"/>
                  </a:moveTo>
                  <a:cubicBezTo>
                    <a:pt x="502" y="17"/>
                    <a:pt x="451" y="34"/>
                    <a:pt x="418" y="67"/>
                  </a:cubicBezTo>
                  <a:cubicBezTo>
                    <a:pt x="151" y="218"/>
                    <a:pt x="0" y="519"/>
                    <a:pt x="34" y="836"/>
                  </a:cubicBezTo>
                  <a:cubicBezTo>
                    <a:pt x="50" y="869"/>
                    <a:pt x="67" y="920"/>
                    <a:pt x="67" y="970"/>
                  </a:cubicBezTo>
                  <a:cubicBezTo>
                    <a:pt x="84" y="986"/>
                    <a:pt x="84" y="1003"/>
                    <a:pt x="101" y="1003"/>
                  </a:cubicBezTo>
                  <a:cubicBezTo>
                    <a:pt x="101" y="1003"/>
                    <a:pt x="67" y="936"/>
                    <a:pt x="67" y="836"/>
                  </a:cubicBezTo>
                  <a:cubicBezTo>
                    <a:pt x="34" y="535"/>
                    <a:pt x="167" y="235"/>
                    <a:pt x="418" y="84"/>
                  </a:cubicBezTo>
                  <a:cubicBezTo>
                    <a:pt x="518" y="17"/>
                    <a:pt x="585" y="1"/>
                    <a:pt x="5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870;p60"/>
            <p:cNvSpPr/>
            <p:nvPr/>
          </p:nvSpPr>
          <p:spPr>
            <a:xfrm>
              <a:off x="2951001" y="2596625"/>
              <a:ext cx="21474" cy="10192"/>
            </a:xfrm>
            <a:custGeom>
              <a:avLst/>
              <a:gdLst/>
              <a:ahLst/>
              <a:cxnLst/>
              <a:rect l="l" t="t" r="r" b="b"/>
              <a:pathLst>
                <a:path w="670" h="318" extrusionOk="0">
                  <a:moveTo>
                    <a:pt x="669" y="0"/>
                  </a:moveTo>
                  <a:cubicBezTo>
                    <a:pt x="653" y="0"/>
                    <a:pt x="519" y="84"/>
                    <a:pt x="335" y="167"/>
                  </a:cubicBezTo>
                  <a:cubicBezTo>
                    <a:pt x="168" y="251"/>
                    <a:pt x="1" y="318"/>
                    <a:pt x="18" y="318"/>
                  </a:cubicBezTo>
                  <a:cubicBezTo>
                    <a:pt x="252" y="251"/>
                    <a:pt x="469" y="151"/>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71;p60"/>
            <p:cNvSpPr/>
            <p:nvPr/>
          </p:nvSpPr>
          <p:spPr>
            <a:xfrm>
              <a:off x="2985294" y="2590183"/>
              <a:ext cx="1635" cy="4872"/>
            </a:xfrm>
            <a:custGeom>
              <a:avLst/>
              <a:gdLst/>
              <a:ahLst/>
              <a:cxnLst/>
              <a:rect l="l" t="t" r="r" b="b"/>
              <a:pathLst>
                <a:path w="51" h="152" extrusionOk="0">
                  <a:moveTo>
                    <a:pt x="34" y="1"/>
                  </a:moveTo>
                  <a:cubicBezTo>
                    <a:pt x="34" y="1"/>
                    <a:pt x="0" y="34"/>
                    <a:pt x="17" y="68"/>
                  </a:cubicBezTo>
                  <a:cubicBezTo>
                    <a:pt x="17" y="118"/>
                    <a:pt x="34" y="151"/>
                    <a:pt x="34" y="151"/>
                  </a:cubicBezTo>
                  <a:cubicBezTo>
                    <a:pt x="50" y="151"/>
                    <a:pt x="34" y="118"/>
                    <a:pt x="34" y="68"/>
                  </a:cubicBezTo>
                  <a:cubicBezTo>
                    <a:pt x="34" y="34"/>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72;p60"/>
            <p:cNvSpPr/>
            <p:nvPr/>
          </p:nvSpPr>
          <p:spPr>
            <a:xfrm>
              <a:off x="2986897" y="2580953"/>
              <a:ext cx="2179" cy="3910"/>
            </a:xfrm>
            <a:custGeom>
              <a:avLst/>
              <a:gdLst/>
              <a:ahLst/>
              <a:cxnLst/>
              <a:rect l="l" t="t" r="r" b="b"/>
              <a:pathLst>
                <a:path w="68" h="122" extrusionOk="0">
                  <a:moveTo>
                    <a:pt x="49" y="0"/>
                  </a:moveTo>
                  <a:cubicBezTo>
                    <a:pt x="44" y="0"/>
                    <a:pt x="31" y="28"/>
                    <a:pt x="17" y="55"/>
                  </a:cubicBezTo>
                  <a:cubicBezTo>
                    <a:pt x="0" y="88"/>
                    <a:pt x="0" y="122"/>
                    <a:pt x="0" y="122"/>
                  </a:cubicBezTo>
                  <a:cubicBezTo>
                    <a:pt x="17" y="122"/>
                    <a:pt x="34" y="105"/>
                    <a:pt x="51" y="72"/>
                  </a:cubicBezTo>
                  <a:cubicBezTo>
                    <a:pt x="51" y="38"/>
                    <a:pt x="67" y="5"/>
                    <a:pt x="51" y="5"/>
                  </a:cubicBezTo>
                  <a:cubicBezTo>
                    <a:pt x="51" y="2"/>
                    <a:pt x="50" y="0"/>
                    <a:pt x="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73;p60"/>
            <p:cNvSpPr/>
            <p:nvPr/>
          </p:nvSpPr>
          <p:spPr>
            <a:xfrm>
              <a:off x="2991192" y="2574126"/>
              <a:ext cx="3782" cy="3397"/>
            </a:xfrm>
            <a:custGeom>
              <a:avLst/>
              <a:gdLst/>
              <a:ahLst/>
              <a:cxnLst/>
              <a:rect l="l" t="t" r="r" b="b"/>
              <a:pathLst>
                <a:path w="118" h="106" extrusionOk="0">
                  <a:moveTo>
                    <a:pt x="117" y="1"/>
                  </a:moveTo>
                  <a:cubicBezTo>
                    <a:pt x="100" y="1"/>
                    <a:pt x="67" y="1"/>
                    <a:pt x="34" y="34"/>
                  </a:cubicBezTo>
                  <a:cubicBezTo>
                    <a:pt x="0" y="67"/>
                    <a:pt x="0" y="101"/>
                    <a:pt x="0" y="101"/>
                  </a:cubicBezTo>
                  <a:cubicBezTo>
                    <a:pt x="3" y="104"/>
                    <a:pt x="6" y="105"/>
                    <a:pt x="9" y="105"/>
                  </a:cubicBezTo>
                  <a:cubicBezTo>
                    <a:pt x="23" y="105"/>
                    <a:pt x="37" y="78"/>
                    <a:pt x="50" y="51"/>
                  </a:cubicBezTo>
                  <a:cubicBezTo>
                    <a:pt x="84" y="34"/>
                    <a:pt x="117" y="17"/>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74;p60"/>
            <p:cNvSpPr/>
            <p:nvPr/>
          </p:nvSpPr>
          <p:spPr>
            <a:xfrm>
              <a:off x="2997602" y="2570152"/>
              <a:ext cx="2179" cy="2083"/>
            </a:xfrm>
            <a:custGeom>
              <a:avLst/>
              <a:gdLst/>
              <a:ahLst/>
              <a:cxnLst/>
              <a:rect l="l" t="t" r="r" b="b"/>
              <a:pathLst>
                <a:path w="68" h="65" extrusionOk="0">
                  <a:moveTo>
                    <a:pt x="47" y="1"/>
                  </a:moveTo>
                  <a:cubicBezTo>
                    <a:pt x="41" y="1"/>
                    <a:pt x="29" y="12"/>
                    <a:pt x="17" y="24"/>
                  </a:cubicBezTo>
                  <a:cubicBezTo>
                    <a:pt x="1" y="41"/>
                    <a:pt x="1" y="58"/>
                    <a:pt x="1" y="58"/>
                  </a:cubicBezTo>
                  <a:cubicBezTo>
                    <a:pt x="1" y="63"/>
                    <a:pt x="2" y="65"/>
                    <a:pt x="4" y="65"/>
                  </a:cubicBezTo>
                  <a:cubicBezTo>
                    <a:pt x="10" y="65"/>
                    <a:pt x="22" y="53"/>
                    <a:pt x="34" y="41"/>
                  </a:cubicBezTo>
                  <a:cubicBezTo>
                    <a:pt x="51" y="24"/>
                    <a:pt x="67" y="8"/>
                    <a:pt x="51" y="8"/>
                  </a:cubicBezTo>
                  <a:cubicBezTo>
                    <a:pt x="51" y="3"/>
                    <a:pt x="49"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75;p60"/>
            <p:cNvSpPr/>
            <p:nvPr/>
          </p:nvSpPr>
          <p:spPr>
            <a:xfrm>
              <a:off x="2648449" y="1526476"/>
              <a:ext cx="352390" cy="780033"/>
            </a:xfrm>
            <a:custGeom>
              <a:avLst/>
              <a:gdLst/>
              <a:ahLst/>
              <a:cxnLst/>
              <a:rect l="l" t="t" r="r" b="b"/>
              <a:pathLst>
                <a:path w="10995" h="24338" extrusionOk="0">
                  <a:moveTo>
                    <a:pt x="5977" y="0"/>
                  </a:moveTo>
                  <a:cubicBezTo>
                    <a:pt x="5917" y="0"/>
                    <a:pt x="5858" y="2"/>
                    <a:pt x="5798" y="7"/>
                  </a:cubicBezTo>
                  <a:lnTo>
                    <a:pt x="3676" y="140"/>
                  </a:lnTo>
                  <a:cubicBezTo>
                    <a:pt x="3676" y="140"/>
                    <a:pt x="3624" y="129"/>
                    <a:pt x="3524" y="129"/>
                  </a:cubicBezTo>
                  <a:cubicBezTo>
                    <a:pt x="3179" y="129"/>
                    <a:pt x="2276" y="260"/>
                    <a:pt x="1070" y="1427"/>
                  </a:cubicBezTo>
                  <a:lnTo>
                    <a:pt x="1" y="2413"/>
                  </a:lnTo>
                  <a:lnTo>
                    <a:pt x="1354" y="4986"/>
                  </a:lnTo>
                  <a:lnTo>
                    <a:pt x="1421" y="6139"/>
                  </a:lnTo>
                  <a:lnTo>
                    <a:pt x="2390" y="9313"/>
                  </a:lnTo>
                  <a:lnTo>
                    <a:pt x="2123" y="10717"/>
                  </a:lnTo>
                  <a:cubicBezTo>
                    <a:pt x="2022" y="11786"/>
                    <a:pt x="585" y="24017"/>
                    <a:pt x="786" y="24201"/>
                  </a:cubicBezTo>
                  <a:cubicBezTo>
                    <a:pt x="800" y="24215"/>
                    <a:pt x="826" y="24222"/>
                    <a:pt x="864" y="24222"/>
                  </a:cubicBezTo>
                  <a:cubicBezTo>
                    <a:pt x="1288" y="24222"/>
                    <a:pt x="3120" y="23382"/>
                    <a:pt x="4146" y="23382"/>
                  </a:cubicBezTo>
                  <a:cubicBezTo>
                    <a:pt x="4380" y="23382"/>
                    <a:pt x="4572" y="23426"/>
                    <a:pt x="4696" y="23532"/>
                  </a:cubicBezTo>
                  <a:cubicBezTo>
                    <a:pt x="5255" y="24001"/>
                    <a:pt x="6260" y="24337"/>
                    <a:pt x="7072" y="24337"/>
                  </a:cubicBezTo>
                  <a:cubicBezTo>
                    <a:pt x="7303" y="24337"/>
                    <a:pt x="7518" y="24310"/>
                    <a:pt x="7703" y="24251"/>
                  </a:cubicBezTo>
                  <a:cubicBezTo>
                    <a:pt x="8320" y="24049"/>
                    <a:pt x="9173" y="23071"/>
                    <a:pt x="10085" y="23071"/>
                  </a:cubicBezTo>
                  <a:cubicBezTo>
                    <a:pt x="10384" y="23071"/>
                    <a:pt x="10689" y="23176"/>
                    <a:pt x="10995" y="23449"/>
                  </a:cubicBezTo>
                  <a:cubicBezTo>
                    <a:pt x="10995" y="23449"/>
                    <a:pt x="10594" y="12605"/>
                    <a:pt x="7987" y="8896"/>
                  </a:cubicBezTo>
                  <a:cubicBezTo>
                    <a:pt x="6935" y="7091"/>
                    <a:pt x="6667" y="7292"/>
                    <a:pt x="7018" y="6239"/>
                  </a:cubicBezTo>
                  <a:lnTo>
                    <a:pt x="8054" y="2814"/>
                  </a:lnTo>
                  <a:lnTo>
                    <a:pt x="7620" y="658"/>
                  </a:lnTo>
                  <a:cubicBezTo>
                    <a:pt x="7178" y="232"/>
                    <a:pt x="6584" y="0"/>
                    <a:pt x="59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76;p60"/>
            <p:cNvSpPr/>
            <p:nvPr/>
          </p:nvSpPr>
          <p:spPr>
            <a:xfrm>
              <a:off x="2806968" y="1530963"/>
              <a:ext cx="130700" cy="147302"/>
            </a:xfrm>
            <a:custGeom>
              <a:avLst/>
              <a:gdLst/>
              <a:ahLst/>
              <a:cxnLst/>
              <a:rect l="l" t="t" r="r" b="b"/>
              <a:pathLst>
                <a:path w="4078" h="4596" extrusionOk="0">
                  <a:moveTo>
                    <a:pt x="1855" y="0"/>
                  </a:moveTo>
                  <a:lnTo>
                    <a:pt x="0" y="3409"/>
                  </a:lnTo>
                  <a:lnTo>
                    <a:pt x="2523" y="4595"/>
                  </a:lnTo>
                  <a:cubicBezTo>
                    <a:pt x="2523" y="4595"/>
                    <a:pt x="3593" y="2974"/>
                    <a:pt x="3760" y="2189"/>
                  </a:cubicBezTo>
                  <a:cubicBezTo>
                    <a:pt x="4077" y="602"/>
                    <a:pt x="1855"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77;p60"/>
            <p:cNvSpPr/>
            <p:nvPr/>
          </p:nvSpPr>
          <p:spPr>
            <a:xfrm>
              <a:off x="2703607" y="1827970"/>
              <a:ext cx="119450" cy="199095"/>
            </a:xfrm>
            <a:custGeom>
              <a:avLst/>
              <a:gdLst/>
              <a:ahLst/>
              <a:cxnLst/>
              <a:rect l="l" t="t" r="r" b="b"/>
              <a:pathLst>
                <a:path w="3727" h="6212" extrusionOk="0">
                  <a:moveTo>
                    <a:pt x="579" y="535"/>
                  </a:moveTo>
                  <a:lnTo>
                    <a:pt x="569" y="541"/>
                  </a:lnTo>
                  <a:cubicBezTo>
                    <a:pt x="569" y="542"/>
                    <a:pt x="569" y="543"/>
                    <a:pt x="569" y="544"/>
                  </a:cubicBezTo>
                  <a:lnTo>
                    <a:pt x="569" y="544"/>
                  </a:lnTo>
                  <a:cubicBezTo>
                    <a:pt x="572" y="541"/>
                    <a:pt x="576" y="538"/>
                    <a:pt x="579" y="535"/>
                  </a:cubicBezTo>
                  <a:close/>
                  <a:moveTo>
                    <a:pt x="569" y="544"/>
                  </a:moveTo>
                  <a:lnTo>
                    <a:pt x="569" y="544"/>
                  </a:lnTo>
                  <a:cubicBezTo>
                    <a:pt x="563" y="549"/>
                    <a:pt x="557" y="553"/>
                    <a:pt x="552" y="558"/>
                  </a:cubicBezTo>
                  <a:cubicBezTo>
                    <a:pt x="552" y="558"/>
                    <a:pt x="567" y="558"/>
                    <a:pt x="569" y="544"/>
                  </a:cubicBezTo>
                  <a:close/>
                  <a:moveTo>
                    <a:pt x="1" y="4969"/>
                  </a:moveTo>
                  <a:cubicBezTo>
                    <a:pt x="1" y="4977"/>
                    <a:pt x="4" y="4981"/>
                    <a:pt x="8" y="4983"/>
                  </a:cubicBezTo>
                  <a:lnTo>
                    <a:pt x="8" y="4983"/>
                  </a:lnTo>
                  <a:cubicBezTo>
                    <a:pt x="3" y="4978"/>
                    <a:pt x="1" y="4974"/>
                    <a:pt x="1" y="4969"/>
                  </a:cubicBezTo>
                  <a:close/>
                  <a:moveTo>
                    <a:pt x="1976" y="0"/>
                  </a:moveTo>
                  <a:cubicBezTo>
                    <a:pt x="1600" y="0"/>
                    <a:pt x="1241" y="101"/>
                    <a:pt x="920" y="291"/>
                  </a:cubicBezTo>
                  <a:cubicBezTo>
                    <a:pt x="796" y="368"/>
                    <a:pt x="687" y="445"/>
                    <a:pt x="579" y="535"/>
                  </a:cubicBezTo>
                  <a:lnTo>
                    <a:pt x="579" y="535"/>
                  </a:lnTo>
                  <a:lnTo>
                    <a:pt x="652" y="491"/>
                  </a:lnTo>
                  <a:cubicBezTo>
                    <a:pt x="736" y="441"/>
                    <a:pt x="836" y="374"/>
                    <a:pt x="936" y="324"/>
                  </a:cubicBezTo>
                  <a:cubicBezTo>
                    <a:pt x="1277" y="138"/>
                    <a:pt x="1662" y="38"/>
                    <a:pt x="2049" y="38"/>
                  </a:cubicBezTo>
                  <a:cubicBezTo>
                    <a:pt x="2079" y="38"/>
                    <a:pt x="2109" y="39"/>
                    <a:pt x="2139" y="40"/>
                  </a:cubicBezTo>
                  <a:cubicBezTo>
                    <a:pt x="2423" y="57"/>
                    <a:pt x="2691" y="140"/>
                    <a:pt x="2941" y="291"/>
                  </a:cubicBezTo>
                  <a:cubicBezTo>
                    <a:pt x="3225" y="458"/>
                    <a:pt x="3443" y="725"/>
                    <a:pt x="3560" y="1026"/>
                  </a:cubicBezTo>
                  <a:cubicBezTo>
                    <a:pt x="3626" y="1193"/>
                    <a:pt x="3660" y="1360"/>
                    <a:pt x="3643" y="1527"/>
                  </a:cubicBezTo>
                  <a:cubicBezTo>
                    <a:pt x="3626" y="1711"/>
                    <a:pt x="3576" y="1895"/>
                    <a:pt x="3493" y="2062"/>
                  </a:cubicBezTo>
                  <a:cubicBezTo>
                    <a:pt x="3309" y="2379"/>
                    <a:pt x="3025" y="2680"/>
                    <a:pt x="2841" y="3031"/>
                  </a:cubicBezTo>
                  <a:cubicBezTo>
                    <a:pt x="2741" y="3215"/>
                    <a:pt x="2674" y="3415"/>
                    <a:pt x="2657" y="3616"/>
                  </a:cubicBezTo>
                  <a:cubicBezTo>
                    <a:pt x="2641" y="3816"/>
                    <a:pt x="2641" y="4000"/>
                    <a:pt x="2657" y="4200"/>
                  </a:cubicBezTo>
                  <a:cubicBezTo>
                    <a:pt x="2707" y="4568"/>
                    <a:pt x="2707" y="4919"/>
                    <a:pt x="2657" y="5286"/>
                  </a:cubicBezTo>
                  <a:cubicBezTo>
                    <a:pt x="2624" y="5454"/>
                    <a:pt x="2557" y="5604"/>
                    <a:pt x="2473" y="5754"/>
                  </a:cubicBezTo>
                  <a:cubicBezTo>
                    <a:pt x="2390" y="5888"/>
                    <a:pt x="2290" y="6005"/>
                    <a:pt x="2139" y="6072"/>
                  </a:cubicBezTo>
                  <a:cubicBezTo>
                    <a:pt x="2042" y="6127"/>
                    <a:pt x="1923" y="6160"/>
                    <a:pt x="1799" y="6160"/>
                  </a:cubicBezTo>
                  <a:cubicBezTo>
                    <a:pt x="1773" y="6160"/>
                    <a:pt x="1747" y="6158"/>
                    <a:pt x="1722" y="6155"/>
                  </a:cubicBezTo>
                  <a:cubicBezTo>
                    <a:pt x="1588" y="6122"/>
                    <a:pt x="1471" y="6088"/>
                    <a:pt x="1354" y="6005"/>
                  </a:cubicBezTo>
                  <a:cubicBezTo>
                    <a:pt x="1153" y="5871"/>
                    <a:pt x="970" y="5721"/>
                    <a:pt x="803" y="5554"/>
                  </a:cubicBezTo>
                  <a:cubicBezTo>
                    <a:pt x="669" y="5437"/>
                    <a:pt x="535" y="5320"/>
                    <a:pt x="402" y="5203"/>
                  </a:cubicBezTo>
                  <a:cubicBezTo>
                    <a:pt x="301" y="5136"/>
                    <a:pt x="201" y="5069"/>
                    <a:pt x="101" y="5019"/>
                  </a:cubicBezTo>
                  <a:cubicBezTo>
                    <a:pt x="84" y="5002"/>
                    <a:pt x="51" y="5002"/>
                    <a:pt x="17" y="4986"/>
                  </a:cubicBezTo>
                  <a:cubicBezTo>
                    <a:pt x="17" y="4986"/>
                    <a:pt x="13" y="4986"/>
                    <a:pt x="8" y="4983"/>
                  </a:cubicBezTo>
                  <a:lnTo>
                    <a:pt x="8" y="4983"/>
                  </a:lnTo>
                  <a:cubicBezTo>
                    <a:pt x="22" y="4996"/>
                    <a:pt x="53" y="5012"/>
                    <a:pt x="101" y="5036"/>
                  </a:cubicBezTo>
                  <a:cubicBezTo>
                    <a:pt x="201" y="5086"/>
                    <a:pt x="285" y="5153"/>
                    <a:pt x="385" y="5220"/>
                  </a:cubicBezTo>
                  <a:cubicBezTo>
                    <a:pt x="519" y="5337"/>
                    <a:pt x="652" y="5454"/>
                    <a:pt x="786" y="5587"/>
                  </a:cubicBezTo>
                  <a:cubicBezTo>
                    <a:pt x="936" y="5754"/>
                    <a:pt x="1120" y="5921"/>
                    <a:pt x="1321" y="6055"/>
                  </a:cubicBezTo>
                  <a:cubicBezTo>
                    <a:pt x="1438" y="6122"/>
                    <a:pt x="1571" y="6172"/>
                    <a:pt x="1722" y="6205"/>
                  </a:cubicBezTo>
                  <a:cubicBezTo>
                    <a:pt x="1755" y="6209"/>
                    <a:pt x="1790" y="6211"/>
                    <a:pt x="1825" y="6211"/>
                  </a:cubicBezTo>
                  <a:cubicBezTo>
                    <a:pt x="1945" y="6211"/>
                    <a:pt x="2069" y="6187"/>
                    <a:pt x="2173" y="6122"/>
                  </a:cubicBezTo>
                  <a:cubicBezTo>
                    <a:pt x="2323" y="6038"/>
                    <a:pt x="2440" y="5921"/>
                    <a:pt x="2524" y="5788"/>
                  </a:cubicBezTo>
                  <a:cubicBezTo>
                    <a:pt x="2624" y="5637"/>
                    <a:pt x="2674" y="5470"/>
                    <a:pt x="2724" y="5303"/>
                  </a:cubicBezTo>
                  <a:cubicBezTo>
                    <a:pt x="2774" y="4936"/>
                    <a:pt x="2774" y="4568"/>
                    <a:pt x="2724" y="4200"/>
                  </a:cubicBezTo>
                  <a:cubicBezTo>
                    <a:pt x="2657" y="3816"/>
                    <a:pt x="2724" y="3415"/>
                    <a:pt x="2891" y="3064"/>
                  </a:cubicBezTo>
                  <a:cubicBezTo>
                    <a:pt x="3092" y="2713"/>
                    <a:pt x="3359" y="2429"/>
                    <a:pt x="3543" y="2078"/>
                  </a:cubicBezTo>
                  <a:cubicBezTo>
                    <a:pt x="3643" y="1911"/>
                    <a:pt x="3693" y="1728"/>
                    <a:pt x="3710" y="1544"/>
                  </a:cubicBezTo>
                  <a:cubicBezTo>
                    <a:pt x="3727" y="1360"/>
                    <a:pt x="3693" y="1176"/>
                    <a:pt x="3626" y="1009"/>
                  </a:cubicBezTo>
                  <a:cubicBezTo>
                    <a:pt x="3493" y="692"/>
                    <a:pt x="3259" y="424"/>
                    <a:pt x="2975" y="241"/>
                  </a:cubicBezTo>
                  <a:cubicBezTo>
                    <a:pt x="2724" y="90"/>
                    <a:pt x="2423" y="7"/>
                    <a:pt x="2139" y="7"/>
                  </a:cubicBezTo>
                  <a:cubicBezTo>
                    <a:pt x="2085" y="2"/>
                    <a:pt x="2030" y="0"/>
                    <a:pt x="19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78;p60"/>
            <p:cNvSpPr/>
            <p:nvPr/>
          </p:nvSpPr>
          <p:spPr>
            <a:xfrm>
              <a:off x="2827833" y="1916524"/>
              <a:ext cx="160154" cy="261368"/>
            </a:xfrm>
            <a:custGeom>
              <a:avLst/>
              <a:gdLst/>
              <a:ahLst/>
              <a:cxnLst/>
              <a:rect l="l" t="t" r="r" b="b"/>
              <a:pathLst>
                <a:path w="4997" h="8155" extrusionOk="0">
                  <a:moveTo>
                    <a:pt x="3526" y="1"/>
                  </a:moveTo>
                  <a:cubicBezTo>
                    <a:pt x="3393" y="17"/>
                    <a:pt x="3259" y="51"/>
                    <a:pt x="3142" y="84"/>
                  </a:cubicBezTo>
                  <a:cubicBezTo>
                    <a:pt x="2942" y="151"/>
                    <a:pt x="2741" y="251"/>
                    <a:pt x="2574" y="368"/>
                  </a:cubicBezTo>
                  <a:cubicBezTo>
                    <a:pt x="2056" y="752"/>
                    <a:pt x="1755" y="1337"/>
                    <a:pt x="1772" y="1972"/>
                  </a:cubicBezTo>
                  <a:cubicBezTo>
                    <a:pt x="1772" y="2356"/>
                    <a:pt x="1755" y="2741"/>
                    <a:pt x="1705" y="3125"/>
                  </a:cubicBezTo>
                  <a:cubicBezTo>
                    <a:pt x="1655" y="3325"/>
                    <a:pt x="1572" y="3526"/>
                    <a:pt x="1455" y="3676"/>
                  </a:cubicBezTo>
                  <a:cubicBezTo>
                    <a:pt x="1304" y="3843"/>
                    <a:pt x="1154" y="3994"/>
                    <a:pt x="970" y="4128"/>
                  </a:cubicBezTo>
                  <a:cubicBezTo>
                    <a:pt x="803" y="4261"/>
                    <a:pt x="619" y="4412"/>
                    <a:pt x="469" y="4579"/>
                  </a:cubicBezTo>
                  <a:cubicBezTo>
                    <a:pt x="302" y="4762"/>
                    <a:pt x="201" y="4963"/>
                    <a:pt x="135" y="5197"/>
                  </a:cubicBezTo>
                  <a:cubicBezTo>
                    <a:pt x="1" y="5648"/>
                    <a:pt x="51" y="6133"/>
                    <a:pt x="235" y="6567"/>
                  </a:cubicBezTo>
                  <a:cubicBezTo>
                    <a:pt x="419" y="6968"/>
                    <a:pt x="703" y="7302"/>
                    <a:pt x="1070" y="7536"/>
                  </a:cubicBezTo>
                  <a:cubicBezTo>
                    <a:pt x="1404" y="7753"/>
                    <a:pt x="1755" y="7920"/>
                    <a:pt x="2140" y="8021"/>
                  </a:cubicBezTo>
                  <a:cubicBezTo>
                    <a:pt x="2474" y="8104"/>
                    <a:pt x="2808" y="8138"/>
                    <a:pt x="3142" y="8154"/>
                  </a:cubicBezTo>
                  <a:cubicBezTo>
                    <a:pt x="3627" y="8154"/>
                    <a:pt x="4128" y="8121"/>
                    <a:pt x="4613" y="8054"/>
                  </a:cubicBezTo>
                  <a:cubicBezTo>
                    <a:pt x="4780" y="8037"/>
                    <a:pt x="4913" y="8004"/>
                    <a:pt x="4997" y="7987"/>
                  </a:cubicBezTo>
                  <a:lnTo>
                    <a:pt x="4997" y="7987"/>
                  </a:lnTo>
                  <a:lnTo>
                    <a:pt x="4596" y="8021"/>
                  </a:lnTo>
                  <a:cubicBezTo>
                    <a:pt x="4194" y="8076"/>
                    <a:pt x="3793" y="8108"/>
                    <a:pt x="3392" y="8108"/>
                  </a:cubicBezTo>
                  <a:cubicBezTo>
                    <a:pt x="3308" y="8108"/>
                    <a:pt x="3225" y="8107"/>
                    <a:pt x="3142" y="8104"/>
                  </a:cubicBezTo>
                  <a:cubicBezTo>
                    <a:pt x="2808" y="8087"/>
                    <a:pt x="2474" y="8037"/>
                    <a:pt x="2156" y="7954"/>
                  </a:cubicBezTo>
                  <a:cubicBezTo>
                    <a:pt x="1772" y="7870"/>
                    <a:pt x="1421" y="7703"/>
                    <a:pt x="1104" y="7486"/>
                  </a:cubicBezTo>
                  <a:cubicBezTo>
                    <a:pt x="753" y="7252"/>
                    <a:pt x="469" y="6918"/>
                    <a:pt x="302" y="6534"/>
                  </a:cubicBezTo>
                  <a:cubicBezTo>
                    <a:pt x="118" y="6116"/>
                    <a:pt x="85" y="5665"/>
                    <a:pt x="185" y="5214"/>
                  </a:cubicBezTo>
                  <a:cubicBezTo>
                    <a:pt x="252" y="4996"/>
                    <a:pt x="369" y="4796"/>
                    <a:pt x="519" y="4629"/>
                  </a:cubicBezTo>
                  <a:cubicBezTo>
                    <a:pt x="669" y="4462"/>
                    <a:pt x="836" y="4311"/>
                    <a:pt x="1020" y="4178"/>
                  </a:cubicBezTo>
                  <a:cubicBezTo>
                    <a:pt x="1204" y="4044"/>
                    <a:pt x="1354" y="3894"/>
                    <a:pt x="1505" y="3727"/>
                  </a:cubicBezTo>
                  <a:cubicBezTo>
                    <a:pt x="1638" y="3543"/>
                    <a:pt x="1722" y="3359"/>
                    <a:pt x="1772" y="3142"/>
                  </a:cubicBezTo>
                  <a:cubicBezTo>
                    <a:pt x="1822" y="2757"/>
                    <a:pt x="1839" y="2373"/>
                    <a:pt x="1822" y="1972"/>
                  </a:cubicBezTo>
                  <a:cubicBezTo>
                    <a:pt x="1805" y="1354"/>
                    <a:pt x="2106" y="769"/>
                    <a:pt x="2608" y="402"/>
                  </a:cubicBezTo>
                  <a:cubicBezTo>
                    <a:pt x="2758" y="285"/>
                    <a:pt x="2958" y="184"/>
                    <a:pt x="3142" y="117"/>
                  </a:cubicBezTo>
                  <a:cubicBezTo>
                    <a:pt x="3326" y="51"/>
                    <a:pt x="3493" y="17"/>
                    <a:pt x="3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79;p60"/>
            <p:cNvSpPr/>
            <p:nvPr/>
          </p:nvSpPr>
          <p:spPr>
            <a:xfrm>
              <a:off x="2680595" y="2183533"/>
              <a:ext cx="118906" cy="93426"/>
            </a:xfrm>
            <a:custGeom>
              <a:avLst/>
              <a:gdLst/>
              <a:ahLst/>
              <a:cxnLst/>
              <a:rect l="l" t="t" r="r" b="b"/>
              <a:pathLst>
                <a:path w="3710" h="2915" extrusionOk="0">
                  <a:moveTo>
                    <a:pt x="962" y="0"/>
                  </a:moveTo>
                  <a:cubicBezTo>
                    <a:pt x="869" y="0"/>
                    <a:pt x="776" y="8"/>
                    <a:pt x="685" y="24"/>
                  </a:cubicBezTo>
                  <a:cubicBezTo>
                    <a:pt x="485" y="74"/>
                    <a:pt x="301" y="157"/>
                    <a:pt x="150" y="274"/>
                  </a:cubicBezTo>
                  <a:cubicBezTo>
                    <a:pt x="117" y="308"/>
                    <a:pt x="67" y="358"/>
                    <a:pt x="34" y="391"/>
                  </a:cubicBezTo>
                  <a:cubicBezTo>
                    <a:pt x="17" y="425"/>
                    <a:pt x="0" y="441"/>
                    <a:pt x="0" y="441"/>
                  </a:cubicBezTo>
                  <a:cubicBezTo>
                    <a:pt x="17" y="441"/>
                    <a:pt x="67" y="391"/>
                    <a:pt x="167" y="308"/>
                  </a:cubicBezTo>
                  <a:cubicBezTo>
                    <a:pt x="318" y="191"/>
                    <a:pt x="501" y="107"/>
                    <a:pt x="702" y="74"/>
                  </a:cubicBezTo>
                  <a:cubicBezTo>
                    <a:pt x="783" y="64"/>
                    <a:pt x="867" y="58"/>
                    <a:pt x="952" y="58"/>
                  </a:cubicBezTo>
                  <a:cubicBezTo>
                    <a:pt x="1148" y="58"/>
                    <a:pt x="1351" y="88"/>
                    <a:pt x="1537" y="157"/>
                  </a:cubicBezTo>
                  <a:cubicBezTo>
                    <a:pt x="1871" y="274"/>
                    <a:pt x="2172" y="458"/>
                    <a:pt x="2423" y="709"/>
                  </a:cubicBezTo>
                  <a:cubicBezTo>
                    <a:pt x="2673" y="943"/>
                    <a:pt x="2891" y="1227"/>
                    <a:pt x="3074" y="1528"/>
                  </a:cubicBezTo>
                  <a:cubicBezTo>
                    <a:pt x="3242" y="1795"/>
                    <a:pt x="3392" y="2062"/>
                    <a:pt x="3509" y="2279"/>
                  </a:cubicBezTo>
                  <a:cubicBezTo>
                    <a:pt x="3559" y="2363"/>
                    <a:pt x="3609" y="2463"/>
                    <a:pt x="3643" y="2563"/>
                  </a:cubicBezTo>
                  <a:cubicBezTo>
                    <a:pt x="3676" y="2664"/>
                    <a:pt x="3693" y="2747"/>
                    <a:pt x="3643" y="2797"/>
                  </a:cubicBezTo>
                  <a:cubicBezTo>
                    <a:pt x="3609" y="2831"/>
                    <a:pt x="3576" y="2864"/>
                    <a:pt x="3526" y="2881"/>
                  </a:cubicBezTo>
                  <a:cubicBezTo>
                    <a:pt x="3492" y="2898"/>
                    <a:pt x="3475" y="2914"/>
                    <a:pt x="3475" y="2914"/>
                  </a:cubicBezTo>
                  <a:cubicBezTo>
                    <a:pt x="3492" y="2914"/>
                    <a:pt x="3509" y="2898"/>
                    <a:pt x="3526" y="2898"/>
                  </a:cubicBezTo>
                  <a:cubicBezTo>
                    <a:pt x="3576" y="2881"/>
                    <a:pt x="3626" y="2848"/>
                    <a:pt x="3676" y="2814"/>
                  </a:cubicBezTo>
                  <a:cubicBezTo>
                    <a:pt x="3693" y="2781"/>
                    <a:pt x="3709" y="2731"/>
                    <a:pt x="3709" y="2697"/>
                  </a:cubicBezTo>
                  <a:cubicBezTo>
                    <a:pt x="3709" y="2647"/>
                    <a:pt x="3693" y="2597"/>
                    <a:pt x="3693" y="2563"/>
                  </a:cubicBezTo>
                  <a:cubicBezTo>
                    <a:pt x="3643" y="2446"/>
                    <a:pt x="3609" y="2346"/>
                    <a:pt x="3542" y="2246"/>
                  </a:cubicBezTo>
                  <a:cubicBezTo>
                    <a:pt x="3425" y="2029"/>
                    <a:pt x="3292" y="1778"/>
                    <a:pt x="3125" y="1494"/>
                  </a:cubicBezTo>
                  <a:cubicBezTo>
                    <a:pt x="2941" y="1193"/>
                    <a:pt x="2724" y="909"/>
                    <a:pt x="2456" y="659"/>
                  </a:cubicBezTo>
                  <a:cubicBezTo>
                    <a:pt x="2206" y="408"/>
                    <a:pt x="1888" y="208"/>
                    <a:pt x="1554" y="91"/>
                  </a:cubicBezTo>
                  <a:cubicBezTo>
                    <a:pt x="1361" y="34"/>
                    <a:pt x="1160" y="0"/>
                    <a:pt x="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880;p60"/>
            <p:cNvSpPr/>
            <p:nvPr/>
          </p:nvSpPr>
          <p:spPr>
            <a:xfrm>
              <a:off x="2843922" y="1741948"/>
              <a:ext cx="40191" cy="46825"/>
            </a:xfrm>
            <a:custGeom>
              <a:avLst/>
              <a:gdLst/>
              <a:ahLst/>
              <a:cxnLst/>
              <a:rect l="l" t="t" r="r" b="b"/>
              <a:pathLst>
                <a:path w="1254" h="1461" extrusionOk="0">
                  <a:moveTo>
                    <a:pt x="100" y="1"/>
                  </a:moveTo>
                  <a:cubicBezTo>
                    <a:pt x="67" y="101"/>
                    <a:pt x="34" y="218"/>
                    <a:pt x="34" y="335"/>
                  </a:cubicBezTo>
                  <a:cubicBezTo>
                    <a:pt x="0" y="619"/>
                    <a:pt x="67" y="903"/>
                    <a:pt x="217" y="1137"/>
                  </a:cubicBezTo>
                  <a:cubicBezTo>
                    <a:pt x="318" y="1254"/>
                    <a:pt x="435" y="1354"/>
                    <a:pt x="585" y="1421"/>
                  </a:cubicBezTo>
                  <a:cubicBezTo>
                    <a:pt x="671" y="1445"/>
                    <a:pt x="765" y="1461"/>
                    <a:pt x="856" y="1461"/>
                  </a:cubicBezTo>
                  <a:cubicBezTo>
                    <a:pt x="889" y="1461"/>
                    <a:pt x="921" y="1459"/>
                    <a:pt x="953" y="1454"/>
                  </a:cubicBezTo>
                  <a:cubicBezTo>
                    <a:pt x="1036" y="1437"/>
                    <a:pt x="1120" y="1404"/>
                    <a:pt x="1187" y="1337"/>
                  </a:cubicBezTo>
                  <a:cubicBezTo>
                    <a:pt x="1237" y="1304"/>
                    <a:pt x="1253" y="1287"/>
                    <a:pt x="1253" y="1270"/>
                  </a:cubicBezTo>
                  <a:lnTo>
                    <a:pt x="1253" y="1270"/>
                  </a:lnTo>
                  <a:cubicBezTo>
                    <a:pt x="1153" y="1337"/>
                    <a:pt x="1053" y="1371"/>
                    <a:pt x="953" y="1404"/>
                  </a:cubicBezTo>
                  <a:cubicBezTo>
                    <a:pt x="923" y="1408"/>
                    <a:pt x="894" y="1410"/>
                    <a:pt x="865" y="1410"/>
                  </a:cubicBezTo>
                  <a:cubicBezTo>
                    <a:pt x="777" y="1410"/>
                    <a:pt x="689" y="1392"/>
                    <a:pt x="602" y="1354"/>
                  </a:cubicBezTo>
                  <a:cubicBezTo>
                    <a:pt x="468" y="1304"/>
                    <a:pt x="351" y="1204"/>
                    <a:pt x="284" y="1087"/>
                  </a:cubicBezTo>
                  <a:cubicBezTo>
                    <a:pt x="134" y="869"/>
                    <a:pt x="67" y="602"/>
                    <a:pt x="84" y="335"/>
                  </a:cubicBezTo>
                  <a:cubicBezTo>
                    <a:pt x="84" y="134"/>
                    <a:pt x="117" y="1"/>
                    <a:pt x="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881;p60"/>
            <p:cNvSpPr/>
            <p:nvPr/>
          </p:nvSpPr>
          <p:spPr>
            <a:xfrm>
              <a:off x="2855171" y="1544648"/>
              <a:ext cx="36954" cy="118072"/>
            </a:xfrm>
            <a:custGeom>
              <a:avLst/>
              <a:gdLst/>
              <a:ahLst/>
              <a:cxnLst/>
              <a:rect l="l" t="t" r="r" b="b"/>
              <a:pathLst>
                <a:path w="1153" h="3684" extrusionOk="0">
                  <a:moveTo>
                    <a:pt x="1003" y="0"/>
                  </a:moveTo>
                  <a:cubicBezTo>
                    <a:pt x="986" y="0"/>
                    <a:pt x="969" y="2"/>
                    <a:pt x="952" y="8"/>
                  </a:cubicBezTo>
                  <a:cubicBezTo>
                    <a:pt x="769" y="8"/>
                    <a:pt x="585" y="108"/>
                    <a:pt x="468" y="242"/>
                  </a:cubicBezTo>
                  <a:cubicBezTo>
                    <a:pt x="384" y="342"/>
                    <a:pt x="334" y="476"/>
                    <a:pt x="318" y="609"/>
                  </a:cubicBezTo>
                  <a:cubicBezTo>
                    <a:pt x="301" y="760"/>
                    <a:pt x="334" y="910"/>
                    <a:pt x="418" y="1044"/>
                  </a:cubicBezTo>
                  <a:cubicBezTo>
                    <a:pt x="501" y="1161"/>
                    <a:pt x="568" y="1311"/>
                    <a:pt x="602" y="1461"/>
                  </a:cubicBezTo>
                  <a:cubicBezTo>
                    <a:pt x="618" y="1528"/>
                    <a:pt x="602" y="1612"/>
                    <a:pt x="568" y="1679"/>
                  </a:cubicBezTo>
                  <a:cubicBezTo>
                    <a:pt x="518" y="1762"/>
                    <a:pt x="485" y="1829"/>
                    <a:pt x="418" y="1879"/>
                  </a:cubicBezTo>
                  <a:cubicBezTo>
                    <a:pt x="301" y="2013"/>
                    <a:pt x="184" y="2146"/>
                    <a:pt x="100" y="2297"/>
                  </a:cubicBezTo>
                  <a:cubicBezTo>
                    <a:pt x="34" y="2447"/>
                    <a:pt x="0" y="2614"/>
                    <a:pt x="0" y="2765"/>
                  </a:cubicBezTo>
                  <a:cubicBezTo>
                    <a:pt x="17" y="2915"/>
                    <a:pt x="50" y="3065"/>
                    <a:pt x="117" y="3199"/>
                  </a:cubicBezTo>
                  <a:cubicBezTo>
                    <a:pt x="184" y="3316"/>
                    <a:pt x="267" y="3400"/>
                    <a:pt x="384" y="3483"/>
                  </a:cubicBezTo>
                  <a:cubicBezTo>
                    <a:pt x="518" y="3600"/>
                    <a:pt x="702" y="3667"/>
                    <a:pt x="886" y="3684"/>
                  </a:cubicBezTo>
                  <a:cubicBezTo>
                    <a:pt x="936" y="3684"/>
                    <a:pt x="986" y="3684"/>
                    <a:pt x="1036" y="3667"/>
                  </a:cubicBezTo>
                  <a:lnTo>
                    <a:pt x="1086" y="3667"/>
                  </a:lnTo>
                  <a:cubicBezTo>
                    <a:pt x="1086" y="3659"/>
                    <a:pt x="1069" y="3659"/>
                    <a:pt x="1036" y="3659"/>
                  </a:cubicBezTo>
                  <a:cubicBezTo>
                    <a:pt x="1003" y="3659"/>
                    <a:pt x="952" y="3659"/>
                    <a:pt x="886" y="3650"/>
                  </a:cubicBezTo>
                  <a:cubicBezTo>
                    <a:pt x="719" y="3634"/>
                    <a:pt x="551" y="3550"/>
                    <a:pt x="401" y="3450"/>
                  </a:cubicBezTo>
                  <a:cubicBezTo>
                    <a:pt x="201" y="3283"/>
                    <a:pt x="67" y="3032"/>
                    <a:pt x="67" y="2765"/>
                  </a:cubicBezTo>
                  <a:cubicBezTo>
                    <a:pt x="67" y="2614"/>
                    <a:pt x="100" y="2464"/>
                    <a:pt x="167" y="2330"/>
                  </a:cubicBezTo>
                  <a:cubicBezTo>
                    <a:pt x="251" y="2180"/>
                    <a:pt x="351" y="2046"/>
                    <a:pt x="468" y="1929"/>
                  </a:cubicBezTo>
                  <a:cubicBezTo>
                    <a:pt x="535" y="1862"/>
                    <a:pt x="585" y="1796"/>
                    <a:pt x="618" y="1712"/>
                  </a:cubicBezTo>
                  <a:cubicBezTo>
                    <a:pt x="668" y="1629"/>
                    <a:pt x="685" y="1545"/>
                    <a:pt x="668" y="1445"/>
                  </a:cubicBezTo>
                  <a:cubicBezTo>
                    <a:pt x="618" y="1294"/>
                    <a:pt x="551" y="1144"/>
                    <a:pt x="468" y="1010"/>
                  </a:cubicBezTo>
                  <a:cubicBezTo>
                    <a:pt x="334" y="776"/>
                    <a:pt x="351" y="492"/>
                    <a:pt x="501" y="275"/>
                  </a:cubicBezTo>
                  <a:cubicBezTo>
                    <a:pt x="618" y="141"/>
                    <a:pt x="785" y="41"/>
                    <a:pt x="952" y="24"/>
                  </a:cubicBezTo>
                  <a:lnTo>
                    <a:pt x="1153" y="24"/>
                  </a:lnTo>
                  <a:cubicBezTo>
                    <a:pt x="1136" y="24"/>
                    <a:pt x="1120" y="8"/>
                    <a:pt x="1103" y="8"/>
                  </a:cubicBezTo>
                  <a:cubicBezTo>
                    <a:pt x="1069" y="8"/>
                    <a:pt x="1036" y="0"/>
                    <a:pt x="10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882;p60"/>
            <p:cNvSpPr/>
            <p:nvPr/>
          </p:nvSpPr>
          <p:spPr>
            <a:xfrm>
              <a:off x="2681108" y="1575929"/>
              <a:ext cx="50927" cy="127495"/>
            </a:xfrm>
            <a:custGeom>
              <a:avLst/>
              <a:gdLst/>
              <a:ahLst/>
              <a:cxnLst/>
              <a:rect l="l" t="t" r="r" b="b"/>
              <a:pathLst>
                <a:path w="1589" h="3978" extrusionOk="0">
                  <a:moveTo>
                    <a:pt x="51" y="1"/>
                  </a:moveTo>
                  <a:cubicBezTo>
                    <a:pt x="34" y="18"/>
                    <a:pt x="18" y="18"/>
                    <a:pt x="1" y="18"/>
                  </a:cubicBezTo>
                  <a:cubicBezTo>
                    <a:pt x="68" y="18"/>
                    <a:pt x="134" y="18"/>
                    <a:pt x="201" y="34"/>
                  </a:cubicBezTo>
                  <a:cubicBezTo>
                    <a:pt x="402" y="68"/>
                    <a:pt x="569" y="151"/>
                    <a:pt x="686" y="302"/>
                  </a:cubicBezTo>
                  <a:cubicBezTo>
                    <a:pt x="769" y="419"/>
                    <a:pt x="820" y="536"/>
                    <a:pt x="836" y="669"/>
                  </a:cubicBezTo>
                  <a:cubicBezTo>
                    <a:pt x="836" y="820"/>
                    <a:pt x="836" y="970"/>
                    <a:pt x="803" y="1120"/>
                  </a:cubicBezTo>
                  <a:cubicBezTo>
                    <a:pt x="769" y="1271"/>
                    <a:pt x="736" y="1438"/>
                    <a:pt x="719" y="1622"/>
                  </a:cubicBezTo>
                  <a:cubicBezTo>
                    <a:pt x="686" y="1805"/>
                    <a:pt x="719" y="2006"/>
                    <a:pt x="803" y="2173"/>
                  </a:cubicBezTo>
                  <a:cubicBezTo>
                    <a:pt x="903" y="2323"/>
                    <a:pt x="1037" y="2457"/>
                    <a:pt x="1187" y="2574"/>
                  </a:cubicBezTo>
                  <a:cubicBezTo>
                    <a:pt x="1321" y="2674"/>
                    <a:pt x="1404" y="2825"/>
                    <a:pt x="1438" y="2975"/>
                  </a:cubicBezTo>
                  <a:cubicBezTo>
                    <a:pt x="1521" y="3259"/>
                    <a:pt x="1438" y="3543"/>
                    <a:pt x="1237" y="3744"/>
                  </a:cubicBezTo>
                  <a:cubicBezTo>
                    <a:pt x="1087" y="3877"/>
                    <a:pt x="903" y="3944"/>
                    <a:pt x="719" y="3961"/>
                  </a:cubicBezTo>
                  <a:cubicBezTo>
                    <a:pt x="636" y="3961"/>
                    <a:pt x="569" y="3961"/>
                    <a:pt x="502" y="3944"/>
                  </a:cubicBezTo>
                  <a:lnTo>
                    <a:pt x="502" y="3944"/>
                  </a:lnTo>
                  <a:cubicBezTo>
                    <a:pt x="519" y="3961"/>
                    <a:pt x="535" y="3961"/>
                    <a:pt x="552" y="3961"/>
                  </a:cubicBezTo>
                  <a:cubicBezTo>
                    <a:pt x="602" y="3978"/>
                    <a:pt x="669" y="3978"/>
                    <a:pt x="719" y="3978"/>
                  </a:cubicBezTo>
                  <a:cubicBezTo>
                    <a:pt x="920" y="3978"/>
                    <a:pt x="1104" y="3911"/>
                    <a:pt x="1254" y="3777"/>
                  </a:cubicBezTo>
                  <a:cubicBezTo>
                    <a:pt x="1488" y="3577"/>
                    <a:pt x="1588" y="3259"/>
                    <a:pt x="1505" y="2958"/>
                  </a:cubicBezTo>
                  <a:cubicBezTo>
                    <a:pt x="1471" y="2791"/>
                    <a:pt x="1371" y="2641"/>
                    <a:pt x="1237" y="2524"/>
                  </a:cubicBezTo>
                  <a:cubicBezTo>
                    <a:pt x="1087" y="2407"/>
                    <a:pt x="970" y="2290"/>
                    <a:pt x="853" y="2140"/>
                  </a:cubicBezTo>
                  <a:cubicBezTo>
                    <a:pt x="786" y="1972"/>
                    <a:pt x="753" y="1805"/>
                    <a:pt x="786" y="1622"/>
                  </a:cubicBezTo>
                  <a:cubicBezTo>
                    <a:pt x="803" y="1455"/>
                    <a:pt x="836" y="1287"/>
                    <a:pt x="870" y="1120"/>
                  </a:cubicBezTo>
                  <a:cubicBezTo>
                    <a:pt x="903" y="970"/>
                    <a:pt x="903" y="820"/>
                    <a:pt x="886" y="653"/>
                  </a:cubicBezTo>
                  <a:cubicBezTo>
                    <a:pt x="870" y="519"/>
                    <a:pt x="820" y="385"/>
                    <a:pt x="719" y="285"/>
                  </a:cubicBezTo>
                  <a:cubicBezTo>
                    <a:pt x="602" y="118"/>
                    <a:pt x="419" y="18"/>
                    <a:pt x="2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883;p60"/>
            <p:cNvSpPr/>
            <p:nvPr/>
          </p:nvSpPr>
          <p:spPr>
            <a:xfrm>
              <a:off x="2659154" y="1319401"/>
              <a:ext cx="237266" cy="196114"/>
            </a:xfrm>
            <a:custGeom>
              <a:avLst/>
              <a:gdLst/>
              <a:ahLst/>
              <a:cxnLst/>
              <a:rect l="l" t="t" r="r" b="b"/>
              <a:pathLst>
                <a:path w="7403" h="6119" extrusionOk="0">
                  <a:moveTo>
                    <a:pt x="4751" y="1"/>
                  </a:moveTo>
                  <a:cubicBezTo>
                    <a:pt x="4645" y="1"/>
                    <a:pt x="4537" y="12"/>
                    <a:pt x="4429" y="35"/>
                  </a:cubicBezTo>
                  <a:lnTo>
                    <a:pt x="2006" y="453"/>
                  </a:lnTo>
                  <a:cubicBezTo>
                    <a:pt x="1722" y="586"/>
                    <a:pt x="1354" y="1104"/>
                    <a:pt x="1237" y="1388"/>
                  </a:cubicBezTo>
                  <a:cubicBezTo>
                    <a:pt x="1170" y="1606"/>
                    <a:pt x="1070" y="2057"/>
                    <a:pt x="970" y="2257"/>
                  </a:cubicBezTo>
                  <a:cubicBezTo>
                    <a:pt x="853" y="2491"/>
                    <a:pt x="619" y="2658"/>
                    <a:pt x="452" y="2859"/>
                  </a:cubicBezTo>
                  <a:cubicBezTo>
                    <a:pt x="1" y="3443"/>
                    <a:pt x="218" y="4312"/>
                    <a:pt x="886" y="4613"/>
                  </a:cubicBezTo>
                  <a:cubicBezTo>
                    <a:pt x="652" y="4964"/>
                    <a:pt x="686" y="5448"/>
                    <a:pt x="1003" y="5766"/>
                  </a:cubicBezTo>
                  <a:cubicBezTo>
                    <a:pt x="1233" y="5996"/>
                    <a:pt x="1551" y="6119"/>
                    <a:pt x="1875" y="6119"/>
                  </a:cubicBezTo>
                  <a:cubicBezTo>
                    <a:pt x="1975" y="6119"/>
                    <a:pt x="2075" y="6107"/>
                    <a:pt x="2173" y="6083"/>
                  </a:cubicBezTo>
                  <a:cubicBezTo>
                    <a:pt x="2591" y="5983"/>
                    <a:pt x="2958" y="5766"/>
                    <a:pt x="3259" y="5465"/>
                  </a:cubicBezTo>
                  <a:cubicBezTo>
                    <a:pt x="3459" y="5281"/>
                    <a:pt x="3660" y="5064"/>
                    <a:pt x="3927" y="5031"/>
                  </a:cubicBezTo>
                  <a:cubicBezTo>
                    <a:pt x="4004" y="5019"/>
                    <a:pt x="4104" y="5007"/>
                    <a:pt x="4201" y="5007"/>
                  </a:cubicBezTo>
                  <a:cubicBezTo>
                    <a:pt x="4380" y="5007"/>
                    <a:pt x="4551" y="5047"/>
                    <a:pt x="4562" y="5198"/>
                  </a:cubicBezTo>
                  <a:cubicBezTo>
                    <a:pt x="4618" y="5767"/>
                    <a:pt x="5100" y="6013"/>
                    <a:pt x="5635" y="6013"/>
                  </a:cubicBezTo>
                  <a:cubicBezTo>
                    <a:pt x="5744" y="6013"/>
                    <a:pt x="5855" y="6003"/>
                    <a:pt x="5966" y="5983"/>
                  </a:cubicBezTo>
                  <a:cubicBezTo>
                    <a:pt x="6450" y="5900"/>
                    <a:pt x="7319" y="5749"/>
                    <a:pt x="6968" y="4496"/>
                  </a:cubicBezTo>
                  <a:cubicBezTo>
                    <a:pt x="6918" y="4245"/>
                    <a:pt x="6952" y="3995"/>
                    <a:pt x="7052" y="3761"/>
                  </a:cubicBezTo>
                  <a:cubicBezTo>
                    <a:pt x="7102" y="3611"/>
                    <a:pt x="7219" y="3477"/>
                    <a:pt x="7286" y="3310"/>
                  </a:cubicBezTo>
                  <a:cubicBezTo>
                    <a:pt x="7403" y="2992"/>
                    <a:pt x="7269" y="2625"/>
                    <a:pt x="6968" y="2458"/>
                  </a:cubicBezTo>
                  <a:cubicBezTo>
                    <a:pt x="6801" y="2391"/>
                    <a:pt x="6634" y="2324"/>
                    <a:pt x="6484" y="2224"/>
                  </a:cubicBezTo>
                  <a:cubicBezTo>
                    <a:pt x="6317" y="2040"/>
                    <a:pt x="6350" y="1739"/>
                    <a:pt x="6333" y="1489"/>
                  </a:cubicBezTo>
                  <a:cubicBezTo>
                    <a:pt x="6274" y="647"/>
                    <a:pt x="5562" y="1"/>
                    <a:pt x="4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884;p60"/>
            <p:cNvSpPr/>
            <p:nvPr/>
          </p:nvSpPr>
          <p:spPr>
            <a:xfrm>
              <a:off x="2714312" y="1338534"/>
              <a:ext cx="124290" cy="201018"/>
            </a:xfrm>
            <a:custGeom>
              <a:avLst/>
              <a:gdLst/>
              <a:ahLst/>
              <a:cxnLst/>
              <a:rect l="l" t="t" r="r" b="b"/>
              <a:pathLst>
                <a:path w="3878" h="6272" extrusionOk="0">
                  <a:moveTo>
                    <a:pt x="1714" y="1"/>
                  </a:moveTo>
                  <a:cubicBezTo>
                    <a:pt x="1123" y="1"/>
                    <a:pt x="532" y="147"/>
                    <a:pt x="1" y="440"/>
                  </a:cubicBezTo>
                  <a:cubicBezTo>
                    <a:pt x="1" y="440"/>
                    <a:pt x="51" y="2780"/>
                    <a:pt x="151" y="3799"/>
                  </a:cubicBezTo>
                  <a:cubicBezTo>
                    <a:pt x="251" y="4818"/>
                    <a:pt x="1287" y="4885"/>
                    <a:pt x="1287" y="4885"/>
                  </a:cubicBezTo>
                  <a:cubicBezTo>
                    <a:pt x="1287" y="4885"/>
                    <a:pt x="1371" y="5988"/>
                    <a:pt x="1421" y="6272"/>
                  </a:cubicBezTo>
                  <a:lnTo>
                    <a:pt x="3877" y="6238"/>
                  </a:lnTo>
                  <a:lnTo>
                    <a:pt x="3760" y="641"/>
                  </a:lnTo>
                  <a:lnTo>
                    <a:pt x="3593" y="541"/>
                  </a:lnTo>
                  <a:cubicBezTo>
                    <a:pt x="3022" y="181"/>
                    <a:pt x="2368" y="1"/>
                    <a:pt x="1714"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885;p60"/>
            <p:cNvSpPr/>
            <p:nvPr/>
          </p:nvSpPr>
          <p:spPr>
            <a:xfrm>
              <a:off x="2741105" y="1399750"/>
              <a:ext cx="11794" cy="40415"/>
            </a:xfrm>
            <a:custGeom>
              <a:avLst/>
              <a:gdLst/>
              <a:ahLst/>
              <a:cxnLst/>
              <a:rect l="l" t="t" r="r" b="b"/>
              <a:pathLst>
                <a:path w="368" h="1261" extrusionOk="0">
                  <a:moveTo>
                    <a:pt x="334" y="1"/>
                  </a:moveTo>
                  <a:lnTo>
                    <a:pt x="334" y="1"/>
                  </a:lnTo>
                  <a:cubicBezTo>
                    <a:pt x="234" y="251"/>
                    <a:pt x="151" y="502"/>
                    <a:pt x="100" y="753"/>
                  </a:cubicBezTo>
                  <a:cubicBezTo>
                    <a:pt x="67" y="853"/>
                    <a:pt x="34" y="953"/>
                    <a:pt x="17" y="1053"/>
                  </a:cubicBezTo>
                  <a:cubicBezTo>
                    <a:pt x="0" y="1104"/>
                    <a:pt x="0" y="1154"/>
                    <a:pt x="17" y="1204"/>
                  </a:cubicBezTo>
                  <a:cubicBezTo>
                    <a:pt x="17" y="1237"/>
                    <a:pt x="50" y="1254"/>
                    <a:pt x="84" y="1254"/>
                  </a:cubicBezTo>
                  <a:lnTo>
                    <a:pt x="134" y="1254"/>
                  </a:lnTo>
                  <a:cubicBezTo>
                    <a:pt x="158" y="1259"/>
                    <a:pt x="183" y="1261"/>
                    <a:pt x="207" y="1261"/>
                  </a:cubicBezTo>
                  <a:cubicBezTo>
                    <a:pt x="265" y="1261"/>
                    <a:pt x="321" y="1249"/>
                    <a:pt x="368" y="1237"/>
                  </a:cubicBezTo>
                  <a:cubicBezTo>
                    <a:pt x="301" y="1204"/>
                    <a:pt x="217" y="1204"/>
                    <a:pt x="134" y="1204"/>
                  </a:cubicBezTo>
                  <a:cubicBezTo>
                    <a:pt x="100" y="1204"/>
                    <a:pt x="67" y="1204"/>
                    <a:pt x="67" y="1170"/>
                  </a:cubicBezTo>
                  <a:cubicBezTo>
                    <a:pt x="67" y="1137"/>
                    <a:pt x="67" y="1104"/>
                    <a:pt x="84" y="1070"/>
                  </a:cubicBezTo>
                  <a:lnTo>
                    <a:pt x="167" y="769"/>
                  </a:lnTo>
                  <a:cubicBezTo>
                    <a:pt x="251" y="519"/>
                    <a:pt x="301" y="268"/>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886;p60"/>
            <p:cNvSpPr/>
            <p:nvPr/>
          </p:nvSpPr>
          <p:spPr>
            <a:xfrm>
              <a:off x="2755560" y="1478465"/>
              <a:ext cx="41248" cy="24678"/>
            </a:xfrm>
            <a:custGeom>
              <a:avLst/>
              <a:gdLst/>
              <a:ahLst/>
              <a:cxnLst/>
              <a:rect l="l" t="t" r="r" b="b"/>
              <a:pathLst>
                <a:path w="1287" h="770" extrusionOk="0">
                  <a:moveTo>
                    <a:pt x="1287" y="1"/>
                  </a:moveTo>
                  <a:cubicBezTo>
                    <a:pt x="919" y="285"/>
                    <a:pt x="468" y="469"/>
                    <a:pt x="0" y="502"/>
                  </a:cubicBezTo>
                  <a:lnTo>
                    <a:pt x="17" y="770"/>
                  </a:lnTo>
                  <a:cubicBezTo>
                    <a:pt x="1053" y="753"/>
                    <a:pt x="1287" y="1"/>
                    <a:pt x="1287"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887;p60"/>
            <p:cNvSpPr/>
            <p:nvPr/>
          </p:nvSpPr>
          <p:spPr>
            <a:xfrm>
              <a:off x="2769470" y="1401352"/>
              <a:ext cx="8077" cy="8077"/>
            </a:xfrm>
            <a:custGeom>
              <a:avLst/>
              <a:gdLst/>
              <a:ahLst/>
              <a:cxnLst/>
              <a:rect l="l" t="t" r="r" b="b"/>
              <a:pathLst>
                <a:path w="252" h="252" extrusionOk="0">
                  <a:moveTo>
                    <a:pt x="118" y="1"/>
                  </a:moveTo>
                  <a:cubicBezTo>
                    <a:pt x="51" y="1"/>
                    <a:pt x="1" y="51"/>
                    <a:pt x="1" y="135"/>
                  </a:cubicBezTo>
                  <a:cubicBezTo>
                    <a:pt x="1" y="201"/>
                    <a:pt x="51" y="252"/>
                    <a:pt x="134" y="252"/>
                  </a:cubicBezTo>
                  <a:cubicBezTo>
                    <a:pt x="201" y="252"/>
                    <a:pt x="251" y="185"/>
                    <a:pt x="251" y="118"/>
                  </a:cubicBezTo>
                  <a:cubicBezTo>
                    <a:pt x="251" y="51"/>
                    <a:pt x="185" y="1"/>
                    <a:pt x="1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888;p60"/>
            <p:cNvSpPr/>
            <p:nvPr/>
          </p:nvSpPr>
          <p:spPr>
            <a:xfrm>
              <a:off x="2767867" y="1396000"/>
              <a:ext cx="16634" cy="4936"/>
            </a:xfrm>
            <a:custGeom>
              <a:avLst/>
              <a:gdLst/>
              <a:ahLst/>
              <a:cxnLst/>
              <a:rect l="l" t="t" r="r" b="b"/>
              <a:pathLst>
                <a:path w="519" h="154" extrusionOk="0">
                  <a:moveTo>
                    <a:pt x="268" y="1"/>
                  </a:moveTo>
                  <a:cubicBezTo>
                    <a:pt x="201" y="1"/>
                    <a:pt x="118" y="18"/>
                    <a:pt x="67" y="68"/>
                  </a:cubicBezTo>
                  <a:cubicBezTo>
                    <a:pt x="17" y="101"/>
                    <a:pt x="1" y="118"/>
                    <a:pt x="1" y="134"/>
                  </a:cubicBezTo>
                  <a:cubicBezTo>
                    <a:pt x="2" y="136"/>
                    <a:pt x="6" y="137"/>
                    <a:pt x="10" y="137"/>
                  </a:cubicBezTo>
                  <a:cubicBezTo>
                    <a:pt x="44" y="137"/>
                    <a:pt x="149" y="84"/>
                    <a:pt x="268" y="84"/>
                  </a:cubicBezTo>
                  <a:cubicBezTo>
                    <a:pt x="389" y="84"/>
                    <a:pt x="483" y="153"/>
                    <a:pt x="512" y="153"/>
                  </a:cubicBezTo>
                  <a:cubicBezTo>
                    <a:pt x="515" y="153"/>
                    <a:pt x="517" y="153"/>
                    <a:pt x="519" y="151"/>
                  </a:cubicBezTo>
                  <a:cubicBezTo>
                    <a:pt x="519" y="134"/>
                    <a:pt x="502" y="101"/>
                    <a:pt x="468" y="68"/>
                  </a:cubicBezTo>
                  <a:cubicBezTo>
                    <a:pt x="402" y="34"/>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889;p60"/>
            <p:cNvSpPr/>
            <p:nvPr/>
          </p:nvSpPr>
          <p:spPr>
            <a:xfrm>
              <a:off x="2723959" y="1401288"/>
              <a:ext cx="8077" cy="7692"/>
            </a:xfrm>
            <a:custGeom>
              <a:avLst/>
              <a:gdLst/>
              <a:ahLst/>
              <a:cxnLst/>
              <a:rect l="l" t="t" r="r" b="b"/>
              <a:pathLst>
                <a:path w="252" h="240" extrusionOk="0">
                  <a:moveTo>
                    <a:pt x="139" y="0"/>
                  </a:moveTo>
                  <a:cubicBezTo>
                    <a:pt x="132" y="0"/>
                    <a:pt x="125" y="1"/>
                    <a:pt x="117" y="3"/>
                  </a:cubicBezTo>
                  <a:cubicBezTo>
                    <a:pt x="51" y="3"/>
                    <a:pt x="1" y="53"/>
                    <a:pt x="1" y="120"/>
                  </a:cubicBezTo>
                  <a:cubicBezTo>
                    <a:pt x="1" y="180"/>
                    <a:pt x="41" y="239"/>
                    <a:pt x="109" y="239"/>
                  </a:cubicBezTo>
                  <a:cubicBezTo>
                    <a:pt x="117" y="239"/>
                    <a:pt x="125" y="239"/>
                    <a:pt x="134" y="237"/>
                  </a:cubicBezTo>
                  <a:cubicBezTo>
                    <a:pt x="201" y="237"/>
                    <a:pt x="251" y="187"/>
                    <a:pt x="251" y="120"/>
                  </a:cubicBezTo>
                  <a:cubicBezTo>
                    <a:pt x="251" y="60"/>
                    <a:pt x="198" y="0"/>
                    <a:pt x="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890;p60"/>
            <p:cNvSpPr/>
            <p:nvPr/>
          </p:nvSpPr>
          <p:spPr>
            <a:xfrm>
              <a:off x="2721266" y="1396545"/>
              <a:ext cx="17179" cy="4936"/>
            </a:xfrm>
            <a:custGeom>
              <a:avLst/>
              <a:gdLst/>
              <a:ahLst/>
              <a:cxnLst/>
              <a:rect l="l" t="t" r="r" b="b"/>
              <a:pathLst>
                <a:path w="536" h="154" extrusionOk="0">
                  <a:moveTo>
                    <a:pt x="268" y="1"/>
                  </a:moveTo>
                  <a:cubicBezTo>
                    <a:pt x="201" y="1"/>
                    <a:pt x="135" y="34"/>
                    <a:pt x="68" y="67"/>
                  </a:cubicBezTo>
                  <a:cubicBezTo>
                    <a:pt x="18" y="101"/>
                    <a:pt x="1" y="134"/>
                    <a:pt x="18" y="134"/>
                  </a:cubicBezTo>
                  <a:cubicBezTo>
                    <a:pt x="20" y="136"/>
                    <a:pt x="22" y="137"/>
                    <a:pt x="26" y="137"/>
                  </a:cubicBezTo>
                  <a:cubicBezTo>
                    <a:pt x="57" y="137"/>
                    <a:pt x="149" y="84"/>
                    <a:pt x="268" y="84"/>
                  </a:cubicBezTo>
                  <a:cubicBezTo>
                    <a:pt x="390" y="84"/>
                    <a:pt x="484" y="153"/>
                    <a:pt x="512" y="153"/>
                  </a:cubicBezTo>
                  <a:cubicBezTo>
                    <a:pt x="515" y="153"/>
                    <a:pt x="517" y="152"/>
                    <a:pt x="519" y="151"/>
                  </a:cubicBezTo>
                  <a:cubicBezTo>
                    <a:pt x="536" y="134"/>
                    <a:pt x="519" y="117"/>
                    <a:pt x="469" y="84"/>
                  </a:cubicBezTo>
                  <a:cubicBezTo>
                    <a:pt x="419" y="34"/>
                    <a:pt x="352" y="17"/>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891;p60"/>
            <p:cNvSpPr/>
            <p:nvPr/>
          </p:nvSpPr>
          <p:spPr>
            <a:xfrm>
              <a:off x="2759823" y="1439396"/>
              <a:ext cx="15576" cy="13397"/>
            </a:xfrm>
            <a:custGeom>
              <a:avLst/>
              <a:gdLst/>
              <a:ahLst/>
              <a:cxnLst/>
              <a:rect l="l" t="t" r="r" b="b"/>
              <a:pathLst>
                <a:path w="486" h="418" extrusionOk="0">
                  <a:moveTo>
                    <a:pt x="302" y="0"/>
                  </a:moveTo>
                  <a:cubicBezTo>
                    <a:pt x="252" y="0"/>
                    <a:pt x="201" y="17"/>
                    <a:pt x="168" y="50"/>
                  </a:cubicBezTo>
                  <a:cubicBezTo>
                    <a:pt x="151" y="84"/>
                    <a:pt x="151" y="134"/>
                    <a:pt x="135" y="151"/>
                  </a:cubicBezTo>
                  <a:cubicBezTo>
                    <a:pt x="118" y="159"/>
                    <a:pt x="105" y="159"/>
                    <a:pt x="93" y="159"/>
                  </a:cubicBezTo>
                  <a:cubicBezTo>
                    <a:pt x="80" y="159"/>
                    <a:pt x="68" y="159"/>
                    <a:pt x="51" y="167"/>
                  </a:cubicBezTo>
                  <a:cubicBezTo>
                    <a:pt x="18" y="184"/>
                    <a:pt x="1" y="217"/>
                    <a:pt x="1" y="251"/>
                  </a:cubicBezTo>
                  <a:cubicBezTo>
                    <a:pt x="1" y="284"/>
                    <a:pt x="1" y="318"/>
                    <a:pt x="18" y="351"/>
                  </a:cubicBezTo>
                  <a:lnTo>
                    <a:pt x="18" y="368"/>
                  </a:lnTo>
                  <a:cubicBezTo>
                    <a:pt x="18" y="385"/>
                    <a:pt x="18" y="401"/>
                    <a:pt x="34" y="401"/>
                  </a:cubicBezTo>
                  <a:cubicBezTo>
                    <a:pt x="51" y="401"/>
                    <a:pt x="68" y="418"/>
                    <a:pt x="85" y="418"/>
                  </a:cubicBezTo>
                  <a:cubicBezTo>
                    <a:pt x="151" y="418"/>
                    <a:pt x="201" y="418"/>
                    <a:pt x="268" y="401"/>
                  </a:cubicBezTo>
                  <a:cubicBezTo>
                    <a:pt x="318" y="401"/>
                    <a:pt x="369" y="385"/>
                    <a:pt x="419" y="351"/>
                  </a:cubicBezTo>
                  <a:cubicBezTo>
                    <a:pt x="452" y="318"/>
                    <a:pt x="486" y="268"/>
                    <a:pt x="486" y="217"/>
                  </a:cubicBezTo>
                  <a:cubicBezTo>
                    <a:pt x="486" y="167"/>
                    <a:pt x="452" y="117"/>
                    <a:pt x="419" y="84"/>
                  </a:cubicBezTo>
                  <a:cubicBezTo>
                    <a:pt x="385" y="50"/>
                    <a:pt x="335" y="17"/>
                    <a:pt x="30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892;p60"/>
            <p:cNvSpPr/>
            <p:nvPr/>
          </p:nvSpPr>
          <p:spPr>
            <a:xfrm>
              <a:off x="2757162" y="1438851"/>
              <a:ext cx="17179" cy="12339"/>
            </a:xfrm>
            <a:custGeom>
              <a:avLst/>
              <a:gdLst/>
              <a:ahLst/>
              <a:cxnLst/>
              <a:rect l="l" t="t" r="r" b="b"/>
              <a:pathLst>
                <a:path w="536" h="385" extrusionOk="0">
                  <a:moveTo>
                    <a:pt x="535" y="1"/>
                  </a:moveTo>
                  <a:lnTo>
                    <a:pt x="0" y="385"/>
                  </a:lnTo>
                  <a:cubicBezTo>
                    <a:pt x="234" y="368"/>
                    <a:pt x="435" y="218"/>
                    <a:pt x="535"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893;p60"/>
            <p:cNvSpPr/>
            <p:nvPr/>
          </p:nvSpPr>
          <p:spPr>
            <a:xfrm>
              <a:off x="2757162" y="1438819"/>
              <a:ext cx="17179" cy="12403"/>
            </a:xfrm>
            <a:custGeom>
              <a:avLst/>
              <a:gdLst/>
              <a:ahLst/>
              <a:cxnLst/>
              <a:rect l="l" t="t" r="r" b="b"/>
              <a:pathLst>
                <a:path w="536" h="387" extrusionOk="0">
                  <a:moveTo>
                    <a:pt x="532" y="0"/>
                  </a:moveTo>
                  <a:cubicBezTo>
                    <a:pt x="511" y="0"/>
                    <a:pt x="444" y="140"/>
                    <a:pt x="301" y="235"/>
                  </a:cubicBezTo>
                  <a:cubicBezTo>
                    <a:pt x="201" y="286"/>
                    <a:pt x="101" y="352"/>
                    <a:pt x="0" y="386"/>
                  </a:cubicBezTo>
                  <a:cubicBezTo>
                    <a:pt x="12" y="387"/>
                    <a:pt x="24" y="387"/>
                    <a:pt x="35" y="387"/>
                  </a:cubicBezTo>
                  <a:cubicBezTo>
                    <a:pt x="272" y="387"/>
                    <a:pt x="487" y="225"/>
                    <a:pt x="535" y="2"/>
                  </a:cubicBezTo>
                  <a:cubicBezTo>
                    <a:pt x="534" y="1"/>
                    <a:pt x="533" y="0"/>
                    <a:pt x="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894;p60"/>
            <p:cNvSpPr/>
            <p:nvPr/>
          </p:nvSpPr>
          <p:spPr>
            <a:xfrm>
              <a:off x="2721811" y="1387411"/>
              <a:ext cx="12339" cy="1667"/>
            </a:xfrm>
            <a:custGeom>
              <a:avLst/>
              <a:gdLst/>
              <a:ahLst/>
              <a:cxnLst/>
              <a:rect l="l" t="t" r="r" b="b"/>
              <a:pathLst>
                <a:path w="385" h="52" extrusionOk="0">
                  <a:moveTo>
                    <a:pt x="244" y="1"/>
                  </a:moveTo>
                  <a:cubicBezTo>
                    <a:pt x="159" y="1"/>
                    <a:pt x="76" y="19"/>
                    <a:pt x="1" y="52"/>
                  </a:cubicBezTo>
                  <a:lnTo>
                    <a:pt x="385" y="18"/>
                  </a:lnTo>
                  <a:cubicBezTo>
                    <a:pt x="338" y="6"/>
                    <a:pt x="290" y="1"/>
                    <a:pt x="244" y="1"/>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895;p60"/>
            <p:cNvSpPr/>
            <p:nvPr/>
          </p:nvSpPr>
          <p:spPr>
            <a:xfrm>
              <a:off x="2721266" y="1385231"/>
              <a:ext cx="12884" cy="4743"/>
            </a:xfrm>
            <a:custGeom>
              <a:avLst/>
              <a:gdLst/>
              <a:ahLst/>
              <a:cxnLst/>
              <a:rect l="l" t="t" r="r" b="b"/>
              <a:pathLst>
                <a:path w="402" h="148" extrusionOk="0">
                  <a:moveTo>
                    <a:pt x="238" y="0"/>
                  </a:moveTo>
                  <a:cubicBezTo>
                    <a:pt x="226" y="0"/>
                    <a:pt x="214" y="1"/>
                    <a:pt x="201" y="3"/>
                  </a:cubicBezTo>
                  <a:cubicBezTo>
                    <a:pt x="68" y="19"/>
                    <a:pt x="1" y="86"/>
                    <a:pt x="18" y="120"/>
                  </a:cubicBezTo>
                  <a:cubicBezTo>
                    <a:pt x="27" y="139"/>
                    <a:pt x="60" y="147"/>
                    <a:pt x="106" y="147"/>
                  </a:cubicBezTo>
                  <a:cubicBezTo>
                    <a:pt x="138" y="147"/>
                    <a:pt x="177" y="143"/>
                    <a:pt x="218" y="136"/>
                  </a:cubicBezTo>
                  <a:cubicBezTo>
                    <a:pt x="302" y="136"/>
                    <a:pt x="385" y="120"/>
                    <a:pt x="402" y="86"/>
                  </a:cubicBezTo>
                  <a:cubicBezTo>
                    <a:pt x="402" y="56"/>
                    <a:pt x="336" y="0"/>
                    <a:pt x="2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896;p60"/>
            <p:cNvSpPr/>
            <p:nvPr/>
          </p:nvSpPr>
          <p:spPr>
            <a:xfrm>
              <a:off x="2767867" y="1388276"/>
              <a:ext cx="17179" cy="2404"/>
            </a:xfrm>
            <a:custGeom>
              <a:avLst/>
              <a:gdLst/>
              <a:ahLst/>
              <a:cxnLst/>
              <a:rect l="l" t="t" r="r" b="b"/>
              <a:pathLst>
                <a:path w="536" h="75" extrusionOk="0">
                  <a:moveTo>
                    <a:pt x="222" y="0"/>
                  </a:moveTo>
                  <a:cubicBezTo>
                    <a:pt x="146" y="0"/>
                    <a:pt x="70" y="13"/>
                    <a:pt x="1" y="41"/>
                  </a:cubicBezTo>
                  <a:lnTo>
                    <a:pt x="535" y="75"/>
                  </a:lnTo>
                  <a:cubicBezTo>
                    <a:pt x="438" y="26"/>
                    <a:pt x="329" y="0"/>
                    <a:pt x="222" y="0"/>
                  </a:cubicBezTo>
                  <a:close/>
                </a:path>
              </a:pathLst>
            </a:custGeom>
            <a:solidFill>
              <a:srgbClr val="BF7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897;p60"/>
            <p:cNvSpPr/>
            <p:nvPr/>
          </p:nvSpPr>
          <p:spPr>
            <a:xfrm>
              <a:off x="2767386" y="1386289"/>
              <a:ext cx="18172" cy="4872"/>
            </a:xfrm>
            <a:custGeom>
              <a:avLst/>
              <a:gdLst/>
              <a:ahLst/>
              <a:cxnLst/>
              <a:rect l="l" t="t" r="r" b="b"/>
              <a:pathLst>
                <a:path w="567" h="152" extrusionOk="0">
                  <a:moveTo>
                    <a:pt x="239" y="1"/>
                  </a:moveTo>
                  <a:cubicBezTo>
                    <a:pt x="96" y="1"/>
                    <a:pt x="0" y="73"/>
                    <a:pt x="16" y="103"/>
                  </a:cubicBezTo>
                  <a:cubicBezTo>
                    <a:pt x="16" y="137"/>
                    <a:pt x="133" y="137"/>
                    <a:pt x="283" y="137"/>
                  </a:cubicBezTo>
                  <a:cubicBezTo>
                    <a:pt x="372" y="137"/>
                    <a:pt x="454" y="152"/>
                    <a:pt x="503" y="152"/>
                  </a:cubicBezTo>
                  <a:cubicBezTo>
                    <a:pt x="528" y="152"/>
                    <a:pt x="545" y="148"/>
                    <a:pt x="550" y="137"/>
                  </a:cubicBezTo>
                  <a:cubicBezTo>
                    <a:pt x="567" y="103"/>
                    <a:pt x="450" y="3"/>
                    <a:pt x="283" y="3"/>
                  </a:cubicBezTo>
                  <a:cubicBezTo>
                    <a:pt x="268" y="2"/>
                    <a:pt x="254" y="1"/>
                    <a:pt x="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898;p60"/>
            <p:cNvSpPr/>
            <p:nvPr/>
          </p:nvSpPr>
          <p:spPr>
            <a:xfrm>
              <a:off x="2700402" y="1310555"/>
              <a:ext cx="134963" cy="74580"/>
            </a:xfrm>
            <a:custGeom>
              <a:avLst/>
              <a:gdLst/>
              <a:ahLst/>
              <a:cxnLst/>
              <a:rect l="l" t="t" r="r" b="b"/>
              <a:pathLst>
                <a:path w="4211" h="2327" extrusionOk="0">
                  <a:moveTo>
                    <a:pt x="1887" y="1"/>
                  </a:moveTo>
                  <a:cubicBezTo>
                    <a:pt x="1283" y="1"/>
                    <a:pt x="699" y="295"/>
                    <a:pt x="335" y="795"/>
                  </a:cubicBezTo>
                  <a:cubicBezTo>
                    <a:pt x="117" y="1113"/>
                    <a:pt x="0" y="1564"/>
                    <a:pt x="201" y="1898"/>
                  </a:cubicBezTo>
                  <a:cubicBezTo>
                    <a:pt x="340" y="2118"/>
                    <a:pt x="565" y="2222"/>
                    <a:pt x="789" y="2222"/>
                  </a:cubicBezTo>
                  <a:cubicBezTo>
                    <a:pt x="1076" y="2222"/>
                    <a:pt x="1360" y="2050"/>
                    <a:pt x="1454" y="1731"/>
                  </a:cubicBezTo>
                  <a:cubicBezTo>
                    <a:pt x="1454" y="2111"/>
                    <a:pt x="1736" y="2296"/>
                    <a:pt x="2019" y="2296"/>
                  </a:cubicBezTo>
                  <a:cubicBezTo>
                    <a:pt x="2321" y="2296"/>
                    <a:pt x="2625" y="2086"/>
                    <a:pt x="2590" y="1681"/>
                  </a:cubicBezTo>
                  <a:lnTo>
                    <a:pt x="2590" y="1681"/>
                  </a:lnTo>
                  <a:cubicBezTo>
                    <a:pt x="2657" y="1882"/>
                    <a:pt x="2791" y="2065"/>
                    <a:pt x="2958" y="2199"/>
                  </a:cubicBezTo>
                  <a:cubicBezTo>
                    <a:pt x="3028" y="2250"/>
                    <a:pt x="3109" y="2275"/>
                    <a:pt x="3188" y="2275"/>
                  </a:cubicBezTo>
                  <a:cubicBezTo>
                    <a:pt x="3317" y="2275"/>
                    <a:pt x="3443" y="2212"/>
                    <a:pt x="3526" y="2099"/>
                  </a:cubicBezTo>
                  <a:cubicBezTo>
                    <a:pt x="3626" y="2213"/>
                    <a:pt x="3750" y="2327"/>
                    <a:pt x="3898" y="2327"/>
                  </a:cubicBezTo>
                  <a:cubicBezTo>
                    <a:pt x="3924" y="2327"/>
                    <a:pt x="3950" y="2323"/>
                    <a:pt x="3977" y="2316"/>
                  </a:cubicBezTo>
                  <a:cubicBezTo>
                    <a:pt x="4127" y="2266"/>
                    <a:pt x="4211" y="2132"/>
                    <a:pt x="4211" y="1965"/>
                  </a:cubicBezTo>
                  <a:cubicBezTo>
                    <a:pt x="4194" y="1815"/>
                    <a:pt x="4144" y="1681"/>
                    <a:pt x="4061" y="1547"/>
                  </a:cubicBezTo>
                  <a:cubicBezTo>
                    <a:pt x="3739" y="985"/>
                    <a:pt x="3263" y="468"/>
                    <a:pt x="2647" y="266"/>
                  </a:cubicBezTo>
                  <a:lnTo>
                    <a:pt x="2647" y="266"/>
                  </a:lnTo>
                  <a:cubicBezTo>
                    <a:pt x="2498" y="106"/>
                    <a:pt x="2301" y="10"/>
                    <a:pt x="2072" y="10"/>
                  </a:cubicBezTo>
                  <a:cubicBezTo>
                    <a:pt x="2011" y="4"/>
                    <a:pt x="1949" y="1"/>
                    <a:pt x="188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899;p60"/>
            <p:cNvSpPr/>
            <p:nvPr/>
          </p:nvSpPr>
          <p:spPr>
            <a:xfrm>
              <a:off x="2800013" y="1345137"/>
              <a:ext cx="71792" cy="167942"/>
            </a:xfrm>
            <a:custGeom>
              <a:avLst/>
              <a:gdLst/>
              <a:ahLst/>
              <a:cxnLst/>
              <a:rect l="l" t="t" r="r" b="b"/>
              <a:pathLst>
                <a:path w="2240" h="5240" extrusionOk="0">
                  <a:moveTo>
                    <a:pt x="1103" y="1"/>
                  </a:moveTo>
                  <a:lnTo>
                    <a:pt x="334" y="585"/>
                  </a:lnTo>
                  <a:cubicBezTo>
                    <a:pt x="652" y="1137"/>
                    <a:pt x="652" y="1805"/>
                    <a:pt x="351" y="2373"/>
                  </a:cubicBezTo>
                  <a:cubicBezTo>
                    <a:pt x="234" y="2523"/>
                    <a:pt x="151" y="2707"/>
                    <a:pt x="67" y="2874"/>
                  </a:cubicBezTo>
                  <a:cubicBezTo>
                    <a:pt x="0" y="3058"/>
                    <a:pt x="50" y="3275"/>
                    <a:pt x="184" y="3409"/>
                  </a:cubicBezTo>
                  <a:cubicBezTo>
                    <a:pt x="284" y="3493"/>
                    <a:pt x="435" y="3526"/>
                    <a:pt x="451" y="3643"/>
                  </a:cubicBezTo>
                  <a:cubicBezTo>
                    <a:pt x="451" y="3693"/>
                    <a:pt x="451" y="3760"/>
                    <a:pt x="418" y="3810"/>
                  </a:cubicBezTo>
                  <a:cubicBezTo>
                    <a:pt x="334" y="4044"/>
                    <a:pt x="318" y="4311"/>
                    <a:pt x="384" y="4545"/>
                  </a:cubicBezTo>
                  <a:cubicBezTo>
                    <a:pt x="418" y="4796"/>
                    <a:pt x="585" y="4996"/>
                    <a:pt x="819" y="5080"/>
                  </a:cubicBezTo>
                  <a:cubicBezTo>
                    <a:pt x="967" y="5142"/>
                    <a:pt x="1060" y="5240"/>
                    <a:pt x="1261" y="5240"/>
                  </a:cubicBezTo>
                  <a:cubicBezTo>
                    <a:pt x="1331" y="5240"/>
                    <a:pt x="1416" y="5227"/>
                    <a:pt x="1521" y="5197"/>
                  </a:cubicBezTo>
                  <a:cubicBezTo>
                    <a:pt x="2239" y="5013"/>
                    <a:pt x="1988" y="3409"/>
                    <a:pt x="1922" y="2674"/>
                  </a:cubicBezTo>
                  <a:cubicBezTo>
                    <a:pt x="1855" y="1939"/>
                    <a:pt x="1504" y="619"/>
                    <a:pt x="1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900;p60"/>
            <p:cNvSpPr/>
            <p:nvPr/>
          </p:nvSpPr>
          <p:spPr>
            <a:xfrm>
              <a:off x="2736298" y="1510066"/>
              <a:ext cx="102304" cy="96470"/>
            </a:xfrm>
            <a:custGeom>
              <a:avLst/>
              <a:gdLst/>
              <a:ahLst/>
              <a:cxnLst/>
              <a:rect l="l" t="t" r="r" b="b"/>
              <a:pathLst>
                <a:path w="3192" h="3010" extrusionOk="0">
                  <a:moveTo>
                    <a:pt x="2022" y="1"/>
                  </a:moveTo>
                  <a:lnTo>
                    <a:pt x="685" y="485"/>
                  </a:lnTo>
                  <a:cubicBezTo>
                    <a:pt x="685" y="485"/>
                    <a:pt x="1" y="3010"/>
                    <a:pt x="358" y="3010"/>
                  </a:cubicBezTo>
                  <a:cubicBezTo>
                    <a:pt x="376" y="3010"/>
                    <a:pt x="395" y="3004"/>
                    <a:pt x="418" y="2992"/>
                  </a:cubicBezTo>
                  <a:cubicBezTo>
                    <a:pt x="885" y="2708"/>
                    <a:pt x="3191" y="886"/>
                    <a:pt x="3191" y="886"/>
                  </a:cubicBezTo>
                  <a:lnTo>
                    <a:pt x="2022" y="1"/>
                  </a:ln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901;p60"/>
            <p:cNvSpPr/>
            <p:nvPr/>
          </p:nvSpPr>
          <p:spPr>
            <a:xfrm>
              <a:off x="2497974" y="1619741"/>
              <a:ext cx="390946" cy="174576"/>
            </a:xfrm>
            <a:custGeom>
              <a:avLst/>
              <a:gdLst/>
              <a:ahLst/>
              <a:cxnLst/>
              <a:rect l="l" t="t" r="r" b="b"/>
              <a:pathLst>
                <a:path w="12198" h="5447" extrusionOk="0">
                  <a:moveTo>
                    <a:pt x="2740" y="1"/>
                  </a:moveTo>
                  <a:cubicBezTo>
                    <a:pt x="2706" y="1"/>
                    <a:pt x="2671" y="12"/>
                    <a:pt x="2640" y="37"/>
                  </a:cubicBezTo>
                  <a:cubicBezTo>
                    <a:pt x="2540" y="121"/>
                    <a:pt x="2457" y="472"/>
                    <a:pt x="2540" y="906"/>
                  </a:cubicBezTo>
                  <a:cubicBezTo>
                    <a:pt x="2540" y="923"/>
                    <a:pt x="2540" y="923"/>
                    <a:pt x="2540" y="923"/>
                  </a:cubicBezTo>
                  <a:cubicBezTo>
                    <a:pt x="2560" y="1059"/>
                    <a:pt x="2529" y="1110"/>
                    <a:pt x="2469" y="1110"/>
                  </a:cubicBezTo>
                  <a:cubicBezTo>
                    <a:pt x="2332" y="1110"/>
                    <a:pt x="2045" y="839"/>
                    <a:pt x="1905" y="722"/>
                  </a:cubicBezTo>
                  <a:cubicBezTo>
                    <a:pt x="1724" y="558"/>
                    <a:pt x="1140" y="70"/>
                    <a:pt x="1025" y="70"/>
                  </a:cubicBezTo>
                  <a:cubicBezTo>
                    <a:pt x="1023" y="70"/>
                    <a:pt x="1021" y="71"/>
                    <a:pt x="1020" y="71"/>
                  </a:cubicBezTo>
                  <a:cubicBezTo>
                    <a:pt x="886" y="104"/>
                    <a:pt x="886" y="255"/>
                    <a:pt x="1070" y="422"/>
                  </a:cubicBezTo>
                  <a:cubicBezTo>
                    <a:pt x="1270" y="589"/>
                    <a:pt x="1805" y="1123"/>
                    <a:pt x="1705" y="1224"/>
                  </a:cubicBezTo>
                  <a:cubicBezTo>
                    <a:pt x="1700" y="1229"/>
                    <a:pt x="1693" y="1232"/>
                    <a:pt x="1684" y="1232"/>
                  </a:cubicBezTo>
                  <a:cubicBezTo>
                    <a:pt x="1524" y="1232"/>
                    <a:pt x="686" y="438"/>
                    <a:pt x="686" y="438"/>
                  </a:cubicBezTo>
                  <a:cubicBezTo>
                    <a:pt x="686" y="438"/>
                    <a:pt x="571" y="304"/>
                    <a:pt x="474" y="304"/>
                  </a:cubicBezTo>
                  <a:cubicBezTo>
                    <a:pt x="448" y="304"/>
                    <a:pt x="423" y="313"/>
                    <a:pt x="401" y="338"/>
                  </a:cubicBezTo>
                  <a:cubicBezTo>
                    <a:pt x="201" y="522"/>
                    <a:pt x="1270" y="1391"/>
                    <a:pt x="1371" y="1458"/>
                  </a:cubicBezTo>
                  <a:cubicBezTo>
                    <a:pt x="1422" y="1509"/>
                    <a:pt x="1385" y="1580"/>
                    <a:pt x="1327" y="1580"/>
                  </a:cubicBezTo>
                  <a:cubicBezTo>
                    <a:pt x="1309" y="1580"/>
                    <a:pt x="1290" y="1573"/>
                    <a:pt x="1270" y="1558"/>
                  </a:cubicBezTo>
                  <a:cubicBezTo>
                    <a:pt x="1211" y="1513"/>
                    <a:pt x="524" y="842"/>
                    <a:pt x="236" y="842"/>
                  </a:cubicBezTo>
                  <a:cubicBezTo>
                    <a:pt x="201" y="842"/>
                    <a:pt x="172" y="851"/>
                    <a:pt x="151" y="873"/>
                  </a:cubicBezTo>
                  <a:cubicBezTo>
                    <a:pt x="0" y="1023"/>
                    <a:pt x="1020" y="1575"/>
                    <a:pt x="1103" y="1859"/>
                  </a:cubicBezTo>
                  <a:cubicBezTo>
                    <a:pt x="1116" y="1898"/>
                    <a:pt x="1108" y="1915"/>
                    <a:pt x="1086" y="1915"/>
                  </a:cubicBezTo>
                  <a:cubicBezTo>
                    <a:pt x="973" y="1915"/>
                    <a:pt x="468" y="1472"/>
                    <a:pt x="272" y="1472"/>
                  </a:cubicBezTo>
                  <a:cubicBezTo>
                    <a:pt x="250" y="1472"/>
                    <a:pt x="231" y="1478"/>
                    <a:pt x="218" y="1491"/>
                  </a:cubicBezTo>
                  <a:cubicBezTo>
                    <a:pt x="168" y="1558"/>
                    <a:pt x="134" y="1608"/>
                    <a:pt x="669" y="1976"/>
                  </a:cubicBezTo>
                  <a:cubicBezTo>
                    <a:pt x="1120" y="2260"/>
                    <a:pt x="1571" y="2527"/>
                    <a:pt x="2039" y="2761"/>
                  </a:cubicBezTo>
                  <a:lnTo>
                    <a:pt x="2106" y="2778"/>
                  </a:lnTo>
                  <a:cubicBezTo>
                    <a:pt x="2106" y="2778"/>
                    <a:pt x="5784" y="5447"/>
                    <a:pt x="8386" y="5447"/>
                  </a:cubicBezTo>
                  <a:cubicBezTo>
                    <a:pt x="9167" y="5447"/>
                    <a:pt x="9851" y="5207"/>
                    <a:pt x="10310" y="4582"/>
                  </a:cubicBezTo>
                  <a:cubicBezTo>
                    <a:pt x="11011" y="3646"/>
                    <a:pt x="11646" y="2661"/>
                    <a:pt x="12198" y="1625"/>
                  </a:cubicBezTo>
                  <a:lnTo>
                    <a:pt x="9842" y="505"/>
                  </a:lnTo>
                  <a:cubicBezTo>
                    <a:pt x="9842" y="505"/>
                    <a:pt x="8275" y="2978"/>
                    <a:pt x="7894" y="2978"/>
                  </a:cubicBezTo>
                  <a:cubicBezTo>
                    <a:pt x="7892" y="2978"/>
                    <a:pt x="7889" y="2978"/>
                    <a:pt x="7887" y="2978"/>
                  </a:cubicBezTo>
                  <a:cubicBezTo>
                    <a:pt x="5899" y="2828"/>
                    <a:pt x="3927" y="1809"/>
                    <a:pt x="3225" y="1424"/>
                  </a:cubicBezTo>
                  <a:cubicBezTo>
                    <a:pt x="3175" y="1341"/>
                    <a:pt x="3108" y="1224"/>
                    <a:pt x="3025" y="1073"/>
                  </a:cubicBezTo>
                  <a:cubicBezTo>
                    <a:pt x="2975" y="956"/>
                    <a:pt x="2924" y="823"/>
                    <a:pt x="2908" y="689"/>
                  </a:cubicBezTo>
                  <a:cubicBezTo>
                    <a:pt x="2874" y="555"/>
                    <a:pt x="2874" y="405"/>
                    <a:pt x="2874" y="255"/>
                  </a:cubicBezTo>
                  <a:cubicBezTo>
                    <a:pt x="2874" y="238"/>
                    <a:pt x="2874" y="221"/>
                    <a:pt x="2891" y="221"/>
                  </a:cubicBezTo>
                  <a:cubicBezTo>
                    <a:pt x="2891" y="188"/>
                    <a:pt x="2891" y="171"/>
                    <a:pt x="2891" y="154"/>
                  </a:cubicBezTo>
                  <a:cubicBezTo>
                    <a:pt x="2891" y="61"/>
                    <a:pt x="2818" y="1"/>
                    <a:pt x="2740" y="1"/>
                  </a:cubicBezTo>
                  <a:close/>
                </a:path>
              </a:pathLst>
            </a:custGeom>
            <a:solidFill>
              <a:srgbClr val="D89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902;p60"/>
            <p:cNvSpPr/>
            <p:nvPr/>
          </p:nvSpPr>
          <p:spPr>
            <a:xfrm>
              <a:off x="1321451" y="2568229"/>
              <a:ext cx="119995" cy="52883"/>
            </a:xfrm>
            <a:custGeom>
              <a:avLst/>
              <a:gdLst/>
              <a:ahLst/>
              <a:cxnLst/>
              <a:rect l="l" t="t" r="r" b="b"/>
              <a:pathLst>
                <a:path w="3744" h="1650" extrusionOk="0">
                  <a:moveTo>
                    <a:pt x="2006" y="1"/>
                  </a:moveTo>
                  <a:lnTo>
                    <a:pt x="1" y="17"/>
                  </a:lnTo>
                  <a:lnTo>
                    <a:pt x="1" y="1588"/>
                  </a:lnTo>
                  <a:lnTo>
                    <a:pt x="118" y="1605"/>
                  </a:lnTo>
                  <a:cubicBezTo>
                    <a:pt x="451" y="1615"/>
                    <a:pt x="1416" y="1649"/>
                    <a:pt x="2211" y="1649"/>
                  </a:cubicBezTo>
                  <a:cubicBezTo>
                    <a:pt x="2732" y="1649"/>
                    <a:pt x="3180" y="1634"/>
                    <a:pt x="3326" y="1588"/>
                  </a:cubicBezTo>
                  <a:cubicBezTo>
                    <a:pt x="3743" y="1454"/>
                    <a:pt x="2022" y="1087"/>
                    <a:pt x="2022" y="1087"/>
                  </a:cubicBezTo>
                  <a:lnTo>
                    <a:pt x="20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903;p60"/>
            <p:cNvSpPr/>
            <p:nvPr/>
          </p:nvSpPr>
          <p:spPr>
            <a:xfrm>
              <a:off x="1320393" y="2616977"/>
              <a:ext cx="109803" cy="2179"/>
            </a:xfrm>
            <a:custGeom>
              <a:avLst/>
              <a:gdLst/>
              <a:ahLst/>
              <a:cxnLst/>
              <a:rect l="l" t="t" r="r" b="b"/>
              <a:pathLst>
                <a:path w="3426" h="68" extrusionOk="0">
                  <a:moveTo>
                    <a:pt x="3392" y="0"/>
                  </a:moveTo>
                  <a:lnTo>
                    <a:pt x="3292" y="17"/>
                  </a:lnTo>
                  <a:lnTo>
                    <a:pt x="3392" y="17"/>
                  </a:lnTo>
                  <a:cubicBezTo>
                    <a:pt x="3392" y="17"/>
                    <a:pt x="3409" y="17"/>
                    <a:pt x="3426" y="0"/>
                  </a:cubicBezTo>
                  <a:close/>
                  <a:moveTo>
                    <a:pt x="0" y="17"/>
                  </a:moveTo>
                  <a:cubicBezTo>
                    <a:pt x="17" y="17"/>
                    <a:pt x="17" y="17"/>
                    <a:pt x="34" y="34"/>
                  </a:cubicBezTo>
                  <a:lnTo>
                    <a:pt x="134" y="34"/>
                  </a:lnTo>
                  <a:lnTo>
                    <a:pt x="502" y="50"/>
                  </a:lnTo>
                  <a:cubicBezTo>
                    <a:pt x="802" y="50"/>
                    <a:pt x="1237" y="67"/>
                    <a:pt x="1705" y="67"/>
                  </a:cubicBezTo>
                  <a:cubicBezTo>
                    <a:pt x="2189" y="67"/>
                    <a:pt x="2607" y="50"/>
                    <a:pt x="2924" y="34"/>
                  </a:cubicBezTo>
                  <a:lnTo>
                    <a:pt x="3292" y="17"/>
                  </a:lnTo>
                  <a:lnTo>
                    <a:pt x="2924" y="17"/>
                  </a:lnTo>
                  <a:cubicBezTo>
                    <a:pt x="2607" y="34"/>
                    <a:pt x="2189" y="34"/>
                    <a:pt x="1705" y="34"/>
                  </a:cubicBezTo>
                  <a:lnTo>
                    <a:pt x="502" y="34"/>
                  </a:lnTo>
                  <a:lnTo>
                    <a:pt x="134" y="1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904;p60"/>
            <p:cNvSpPr/>
            <p:nvPr/>
          </p:nvSpPr>
          <p:spPr>
            <a:xfrm>
              <a:off x="1407152" y="2608932"/>
              <a:ext cx="6442" cy="10224"/>
            </a:xfrm>
            <a:custGeom>
              <a:avLst/>
              <a:gdLst/>
              <a:ahLst/>
              <a:cxnLst/>
              <a:rect l="l" t="t" r="r" b="b"/>
              <a:pathLst>
                <a:path w="201" h="319" extrusionOk="0">
                  <a:moveTo>
                    <a:pt x="201" y="1"/>
                  </a:moveTo>
                  <a:cubicBezTo>
                    <a:pt x="84" y="51"/>
                    <a:pt x="0" y="184"/>
                    <a:pt x="0" y="318"/>
                  </a:cubicBezTo>
                  <a:cubicBezTo>
                    <a:pt x="17" y="251"/>
                    <a:pt x="50" y="201"/>
                    <a:pt x="67" y="134"/>
                  </a:cubicBezTo>
                  <a:cubicBezTo>
                    <a:pt x="117" y="84"/>
                    <a:pt x="151" y="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905;p60"/>
            <p:cNvSpPr/>
            <p:nvPr/>
          </p:nvSpPr>
          <p:spPr>
            <a:xfrm>
              <a:off x="1387858" y="2604125"/>
              <a:ext cx="3782" cy="5384"/>
            </a:xfrm>
            <a:custGeom>
              <a:avLst/>
              <a:gdLst/>
              <a:ahLst/>
              <a:cxnLst/>
              <a:rect l="l" t="t" r="r" b="b"/>
              <a:pathLst>
                <a:path w="118" h="168" extrusionOk="0">
                  <a:moveTo>
                    <a:pt x="118" y="0"/>
                  </a:moveTo>
                  <a:cubicBezTo>
                    <a:pt x="118" y="0"/>
                    <a:pt x="84" y="34"/>
                    <a:pt x="51" y="84"/>
                  </a:cubicBezTo>
                  <a:cubicBezTo>
                    <a:pt x="34" y="117"/>
                    <a:pt x="1" y="167"/>
                    <a:pt x="17" y="167"/>
                  </a:cubicBezTo>
                  <a:cubicBezTo>
                    <a:pt x="17" y="167"/>
                    <a:pt x="51" y="134"/>
                    <a:pt x="84" y="84"/>
                  </a:cubicBezTo>
                  <a:cubicBezTo>
                    <a:pt x="101" y="50"/>
                    <a:pt x="118"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906;p60"/>
            <p:cNvSpPr/>
            <p:nvPr/>
          </p:nvSpPr>
          <p:spPr>
            <a:xfrm>
              <a:off x="1383051" y="2603035"/>
              <a:ext cx="4295" cy="3782"/>
            </a:xfrm>
            <a:custGeom>
              <a:avLst/>
              <a:gdLst/>
              <a:ahLst/>
              <a:cxnLst/>
              <a:rect l="l" t="t" r="r" b="b"/>
              <a:pathLst>
                <a:path w="134" h="118" extrusionOk="0">
                  <a:moveTo>
                    <a:pt x="117" y="1"/>
                  </a:moveTo>
                  <a:cubicBezTo>
                    <a:pt x="117" y="1"/>
                    <a:pt x="84" y="18"/>
                    <a:pt x="50" y="51"/>
                  </a:cubicBezTo>
                  <a:cubicBezTo>
                    <a:pt x="17" y="84"/>
                    <a:pt x="0" y="118"/>
                    <a:pt x="0" y="118"/>
                  </a:cubicBezTo>
                  <a:cubicBezTo>
                    <a:pt x="0" y="118"/>
                    <a:pt x="34" y="101"/>
                    <a:pt x="67" y="68"/>
                  </a:cubicBezTo>
                  <a:cubicBezTo>
                    <a:pt x="100" y="34"/>
                    <a:pt x="134" y="1"/>
                    <a:pt x="1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907;p60"/>
            <p:cNvSpPr/>
            <p:nvPr/>
          </p:nvSpPr>
          <p:spPr>
            <a:xfrm>
              <a:off x="1378756" y="2596080"/>
              <a:ext cx="7532" cy="1314"/>
            </a:xfrm>
            <a:custGeom>
              <a:avLst/>
              <a:gdLst/>
              <a:ahLst/>
              <a:cxnLst/>
              <a:rect l="l" t="t" r="r" b="b"/>
              <a:pathLst>
                <a:path w="235" h="41" extrusionOk="0">
                  <a:moveTo>
                    <a:pt x="1" y="1"/>
                  </a:moveTo>
                  <a:cubicBezTo>
                    <a:pt x="37" y="28"/>
                    <a:pt x="79" y="41"/>
                    <a:pt x="123" y="41"/>
                  </a:cubicBezTo>
                  <a:cubicBezTo>
                    <a:pt x="159" y="41"/>
                    <a:pt x="197" y="32"/>
                    <a:pt x="234" y="17"/>
                  </a:cubicBezTo>
                  <a:cubicBezTo>
                    <a:pt x="151" y="17"/>
                    <a:pt x="67" y="1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908;p60"/>
            <p:cNvSpPr/>
            <p:nvPr/>
          </p:nvSpPr>
          <p:spPr>
            <a:xfrm>
              <a:off x="1390550" y="2598003"/>
              <a:ext cx="12339" cy="7211"/>
            </a:xfrm>
            <a:custGeom>
              <a:avLst/>
              <a:gdLst/>
              <a:ahLst/>
              <a:cxnLst/>
              <a:rect l="l" t="t" r="r" b="b"/>
              <a:pathLst>
                <a:path w="385" h="225" extrusionOk="0">
                  <a:moveTo>
                    <a:pt x="259" y="28"/>
                  </a:moveTo>
                  <a:cubicBezTo>
                    <a:pt x="284" y="28"/>
                    <a:pt x="309" y="33"/>
                    <a:pt x="334" y="41"/>
                  </a:cubicBezTo>
                  <a:cubicBezTo>
                    <a:pt x="368" y="58"/>
                    <a:pt x="351" y="74"/>
                    <a:pt x="334" y="91"/>
                  </a:cubicBezTo>
                  <a:cubicBezTo>
                    <a:pt x="301" y="108"/>
                    <a:pt x="284" y="124"/>
                    <a:pt x="251" y="124"/>
                  </a:cubicBezTo>
                  <a:cubicBezTo>
                    <a:pt x="217" y="141"/>
                    <a:pt x="167" y="158"/>
                    <a:pt x="117" y="158"/>
                  </a:cubicBezTo>
                  <a:cubicBezTo>
                    <a:pt x="85" y="166"/>
                    <a:pt x="57" y="170"/>
                    <a:pt x="37" y="172"/>
                  </a:cubicBezTo>
                  <a:lnTo>
                    <a:pt x="37" y="172"/>
                  </a:lnTo>
                  <a:cubicBezTo>
                    <a:pt x="47" y="148"/>
                    <a:pt x="57" y="128"/>
                    <a:pt x="67" y="108"/>
                  </a:cubicBezTo>
                  <a:cubicBezTo>
                    <a:pt x="100" y="74"/>
                    <a:pt x="151" y="41"/>
                    <a:pt x="184" y="41"/>
                  </a:cubicBezTo>
                  <a:cubicBezTo>
                    <a:pt x="209" y="33"/>
                    <a:pt x="234" y="28"/>
                    <a:pt x="259" y="28"/>
                  </a:cubicBezTo>
                  <a:close/>
                  <a:moveTo>
                    <a:pt x="252" y="1"/>
                  </a:moveTo>
                  <a:cubicBezTo>
                    <a:pt x="181" y="1"/>
                    <a:pt x="112" y="34"/>
                    <a:pt x="67" y="91"/>
                  </a:cubicBezTo>
                  <a:cubicBezTo>
                    <a:pt x="34" y="124"/>
                    <a:pt x="34" y="157"/>
                    <a:pt x="18" y="174"/>
                  </a:cubicBezTo>
                  <a:lnTo>
                    <a:pt x="18" y="174"/>
                  </a:lnTo>
                  <a:cubicBezTo>
                    <a:pt x="6" y="175"/>
                    <a:pt x="0" y="175"/>
                    <a:pt x="0" y="175"/>
                  </a:cubicBezTo>
                  <a:cubicBezTo>
                    <a:pt x="5" y="177"/>
                    <a:pt x="11" y="179"/>
                    <a:pt x="17" y="181"/>
                  </a:cubicBezTo>
                  <a:lnTo>
                    <a:pt x="17" y="181"/>
                  </a:lnTo>
                  <a:cubicBezTo>
                    <a:pt x="17" y="196"/>
                    <a:pt x="17" y="210"/>
                    <a:pt x="17" y="225"/>
                  </a:cubicBezTo>
                  <a:cubicBezTo>
                    <a:pt x="22" y="210"/>
                    <a:pt x="27" y="197"/>
                    <a:pt x="32" y="185"/>
                  </a:cubicBezTo>
                  <a:lnTo>
                    <a:pt x="32" y="185"/>
                  </a:lnTo>
                  <a:cubicBezTo>
                    <a:pt x="41" y="186"/>
                    <a:pt x="51" y="187"/>
                    <a:pt x="61" y="187"/>
                  </a:cubicBezTo>
                  <a:cubicBezTo>
                    <a:pt x="84" y="187"/>
                    <a:pt x="109" y="183"/>
                    <a:pt x="134" y="175"/>
                  </a:cubicBezTo>
                  <a:cubicBezTo>
                    <a:pt x="167" y="175"/>
                    <a:pt x="217" y="158"/>
                    <a:pt x="268" y="141"/>
                  </a:cubicBezTo>
                  <a:cubicBezTo>
                    <a:pt x="284" y="141"/>
                    <a:pt x="318" y="124"/>
                    <a:pt x="351" y="124"/>
                  </a:cubicBezTo>
                  <a:cubicBezTo>
                    <a:pt x="351" y="108"/>
                    <a:pt x="368" y="91"/>
                    <a:pt x="368" y="74"/>
                  </a:cubicBezTo>
                  <a:cubicBezTo>
                    <a:pt x="384" y="58"/>
                    <a:pt x="368" y="41"/>
                    <a:pt x="351" y="24"/>
                  </a:cubicBezTo>
                  <a:cubicBezTo>
                    <a:pt x="319" y="8"/>
                    <a:pt x="285" y="1"/>
                    <a:pt x="2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909;p60"/>
            <p:cNvSpPr/>
            <p:nvPr/>
          </p:nvSpPr>
          <p:spPr>
            <a:xfrm>
              <a:off x="1385711" y="2596080"/>
              <a:ext cx="6474" cy="8077"/>
            </a:xfrm>
            <a:custGeom>
              <a:avLst/>
              <a:gdLst/>
              <a:ahLst/>
              <a:cxnLst/>
              <a:rect l="l" t="t" r="r" b="b"/>
              <a:pathLst>
                <a:path w="202" h="252" extrusionOk="0">
                  <a:moveTo>
                    <a:pt x="51" y="1"/>
                  </a:moveTo>
                  <a:cubicBezTo>
                    <a:pt x="17" y="1"/>
                    <a:pt x="1" y="34"/>
                    <a:pt x="17" y="51"/>
                  </a:cubicBezTo>
                  <a:cubicBezTo>
                    <a:pt x="17" y="84"/>
                    <a:pt x="17" y="101"/>
                    <a:pt x="34" y="118"/>
                  </a:cubicBezTo>
                  <a:cubicBezTo>
                    <a:pt x="51" y="151"/>
                    <a:pt x="68" y="168"/>
                    <a:pt x="101" y="201"/>
                  </a:cubicBezTo>
                  <a:cubicBezTo>
                    <a:pt x="118" y="218"/>
                    <a:pt x="134" y="235"/>
                    <a:pt x="168" y="251"/>
                  </a:cubicBezTo>
                  <a:cubicBezTo>
                    <a:pt x="168" y="235"/>
                    <a:pt x="151" y="218"/>
                    <a:pt x="101" y="184"/>
                  </a:cubicBezTo>
                  <a:cubicBezTo>
                    <a:pt x="84" y="151"/>
                    <a:pt x="68" y="134"/>
                    <a:pt x="51" y="101"/>
                  </a:cubicBezTo>
                  <a:cubicBezTo>
                    <a:pt x="34" y="84"/>
                    <a:pt x="17" y="34"/>
                    <a:pt x="51" y="17"/>
                  </a:cubicBezTo>
                  <a:cubicBezTo>
                    <a:pt x="84" y="17"/>
                    <a:pt x="118" y="51"/>
                    <a:pt x="134" y="84"/>
                  </a:cubicBezTo>
                  <a:cubicBezTo>
                    <a:pt x="151" y="101"/>
                    <a:pt x="168" y="134"/>
                    <a:pt x="185" y="168"/>
                  </a:cubicBezTo>
                  <a:cubicBezTo>
                    <a:pt x="185" y="184"/>
                    <a:pt x="185" y="218"/>
                    <a:pt x="185" y="251"/>
                  </a:cubicBezTo>
                  <a:cubicBezTo>
                    <a:pt x="201" y="218"/>
                    <a:pt x="201" y="184"/>
                    <a:pt x="201" y="151"/>
                  </a:cubicBezTo>
                  <a:cubicBezTo>
                    <a:pt x="185" y="118"/>
                    <a:pt x="185" y="84"/>
                    <a:pt x="151" y="67"/>
                  </a:cubicBezTo>
                  <a:cubicBezTo>
                    <a:pt x="134" y="17"/>
                    <a:pt x="101" y="1"/>
                    <a:pt x="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910;p60"/>
            <p:cNvSpPr/>
            <p:nvPr/>
          </p:nvSpPr>
          <p:spPr>
            <a:xfrm>
              <a:off x="1321451" y="2599285"/>
              <a:ext cx="23076" cy="18781"/>
            </a:xfrm>
            <a:custGeom>
              <a:avLst/>
              <a:gdLst/>
              <a:ahLst/>
              <a:cxnLst/>
              <a:rect l="l" t="t" r="r" b="b"/>
              <a:pathLst>
                <a:path w="720" h="586" extrusionOk="0">
                  <a:moveTo>
                    <a:pt x="151" y="1"/>
                  </a:moveTo>
                  <a:cubicBezTo>
                    <a:pt x="118" y="1"/>
                    <a:pt x="84" y="1"/>
                    <a:pt x="51" y="18"/>
                  </a:cubicBezTo>
                  <a:lnTo>
                    <a:pt x="1" y="18"/>
                  </a:lnTo>
                  <a:cubicBezTo>
                    <a:pt x="1" y="26"/>
                    <a:pt x="17" y="26"/>
                    <a:pt x="45" y="26"/>
                  </a:cubicBezTo>
                  <a:cubicBezTo>
                    <a:pt x="72" y="26"/>
                    <a:pt x="109" y="26"/>
                    <a:pt x="151" y="34"/>
                  </a:cubicBezTo>
                  <a:cubicBezTo>
                    <a:pt x="402" y="51"/>
                    <a:pt x="602" y="218"/>
                    <a:pt x="686" y="452"/>
                  </a:cubicBezTo>
                  <a:cubicBezTo>
                    <a:pt x="719" y="536"/>
                    <a:pt x="719" y="586"/>
                    <a:pt x="719" y="586"/>
                  </a:cubicBezTo>
                  <a:cubicBezTo>
                    <a:pt x="719" y="569"/>
                    <a:pt x="719" y="552"/>
                    <a:pt x="719" y="552"/>
                  </a:cubicBezTo>
                  <a:cubicBezTo>
                    <a:pt x="719" y="502"/>
                    <a:pt x="703" y="469"/>
                    <a:pt x="703" y="435"/>
                  </a:cubicBezTo>
                  <a:cubicBezTo>
                    <a:pt x="619" y="201"/>
                    <a:pt x="402" y="18"/>
                    <a:pt x="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3911;p60"/>
            <p:cNvSpPr/>
            <p:nvPr/>
          </p:nvSpPr>
          <p:spPr>
            <a:xfrm>
              <a:off x="1327348" y="2573068"/>
              <a:ext cx="1090" cy="26794"/>
            </a:xfrm>
            <a:custGeom>
              <a:avLst/>
              <a:gdLst/>
              <a:ahLst/>
              <a:cxnLst/>
              <a:rect l="l" t="t" r="r" b="b"/>
              <a:pathLst>
                <a:path w="34" h="836" extrusionOk="0">
                  <a:moveTo>
                    <a:pt x="17" y="0"/>
                  </a:moveTo>
                  <a:cubicBezTo>
                    <a:pt x="17" y="134"/>
                    <a:pt x="1" y="284"/>
                    <a:pt x="17" y="418"/>
                  </a:cubicBezTo>
                  <a:cubicBezTo>
                    <a:pt x="1" y="552"/>
                    <a:pt x="1" y="685"/>
                    <a:pt x="17" y="836"/>
                  </a:cubicBezTo>
                  <a:cubicBezTo>
                    <a:pt x="34" y="552"/>
                    <a:pt x="34" y="28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3912;p60"/>
            <p:cNvSpPr/>
            <p:nvPr/>
          </p:nvSpPr>
          <p:spPr>
            <a:xfrm>
              <a:off x="1352507" y="2612137"/>
              <a:ext cx="19326" cy="833"/>
            </a:xfrm>
            <a:custGeom>
              <a:avLst/>
              <a:gdLst/>
              <a:ahLst/>
              <a:cxnLst/>
              <a:rect l="l" t="t" r="r" b="b"/>
              <a:pathLst>
                <a:path w="603" h="26" extrusionOk="0">
                  <a:moveTo>
                    <a:pt x="1" y="1"/>
                  </a:moveTo>
                  <a:cubicBezTo>
                    <a:pt x="101" y="18"/>
                    <a:pt x="201" y="26"/>
                    <a:pt x="302" y="26"/>
                  </a:cubicBezTo>
                  <a:cubicBezTo>
                    <a:pt x="402" y="26"/>
                    <a:pt x="502" y="18"/>
                    <a:pt x="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3913;p60"/>
            <p:cNvSpPr/>
            <p:nvPr/>
          </p:nvSpPr>
          <p:spPr>
            <a:xfrm>
              <a:off x="1340200" y="2612137"/>
              <a:ext cx="2179" cy="3782"/>
            </a:xfrm>
            <a:custGeom>
              <a:avLst/>
              <a:gdLst/>
              <a:ahLst/>
              <a:cxnLst/>
              <a:rect l="l" t="t" r="r" b="b"/>
              <a:pathLst>
                <a:path w="68" h="118" extrusionOk="0">
                  <a:moveTo>
                    <a:pt x="1" y="1"/>
                  </a:moveTo>
                  <a:cubicBezTo>
                    <a:pt x="1" y="1"/>
                    <a:pt x="1" y="34"/>
                    <a:pt x="17" y="68"/>
                  </a:cubicBezTo>
                  <a:cubicBezTo>
                    <a:pt x="34" y="84"/>
                    <a:pt x="51" y="118"/>
                    <a:pt x="51" y="118"/>
                  </a:cubicBezTo>
                  <a:cubicBezTo>
                    <a:pt x="51" y="118"/>
                    <a:pt x="67" y="84"/>
                    <a:pt x="51" y="51"/>
                  </a:cubicBezTo>
                  <a:cubicBezTo>
                    <a:pt x="34" y="18"/>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3914;p60"/>
            <p:cNvSpPr/>
            <p:nvPr/>
          </p:nvSpPr>
          <p:spPr>
            <a:xfrm>
              <a:off x="1335392" y="2606272"/>
              <a:ext cx="2692" cy="2692"/>
            </a:xfrm>
            <a:custGeom>
              <a:avLst/>
              <a:gdLst/>
              <a:ahLst/>
              <a:cxnLst/>
              <a:rect l="l" t="t" r="r" b="b"/>
              <a:pathLst>
                <a:path w="84" h="84" extrusionOk="0">
                  <a:moveTo>
                    <a:pt x="0" y="0"/>
                  </a:moveTo>
                  <a:cubicBezTo>
                    <a:pt x="0" y="0"/>
                    <a:pt x="0" y="33"/>
                    <a:pt x="34" y="50"/>
                  </a:cubicBezTo>
                  <a:cubicBezTo>
                    <a:pt x="50" y="67"/>
                    <a:pt x="67" y="84"/>
                    <a:pt x="67" y="84"/>
                  </a:cubicBezTo>
                  <a:cubicBezTo>
                    <a:pt x="84" y="67"/>
                    <a:pt x="67" y="50"/>
                    <a:pt x="50" y="33"/>
                  </a:cubicBezTo>
                  <a:cubicBezTo>
                    <a:pt x="17" y="17"/>
                    <a:pt x="0"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3915;p60"/>
            <p:cNvSpPr/>
            <p:nvPr/>
          </p:nvSpPr>
          <p:spPr>
            <a:xfrm>
              <a:off x="1328406" y="2603356"/>
              <a:ext cx="3782" cy="1538"/>
            </a:xfrm>
            <a:custGeom>
              <a:avLst/>
              <a:gdLst/>
              <a:ahLst/>
              <a:cxnLst/>
              <a:rect l="l" t="t" r="r" b="b"/>
              <a:pathLst>
                <a:path w="118" h="48" extrusionOk="0">
                  <a:moveTo>
                    <a:pt x="36" y="0"/>
                  </a:moveTo>
                  <a:cubicBezTo>
                    <a:pt x="16" y="0"/>
                    <a:pt x="1" y="8"/>
                    <a:pt x="1" y="8"/>
                  </a:cubicBezTo>
                  <a:cubicBezTo>
                    <a:pt x="1" y="8"/>
                    <a:pt x="34" y="8"/>
                    <a:pt x="68" y="24"/>
                  </a:cubicBezTo>
                  <a:cubicBezTo>
                    <a:pt x="80" y="36"/>
                    <a:pt x="100" y="48"/>
                    <a:pt x="111" y="48"/>
                  </a:cubicBezTo>
                  <a:cubicBezTo>
                    <a:pt x="115" y="48"/>
                    <a:pt x="118" y="46"/>
                    <a:pt x="118" y="41"/>
                  </a:cubicBezTo>
                  <a:cubicBezTo>
                    <a:pt x="118" y="41"/>
                    <a:pt x="101" y="8"/>
                    <a:pt x="68" y="8"/>
                  </a:cubicBezTo>
                  <a:cubicBezTo>
                    <a:pt x="57" y="2"/>
                    <a:pt x="46"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3916;p60"/>
            <p:cNvSpPr/>
            <p:nvPr/>
          </p:nvSpPr>
          <p:spPr>
            <a:xfrm>
              <a:off x="1323598" y="2602106"/>
              <a:ext cx="2179" cy="962"/>
            </a:xfrm>
            <a:custGeom>
              <a:avLst/>
              <a:gdLst/>
              <a:ahLst/>
              <a:cxnLst/>
              <a:rect l="l" t="t" r="r" b="b"/>
              <a:pathLst>
                <a:path w="68" h="30" extrusionOk="0">
                  <a:moveTo>
                    <a:pt x="11" y="1"/>
                  </a:moveTo>
                  <a:cubicBezTo>
                    <a:pt x="5" y="1"/>
                    <a:pt x="1" y="5"/>
                    <a:pt x="1" y="13"/>
                  </a:cubicBezTo>
                  <a:cubicBezTo>
                    <a:pt x="1" y="13"/>
                    <a:pt x="17" y="30"/>
                    <a:pt x="34" y="30"/>
                  </a:cubicBezTo>
                  <a:lnTo>
                    <a:pt x="67" y="30"/>
                  </a:lnTo>
                  <a:cubicBezTo>
                    <a:pt x="67" y="30"/>
                    <a:pt x="51" y="13"/>
                    <a:pt x="34" y="13"/>
                  </a:cubicBezTo>
                  <a:cubicBezTo>
                    <a:pt x="26" y="5"/>
                    <a:pt x="17"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3917;p60"/>
            <p:cNvSpPr/>
            <p:nvPr/>
          </p:nvSpPr>
          <p:spPr>
            <a:xfrm>
              <a:off x="946594" y="2489514"/>
              <a:ext cx="99900" cy="99900"/>
            </a:xfrm>
            <a:custGeom>
              <a:avLst/>
              <a:gdLst/>
              <a:ahLst/>
              <a:cxnLst/>
              <a:rect l="l" t="t" r="r" b="b"/>
              <a:pathLst>
                <a:path w="3117" h="3117" extrusionOk="0">
                  <a:moveTo>
                    <a:pt x="853" y="1"/>
                  </a:moveTo>
                  <a:lnTo>
                    <a:pt x="1" y="1321"/>
                  </a:lnTo>
                  <a:lnTo>
                    <a:pt x="101" y="1387"/>
                  </a:lnTo>
                  <a:cubicBezTo>
                    <a:pt x="552" y="1722"/>
                    <a:pt x="2424" y="3008"/>
                    <a:pt x="2808" y="3108"/>
                  </a:cubicBezTo>
                  <a:cubicBezTo>
                    <a:pt x="2827" y="3114"/>
                    <a:pt x="2842" y="3116"/>
                    <a:pt x="2855" y="3116"/>
                  </a:cubicBezTo>
                  <a:cubicBezTo>
                    <a:pt x="3116" y="3116"/>
                    <a:pt x="1989" y="1989"/>
                    <a:pt x="1989" y="1989"/>
                  </a:cubicBezTo>
                  <a:lnTo>
                    <a:pt x="2557" y="1070"/>
                  </a:lnTo>
                  <a:lnTo>
                    <a:pt x="853"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3918;p60"/>
            <p:cNvSpPr/>
            <p:nvPr/>
          </p:nvSpPr>
          <p:spPr>
            <a:xfrm>
              <a:off x="946594" y="2530218"/>
              <a:ext cx="92689" cy="58395"/>
            </a:xfrm>
            <a:custGeom>
              <a:avLst/>
              <a:gdLst/>
              <a:ahLst/>
              <a:cxnLst/>
              <a:rect l="l" t="t" r="r" b="b"/>
              <a:pathLst>
                <a:path w="2892" h="1822" extrusionOk="0">
                  <a:moveTo>
                    <a:pt x="1" y="0"/>
                  </a:moveTo>
                  <a:cubicBezTo>
                    <a:pt x="17" y="0"/>
                    <a:pt x="17" y="17"/>
                    <a:pt x="34" y="17"/>
                  </a:cubicBezTo>
                  <a:cubicBezTo>
                    <a:pt x="17" y="0"/>
                    <a:pt x="17" y="0"/>
                    <a:pt x="1" y="0"/>
                  </a:cubicBezTo>
                  <a:close/>
                  <a:moveTo>
                    <a:pt x="34" y="17"/>
                  </a:moveTo>
                  <a:lnTo>
                    <a:pt x="101" y="67"/>
                  </a:lnTo>
                  <a:lnTo>
                    <a:pt x="418" y="285"/>
                  </a:lnTo>
                  <a:cubicBezTo>
                    <a:pt x="669" y="452"/>
                    <a:pt x="1020" y="702"/>
                    <a:pt x="1421" y="953"/>
                  </a:cubicBezTo>
                  <a:cubicBezTo>
                    <a:pt x="1822" y="1203"/>
                    <a:pt x="2190" y="1421"/>
                    <a:pt x="2457" y="1588"/>
                  </a:cubicBezTo>
                  <a:lnTo>
                    <a:pt x="2774" y="1772"/>
                  </a:lnTo>
                  <a:lnTo>
                    <a:pt x="2858" y="1805"/>
                  </a:lnTo>
                  <a:lnTo>
                    <a:pt x="2774" y="1755"/>
                  </a:lnTo>
                  <a:lnTo>
                    <a:pt x="2457" y="1571"/>
                  </a:lnTo>
                  <a:cubicBezTo>
                    <a:pt x="2190" y="1404"/>
                    <a:pt x="1839" y="1187"/>
                    <a:pt x="1438" y="936"/>
                  </a:cubicBezTo>
                  <a:cubicBezTo>
                    <a:pt x="1037" y="669"/>
                    <a:pt x="686" y="435"/>
                    <a:pt x="418" y="268"/>
                  </a:cubicBezTo>
                  <a:lnTo>
                    <a:pt x="118" y="67"/>
                  </a:lnTo>
                  <a:lnTo>
                    <a:pt x="34" y="17"/>
                  </a:lnTo>
                  <a:close/>
                  <a:moveTo>
                    <a:pt x="2858" y="1805"/>
                  </a:moveTo>
                  <a:cubicBezTo>
                    <a:pt x="2875" y="1822"/>
                    <a:pt x="2875" y="1822"/>
                    <a:pt x="2891" y="1822"/>
                  </a:cubicBezTo>
                  <a:cubicBezTo>
                    <a:pt x="2875" y="1822"/>
                    <a:pt x="2875" y="1805"/>
                    <a:pt x="2858" y="180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919;p60"/>
            <p:cNvSpPr/>
            <p:nvPr/>
          </p:nvSpPr>
          <p:spPr>
            <a:xfrm>
              <a:off x="1019444" y="2572972"/>
              <a:ext cx="10192" cy="5481"/>
            </a:xfrm>
            <a:custGeom>
              <a:avLst/>
              <a:gdLst/>
              <a:ahLst/>
              <a:cxnLst/>
              <a:rect l="l" t="t" r="r" b="b"/>
              <a:pathLst>
                <a:path w="318" h="171" extrusionOk="0">
                  <a:moveTo>
                    <a:pt x="268" y="0"/>
                  </a:moveTo>
                  <a:cubicBezTo>
                    <a:pt x="152" y="0"/>
                    <a:pt x="44" y="53"/>
                    <a:pt x="0" y="170"/>
                  </a:cubicBezTo>
                  <a:cubicBezTo>
                    <a:pt x="84" y="70"/>
                    <a:pt x="201" y="20"/>
                    <a:pt x="318" y="3"/>
                  </a:cubicBezTo>
                  <a:cubicBezTo>
                    <a:pt x="301" y="1"/>
                    <a:pt x="285" y="0"/>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920;p60"/>
            <p:cNvSpPr/>
            <p:nvPr/>
          </p:nvSpPr>
          <p:spPr>
            <a:xfrm>
              <a:off x="1008194" y="2556979"/>
              <a:ext cx="5929" cy="2724"/>
            </a:xfrm>
            <a:custGeom>
              <a:avLst/>
              <a:gdLst/>
              <a:ahLst/>
              <a:cxnLst/>
              <a:rect l="l" t="t" r="r" b="b"/>
              <a:pathLst>
                <a:path w="185" h="85" extrusionOk="0">
                  <a:moveTo>
                    <a:pt x="184" y="1"/>
                  </a:moveTo>
                  <a:cubicBezTo>
                    <a:pt x="184" y="1"/>
                    <a:pt x="134" y="18"/>
                    <a:pt x="84" y="34"/>
                  </a:cubicBezTo>
                  <a:cubicBezTo>
                    <a:pt x="34" y="51"/>
                    <a:pt x="0" y="84"/>
                    <a:pt x="0" y="84"/>
                  </a:cubicBezTo>
                  <a:cubicBezTo>
                    <a:pt x="34" y="84"/>
                    <a:pt x="67" y="68"/>
                    <a:pt x="100" y="51"/>
                  </a:cubicBezTo>
                  <a:cubicBezTo>
                    <a:pt x="151" y="34"/>
                    <a:pt x="184" y="18"/>
                    <a:pt x="1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921;p60"/>
            <p:cNvSpPr/>
            <p:nvPr/>
          </p:nvSpPr>
          <p:spPr>
            <a:xfrm>
              <a:off x="1005502" y="2553774"/>
              <a:ext cx="5384" cy="1122"/>
            </a:xfrm>
            <a:custGeom>
              <a:avLst/>
              <a:gdLst/>
              <a:ahLst/>
              <a:cxnLst/>
              <a:rect l="l" t="t" r="r" b="b"/>
              <a:pathLst>
                <a:path w="168" h="35" extrusionOk="0">
                  <a:moveTo>
                    <a:pt x="68" y="1"/>
                  </a:moveTo>
                  <a:cubicBezTo>
                    <a:pt x="34" y="17"/>
                    <a:pt x="1" y="17"/>
                    <a:pt x="1" y="34"/>
                  </a:cubicBezTo>
                  <a:cubicBezTo>
                    <a:pt x="1" y="34"/>
                    <a:pt x="34" y="34"/>
                    <a:pt x="84" y="17"/>
                  </a:cubicBezTo>
                  <a:cubicBezTo>
                    <a:pt x="134" y="17"/>
                    <a:pt x="1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922;p60"/>
            <p:cNvSpPr/>
            <p:nvPr/>
          </p:nvSpPr>
          <p:spPr>
            <a:xfrm>
              <a:off x="1005502" y="2547749"/>
              <a:ext cx="5929" cy="3910"/>
            </a:xfrm>
            <a:custGeom>
              <a:avLst/>
              <a:gdLst/>
              <a:ahLst/>
              <a:cxnLst/>
              <a:rect l="l" t="t" r="r" b="b"/>
              <a:pathLst>
                <a:path w="185" h="122" extrusionOk="0">
                  <a:moveTo>
                    <a:pt x="21" y="0"/>
                  </a:moveTo>
                  <a:cubicBezTo>
                    <a:pt x="19" y="0"/>
                    <a:pt x="17" y="2"/>
                    <a:pt x="17" y="5"/>
                  </a:cubicBezTo>
                  <a:cubicBezTo>
                    <a:pt x="1" y="5"/>
                    <a:pt x="34" y="38"/>
                    <a:pt x="84" y="72"/>
                  </a:cubicBezTo>
                  <a:cubicBezTo>
                    <a:pt x="134" y="105"/>
                    <a:pt x="184" y="122"/>
                    <a:pt x="184" y="122"/>
                  </a:cubicBezTo>
                  <a:cubicBezTo>
                    <a:pt x="184" y="105"/>
                    <a:pt x="151" y="72"/>
                    <a:pt x="101" y="55"/>
                  </a:cubicBezTo>
                  <a:cubicBezTo>
                    <a:pt x="60" y="28"/>
                    <a:pt x="30"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923;p60"/>
            <p:cNvSpPr/>
            <p:nvPr/>
          </p:nvSpPr>
          <p:spPr>
            <a:xfrm>
              <a:off x="1007104" y="2543614"/>
              <a:ext cx="6474" cy="4295"/>
            </a:xfrm>
            <a:custGeom>
              <a:avLst/>
              <a:gdLst/>
              <a:ahLst/>
              <a:cxnLst/>
              <a:rect l="l" t="t" r="r" b="b"/>
              <a:pathLst>
                <a:path w="202" h="134" extrusionOk="0">
                  <a:moveTo>
                    <a:pt x="1" y="0"/>
                  </a:moveTo>
                  <a:cubicBezTo>
                    <a:pt x="1" y="0"/>
                    <a:pt x="34" y="50"/>
                    <a:pt x="84" y="84"/>
                  </a:cubicBezTo>
                  <a:cubicBezTo>
                    <a:pt x="118" y="117"/>
                    <a:pt x="151" y="134"/>
                    <a:pt x="185" y="134"/>
                  </a:cubicBezTo>
                  <a:cubicBezTo>
                    <a:pt x="201" y="134"/>
                    <a:pt x="151" y="100"/>
                    <a:pt x="101" y="67"/>
                  </a:cubicBezTo>
                  <a:cubicBezTo>
                    <a:pt x="51" y="34"/>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924;p60"/>
            <p:cNvSpPr/>
            <p:nvPr/>
          </p:nvSpPr>
          <p:spPr>
            <a:xfrm>
              <a:off x="1013001" y="2554447"/>
              <a:ext cx="12884" cy="5801"/>
            </a:xfrm>
            <a:custGeom>
              <a:avLst/>
              <a:gdLst/>
              <a:ahLst/>
              <a:cxnLst/>
              <a:rect l="l" t="t" r="r" b="b"/>
              <a:pathLst>
                <a:path w="402" h="181" extrusionOk="0">
                  <a:moveTo>
                    <a:pt x="176" y="17"/>
                  </a:moveTo>
                  <a:cubicBezTo>
                    <a:pt x="197" y="17"/>
                    <a:pt x="218" y="21"/>
                    <a:pt x="235" y="30"/>
                  </a:cubicBezTo>
                  <a:cubicBezTo>
                    <a:pt x="301" y="46"/>
                    <a:pt x="335" y="80"/>
                    <a:pt x="368" y="130"/>
                  </a:cubicBezTo>
                  <a:cubicBezTo>
                    <a:pt x="385" y="147"/>
                    <a:pt x="352" y="163"/>
                    <a:pt x="335" y="163"/>
                  </a:cubicBezTo>
                  <a:cubicBezTo>
                    <a:pt x="301" y="163"/>
                    <a:pt x="285" y="163"/>
                    <a:pt x="251" y="147"/>
                  </a:cubicBezTo>
                  <a:cubicBezTo>
                    <a:pt x="201" y="130"/>
                    <a:pt x="168" y="130"/>
                    <a:pt x="118" y="113"/>
                  </a:cubicBezTo>
                  <a:cubicBezTo>
                    <a:pt x="85" y="97"/>
                    <a:pt x="56" y="80"/>
                    <a:pt x="35" y="68"/>
                  </a:cubicBezTo>
                  <a:lnTo>
                    <a:pt x="35" y="68"/>
                  </a:lnTo>
                  <a:cubicBezTo>
                    <a:pt x="58" y="52"/>
                    <a:pt x="84" y="41"/>
                    <a:pt x="118" y="30"/>
                  </a:cubicBezTo>
                  <a:cubicBezTo>
                    <a:pt x="134" y="21"/>
                    <a:pt x="155" y="17"/>
                    <a:pt x="176" y="17"/>
                  </a:cubicBezTo>
                  <a:close/>
                  <a:moveTo>
                    <a:pt x="188" y="1"/>
                  </a:moveTo>
                  <a:cubicBezTo>
                    <a:pt x="159" y="1"/>
                    <a:pt x="130" y="5"/>
                    <a:pt x="101" y="13"/>
                  </a:cubicBezTo>
                  <a:cubicBezTo>
                    <a:pt x="69" y="29"/>
                    <a:pt x="53" y="45"/>
                    <a:pt x="23" y="60"/>
                  </a:cubicBezTo>
                  <a:lnTo>
                    <a:pt x="23" y="60"/>
                  </a:lnTo>
                  <a:cubicBezTo>
                    <a:pt x="9" y="52"/>
                    <a:pt x="1" y="46"/>
                    <a:pt x="1" y="46"/>
                  </a:cubicBezTo>
                  <a:lnTo>
                    <a:pt x="1" y="63"/>
                  </a:lnTo>
                  <a:cubicBezTo>
                    <a:pt x="4" y="65"/>
                    <a:pt x="8" y="67"/>
                    <a:pt x="12" y="69"/>
                  </a:cubicBezTo>
                  <a:lnTo>
                    <a:pt x="12" y="69"/>
                  </a:lnTo>
                  <a:cubicBezTo>
                    <a:pt x="1" y="84"/>
                    <a:pt x="1" y="97"/>
                    <a:pt x="1" y="97"/>
                  </a:cubicBezTo>
                  <a:cubicBezTo>
                    <a:pt x="8" y="89"/>
                    <a:pt x="16" y="82"/>
                    <a:pt x="23" y="77"/>
                  </a:cubicBezTo>
                  <a:lnTo>
                    <a:pt x="23" y="77"/>
                  </a:lnTo>
                  <a:cubicBezTo>
                    <a:pt x="50" y="94"/>
                    <a:pt x="79" y="117"/>
                    <a:pt x="118" y="130"/>
                  </a:cubicBezTo>
                  <a:cubicBezTo>
                    <a:pt x="151" y="147"/>
                    <a:pt x="201" y="163"/>
                    <a:pt x="251" y="163"/>
                  </a:cubicBezTo>
                  <a:cubicBezTo>
                    <a:pt x="268" y="180"/>
                    <a:pt x="301" y="180"/>
                    <a:pt x="335" y="180"/>
                  </a:cubicBezTo>
                  <a:cubicBezTo>
                    <a:pt x="352" y="180"/>
                    <a:pt x="368" y="180"/>
                    <a:pt x="385" y="163"/>
                  </a:cubicBezTo>
                  <a:cubicBezTo>
                    <a:pt x="385" y="147"/>
                    <a:pt x="402" y="130"/>
                    <a:pt x="385" y="113"/>
                  </a:cubicBezTo>
                  <a:cubicBezTo>
                    <a:pt x="347" y="38"/>
                    <a:pt x="272" y="1"/>
                    <a:pt x="1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925;p60"/>
            <p:cNvSpPr/>
            <p:nvPr/>
          </p:nvSpPr>
          <p:spPr>
            <a:xfrm>
              <a:off x="1012457" y="2547877"/>
              <a:ext cx="4327" cy="9134"/>
            </a:xfrm>
            <a:custGeom>
              <a:avLst/>
              <a:gdLst/>
              <a:ahLst/>
              <a:cxnLst/>
              <a:rect l="l" t="t" r="r" b="b"/>
              <a:pathLst>
                <a:path w="135" h="285" extrusionOk="0">
                  <a:moveTo>
                    <a:pt x="68" y="1"/>
                  </a:moveTo>
                  <a:cubicBezTo>
                    <a:pt x="51" y="1"/>
                    <a:pt x="18" y="1"/>
                    <a:pt x="1" y="34"/>
                  </a:cubicBezTo>
                  <a:cubicBezTo>
                    <a:pt x="1" y="51"/>
                    <a:pt x="1" y="68"/>
                    <a:pt x="1" y="101"/>
                  </a:cubicBezTo>
                  <a:cubicBezTo>
                    <a:pt x="1" y="118"/>
                    <a:pt x="1" y="151"/>
                    <a:pt x="1" y="185"/>
                  </a:cubicBezTo>
                  <a:cubicBezTo>
                    <a:pt x="1" y="218"/>
                    <a:pt x="18" y="251"/>
                    <a:pt x="34" y="268"/>
                  </a:cubicBezTo>
                  <a:cubicBezTo>
                    <a:pt x="34" y="268"/>
                    <a:pt x="34" y="235"/>
                    <a:pt x="18" y="185"/>
                  </a:cubicBezTo>
                  <a:cubicBezTo>
                    <a:pt x="18" y="151"/>
                    <a:pt x="18" y="118"/>
                    <a:pt x="18" y="101"/>
                  </a:cubicBezTo>
                  <a:cubicBezTo>
                    <a:pt x="18" y="68"/>
                    <a:pt x="34" y="18"/>
                    <a:pt x="68" y="18"/>
                  </a:cubicBezTo>
                  <a:cubicBezTo>
                    <a:pt x="101" y="34"/>
                    <a:pt x="101" y="84"/>
                    <a:pt x="101" y="118"/>
                  </a:cubicBezTo>
                  <a:cubicBezTo>
                    <a:pt x="101" y="151"/>
                    <a:pt x="101" y="185"/>
                    <a:pt x="84" y="201"/>
                  </a:cubicBezTo>
                  <a:cubicBezTo>
                    <a:pt x="84" y="235"/>
                    <a:pt x="68" y="251"/>
                    <a:pt x="51" y="285"/>
                  </a:cubicBezTo>
                  <a:cubicBezTo>
                    <a:pt x="51" y="285"/>
                    <a:pt x="84" y="268"/>
                    <a:pt x="101" y="218"/>
                  </a:cubicBezTo>
                  <a:cubicBezTo>
                    <a:pt x="118" y="185"/>
                    <a:pt x="135" y="151"/>
                    <a:pt x="135" y="118"/>
                  </a:cubicBezTo>
                  <a:cubicBezTo>
                    <a:pt x="135" y="68"/>
                    <a:pt x="118" y="34"/>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926;p60"/>
            <p:cNvSpPr/>
            <p:nvPr/>
          </p:nvSpPr>
          <p:spPr>
            <a:xfrm>
              <a:off x="957299" y="2515763"/>
              <a:ext cx="13429" cy="27883"/>
            </a:xfrm>
            <a:custGeom>
              <a:avLst/>
              <a:gdLst/>
              <a:ahLst/>
              <a:cxnLst/>
              <a:rect l="l" t="t" r="r" b="b"/>
              <a:pathLst>
                <a:path w="419" h="870" extrusionOk="0">
                  <a:moveTo>
                    <a:pt x="1" y="0"/>
                  </a:moveTo>
                  <a:cubicBezTo>
                    <a:pt x="1" y="0"/>
                    <a:pt x="51" y="34"/>
                    <a:pt x="118" y="84"/>
                  </a:cubicBezTo>
                  <a:cubicBezTo>
                    <a:pt x="318" y="234"/>
                    <a:pt x="402" y="485"/>
                    <a:pt x="335" y="719"/>
                  </a:cubicBezTo>
                  <a:cubicBezTo>
                    <a:pt x="318" y="819"/>
                    <a:pt x="285" y="869"/>
                    <a:pt x="302" y="869"/>
                  </a:cubicBezTo>
                  <a:cubicBezTo>
                    <a:pt x="302" y="852"/>
                    <a:pt x="318" y="852"/>
                    <a:pt x="318" y="836"/>
                  </a:cubicBezTo>
                  <a:cubicBezTo>
                    <a:pt x="335" y="802"/>
                    <a:pt x="352" y="769"/>
                    <a:pt x="352" y="736"/>
                  </a:cubicBezTo>
                  <a:cubicBezTo>
                    <a:pt x="419" y="485"/>
                    <a:pt x="335" y="218"/>
                    <a:pt x="135" y="67"/>
                  </a:cubicBezTo>
                  <a:cubicBezTo>
                    <a:pt x="101" y="50"/>
                    <a:pt x="68" y="34"/>
                    <a:pt x="34" y="17"/>
                  </a:cubicBezTo>
                  <a:cubicBezTo>
                    <a:pt x="18" y="17"/>
                    <a:pt x="18"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927;p60"/>
            <p:cNvSpPr/>
            <p:nvPr/>
          </p:nvSpPr>
          <p:spPr>
            <a:xfrm>
              <a:off x="962683" y="2496469"/>
              <a:ext cx="14487" cy="22531"/>
            </a:xfrm>
            <a:custGeom>
              <a:avLst/>
              <a:gdLst/>
              <a:ahLst/>
              <a:cxnLst/>
              <a:rect l="l" t="t" r="r" b="b"/>
              <a:pathLst>
                <a:path w="452" h="703" extrusionOk="0">
                  <a:moveTo>
                    <a:pt x="451" y="1"/>
                  </a:moveTo>
                  <a:cubicBezTo>
                    <a:pt x="284" y="235"/>
                    <a:pt x="134" y="469"/>
                    <a:pt x="0" y="703"/>
                  </a:cubicBezTo>
                  <a:cubicBezTo>
                    <a:pt x="84" y="602"/>
                    <a:pt x="167" y="485"/>
                    <a:pt x="234" y="368"/>
                  </a:cubicBezTo>
                  <a:cubicBezTo>
                    <a:pt x="317" y="251"/>
                    <a:pt x="384" y="134"/>
                    <a:pt x="4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928;p60"/>
            <p:cNvSpPr/>
            <p:nvPr/>
          </p:nvSpPr>
          <p:spPr>
            <a:xfrm>
              <a:off x="977138" y="2543005"/>
              <a:ext cx="15544" cy="10256"/>
            </a:xfrm>
            <a:custGeom>
              <a:avLst/>
              <a:gdLst/>
              <a:ahLst/>
              <a:cxnLst/>
              <a:rect l="l" t="t" r="r" b="b"/>
              <a:pathLst>
                <a:path w="485" h="320" extrusionOk="0">
                  <a:moveTo>
                    <a:pt x="2" y="0"/>
                  </a:moveTo>
                  <a:cubicBezTo>
                    <a:pt x="1" y="0"/>
                    <a:pt x="0" y="1"/>
                    <a:pt x="0" y="2"/>
                  </a:cubicBezTo>
                  <a:cubicBezTo>
                    <a:pt x="67" y="69"/>
                    <a:pt x="134" y="136"/>
                    <a:pt x="217" y="186"/>
                  </a:cubicBezTo>
                  <a:cubicBezTo>
                    <a:pt x="301" y="236"/>
                    <a:pt x="401" y="287"/>
                    <a:pt x="485" y="320"/>
                  </a:cubicBezTo>
                  <a:cubicBezTo>
                    <a:pt x="485" y="320"/>
                    <a:pt x="368" y="253"/>
                    <a:pt x="234" y="153"/>
                  </a:cubicBezTo>
                  <a:cubicBezTo>
                    <a:pt x="112" y="77"/>
                    <a:pt x="18" y="0"/>
                    <a:pt x="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929;p60"/>
            <p:cNvSpPr/>
            <p:nvPr/>
          </p:nvSpPr>
          <p:spPr>
            <a:xfrm>
              <a:off x="965343" y="2536115"/>
              <a:ext cx="1635" cy="4295"/>
            </a:xfrm>
            <a:custGeom>
              <a:avLst/>
              <a:gdLst/>
              <a:ahLst/>
              <a:cxnLst/>
              <a:rect l="l" t="t" r="r" b="b"/>
              <a:pathLst>
                <a:path w="51" h="134" extrusionOk="0">
                  <a:moveTo>
                    <a:pt x="34" y="0"/>
                  </a:moveTo>
                  <a:cubicBezTo>
                    <a:pt x="17" y="0"/>
                    <a:pt x="17" y="34"/>
                    <a:pt x="17" y="67"/>
                  </a:cubicBezTo>
                  <a:cubicBezTo>
                    <a:pt x="17" y="101"/>
                    <a:pt x="1" y="117"/>
                    <a:pt x="17" y="134"/>
                  </a:cubicBezTo>
                  <a:cubicBezTo>
                    <a:pt x="17" y="134"/>
                    <a:pt x="34" y="101"/>
                    <a:pt x="34" y="67"/>
                  </a:cubicBezTo>
                  <a:cubicBezTo>
                    <a:pt x="51" y="34"/>
                    <a:pt x="34"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930;p60"/>
            <p:cNvSpPr/>
            <p:nvPr/>
          </p:nvSpPr>
          <p:spPr>
            <a:xfrm>
              <a:off x="965343" y="2528615"/>
              <a:ext cx="1090" cy="3237"/>
            </a:xfrm>
            <a:custGeom>
              <a:avLst/>
              <a:gdLst/>
              <a:ahLst/>
              <a:cxnLst/>
              <a:rect l="l" t="t" r="r" b="b"/>
              <a:pathLst>
                <a:path w="34" h="101" extrusionOk="0">
                  <a:moveTo>
                    <a:pt x="1" y="0"/>
                  </a:moveTo>
                  <a:cubicBezTo>
                    <a:pt x="1" y="0"/>
                    <a:pt x="1" y="34"/>
                    <a:pt x="1" y="50"/>
                  </a:cubicBezTo>
                  <a:cubicBezTo>
                    <a:pt x="1" y="84"/>
                    <a:pt x="17" y="101"/>
                    <a:pt x="17" y="101"/>
                  </a:cubicBezTo>
                  <a:cubicBezTo>
                    <a:pt x="34" y="101"/>
                    <a:pt x="34" y="84"/>
                    <a:pt x="17" y="50"/>
                  </a:cubicBezTo>
                  <a:cubicBezTo>
                    <a:pt x="17" y="17"/>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931;p60"/>
            <p:cNvSpPr/>
            <p:nvPr/>
          </p:nvSpPr>
          <p:spPr>
            <a:xfrm>
              <a:off x="961048" y="2522718"/>
              <a:ext cx="2724" cy="2852"/>
            </a:xfrm>
            <a:custGeom>
              <a:avLst/>
              <a:gdLst/>
              <a:ahLst/>
              <a:cxnLst/>
              <a:rect l="l" t="t" r="r" b="b"/>
              <a:pathLst>
                <a:path w="85" h="89" extrusionOk="0">
                  <a:moveTo>
                    <a:pt x="1" y="1"/>
                  </a:moveTo>
                  <a:cubicBezTo>
                    <a:pt x="1" y="1"/>
                    <a:pt x="18" y="17"/>
                    <a:pt x="34" y="51"/>
                  </a:cubicBezTo>
                  <a:cubicBezTo>
                    <a:pt x="48" y="64"/>
                    <a:pt x="61" y="89"/>
                    <a:pt x="66" y="89"/>
                  </a:cubicBezTo>
                  <a:cubicBezTo>
                    <a:pt x="67" y="89"/>
                    <a:pt x="68" y="87"/>
                    <a:pt x="68" y="84"/>
                  </a:cubicBezTo>
                  <a:cubicBezTo>
                    <a:pt x="84" y="84"/>
                    <a:pt x="84" y="51"/>
                    <a:pt x="51" y="34"/>
                  </a:cubicBezTo>
                  <a:cubicBezTo>
                    <a:pt x="34" y="1"/>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932;p60"/>
            <p:cNvSpPr/>
            <p:nvPr/>
          </p:nvSpPr>
          <p:spPr>
            <a:xfrm>
              <a:off x="957299" y="2518968"/>
              <a:ext cx="1667" cy="1635"/>
            </a:xfrm>
            <a:custGeom>
              <a:avLst/>
              <a:gdLst/>
              <a:ahLst/>
              <a:cxnLst/>
              <a:rect l="l" t="t" r="r" b="b"/>
              <a:pathLst>
                <a:path w="52" h="51" extrusionOk="0">
                  <a:moveTo>
                    <a:pt x="18" y="1"/>
                  </a:moveTo>
                  <a:cubicBezTo>
                    <a:pt x="1" y="1"/>
                    <a:pt x="1" y="17"/>
                    <a:pt x="18" y="34"/>
                  </a:cubicBezTo>
                  <a:cubicBezTo>
                    <a:pt x="34" y="51"/>
                    <a:pt x="51" y="51"/>
                    <a:pt x="51" y="51"/>
                  </a:cubicBezTo>
                  <a:cubicBezTo>
                    <a:pt x="51" y="51"/>
                    <a:pt x="51" y="34"/>
                    <a:pt x="34" y="17"/>
                  </a:cubicBezTo>
                  <a:cubicBezTo>
                    <a:pt x="34" y="1"/>
                    <a:pt x="18"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933;p60"/>
            <p:cNvSpPr/>
            <p:nvPr/>
          </p:nvSpPr>
          <p:spPr>
            <a:xfrm>
              <a:off x="948741" y="1854956"/>
              <a:ext cx="366332" cy="710100"/>
            </a:xfrm>
            <a:custGeom>
              <a:avLst/>
              <a:gdLst/>
              <a:ahLst/>
              <a:cxnLst/>
              <a:rect l="l" t="t" r="r" b="b"/>
              <a:pathLst>
                <a:path w="11430" h="22156" extrusionOk="0">
                  <a:moveTo>
                    <a:pt x="4278" y="0"/>
                  </a:moveTo>
                  <a:cubicBezTo>
                    <a:pt x="4278" y="0"/>
                    <a:pt x="6885" y="11011"/>
                    <a:pt x="6935" y="11211"/>
                  </a:cubicBezTo>
                  <a:cubicBezTo>
                    <a:pt x="6985" y="11429"/>
                    <a:pt x="1" y="20201"/>
                    <a:pt x="1" y="20201"/>
                  </a:cubicBezTo>
                  <a:lnTo>
                    <a:pt x="2958" y="22156"/>
                  </a:lnTo>
                  <a:cubicBezTo>
                    <a:pt x="2958" y="22156"/>
                    <a:pt x="10928" y="13367"/>
                    <a:pt x="11179" y="12832"/>
                  </a:cubicBezTo>
                  <a:cubicBezTo>
                    <a:pt x="11429" y="12281"/>
                    <a:pt x="9725" y="919"/>
                    <a:pt x="9725" y="919"/>
                  </a:cubicBezTo>
                  <a:lnTo>
                    <a:pt x="4278" y="0"/>
                  </a:ln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934;p60"/>
            <p:cNvSpPr/>
            <p:nvPr/>
          </p:nvSpPr>
          <p:spPr>
            <a:xfrm>
              <a:off x="1041911" y="1850117"/>
              <a:ext cx="368479" cy="744522"/>
            </a:xfrm>
            <a:custGeom>
              <a:avLst/>
              <a:gdLst/>
              <a:ahLst/>
              <a:cxnLst/>
              <a:rect l="l" t="t" r="r" b="b"/>
              <a:pathLst>
                <a:path w="11497" h="23230" extrusionOk="0">
                  <a:moveTo>
                    <a:pt x="402" y="1"/>
                  </a:moveTo>
                  <a:lnTo>
                    <a:pt x="302" y="418"/>
                  </a:lnTo>
                  <a:cubicBezTo>
                    <a:pt x="1" y="1655"/>
                    <a:pt x="185" y="2975"/>
                    <a:pt x="820" y="4078"/>
                  </a:cubicBezTo>
                  <a:lnTo>
                    <a:pt x="5465" y="12114"/>
                  </a:lnTo>
                  <a:cubicBezTo>
                    <a:pt x="5799" y="12682"/>
                    <a:pt x="6033" y="13301"/>
                    <a:pt x="6166" y="13952"/>
                  </a:cubicBezTo>
                  <a:lnTo>
                    <a:pt x="8272" y="23225"/>
                  </a:lnTo>
                  <a:lnTo>
                    <a:pt x="11495" y="23225"/>
                  </a:lnTo>
                  <a:cubicBezTo>
                    <a:pt x="11454" y="23033"/>
                    <a:pt x="10650" y="15524"/>
                    <a:pt x="10243" y="12983"/>
                  </a:cubicBezTo>
                  <a:cubicBezTo>
                    <a:pt x="9926" y="11012"/>
                    <a:pt x="7303" y="4913"/>
                    <a:pt x="6033" y="2039"/>
                  </a:cubicBezTo>
                  <a:lnTo>
                    <a:pt x="6818" y="1070"/>
                  </a:lnTo>
                  <a:lnTo>
                    <a:pt x="5448" y="836"/>
                  </a:lnTo>
                  <a:lnTo>
                    <a:pt x="402" y="1"/>
                  </a:lnTo>
                  <a:close/>
                  <a:moveTo>
                    <a:pt x="11495" y="23225"/>
                  </a:moveTo>
                  <a:cubicBezTo>
                    <a:pt x="11495" y="23228"/>
                    <a:pt x="11496" y="23229"/>
                    <a:pt x="11496" y="23229"/>
                  </a:cubicBezTo>
                  <a:cubicBezTo>
                    <a:pt x="11496" y="23229"/>
                    <a:pt x="11496" y="23228"/>
                    <a:pt x="11496" y="23225"/>
                  </a:cubicBezTo>
                  <a:close/>
                </a:path>
              </a:pathLst>
            </a:custGeom>
            <a:solidFill>
              <a:srgbClr val="19B5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935;p60"/>
            <p:cNvSpPr/>
            <p:nvPr/>
          </p:nvSpPr>
          <p:spPr>
            <a:xfrm>
              <a:off x="1237928" y="1914922"/>
              <a:ext cx="43396" cy="110348"/>
            </a:xfrm>
            <a:custGeom>
              <a:avLst/>
              <a:gdLst/>
              <a:ahLst/>
              <a:cxnLst/>
              <a:rect l="l" t="t" r="r" b="b"/>
              <a:pathLst>
                <a:path w="1354" h="3443" extrusionOk="0">
                  <a:moveTo>
                    <a:pt x="0" y="0"/>
                  </a:moveTo>
                  <a:cubicBezTo>
                    <a:pt x="17" y="34"/>
                    <a:pt x="34" y="84"/>
                    <a:pt x="50" y="134"/>
                  </a:cubicBezTo>
                  <a:lnTo>
                    <a:pt x="201" y="502"/>
                  </a:lnTo>
                  <a:cubicBezTo>
                    <a:pt x="334" y="802"/>
                    <a:pt x="501" y="1237"/>
                    <a:pt x="685" y="1721"/>
                  </a:cubicBezTo>
                  <a:cubicBezTo>
                    <a:pt x="886" y="2189"/>
                    <a:pt x="1036" y="2624"/>
                    <a:pt x="1153" y="2941"/>
                  </a:cubicBezTo>
                  <a:cubicBezTo>
                    <a:pt x="1203" y="3091"/>
                    <a:pt x="1253" y="3208"/>
                    <a:pt x="1287" y="3309"/>
                  </a:cubicBezTo>
                  <a:cubicBezTo>
                    <a:pt x="1303" y="3359"/>
                    <a:pt x="1320" y="3409"/>
                    <a:pt x="1354" y="3442"/>
                  </a:cubicBezTo>
                  <a:cubicBezTo>
                    <a:pt x="1354" y="3409"/>
                    <a:pt x="1337" y="3359"/>
                    <a:pt x="1320" y="3309"/>
                  </a:cubicBezTo>
                  <a:cubicBezTo>
                    <a:pt x="1287" y="3208"/>
                    <a:pt x="1253" y="3091"/>
                    <a:pt x="1203" y="2924"/>
                  </a:cubicBezTo>
                  <a:cubicBezTo>
                    <a:pt x="1103" y="2607"/>
                    <a:pt x="936" y="2172"/>
                    <a:pt x="752" y="1688"/>
                  </a:cubicBezTo>
                  <a:cubicBezTo>
                    <a:pt x="568" y="1220"/>
                    <a:pt x="385" y="786"/>
                    <a:pt x="251" y="485"/>
                  </a:cubicBezTo>
                  <a:cubicBezTo>
                    <a:pt x="184" y="335"/>
                    <a:pt x="117" y="201"/>
                    <a:pt x="84" y="117"/>
                  </a:cubicBezTo>
                  <a:cubicBezTo>
                    <a:pt x="67" y="67"/>
                    <a:pt x="34" y="34"/>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936;p60"/>
            <p:cNvSpPr/>
            <p:nvPr/>
          </p:nvSpPr>
          <p:spPr>
            <a:xfrm>
              <a:off x="1128125" y="2084658"/>
              <a:ext cx="122143" cy="261913"/>
            </a:xfrm>
            <a:custGeom>
              <a:avLst/>
              <a:gdLst/>
              <a:ahLst/>
              <a:cxnLst/>
              <a:rect l="l" t="t" r="r" b="b"/>
              <a:pathLst>
                <a:path w="3811" h="8172" extrusionOk="0">
                  <a:moveTo>
                    <a:pt x="1" y="1"/>
                  </a:moveTo>
                  <a:cubicBezTo>
                    <a:pt x="18" y="34"/>
                    <a:pt x="34" y="51"/>
                    <a:pt x="51" y="85"/>
                  </a:cubicBezTo>
                  <a:lnTo>
                    <a:pt x="201" y="302"/>
                  </a:lnTo>
                  <a:lnTo>
                    <a:pt x="736" y="1120"/>
                  </a:lnTo>
                  <a:cubicBezTo>
                    <a:pt x="1321" y="2006"/>
                    <a:pt x="1872" y="2942"/>
                    <a:pt x="2374" y="3894"/>
                  </a:cubicBezTo>
                  <a:cubicBezTo>
                    <a:pt x="2641" y="4445"/>
                    <a:pt x="2892" y="4997"/>
                    <a:pt x="3092" y="5498"/>
                  </a:cubicBezTo>
                  <a:cubicBezTo>
                    <a:pt x="3176" y="5749"/>
                    <a:pt x="3276" y="5999"/>
                    <a:pt x="3343" y="6233"/>
                  </a:cubicBezTo>
                  <a:lnTo>
                    <a:pt x="3460" y="6567"/>
                  </a:lnTo>
                  <a:cubicBezTo>
                    <a:pt x="3476" y="6668"/>
                    <a:pt x="3510" y="6768"/>
                    <a:pt x="3543" y="6868"/>
                  </a:cubicBezTo>
                  <a:cubicBezTo>
                    <a:pt x="3593" y="7069"/>
                    <a:pt x="3627" y="7252"/>
                    <a:pt x="3660" y="7403"/>
                  </a:cubicBezTo>
                  <a:cubicBezTo>
                    <a:pt x="3677" y="7486"/>
                    <a:pt x="3694" y="7570"/>
                    <a:pt x="3710" y="7637"/>
                  </a:cubicBezTo>
                  <a:cubicBezTo>
                    <a:pt x="3727" y="7704"/>
                    <a:pt x="3744" y="7770"/>
                    <a:pt x="3744" y="7821"/>
                  </a:cubicBezTo>
                  <a:lnTo>
                    <a:pt x="3794" y="8088"/>
                  </a:lnTo>
                  <a:cubicBezTo>
                    <a:pt x="3794" y="8105"/>
                    <a:pt x="3811" y="8138"/>
                    <a:pt x="3811" y="8171"/>
                  </a:cubicBezTo>
                  <a:cubicBezTo>
                    <a:pt x="3811" y="8138"/>
                    <a:pt x="3811" y="8105"/>
                    <a:pt x="3811" y="8071"/>
                  </a:cubicBezTo>
                  <a:cubicBezTo>
                    <a:pt x="3794" y="8004"/>
                    <a:pt x="3794" y="7921"/>
                    <a:pt x="3777" y="7821"/>
                  </a:cubicBezTo>
                  <a:cubicBezTo>
                    <a:pt x="3760" y="7754"/>
                    <a:pt x="3760" y="7687"/>
                    <a:pt x="3744" y="7620"/>
                  </a:cubicBezTo>
                  <a:lnTo>
                    <a:pt x="3710" y="7403"/>
                  </a:lnTo>
                  <a:cubicBezTo>
                    <a:pt x="3677" y="7236"/>
                    <a:pt x="3643" y="7052"/>
                    <a:pt x="3577" y="6851"/>
                  </a:cubicBezTo>
                  <a:lnTo>
                    <a:pt x="3510" y="6551"/>
                  </a:lnTo>
                  <a:cubicBezTo>
                    <a:pt x="3476" y="6434"/>
                    <a:pt x="3443" y="6317"/>
                    <a:pt x="3410" y="6217"/>
                  </a:cubicBezTo>
                  <a:cubicBezTo>
                    <a:pt x="3326" y="5983"/>
                    <a:pt x="3242" y="5732"/>
                    <a:pt x="3142" y="5481"/>
                  </a:cubicBezTo>
                  <a:cubicBezTo>
                    <a:pt x="2958" y="4963"/>
                    <a:pt x="2708" y="4412"/>
                    <a:pt x="2424" y="3861"/>
                  </a:cubicBezTo>
                  <a:cubicBezTo>
                    <a:pt x="1939" y="2908"/>
                    <a:pt x="1388" y="1973"/>
                    <a:pt x="770" y="1087"/>
                  </a:cubicBezTo>
                  <a:cubicBezTo>
                    <a:pt x="552" y="753"/>
                    <a:pt x="352" y="469"/>
                    <a:pt x="218" y="285"/>
                  </a:cubicBezTo>
                  <a:lnTo>
                    <a:pt x="68" y="68"/>
                  </a:lnTo>
                  <a:cubicBezTo>
                    <a:pt x="51" y="51"/>
                    <a:pt x="34" y="1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937;p60"/>
            <p:cNvSpPr/>
            <p:nvPr/>
          </p:nvSpPr>
          <p:spPr>
            <a:xfrm>
              <a:off x="959991" y="2487912"/>
              <a:ext cx="97496" cy="62145"/>
            </a:xfrm>
            <a:custGeom>
              <a:avLst/>
              <a:gdLst/>
              <a:ahLst/>
              <a:cxnLst/>
              <a:rect l="l" t="t" r="r" b="b"/>
              <a:pathLst>
                <a:path w="3042" h="1939" extrusionOk="0">
                  <a:moveTo>
                    <a:pt x="17" y="0"/>
                  </a:moveTo>
                  <a:cubicBezTo>
                    <a:pt x="0" y="17"/>
                    <a:pt x="184" y="117"/>
                    <a:pt x="452" y="285"/>
                  </a:cubicBezTo>
                  <a:cubicBezTo>
                    <a:pt x="719" y="468"/>
                    <a:pt x="1087" y="736"/>
                    <a:pt x="1471" y="1036"/>
                  </a:cubicBezTo>
                  <a:cubicBezTo>
                    <a:pt x="1822" y="1287"/>
                    <a:pt x="2173" y="1521"/>
                    <a:pt x="2540" y="1738"/>
                  </a:cubicBezTo>
                  <a:cubicBezTo>
                    <a:pt x="2657" y="1788"/>
                    <a:pt x="2774" y="1838"/>
                    <a:pt x="2891" y="1889"/>
                  </a:cubicBezTo>
                  <a:cubicBezTo>
                    <a:pt x="2941" y="1905"/>
                    <a:pt x="2991" y="1922"/>
                    <a:pt x="3025" y="1939"/>
                  </a:cubicBezTo>
                  <a:cubicBezTo>
                    <a:pt x="3041" y="1922"/>
                    <a:pt x="2858" y="1855"/>
                    <a:pt x="2574" y="1688"/>
                  </a:cubicBezTo>
                  <a:cubicBezTo>
                    <a:pt x="2206" y="1471"/>
                    <a:pt x="1855" y="1237"/>
                    <a:pt x="1521" y="986"/>
                  </a:cubicBezTo>
                  <a:cubicBezTo>
                    <a:pt x="1120" y="686"/>
                    <a:pt x="752" y="418"/>
                    <a:pt x="485" y="251"/>
                  </a:cubicBezTo>
                  <a:cubicBezTo>
                    <a:pt x="335" y="168"/>
                    <a:pt x="218" y="101"/>
                    <a:pt x="151" y="67"/>
                  </a:cubicBezTo>
                  <a:cubicBezTo>
                    <a:pt x="101" y="34"/>
                    <a:pt x="67" y="17"/>
                    <a:pt x="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938;p60"/>
            <p:cNvSpPr/>
            <p:nvPr/>
          </p:nvSpPr>
          <p:spPr>
            <a:xfrm>
              <a:off x="1301099" y="2576818"/>
              <a:ext cx="109291" cy="2692"/>
            </a:xfrm>
            <a:custGeom>
              <a:avLst/>
              <a:gdLst/>
              <a:ahLst/>
              <a:cxnLst/>
              <a:rect l="l" t="t" r="r" b="b"/>
              <a:pathLst>
                <a:path w="3410" h="84" extrusionOk="0">
                  <a:moveTo>
                    <a:pt x="1705" y="0"/>
                  </a:moveTo>
                  <a:cubicBezTo>
                    <a:pt x="1221" y="0"/>
                    <a:pt x="803" y="17"/>
                    <a:pt x="502" y="34"/>
                  </a:cubicBezTo>
                  <a:cubicBezTo>
                    <a:pt x="335" y="34"/>
                    <a:pt x="218" y="50"/>
                    <a:pt x="135" y="50"/>
                  </a:cubicBezTo>
                  <a:cubicBezTo>
                    <a:pt x="84" y="50"/>
                    <a:pt x="34" y="50"/>
                    <a:pt x="1" y="67"/>
                  </a:cubicBezTo>
                  <a:cubicBezTo>
                    <a:pt x="34" y="84"/>
                    <a:pt x="84" y="84"/>
                    <a:pt x="135" y="84"/>
                  </a:cubicBezTo>
                  <a:lnTo>
                    <a:pt x="502" y="84"/>
                  </a:lnTo>
                  <a:lnTo>
                    <a:pt x="1705" y="67"/>
                  </a:lnTo>
                  <a:lnTo>
                    <a:pt x="2908" y="84"/>
                  </a:lnTo>
                  <a:lnTo>
                    <a:pt x="3276" y="84"/>
                  </a:lnTo>
                  <a:cubicBezTo>
                    <a:pt x="3309" y="84"/>
                    <a:pt x="3359" y="84"/>
                    <a:pt x="3409" y="67"/>
                  </a:cubicBezTo>
                  <a:cubicBezTo>
                    <a:pt x="3359" y="67"/>
                    <a:pt x="3309" y="50"/>
                    <a:pt x="3276" y="50"/>
                  </a:cubicBezTo>
                  <a:cubicBezTo>
                    <a:pt x="3175" y="50"/>
                    <a:pt x="3059" y="34"/>
                    <a:pt x="2908" y="34"/>
                  </a:cubicBezTo>
                  <a:cubicBezTo>
                    <a:pt x="2591" y="17"/>
                    <a:pt x="2173" y="0"/>
                    <a:pt x="17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939;p60"/>
            <p:cNvSpPr/>
            <p:nvPr/>
          </p:nvSpPr>
          <p:spPr>
            <a:xfrm>
              <a:off x="1070852" y="1310202"/>
              <a:ext cx="187973" cy="168647"/>
            </a:xfrm>
            <a:custGeom>
              <a:avLst/>
              <a:gdLst/>
              <a:ahLst/>
              <a:cxnLst/>
              <a:rect l="l" t="t" r="r" b="b"/>
              <a:pathLst>
                <a:path w="5865" h="5262" extrusionOk="0">
                  <a:moveTo>
                    <a:pt x="4309" y="0"/>
                  </a:moveTo>
                  <a:cubicBezTo>
                    <a:pt x="3907" y="0"/>
                    <a:pt x="3509" y="113"/>
                    <a:pt x="3158" y="339"/>
                  </a:cubicBezTo>
                  <a:cubicBezTo>
                    <a:pt x="3024" y="439"/>
                    <a:pt x="2874" y="522"/>
                    <a:pt x="2724" y="606"/>
                  </a:cubicBezTo>
                  <a:cubicBezTo>
                    <a:pt x="2523" y="639"/>
                    <a:pt x="2306" y="673"/>
                    <a:pt x="2105" y="673"/>
                  </a:cubicBezTo>
                  <a:cubicBezTo>
                    <a:pt x="1738" y="740"/>
                    <a:pt x="1420" y="974"/>
                    <a:pt x="1270" y="1324"/>
                  </a:cubicBezTo>
                  <a:cubicBezTo>
                    <a:pt x="1170" y="1558"/>
                    <a:pt x="1136" y="1826"/>
                    <a:pt x="969" y="2026"/>
                  </a:cubicBezTo>
                  <a:cubicBezTo>
                    <a:pt x="802" y="2160"/>
                    <a:pt x="618" y="2277"/>
                    <a:pt x="435" y="2377"/>
                  </a:cubicBezTo>
                  <a:cubicBezTo>
                    <a:pt x="100" y="2644"/>
                    <a:pt x="0" y="3112"/>
                    <a:pt x="184" y="3497"/>
                  </a:cubicBezTo>
                  <a:cubicBezTo>
                    <a:pt x="284" y="3630"/>
                    <a:pt x="368" y="3781"/>
                    <a:pt x="418" y="3948"/>
                  </a:cubicBezTo>
                  <a:cubicBezTo>
                    <a:pt x="418" y="4115"/>
                    <a:pt x="401" y="4282"/>
                    <a:pt x="368" y="4432"/>
                  </a:cubicBezTo>
                  <a:cubicBezTo>
                    <a:pt x="368" y="4733"/>
                    <a:pt x="535" y="5000"/>
                    <a:pt x="802" y="5117"/>
                  </a:cubicBezTo>
                  <a:cubicBezTo>
                    <a:pt x="1002" y="5210"/>
                    <a:pt x="1233" y="5261"/>
                    <a:pt x="1462" y="5261"/>
                  </a:cubicBezTo>
                  <a:cubicBezTo>
                    <a:pt x="1521" y="5261"/>
                    <a:pt x="1580" y="5258"/>
                    <a:pt x="1638" y="5251"/>
                  </a:cubicBezTo>
                  <a:lnTo>
                    <a:pt x="5096" y="2594"/>
                  </a:lnTo>
                  <a:cubicBezTo>
                    <a:pt x="5414" y="2527"/>
                    <a:pt x="5664" y="2277"/>
                    <a:pt x="5731" y="1976"/>
                  </a:cubicBezTo>
                  <a:cubicBezTo>
                    <a:pt x="5831" y="1659"/>
                    <a:pt x="5865" y="1324"/>
                    <a:pt x="5831" y="990"/>
                  </a:cubicBezTo>
                  <a:cubicBezTo>
                    <a:pt x="5765" y="740"/>
                    <a:pt x="5514" y="539"/>
                    <a:pt x="5330" y="355"/>
                  </a:cubicBezTo>
                  <a:cubicBezTo>
                    <a:pt x="5146" y="188"/>
                    <a:pt x="4929" y="88"/>
                    <a:pt x="4712" y="38"/>
                  </a:cubicBezTo>
                  <a:cubicBezTo>
                    <a:pt x="4578" y="13"/>
                    <a:pt x="4444" y="0"/>
                    <a:pt x="4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940;p60"/>
            <p:cNvSpPr/>
            <p:nvPr/>
          </p:nvSpPr>
          <p:spPr>
            <a:xfrm>
              <a:off x="1121170" y="1352701"/>
              <a:ext cx="124290" cy="201306"/>
            </a:xfrm>
            <a:custGeom>
              <a:avLst/>
              <a:gdLst/>
              <a:ahLst/>
              <a:cxnLst/>
              <a:rect l="l" t="t" r="r" b="b"/>
              <a:pathLst>
                <a:path w="3878" h="6281" extrusionOk="0">
                  <a:moveTo>
                    <a:pt x="2181" y="1"/>
                  </a:moveTo>
                  <a:cubicBezTo>
                    <a:pt x="1521" y="1"/>
                    <a:pt x="863" y="185"/>
                    <a:pt x="285" y="550"/>
                  </a:cubicBezTo>
                  <a:lnTo>
                    <a:pt x="118" y="650"/>
                  </a:lnTo>
                  <a:lnTo>
                    <a:pt x="1" y="6231"/>
                  </a:lnTo>
                  <a:lnTo>
                    <a:pt x="2457" y="6281"/>
                  </a:lnTo>
                  <a:cubicBezTo>
                    <a:pt x="2507" y="5997"/>
                    <a:pt x="2591" y="4877"/>
                    <a:pt x="2591" y="4877"/>
                  </a:cubicBezTo>
                  <a:cubicBezTo>
                    <a:pt x="2591" y="4877"/>
                    <a:pt x="3610" y="4827"/>
                    <a:pt x="3727" y="3808"/>
                  </a:cubicBezTo>
                  <a:cubicBezTo>
                    <a:pt x="3827" y="2789"/>
                    <a:pt x="3877" y="433"/>
                    <a:pt x="3877" y="433"/>
                  </a:cubicBezTo>
                  <a:cubicBezTo>
                    <a:pt x="3345" y="144"/>
                    <a:pt x="2763" y="1"/>
                    <a:pt x="21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941;p60"/>
            <p:cNvSpPr/>
            <p:nvPr/>
          </p:nvSpPr>
          <p:spPr>
            <a:xfrm>
              <a:off x="1206872" y="1414204"/>
              <a:ext cx="11794" cy="40223"/>
            </a:xfrm>
            <a:custGeom>
              <a:avLst/>
              <a:gdLst/>
              <a:ahLst/>
              <a:cxnLst/>
              <a:rect l="l" t="t" r="r" b="b"/>
              <a:pathLst>
                <a:path w="368" h="1255" extrusionOk="0">
                  <a:moveTo>
                    <a:pt x="17" y="1"/>
                  </a:moveTo>
                  <a:lnTo>
                    <a:pt x="17" y="1"/>
                  </a:lnTo>
                  <a:cubicBezTo>
                    <a:pt x="50" y="268"/>
                    <a:pt x="117" y="519"/>
                    <a:pt x="201" y="770"/>
                  </a:cubicBezTo>
                  <a:cubicBezTo>
                    <a:pt x="217" y="870"/>
                    <a:pt x="251" y="970"/>
                    <a:pt x="284" y="1070"/>
                  </a:cubicBezTo>
                  <a:cubicBezTo>
                    <a:pt x="301" y="1104"/>
                    <a:pt x="301" y="1137"/>
                    <a:pt x="301" y="1171"/>
                  </a:cubicBezTo>
                  <a:cubicBezTo>
                    <a:pt x="284" y="1187"/>
                    <a:pt x="267" y="1204"/>
                    <a:pt x="217" y="1204"/>
                  </a:cubicBezTo>
                  <a:cubicBezTo>
                    <a:pt x="198" y="1199"/>
                    <a:pt x="177" y="1197"/>
                    <a:pt x="155" y="1197"/>
                  </a:cubicBezTo>
                  <a:cubicBezTo>
                    <a:pt x="103" y="1197"/>
                    <a:pt x="47" y="1209"/>
                    <a:pt x="0" y="1221"/>
                  </a:cubicBezTo>
                  <a:cubicBezTo>
                    <a:pt x="67" y="1254"/>
                    <a:pt x="151" y="1254"/>
                    <a:pt x="217" y="1254"/>
                  </a:cubicBezTo>
                  <a:lnTo>
                    <a:pt x="284" y="1254"/>
                  </a:lnTo>
                  <a:cubicBezTo>
                    <a:pt x="318" y="1254"/>
                    <a:pt x="334" y="1221"/>
                    <a:pt x="351" y="1204"/>
                  </a:cubicBezTo>
                  <a:cubicBezTo>
                    <a:pt x="368" y="1154"/>
                    <a:pt x="368" y="1087"/>
                    <a:pt x="351" y="1037"/>
                  </a:cubicBezTo>
                  <a:cubicBezTo>
                    <a:pt x="318" y="953"/>
                    <a:pt x="301" y="853"/>
                    <a:pt x="267" y="753"/>
                  </a:cubicBezTo>
                  <a:cubicBezTo>
                    <a:pt x="217" y="485"/>
                    <a:pt x="134" y="235"/>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942;p60"/>
            <p:cNvSpPr/>
            <p:nvPr/>
          </p:nvSpPr>
          <p:spPr>
            <a:xfrm>
              <a:off x="1162963" y="1492406"/>
              <a:ext cx="41248" cy="24646"/>
            </a:xfrm>
            <a:custGeom>
              <a:avLst/>
              <a:gdLst/>
              <a:ahLst/>
              <a:cxnLst/>
              <a:rect l="l" t="t" r="r" b="b"/>
              <a:pathLst>
                <a:path w="1287" h="769" extrusionOk="0">
                  <a:moveTo>
                    <a:pt x="0" y="0"/>
                  </a:moveTo>
                  <a:cubicBezTo>
                    <a:pt x="0" y="0"/>
                    <a:pt x="234" y="769"/>
                    <a:pt x="1253" y="769"/>
                  </a:cubicBezTo>
                  <a:lnTo>
                    <a:pt x="1287" y="502"/>
                  </a:lnTo>
                  <a:cubicBezTo>
                    <a:pt x="819" y="468"/>
                    <a:pt x="368" y="3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943;p60"/>
            <p:cNvSpPr/>
            <p:nvPr/>
          </p:nvSpPr>
          <p:spPr>
            <a:xfrm>
              <a:off x="1103318" y="1407602"/>
              <a:ext cx="28076" cy="39902"/>
            </a:xfrm>
            <a:custGeom>
              <a:avLst/>
              <a:gdLst/>
              <a:ahLst/>
              <a:cxnLst/>
              <a:rect l="l" t="t" r="r" b="b"/>
              <a:pathLst>
                <a:path w="876" h="1245" extrusionOk="0">
                  <a:moveTo>
                    <a:pt x="594" y="0"/>
                  </a:moveTo>
                  <a:cubicBezTo>
                    <a:pt x="403" y="0"/>
                    <a:pt x="1" y="71"/>
                    <a:pt x="40" y="691"/>
                  </a:cubicBezTo>
                  <a:cubicBezTo>
                    <a:pt x="59" y="1143"/>
                    <a:pt x="321" y="1245"/>
                    <a:pt x="547" y="1245"/>
                  </a:cubicBezTo>
                  <a:cubicBezTo>
                    <a:pt x="722" y="1245"/>
                    <a:pt x="875" y="1183"/>
                    <a:pt x="875" y="1176"/>
                  </a:cubicBezTo>
                  <a:cubicBezTo>
                    <a:pt x="875" y="1143"/>
                    <a:pt x="691" y="6"/>
                    <a:pt x="691" y="6"/>
                  </a:cubicBezTo>
                  <a:cubicBezTo>
                    <a:pt x="688" y="6"/>
                    <a:pt x="650" y="0"/>
                    <a:pt x="59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944;p60"/>
            <p:cNvSpPr/>
            <p:nvPr/>
          </p:nvSpPr>
          <p:spPr>
            <a:xfrm>
              <a:off x="1110466" y="1416352"/>
              <a:ext cx="12339" cy="22531"/>
            </a:xfrm>
            <a:custGeom>
              <a:avLst/>
              <a:gdLst/>
              <a:ahLst/>
              <a:cxnLst/>
              <a:rect l="l" t="t" r="r" b="b"/>
              <a:pathLst>
                <a:path w="385" h="703" extrusionOk="0">
                  <a:moveTo>
                    <a:pt x="201" y="1"/>
                  </a:moveTo>
                  <a:cubicBezTo>
                    <a:pt x="134" y="17"/>
                    <a:pt x="67" y="68"/>
                    <a:pt x="51" y="134"/>
                  </a:cubicBezTo>
                  <a:cubicBezTo>
                    <a:pt x="17" y="201"/>
                    <a:pt x="1" y="285"/>
                    <a:pt x="17" y="352"/>
                  </a:cubicBezTo>
                  <a:cubicBezTo>
                    <a:pt x="17" y="502"/>
                    <a:pt x="101" y="636"/>
                    <a:pt x="235" y="703"/>
                  </a:cubicBezTo>
                  <a:cubicBezTo>
                    <a:pt x="285" y="703"/>
                    <a:pt x="335" y="703"/>
                    <a:pt x="368" y="669"/>
                  </a:cubicBezTo>
                  <a:cubicBezTo>
                    <a:pt x="385" y="652"/>
                    <a:pt x="385" y="636"/>
                    <a:pt x="385" y="619"/>
                  </a:cubicBezTo>
                  <a:lnTo>
                    <a:pt x="385" y="619"/>
                  </a:lnTo>
                  <a:cubicBezTo>
                    <a:pt x="385" y="619"/>
                    <a:pt x="368" y="636"/>
                    <a:pt x="351" y="652"/>
                  </a:cubicBezTo>
                  <a:cubicBezTo>
                    <a:pt x="335" y="661"/>
                    <a:pt x="318" y="665"/>
                    <a:pt x="301" y="665"/>
                  </a:cubicBezTo>
                  <a:cubicBezTo>
                    <a:pt x="285" y="665"/>
                    <a:pt x="268" y="661"/>
                    <a:pt x="251" y="652"/>
                  </a:cubicBezTo>
                  <a:cubicBezTo>
                    <a:pt x="134" y="586"/>
                    <a:pt x="67" y="485"/>
                    <a:pt x="67" y="352"/>
                  </a:cubicBezTo>
                  <a:cubicBezTo>
                    <a:pt x="67" y="285"/>
                    <a:pt x="84" y="218"/>
                    <a:pt x="101" y="151"/>
                  </a:cubicBezTo>
                  <a:cubicBezTo>
                    <a:pt x="118" y="101"/>
                    <a:pt x="151" y="51"/>
                    <a:pt x="201" y="34"/>
                  </a:cubicBezTo>
                  <a:cubicBezTo>
                    <a:pt x="235" y="34"/>
                    <a:pt x="268" y="34"/>
                    <a:pt x="285" y="68"/>
                  </a:cubicBezTo>
                  <a:cubicBezTo>
                    <a:pt x="301" y="84"/>
                    <a:pt x="285" y="118"/>
                    <a:pt x="301" y="118"/>
                  </a:cubicBezTo>
                  <a:cubicBezTo>
                    <a:pt x="301" y="118"/>
                    <a:pt x="318" y="101"/>
                    <a:pt x="301" y="68"/>
                  </a:cubicBezTo>
                  <a:cubicBezTo>
                    <a:pt x="301" y="51"/>
                    <a:pt x="285" y="34"/>
                    <a:pt x="268" y="17"/>
                  </a:cubicBezTo>
                  <a:cubicBezTo>
                    <a:pt x="251" y="1"/>
                    <a:pt x="218" y="1"/>
                    <a:pt x="2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945;p60"/>
            <p:cNvSpPr/>
            <p:nvPr/>
          </p:nvSpPr>
          <p:spPr>
            <a:xfrm>
              <a:off x="1176873" y="1401481"/>
              <a:ext cx="20384" cy="6090"/>
            </a:xfrm>
            <a:custGeom>
              <a:avLst/>
              <a:gdLst/>
              <a:ahLst/>
              <a:cxnLst/>
              <a:rect l="l" t="t" r="r" b="b"/>
              <a:pathLst>
                <a:path w="636" h="190" extrusionOk="0">
                  <a:moveTo>
                    <a:pt x="335" y="0"/>
                  </a:moveTo>
                  <a:cubicBezTo>
                    <a:pt x="243" y="0"/>
                    <a:pt x="150" y="25"/>
                    <a:pt x="67" y="80"/>
                  </a:cubicBezTo>
                  <a:cubicBezTo>
                    <a:pt x="17" y="131"/>
                    <a:pt x="0" y="164"/>
                    <a:pt x="17" y="181"/>
                  </a:cubicBezTo>
                  <a:cubicBezTo>
                    <a:pt x="20" y="187"/>
                    <a:pt x="28" y="190"/>
                    <a:pt x="40" y="190"/>
                  </a:cubicBezTo>
                  <a:cubicBezTo>
                    <a:pt x="87" y="190"/>
                    <a:pt x="197" y="144"/>
                    <a:pt x="318" y="131"/>
                  </a:cubicBezTo>
                  <a:cubicBezTo>
                    <a:pt x="429" y="131"/>
                    <a:pt x="526" y="145"/>
                    <a:pt x="583" y="145"/>
                  </a:cubicBezTo>
                  <a:cubicBezTo>
                    <a:pt x="611" y="145"/>
                    <a:pt x="630" y="142"/>
                    <a:pt x="635" y="131"/>
                  </a:cubicBezTo>
                  <a:cubicBezTo>
                    <a:pt x="635" y="114"/>
                    <a:pt x="619" y="80"/>
                    <a:pt x="552" y="47"/>
                  </a:cubicBezTo>
                  <a:cubicBezTo>
                    <a:pt x="484" y="17"/>
                    <a:pt x="410" y="0"/>
                    <a:pt x="3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946;p60"/>
            <p:cNvSpPr/>
            <p:nvPr/>
          </p:nvSpPr>
          <p:spPr>
            <a:xfrm>
              <a:off x="1222929" y="1404589"/>
              <a:ext cx="16089" cy="4295"/>
            </a:xfrm>
            <a:custGeom>
              <a:avLst/>
              <a:gdLst/>
              <a:ahLst/>
              <a:cxnLst/>
              <a:rect l="l" t="t" r="r" b="b"/>
              <a:pathLst>
                <a:path w="502" h="134" extrusionOk="0">
                  <a:moveTo>
                    <a:pt x="251" y="0"/>
                  </a:moveTo>
                  <a:cubicBezTo>
                    <a:pt x="101" y="0"/>
                    <a:pt x="0" y="50"/>
                    <a:pt x="0" y="84"/>
                  </a:cubicBezTo>
                  <a:cubicBezTo>
                    <a:pt x="17" y="134"/>
                    <a:pt x="117" y="134"/>
                    <a:pt x="251" y="134"/>
                  </a:cubicBezTo>
                  <a:cubicBezTo>
                    <a:pt x="385" y="134"/>
                    <a:pt x="485" y="134"/>
                    <a:pt x="502" y="100"/>
                  </a:cubicBezTo>
                  <a:cubicBezTo>
                    <a:pt x="502" y="50"/>
                    <a:pt x="401" y="0"/>
                    <a:pt x="2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947;p60"/>
            <p:cNvSpPr/>
            <p:nvPr/>
          </p:nvSpPr>
          <p:spPr>
            <a:xfrm>
              <a:off x="1116908" y="1330586"/>
              <a:ext cx="137110" cy="88843"/>
            </a:xfrm>
            <a:custGeom>
              <a:avLst/>
              <a:gdLst/>
              <a:ahLst/>
              <a:cxnLst/>
              <a:rect l="l" t="t" r="r" b="b"/>
              <a:pathLst>
                <a:path w="4278" h="2772" extrusionOk="0">
                  <a:moveTo>
                    <a:pt x="2391" y="0"/>
                  </a:moveTo>
                  <a:cubicBezTo>
                    <a:pt x="2056" y="0"/>
                    <a:pt x="1722" y="48"/>
                    <a:pt x="1387" y="120"/>
                  </a:cubicBezTo>
                  <a:cubicBezTo>
                    <a:pt x="1003" y="204"/>
                    <a:pt x="668" y="404"/>
                    <a:pt x="401" y="688"/>
                  </a:cubicBezTo>
                  <a:cubicBezTo>
                    <a:pt x="134" y="972"/>
                    <a:pt x="0" y="1373"/>
                    <a:pt x="67" y="1758"/>
                  </a:cubicBezTo>
                  <a:lnTo>
                    <a:pt x="17" y="1591"/>
                  </a:lnTo>
                  <a:lnTo>
                    <a:pt x="134" y="2326"/>
                  </a:lnTo>
                  <a:cubicBezTo>
                    <a:pt x="134" y="2443"/>
                    <a:pt x="167" y="2560"/>
                    <a:pt x="251" y="2660"/>
                  </a:cubicBezTo>
                  <a:cubicBezTo>
                    <a:pt x="333" y="2734"/>
                    <a:pt x="436" y="2772"/>
                    <a:pt x="540" y="2772"/>
                  </a:cubicBezTo>
                  <a:cubicBezTo>
                    <a:pt x="625" y="2772"/>
                    <a:pt x="710" y="2746"/>
                    <a:pt x="785" y="2693"/>
                  </a:cubicBezTo>
                  <a:cubicBezTo>
                    <a:pt x="1019" y="2526"/>
                    <a:pt x="1186" y="2292"/>
                    <a:pt x="1270" y="2008"/>
                  </a:cubicBezTo>
                  <a:cubicBezTo>
                    <a:pt x="1337" y="1741"/>
                    <a:pt x="1487" y="1490"/>
                    <a:pt x="1654" y="1257"/>
                  </a:cubicBezTo>
                  <a:cubicBezTo>
                    <a:pt x="1849" y="1462"/>
                    <a:pt x="2108" y="1570"/>
                    <a:pt x="2370" y="1570"/>
                  </a:cubicBezTo>
                  <a:cubicBezTo>
                    <a:pt x="2512" y="1570"/>
                    <a:pt x="2655" y="1538"/>
                    <a:pt x="2790" y="1474"/>
                  </a:cubicBezTo>
                  <a:cubicBezTo>
                    <a:pt x="2958" y="1390"/>
                    <a:pt x="3091" y="1257"/>
                    <a:pt x="3242" y="1173"/>
                  </a:cubicBezTo>
                  <a:cubicBezTo>
                    <a:pt x="3340" y="1096"/>
                    <a:pt x="3461" y="1055"/>
                    <a:pt x="3584" y="1055"/>
                  </a:cubicBezTo>
                  <a:cubicBezTo>
                    <a:pt x="3648" y="1055"/>
                    <a:pt x="3713" y="1067"/>
                    <a:pt x="3776" y="1089"/>
                  </a:cubicBezTo>
                  <a:cubicBezTo>
                    <a:pt x="3852" y="1120"/>
                    <a:pt x="3928" y="1192"/>
                    <a:pt x="4017" y="1192"/>
                  </a:cubicBezTo>
                  <a:cubicBezTo>
                    <a:pt x="4026" y="1192"/>
                    <a:pt x="4035" y="1191"/>
                    <a:pt x="4044" y="1190"/>
                  </a:cubicBezTo>
                  <a:cubicBezTo>
                    <a:pt x="4127" y="1190"/>
                    <a:pt x="4194" y="1140"/>
                    <a:pt x="4227" y="1073"/>
                  </a:cubicBezTo>
                  <a:cubicBezTo>
                    <a:pt x="4261" y="1006"/>
                    <a:pt x="4277" y="922"/>
                    <a:pt x="4261" y="856"/>
                  </a:cubicBezTo>
                  <a:cubicBezTo>
                    <a:pt x="4211" y="555"/>
                    <a:pt x="4010" y="321"/>
                    <a:pt x="3743" y="204"/>
                  </a:cubicBezTo>
                  <a:cubicBezTo>
                    <a:pt x="3397" y="69"/>
                    <a:pt x="3038" y="1"/>
                    <a:pt x="2665" y="1"/>
                  </a:cubicBezTo>
                  <a:cubicBezTo>
                    <a:pt x="2623" y="1"/>
                    <a:pt x="2582" y="2"/>
                    <a:pt x="2540" y="3"/>
                  </a:cubicBezTo>
                  <a:cubicBezTo>
                    <a:pt x="2490" y="1"/>
                    <a:pt x="2441" y="0"/>
                    <a:pt x="23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948;p60"/>
            <p:cNvSpPr/>
            <p:nvPr/>
          </p:nvSpPr>
          <p:spPr>
            <a:xfrm>
              <a:off x="1217577" y="1341932"/>
              <a:ext cx="37499" cy="40191"/>
            </a:xfrm>
            <a:custGeom>
              <a:avLst/>
              <a:gdLst/>
              <a:ahLst/>
              <a:cxnLst/>
              <a:rect l="l" t="t" r="r" b="b"/>
              <a:pathLst>
                <a:path w="1170" h="1254" extrusionOk="0">
                  <a:moveTo>
                    <a:pt x="418" y="0"/>
                  </a:moveTo>
                  <a:cubicBezTo>
                    <a:pt x="201" y="0"/>
                    <a:pt x="34" y="151"/>
                    <a:pt x="0" y="351"/>
                  </a:cubicBezTo>
                  <a:lnTo>
                    <a:pt x="84" y="418"/>
                  </a:lnTo>
                  <a:cubicBezTo>
                    <a:pt x="134" y="685"/>
                    <a:pt x="268" y="919"/>
                    <a:pt x="468" y="1086"/>
                  </a:cubicBezTo>
                  <a:cubicBezTo>
                    <a:pt x="552" y="1187"/>
                    <a:pt x="669" y="1237"/>
                    <a:pt x="802" y="1253"/>
                  </a:cubicBezTo>
                  <a:cubicBezTo>
                    <a:pt x="1020" y="1220"/>
                    <a:pt x="1170" y="1036"/>
                    <a:pt x="1170" y="819"/>
                  </a:cubicBezTo>
                  <a:cubicBezTo>
                    <a:pt x="1170" y="618"/>
                    <a:pt x="1070" y="418"/>
                    <a:pt x="919" y="268"/>
                  </a:cubicBezTo>
                  <a:cubicBezTo>
                    <a:pt x="802" y="117"/>
                    <a:pt x="619" y="17"/>
                    <a:pt x="4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949;p60"/>
            <p:cNvSpPr/>
            <p:nvPr/>
          </p:nvSpPr>
          <p:spPr>
            <a:xfrm>
              <a:off x="1182225" y="1415711"/>
              <a:ext cx="8077" cy="7724"/>
            </a:xfrm>
            <a:custGeom>
              <a:avLst/>
              <a:gdLst/>
              <a:ahLst/>
              <a:cxnLst/>
              <a:rect l="l" t="t" r="r" b="b"/>
              <a:pathLst>
                <a:path w="252" h="241" extrusionOk="0">
                  <a:moveTo>
                    <a:pt x="104" y="1"/>
                  </a:moveTo>
                  <a:cubicBezTo>
                    <a:pt x="39" y="1"/>
                    <a:pt x="1" y="48"/>
                    <a:pt x="1" y="121"/>
                  </a:cubicBezTo>
                  <a:cubicBezTo>
                    <a:pt x="1" y="188"/>
                    <a:pt x="51" y="238"/>
                    <a:pt x="117" y="238"/>
                  </a:cubicBezTo>
                  <a:cubicBezTo>
                    <a:pt x="125" y="240"/>
                    <a:pt x="132" y="241"/>
                    <a:pt x="139" y="241"/>
                  </a:cubicBezTo>
                  <a:cubicBezTo>
                    <a:pt x="198" y="241"/>
                    <a:pt x="251" y="181"/>
                    <a:pt x="251" y="121"/>
                  </a:cubicBezTo>
                  <a:cubicBezTo>
                    <a:pt x="251" y="54"/>
                    <a:pt x="201" y="4"/>
                    <a:pt x="134" y="4"/>
                  </a:cubicBezTo>
                  <a:cubicBezTo>
                    <a:pt x="123" y="2"/>
                    <a:pt x="113" y="1"/>
                    <a:pt x="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950;p60"/>
            <p:cNvSpPr/>
            <p:nvPr/>
          </p:nvSpPr>
          <p:spPr>
            <a:xfrm>
              <a:off x="1174726" y="1410455"/>
              <a:ext cx="17179" cy="4423"/>
            </a:xfrm>
            <a:custGeom>
              <a:avLst/>
              <a:gdLst/>
              <a:ahLst/>
              <a:cxnLst/>
              <a:rect l="l" t="t" r="r" b="b"/>
              <a:pathLst>
                <a:path w="536" h="138" extrusionOk="0">
                  <a:moveTo>
                    <a:pt x="268" y="1"/>
                  </a:moveTo>
                  <a:cubicBezTo>
                    <a:pt x="184" y="1"/>
                    <a:pt x="118" y="18"/>
                    <a:pt x="67" y="68"/>
                  </a:cubicBezTo>
                  <a:cubicBezTo>
                    <a:pt x="17" y="101"/>
                    <a:pt x="1" y="135"/>
                    <a:pt x="17" y="135"/>
                  </a:cubicBezTo>
                  <a:cubicBezTo>
                    <a:pt x="19" y="136"/>
                    <a:pt x="22" y="137"/>
                    <a:pt x="26" y="137"/>
                  </a:cubicBezTo>
                  <a:cubicBezTo>
                    <a:pt x="57" y="137"/>
                    <a:pt x="149" y="84"/>
                    <a:pt x="268" y="84"/>
                  </a:cubicBezTo>
                  <a:cubicBezTo>
                    <a:pt x="387" y="84"/>
                    <a:pt x="479" y="137"/>
                    <a:pt x="510" y="137"/>
                  </a:cubicBezTo>
                  <a:cubicBezTo>
                    <a:pt x="514" y="137"/>
                    <a:pt x="517" y="136"/>
                    <a:pt x="519" y="135"/>
                  </a:cubicBezTo>
                  <a:cubicBezTo>
                    <a:pt x="535" y="118"/>
                    <a:pt x="519" y="84"/>
                    <a:pt x="468" y="51"/>
                  </a:cubicBezTo>
                  <a:cubicBezTo>
                    <a:pt x="402" y="18"/>
                    <a:pt x="335" y="1"/>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951;p60"/>
            <p:cNvSpPr/>
            <p:nvPr/>
          </p:nvSpPr>
          <p:spPr>
            <a:xfrm>
              <a:off x="1227736" y="1415294"/>
              <a:ext cx="8077" cy="8045"/>
            </a:xfrm>
            <a:custGeom>
              <a:avLst/>
              <a:gdLst/>
              <a:ahLst/>
              <a:cxnLst/>
              <a:rect l="l" t="t" r="r" b="b"/>
              <a:pathLst>
                <a:path w="252" h="251" extrusionOk="0">
                  <a:moveTo>
                    <a:pt x="118" y="0"/>
                  </a:moveTo>
                  <a:cubicBezTo>
                    <a:pt x="51" y="0"/>
                    <a:pt x="1" y="50"/>
                    <a:pt x="1" y="117"/>
                  </a:cubicBezTo>
                  <a:cubicBezTo>
                    <a:pt x="1" y="201"/>
                    <a:pt x="51" y="251"/>
                    <a:pt x="118" y="251"/>
                  </a:cubicBezTo>
                  <a:cubicBezTo>
                    <a:pt x="185" y="251"/>
                    <a:pt x="251" y="201"/>
                    <a:pt x="251" y="134"/>
                  </a:cubicBezTo>
                  <a:cubicBezTo>
                    <a:pt x="251" y="67"/>
                    <a:pt x="201" y="0"/>
                    <a:pt x="1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952;p60"/>
            <p:cNvSpPr/>
            <p:nvPr/>
          </p:nvSpPr>
          <p:spPr>
            <a:xfrm>
              <a:off x="1221326" y="1410999"/>
              <a:ext cx="16634" cy="4936"/>
            </a:xfrm>
            <a:custGeom>
              <a:avLst/>
              <a:gdLst/>
              <a:ahLst/>
              <a:cxnLst/>
              <a:rect l="l" t="t" r="r" b="b"/>
              <a:pathLst>
                <a:path w="519" h="154" extrusionOk="0">
                  <a:moveTo>
                    <a:pt x="251" y="1"/>
                  </a:moveTo>
                  <a:cubicBezTo>
                    <a:pt x="184" y="1"/>
                    <a:pt x="117" y="34"/>
                    <a:pt x="50" y="67"/>
                  </a:cubicBezTo>
                  <a:cubicBezTo>
                    <a:pt x="17" y="101"/>
                    <a:pt x="0" y="134"/>
                    <a:pt x="17" y="151"/>
                  </a:cubicBezTo>
                  <a:cubicBezTo>
                    <a:pt x="18" y="153"/>
                    <a:pt x="21" y="153"/>
                    <a:pt x="23" y="153"/>
                  </a:cubicBezTo>
                  <a:cubicBezTo>
                    <a:pt x="49" y="153"/>
                    <a:pt x="131" y="84"/>
                    <a:pt x="268" y="84"/>
                  </a:cubicBezTo>
                  <a:cubicBezTo>
                    <a:pt x="386" y="84"/>
                    <a:pt x="479" y="137"/>
                    <a:pt x="510" y="137"/>
                  </a:cubicBezTo>
                  <a:cubicBezTo>
                    <a:pt x="513" y="137"/>
                    <a:pt x="516" y="136"/>
                    <a:pt x="518" y="134"/>
                  </a:cubicBezTo>
                  <a:cubicBezTo>
                    <a:pt x="518" y="118"/>
                    <a:pt x="502" y="101"/>
                    <a:pt x="468" y="67"/>
                  </a:cubicBezTo>
                  <a:cubicBezTo>
                    <a:pt x="401" y="17"/>
                    <a:pt x="334"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953;p60"/>
            <p:cNvSpPr/>
            <p:nvPr/>
          </p:nvSpPr>
          <p:spPr>
            <a:xfrm>
              <a:off x="1192385" y="1453850"/>
              <a:ext cx="13429" cy="13429"/>
            </a:xfrm>
            <a:custGeom>
              <a:avLst/>
              <a:gdLst/>
              <a:ahLst/>
              <a:cxnLst/>
              <a:rect l="l" t="t" r="r" b="b"/>
              <a:pathLst>
                <a:path w="419" h="419" extrusionOk="0">
                  <a:moveTo>
                    <a:pt x="34" y="0"/>
                  </a:moveTo>
                  <a:cubicBezTo>
                    <a:pt x="18" y="0"/>
                    <a:pt x="1" y="34"/>
                    <a:pt x="1" y="101"/>
                  </a:cubicBezTo>
                  <a:cubicBezTo>
                    <a:pt x="18" y="268"/>
                    <a:pt x="151" y="401"/>
                    <a:pt x="318" y="418"/>
                  </a:cubicBezTo>
                  <a:cubicBezTo>
                    <a:pt x="369" y="418"/>
                    <a:pt x="419" y="401"/>
                    <a:pt x="419" y="401"/>
                  </a:cubicBezTo>
                  <a:cubicBezTo>
                    <a:pt x="419" y="385"/>
                    <a:pt x="268" y="385"/>
                    <a:pt x="151" y="268"/>
                  </a:cubicBezTo>
                  <a:cubicBezTo>
                    <a:pt x="34" y="151"/>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954;p60"/>
            <p:cNvSpPr/>
            <p:nvPr/>
          </p:nvSpPr>
          <p:spPr>
            <a:xfrm>
              <a:off x="1213282" y="1612882"/>
              <a:ext cx="404888" cy="191883"/>
            </a:xfrm>
            <a:custGeom>
              <a:avLst/>
              <a:gdLst/>
              <a:ahLst/>
              <a:cxnLst/>
              <a:rect l="l" t="t" r="r" b="b"/>
              <a:pathLst>
                <a:path w="12633" h="5987" extrusionOk="0">
                  <a:moveTo>
                    <a:pt x="2273" y="1"/>
                  </a:moveTo>
                  <a:lnTo>
                    <a:pt x="218" y="686"/>
                  </a:lnTo>
                  <a:cubicBezTo>
                    <a:pt x="218" y="686"/>
                    <a:pt x="1" y="1371"/>
                    <a:pt x="1337" y="4612"/>
                  </a:cubicBezTo>
                  <a:cubicBezTo>
                    <a:pt x="1767" y="5640"/>
                    <a:pt x="2833" y="5986"/>
                    <a:pt x="4075" y="5986"/>
                  </a:cubicBezTo>
                  <a:cubicBezTo>
                    <a:pt x="6653" y="5986"/>
                    <a:pt x="9992" y="4495"/>
                    <a:pt x="9992" y="4495"/>
                  </a:cubicBezTo>
                  <a:lnTo>
                    <a:pt x="9992" y="4479"/>
                  </a:lnTo>
                  <a:cubicBezTo>
                    <a:pt x="10527" y="4378"/>
                    <a:pt x="11062" y="4245"/>
                    <a:pt x="11580" y="4078"/>
                  </a:cubicBezTo>
                  <a:cubicBezTo>
                    <a:pt x="12298" y="3827"/>
                    <a:pt x="12281" y="3760"/>
                    <a:pt x="12231" y="3677"/>
                  </a:cubicBezTo>
                  <a:cubicBezTo>
                    <a:pt x="12214" y="3647"/>
                    <a:pt x="12174" y="3635"/>
                    <a:pt x="12119" y="3635"/>
                  </a:cubicBezTo>
                  <a:cubicBezTo>
                    <a:pt x="11872" y="3635"/>
                    <a:pt x="11322" y="3880"/>
                    <a:pt x="11158" y="3880"/>
                  </a:cubicBezTo>
                  <a:cubicBezTo>
                    <a:pt x="11112" y="3880"/>
                    <a:pt x="11097" y="3861"/>
                    <a:pt x="11129" y="3810"/>
                  </a:cubicBezTo>
                  <a:cubicBezTo>
                    <a:pt x="11312" y="3526"/>
                    <a:pt x="12632" y="3226"/>
                    <a:pt x="12499" y="3008"/>
                  </a:cubicBezTo>
                  <a:cubicBezTo>
                    <a:pt x="12470" y="2959"/>
                    <a:pt x="12409" y="2938"/>
                    <a:pt x="12328" y="2938"/>
                  </a:cubicBezTo>
                  <a:cubicBezTo>
                    <a:pt x="11946" y="2938"/>
                    <a:pt x="11111" y="3401"/>
                    <a:pt x="11028" y="3443"/>
                  </a:cubicBezTo>
                  <a:cubicBezTo>
                    <a:pt x="11014" y="3450"/>
                    <a:pt x="11000" y="3453"/>
                    <a:pt x="10987" y="3453"/>
                  </a:cubicBezTo>
                  <a:cubicBezTo>
                    <a:pt x="10908" y="3453"/>
                    <a:pt x="10859" y="3338"/>
                    <a:pt x="10945" y="3309"/>
                  </a:cubicBezTo>
                  <a:cubicBezTo>
                    <a:pt x="11078" y="3242"/>
                    <a:pt x="12532" y="2624"/>
                    <a:pt x="12365" y="2340"/>
                  </a:cubicBezTo>
                  <a:cubicBezTo>
                    <a:pt x="12342" y="2299"/>
                    <a:pt x="12306" y="2284"/>
                    <a:pt x="12265" y="2284"/>
                  </a:cubicBezTo>
                  <a:cubicBezTo>
                    <a:pt x="12155" y="2284"/>
                    <a:pt x="12014" y="2390"/>
                    <a:pt x="12014" y="2390"/>
                  </a:cubicBezTo>
                  <a:cubicBezTo>
                    <a:pt x="12014" y="2390"/>
                    <a:pt x="10932" y="2959"/>
                    <a:pt x="10677" y="2959"/>
                  </a:cubicBezTo>
                  <a:cubicBezTo>
                    <a:pt x="10652" y="2959"/>
                    <a:pt x="10635" y="2953"/>
                    <a:pt x="10627" y="2941"/>
                  </a:cubicBezTo>
                  <a:cubicBezTo>
                    <a:pt x="10544" y="2808"/>
                    <a:pt x="11312" y="2373"/>
                    <a:pt x="11580" y="2240"/>
                  </a:cubicBezTo>
                  <a:cubicBezTo>
                    <a:pt x="11847" y="2123"/>
                    <a:pt x="11897" y="1939"/>
                    <a:pt x="11747" y="1872"/>
                  </a:cubicBezTo>
                  <a:cubicBezTo>
                    <a:pt x="11739" y="1869"/>
                    <a:pt x="11729" y="1867"/>
                    <a:pt x="11717" y="1867"/>
                  </a:cubicBezTo>
                  <a:cubicBezTo>
                    <a:pt x="11529" y="1867"/>
                    <a:pt x="10794" y="2198"/>
                    <a:pt x="10544" y="2323"/>
                  </a:cubicBezTo>
                  <a:cubicBezTo>
                    <a:pt x="10385" y="2408"/>
                    <a:pt x="10037" y="2587"/>
                    <a:pt x="9856" y="2587"/>
                  </a:cubicBezTo>
                  <a:cubicBezTo>
                    <a:pt x="9751" y="2587"/>
                    <a:pt x="9702" y="2528"/>
                    <a:pt x="9775" y="2357"/>
                  </a:cubicBezTo>
                  <a:cubicBezTo>
                    <a:pt x="9976" y="1889"/>
                    <a:pt x="9959" y="1454"/>
                    <a:pt x="9859" y="1337"/>
                  </a:cubicBezTo>
                  <a:cubicBezTo>
                    <a:pt x="9828" y="1307"/>
                    <a:pt x="9791" y="1294"/>
                    <a:pt x="9753" y="1294"/>
                  </a:cubicBezTo>
                  <a:cubicBezTo>
                    <a:pt x="9666" y="1294"/>
                    <a:pt x="9580" y="1366"/>
                    <a:pt x="9591" y="1471"/>
                  </a:cubicBezTo>
                  <a:cubicBezTo>
                    <a:pt x="9575" y="1638"/>
                    <a:pt x="9541" y="1805"/>
                    <a:pt x="9491" y="1972"/>
                  </a:cubicBezTo>
                  <a:cubicBezTo>
                    <a:pt x="9441" y="2106"/>
                    <a:pt x="9374" y="2223"/>
                    <a:pt x="9291" y="2340"/>
                  </a:cubicBezTo>
                  <a:cubicBezTo>
                    <a:pt x="9190" y="2457"/>
                    <a:pt x="9107" y="2574"/>
                    <a:pt x="9023" y="2657"/>
                  </a:cubicBezTo>
                  <a:cubicBezTo>
                    <a:pt x="8360" y="2893"/>
                    <a:pt x="6592" y="3441"/>
                    <a:pt x="4786" y="3441"/>
                  </a:cubicBezTo>
                  <a:cubicBezTo>
                    <a:pt x="4544" y="3441"/>
                    <a:pt x="4302" y="3431"/>
                    <a:pt x="4061" y="3409"/>
                  </a:cubicBezTo>
                  <a:cubicBezTo>
                    <a:pt x="3693" y="3376"/>
                    <a:pt x="2273" y="1"/>
                    <a:pt x="22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955;p60"/>
            <p:cNvSpPr/>
            <p:nvPr/>
          </p:nvSpPr>
          <p:spPr>
            <a:xfrm>
              <a:off x="1029603" y="1530418"/>
              <a:ext cx="307968" cy="353992"/>
            </a:xfrm>
            <a:custGeom>
              <a:avLst/>
              <a:gdLst/>
              <a:ahLst/>
              <a:cxnLst/>
              <a:rect l="l" t="t" r="r" b="b"/>
              <a:pathLst>
                <a:path w="9609" h="11045" extrusionOk="0">
                  <a:moveTo>
                    <a:pt x="2808" y="1"/>
                  </a:moveTo>
                  <a:lnTo>
                    <a:pt x="2741" y="418"/>
                  </a:lnTo>
                  <a:lnTo>
                    <a:pt x="2340" y="402"/>
                  </a:lnTo>
                  <a:cubicBezTo>
                    <a:pt x="2340" y="402"/>
                    <a:pt x="1" y="636"/>
                    <a:pt x="1" y="3342"/>
                  </a:cubicBezTo>
                  <a:cubicBezTo>
                    <a:pt x="1" y="4612"/>
                    <a:pt x="686" y="5849"/>
                    <a:pt x="920" y="6450"/>
                  </a:cubicBezTo>
                  <a:cubicBezTo>
                    <a:pt x="1070" y="7720"/>
                    <a:pt x="535" y="10009"/>
                    <a:pt x="552" y="10577"/>
                  </a:cubicBezTo>
                  <a:lnTo>
                    <a:pt x="7202" y="11045"/>
                  </a:lnTo>
                  <a:lnTo>
                    <a:pt x="7486" y="6885"/>
                  </a:lnTo>
                  <a:lnTo>
                    <a:pt x="7419" y="6500"/>
                  </a:lnTo>
                  <a:lnTo>
                    <a:pt x="9608" y="5815"/>
                  </a:lnTo>
                  <a:lnTo>
                    <a:pt x="8689" y="3693"/>
                  </a:lnTo>
                  <a:cubicBezTo>
                    <a:pt x="7870" y="1772"/>
                    <a:pt x="6784" y="1020"/>
                    <a:pt x="6233" y="736"/>
                  </a:cubicBezTo>
                  <a:cubicBezTo>
                    <a:pt x="6032" y="652"/>
                    <a:pt x="5815" y="585"/>
                    <a:pt x="5598" y="585"/>
                  </a:cubicBezTo>
                  <a:lnTo>
                    <a:pt x="5514" y="251"/>
                  </a:lnTo>
                  <a:lnTo>
                    <a:pt x="280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956;p60"/>
            <p:cNvSpPr/>
            <p:nvPr/>
          </p:nvSpPr>
          <p:spPr>
            <a:xfrm>
              <a:off x="1207930" y="1262223"/>
              <a:ext cx="643724" cy="715388"/>
            </a:xfrm>
            <a:custGeom>
              <a:avLst/>
              <a:gdLst/>
              <a:ahLst/>
              <a:cxnLst/>
              <a:rect l="l" t="t" r="r" b="b"/>
              <a:pathLst>
                <a:path w="20085" h="22321" extrusionOk="0">
                  <a:moveTo>
                    <a:pt x="11829" y="1278"/>
                  </a:moveTo>
                  <a:cubicBezTo>
                    <a:pt x="13730" y="1278"/>
                    <a:pt x="15596" y="2122"/>
                    <a:pt x="16859" y="3690"/>
                  </a:cubicBezTo>
                  <a:cubicBezTo>
                    <a:pt x="17929" y="5010"/>
                    <a:pt x="18430" y="6715"/>
                    <a:pt x="18246" y="8419"/>
                  </a:cubicBezTo>
                  <a:cubicBezTo>
                    <a:pt x="17929" y="11476"/>
                    <a:pt x="15473" y="13882"/>
                    <a:pt x="12415" y="14167"/>
                  </a:cubicBezTo>
                  <a:cubicBezTo>
                    <a:pt x="12224" y="14183"/>
                    <a:pt x="12034" y="14191"/>
                    <a:pt x="11846" y="14191"/>
                  </a:cubicBezTo>
                  <a:cubicBezTo>
                    <a:pt x="8998" y="14191"/>
                    <a:pt x="6463" y="12329"/>
                    <a:pt x="5648" y="9555"/>
                  </a:cubicBezTo>
                  <a:cubicBezTo>
                    <a:pt x="4779" y="6598"/>
                    <a:pt x="6116" y="3440"/>
                    <a:pt x="8839" y="2019"/>
                  </a:cubicBezTo>
                  <a:cubicBezTo>
                    <a:pt x="9788" y="1519"/>
                    <a:pt x="10813" y="1278"/>
                    <a:pt x="11829" y="1278"/>
                  </a:cubicBezTo>
                  <a:close/>
                  <a:moveTo>
                    <a:pt x="11831" y="0"/>
                  </a:moveTo>
                  <a:cubicBezTo>
                    <a:pt x="11107" y="0"/>
                    <a:pt x="10375" y="103"/>
                    <a:pt x="9658" y="315"/>
                  </a:cubicBezTo>
                  <a:cubicBezTo>
                    <a:pt x="6651" y="1201"/>
                    <a:pt x="4478" y="3807"/>
                    <a:pt x="4144" y="6915"/>
                  </a:cubicBezTo>
                  <a:cubicBezTo>
                    <a:pt x="3877" y="9421"/>
                    <a:pt x="4863" y="11894"/>
                    <a:pt x="6751" y="13565"/>
                  </a:cubicBezTo>
                  <a:lnTo>
                    <a:pt x="1" y="21502"/>
                  </a:lnTo>
                  <a:lnTo>
                    <a:pt x="970" y="22320"/>
                  </a:lnTo>
                  <a:lnTo>
                    <a:pt x="7787" y="14317"/>
                  </a:lnTo>
                  <a:cubicBezTo>
                    <a:pt x="8773" y="14918"/>
                    <a:pt x="9875" y="15303"/>
                    <a:pt x="11011" y="15420"/>
                  </a:cubicBezTo>
                  <a:cubicBezTo>
                    <a:pt x="11296" y="15453"/>
                    <a:pt x="11563" y="15470"/>
                    <a:pt x="11847" y="15470"/>
                  </a:cubicBezTo>
                  <a:cubicBezTo>
                    <a:pt x="14821" y="15453"/>
                    <a:pt x="17528" y="13749"/>
                    <a:pt x="18814" y="11059"/>
                  </a:cubicBezTo>
                  <a:cubicBezTo>
                    <a:pt x="20084" y="8385"/>
                    <a:pt x="19717" y="5194"/>
                    <a:pt x="17845" y="2888"/>
                  </a:cubicBezTo>
                  <a:cubicBezTo>
                    <a:pt x="16359" y="1034"/>
                    <a:pt x="14129" y="0"/>
                    <a:pt x="118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957;p60"/>
            <p:cNvSpPr/>
            <p:nvPr/>
          </p:nvSpPr>
          <p:spPr>
            <a:xfrm>
              <a:off x="1187578" y="1244980"/>
              <a:ext cx="646929" cy="717632"/>
            </a:xfrm>
            <a:custGeom>
              <a:avLst/>
              <a:gdLst/>
              <a:ahLst/>
              <a:cxnLst/>
              <a:rect l="l" t="t" r="r" b="b"/>
              <a:pathLst>
                <a:path w="20185" h="22391" extrusionOk="0">
                  <a:moveTo>
                    <a:pt x="11913" y="1276"/>
                  </a:moveTo>
                  <a:cubicBezTo>
                    <a:pt x="13821" y="1276"/>
                    <a:pt x="15688" y="2117"/>
                    <a:pt x="16943" y="3677"/>
                  </a:cubicBezTo>
                  <a:cubicBezTo>
                    <a:pt x="18029" y="5014"/>
                    <a:pt x="18530" y="6718"/>
                    <a:pt x="18347" y="8422"/>
                  </a:cubicBezTo>
                  <a:cubicBezTo>
                    <a:pt x="18012" y="11480"/>
                    <a:pt x="15573" y="13886"/>
                    <a:pt x="12499" y="14153"/>
                  </a:cubicBezTo>
                  <a:cubicBezTo>
                    <a:pt x="12300" y="14172"/>
                    <a:pt x="12102" y="14181"/>
                    <a:pt x="11905" y="14181"/>
                  </a:cubicBezTo>
                  <a:cubicBezTo>
                    <a:pt x="9080" y="14181"/>
                    <a:pt x="6544" y="12308"/>
                    <a:pt x="5732" y="9558"/>
                  </a:cubicBezTo>
                  <a:cubicBezTo>
                    <a:pt x="4863" y="6601"/>
                    <a:pt x="6199" y="3443"/>
                    <a:pt x="8923" y="2006"/>
                  </a:cubicBezTo>
                  <a:cubicBezTo>
                    <a:pt x="9874" y="1513"/>
                    <a:pt x="10899" y="1276"/>
                    <a:pt x="11913" y="1276"/>
                  </a:cubicBezTo>
                  <a:close/>
                  <a:moveTo>
                    <a:pt x="11938" y="1"/>
                  </a:moveTo>
                  <a:cubicBezTo>
                    <a:pt x="11207" y="1"/>
                    <a:pt x="10468" y="105"/>
                    <a:pt x="9742" y="318"/>
                  </a:cubicBezTo>
                  <a:cubicBezTo>
                    <a:pt x="6751" y="1204"/>
                    <a:pt x="4579" y="3794"/>
                    <a:pt x="4245" y="6902"/>
                  </a:cubicBezTo>
                  <a:cubicBezTo>
                    <a:pt x="3977" y="9408"/>
                    <a:pt x="4946" y="11897"/>
                    <a:pt x="6851" y="13552"/>
                  </a:cubicBezTo>
                  <a:lnTo>
                    <a:pt x="1" y="21555"/>
                  </a:lnTo>
                  <a:lnTo>
                    <a:pt x="1037" y="22390"/>
                  </a:lnTo>
                  <a:lnTo>
                    <a:pt x="7870" y="14320"/>
                  </a:lnTo>
                  <a:cubicBezTo>
                    <a:pt x="8856" y="14922"/>
                    <a:pt x="9959" y="15289"/>
                    <a:pt x="11112" y="15406"/>
                  </a:cubicBezTo>
                  <a:cubicBezTo>
                    <a:pt x="11379" y="15440"/>
                    <a:pt x="11663" y="15456"/>
                    <a:pt x="11947" y="15456"/>
                  </a:cubicBezTo>
                  <a:cubicBezTo>
                    <a:pt x="14921" y="15456"/>
                    <a:pt x="17628" y="13735"/>
                    <a:pt x="18898" y="11062"/>
                  </a:cubicBezTo>
                  <a:cubicBezTo>
                    <a:pt x="20185" y="8372"/>
                    <a:pt x="19800" y="5197"/>
                    <a:pt x="17946" y="2875"/>
                  </a:cubicBezTo>
                  <a:cubicBezTo>
                    <a:pt x="16450" y="1025"/>
                    <a:pt x="14234" y="1"/>
                    <a:pt x="119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958;p60"/>
            <p:cNvSpPr/>
            <p:nvPr/>
          </p:nvSpPr>
          <p:spPr>
            <a:xfrm>
              <a:off x="1405005" y="1400840"/>
              <a:ext cx="52498" cy="226017"/>
            </a:xfrm>
            <a:custGeom>
              <a:avLst/>
              <a:gdLst/>
              <a:ahLst/>
              <a:cxnLst/>
              <a:rect l="l" t="t" r="r" b="b"/>
              <a:pathLst>
                <a:path w="1638" h="7052" extrusionOk="0">
                  <a:moveTo>
                    <a:pt x="1036" y="0"/>
                  </a:moveTo>
                  <a:lnTo>
                    <a:pt x="1036" y="0"/>
                  </a:lnTo>
                  <a:cubicBezTo>
                    <a:pt x="1020" y="17"/>
                    <a:pt x="1003" y="34"/>
                    <a:pt x="1003" y="67"/>
                  </a:cubicBezTo>
                  <a:cubicBezTo>
                    <a:pt x="1020" y="50"/>
                    <a:pt x="1036" y="17"/>
                    <a:pt x="1036" y="0"/>
                  </a:cubicBezTo>
                  <a:close/>
                  <a:moveTo>
                    <a:pt x="1003" y="67"/>
                  </a:moveTo>
                  <a:cubicBezTo>
                    <a:pt x="969" y="100"/>
                    <a:pt x="936" y="167"/>
                    <a:pt x="886" y="251"/>
                  </a:cubicBezTo>
                  <a:cubicBezTo>
                    <a:pt x="769" y="501"/>
                    <a:pt x="669" y="735"/>
                    <a:pt x="585" y="1003"/>
                  </a:cubicBezTo>
                  <a:cubicBezTo>
                    <a:pt x="0" y="2690"/>
                    <a:pt x="151" y="4562"/>
                    <a:pt x="1020" y="6149"/>
                  </a:cubicBezTo>
                  <a:cubicBezTo>
                    <a:pt x="1153" y="6383"/>
                    <a:pt x="1287" y="6600"/>
                    <a:pt x="1454" y="6817"/>
                  </a:cubicBezTo>
                  <a:cubicBezTo>
                    <a:pt x="1504" y="6901"/>
                    <a:pt x="1554" y="6951"/>
                    <a:pt x="1588" y="7001"/>
                  </a:cubicBezTo>
                  <a:cubicBezTo>
                    <a:pt x="1604" y="7018"/>
                    <a:pt x="1621" y="7034"/>
                    <a:pt x="1638" y="7051"/>
                  </a:cubicBezTo>
                  <a:cubicBezTo>
                    <a:pt x="1621" y="7034"/>
                    <a:pt x="1604" y="7001"/>
                    <a:pt x="1588" y="6984"/>
                  </a:cubicBezTo>
                  <a:cubicBezTo>
                    <a:pt x="1571" y="6951"/>
                    <a:pt x="1521" y="6884"/>
                    <a:pt x="1471" y="6801"/>
                  </a:cubicBezTo>
                  <a:cubicBezTo>
                    <a:pt x="1320" y="6583"/>
                    <a:pt x="1187" y="6366"/>
                    <a:pt x="1070" y="6116"/>
                  </a:cubicBezTo>
                  <a:cubicBezTo>
                    <a:pt x="234" y="4545"/>
                    <a:pt x="67" y="2707"/>
                    <a:pt x="635" y="1019"/>
                  </a:cubicBezTo>
                  <a:cubicBezTo>
                    <a:pt x="702" y="752"/>
                    <a:pt x="802" y="501"/>
                    <a:pt x="919" y="268"/>
                  </a:cubicBezTo>
                  <a:cubicBezTo>
                    <a:pt x="953" y="184"/>
                    <a:pt x="986" y="117"/>
                    <a:pt x="1003"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959;p60"/>
            <p:cNvSpPr/>
            <p:nvPr/>
          </p:nvSpPr>
          <p:spPr>
            <a:xfrm>
              <a:off x="1457471" y="1372347"/>
              <a:ext cx="10737" cy="12435"/>
            </a:xfrm>
            <a:custGeom>
              <a:avLst/>
              <a:gdLst/>
              <a:ahLst/>
              <a:cxnLst/>
              <a:rect l="l" t="t" r="r" b="b"/>
              <a:pathLst>
                <a:path w="335" h="388" extrusionOk="0">
                  <a:moveTo>
                    <a:pt x="313" y="1"/>
                  </a:moveTo>
                  <a:cubicBezTo>
                    <a:pt x="289" y="1"/>
                    <a:pt x="191" y="52"/>
                    <a:pt x="118" y="154"/>
                  </a:cubicBezTo>
                  <a:cubicBezTo>
                    <a:pt x="34" y="271"/>
                    <a:pt x="1" y="388"/>
                    <a:pt x="17" y="388"/>
                  </a:cubicBezTo>
                  <a:cubicBezTo>
                    <a:pt x="51" y="388"/>
                    <a:pt x="101" y="304"/>
                    <a:pt x="168" y="204"/>
                  </a:cubicBezTo>
                  <a:cubicBezTo>
                    <a:pt x="251" y="87"/>
                    <a:pt x="335" y="20"/>
                    <a:pt x="318" y="4"/>
                  </a:cubicBezTo>
                  <a:cubicBezTo>
                    <a:pt x="318" y="2"/>
                    <a:pt x="316" y="1"/>
                    <a:pt x="3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960;p60"/>
            <p:cNvSpPr/>
            <p:nvPr/>
          </p:nvSpPr>
          <p:spPr>
            <a:xfrm>
              <a:off x="1249691" y="1602178"/>
              <a:ext cx="18781" cy="151052"/>
            </a:xfrm>
            <a:custGeom>
              <a:avLst/>
              <a:gdLst/>
              <a:ahLst/>
              <a:cxnLst/>
              <a:rect l="l" t="t" r="r" b="b"/>
              <a:pathLst>
                <a:path w="586" h="4713" extrusionOk="0">
                  <a:moveTo>
                    <a:pt x="1" y="1"/>
                  </a:moveTo>
                  <a:cubicBezTo>
                    <a:pt x="1" y="67"/>
                    <a:pt x="18" y="118"/>
                    <a:pt x="18" y="184"/>
                  </a:cubicBezTo>
                  <a:cubicBezTo>
                    <a:pt x="51" y="318"/>
                    <a:pt x="68" y="485"/>
                    <a:pt x="101" y="686"/>
                  </a:cubicBezTo>
                  <a:cubicBezTo>
                    <a:pt x="168" y="1120"/>
                    <a:pt x="268" y="1705"/>
                    <a:pt x="335" y="2357"/>
                  </a:cubicBezTo>
                  <a:cubicBezTo>
                    <a:pt x="419" y="3008"/>
                    <a:pt x="485" y="3593"/>
                    <a:pt x="519" y="4027"/>
                  </a:cubicBezTo>
                  <a:lnTo>
                    <a:pt x="569" y="4529"/>
                  </a:lnTo>
                  <a:cubicBezTo>
                    <a:pt x="569" y="4595"/>
                    <a:pt x="569" y="4646"/>
                    <a:pt x="586" y="4712"/>
                  </a:cubicBezTo>
                  <a:cubicBezTo>
                    <a:pt x="586" y="4646"/>
                    <a:pt x="586" y="4595"/>
                    <a:pt x="586" y="4529"/>
                  </a:cubicBezTo>
                  <a:cubicBezTo>
                    <a:pt x="586" y="4412"/>
                    <a:pt x="569" y="4228"/>
                    <a:pt x="569" y="4011"/>
                  </a:cubicBezTo>
                  <a:cubicBezTo>
                    <a:pt x="535" y="3593"/>
                    <a:pt x="485" y="2991"/>
                    <a:pt x="402" y="2340"/>
                  </a:cubicBezTo>
                  <a:cubicBezTo>
                    <a:pt x="335" y="1688"/>
                    <a:pt x="235" y="1103"/>
                    <a:pt x="151" y="686"/>
                  </a:cubicBezTo>
                  <a:cubicBezTo>
                    <a:pt x="118" y="468"/>
                    <a:pt x="84" y="301"/>
                    <a:pt x="51" y="184"/>
                  </a:cubicBezTo>
                  <a:cubicBezTo>
                    <a:pt x="34" y="118"/>
                    <a:pt x="18" y="5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961;p60"/>
            <p:cNvSpPr/>
            <p:nvPr/>
          </p:nvSpPr>
          <p:spPr>
            <a:xfrm>
              <a:off x="1045148" y="1664835"/>
              <a:ext cx="367902" cy="191980"/>
            </a:xfrm>
            <a:custGeom>
              <a:avLst/>
              <a:gdLst/>
              <a:ahLst/>
              <a:cxnLst/>
              <a:rect l="l" t="t" r="r" b="b"/>
              <a:pathLst>
                <a:path w="11479" h="5990" extrusionOk="0">
                  <a:moveTo>
                    <a:pt x="2273" y="0"/>
                  </a:moveTo>
                  <a:lnTo>
                    <a:pt x="234" y="686"/>
                  </a:lnTo>
                  <a:cubicBezTo>
                    <a:pt x="234" y="686"/>
                    <a:pt x="0" y="1371"/>
                    <a:pt x="1354" y="4612"/>
                  </a:cubicBezTo>
                  <a:cubicBezTo>
                    <a:pt x="1782" y="5641"/>
                    <a:pt x="2842" y="5989"/>
                    <a:pt x="4079" y="5989"/>
                  </a:cubicBezTo>
                  <a:cubicBezTo>
                    <a:pt x="6659" y="5989"/>
                    <a:pt x="10009" y="4478"/>
                    <a:pt x="10009" y="4478"/>
                  </a:cubicBezTo>
                  <a:lnTo>
                    <a:pt x="10460" y="4311"/>
                  </a:lnTo>
                  <a:cubicBezTo>
                    <a:pt x="11028" y="4044"/>
                    <a:pt x="11212" y="3125"/>
                    <a:pt x="11195" y="2991"/>
                  </a:cubicBezTo>
                  <a:cubicBezTo>
                    <a:pt x="11187" y="2937"/>
                    <a:pt x="11063" y="2922"/>
                    <a:pt x="10933" y="2922"/>
                  </a:cubicBezTo>
                  <a:cubicBezTo>
                    <a:pt x="10784" y="2922"/>
                    <a:pt x="10627" y="2941"/>
                    <a:pt x="10627" y="2941"/>
                  </a:cubicBezTo>
                  <a:cubicBezTo>
                    <a:pt x="10777" y="2891"/>
                    <a:pt x="10928" y="2824"/>
                    <a:pt x="11078" y="2757"/>
                  </a:cubicBezTo>
                  <a:cubicBezTo>
                    <a:pt x="11295" y="2657"/>
                    <a:pt x="11446" y="2457"/>
                    <a:pt x="11479" y="2223"/>
                  </a:cubicBezTo>
                  <a:lnTo>
                    <a:pt x="11479" y="2223"/>
                  </a:lnTo>
                  <a:cubicBezTo>
                    <a:pt x="11479" y="2223"/>
                    <a:pt x="10894" y="2440"/>
                    <a:pt x="10577" y="2523"/>
                  </a:cubicBezTo>
                  <a:cubicBezTo>
                    <a:pt x="10427" y="2568"/>
                    <a:pt x="10160" y="2654"/>
                    <a:pt x="9971" y="2654"/>
                  </a:cubicBezTo>
                  <a:cubicBezTo>
                    <a:pt x="9803" y="2654"/>
                    <a:pt x="9697" y="2585"/>
                    <a:pt x="9791" y="2356"/>
                  </a:cubicBezTo>
                  <a:cubicBezTo>
                    <a:pt x="9908" y="2089"/>
                    <a:pt x="10075" y="1855"/>
                    <a:pt x="10293" y="1655"/>
                  </a:cubicBezTo>
                  <a:cubicBezTo>
                    <a:pt x="10346" y="1570"/>
                    <a:pt x="10291" y="1471"/>
                    <a:pt x="10192" y="1471"/>
                  </a:cubicBezTo>
                  <a:cubicBezTo>
                    <a:pt x="10135" y="1471"/>
                    <a:pt x="10065" y="1503"/>
                    <a:pt x="9992" y="1588"/>
                  </a:cubicBezTo>
                  <a:cubicBezTo>
                    <a:pt x="9825" y="1688"/>
                    <a:pt x="9691" y="1822"/>
                    <a:pt x="9557" y="1955"/>
                  </a:cubicBezTo>
                  <a:cubicBezTo>
                    <a:pt x="9474" y="2072"/>
                    <a:pt x="9390" y="2223"/>
                    <a:pt x="9307" y="2340"/>
                  </a:cubicBezTo>
                  <a:cubicBezTo>
                    <a:pt x="9207" y="2473"/>
                    <a:pt x="9106" y="2574"/>
                    <a:pt x="9039" y="2657"/>
                  </a:cubicBezTo>
                  <a:cubicBezTo>
                    <a:pt x="8362" y="2893"/>
                    <a:pt x="6592" y="3441"/>
                    <a:pt x="4786" y="3441"/>
                  </a:cubicBezTo>
                  <a:cubicBezTo>
                    <a:pt x="4544" y="3441"/>
                    <a:pt x="4301" y="3431"/>
                    <a:pt x="4060" y="3409"/>
                  </a:cubicBezTo>
                  <a:cubicBezTo>
                    <a:pt x="3709" y="3376"/>
                    <a:pt x="2273" y="0"/>
                    <a:pt x="227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962;p60"/>
            <p:cNvSpPr/>
            <p:nvPr/>
          </p:nvSpPr>
          <p:spPr>
            <a:xfrm>
              <a:off x="1004444" y="1571121"/>
              <a:ext cx="140860" cy="163904"/>
            </a:xfrm>
            <a:custGeom>
              <a:avLst/>
              <a:gdLst/>
              <a:ahLst/>
              <a:cxnLst/>
              <a:rect l="l" t="t" r="r" b="b"/>
              <a:pathLst>
                <a:path w="4395" h="5114" extrusionOk="0">
                  <a:moveTo>
                    <a:pt x="3075" y="1"/>
                  </a:moveTo>
                  <a:lnTo>
                    <a:pt x="1905" y="251"/>
                  </a:lnTo>
                  <a:cubicBezTo>
                    <a:pt x="0" y="1204"/>
                    <a:pt x="1504" y="5113"/>
                    <a:pt x="1504" y="5113"/>
                  </a:cubicBezTo>
                  <a:lnTo>
                    <a:pt x="4395" y="3977"/>
                  </a:lnTo>
                  <a:lnTo>
                    <a:pt x="307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963;p60"/>
            <p:cNvSpPr/>
            <p:nvPr/>
          </p:nvSpPr>
          <p:spPr>
            <a:xfrm>
              <a:off x="1077807" y="1552308"/>
              <a:ext cx="73394" cy="141469"/>
            </a:xfrm>
            <a:custGeom>
              <a:avLst/>
              <a:gdLst/>
              <a:ahLst/>
              <a:cxnLst/>
              <a:rect l="l" t="t" r="r" b="b"/>
              <a:pathLst>
                <a:path w="2290" h="4414" extrusionOk="0">
                  <a:moveTo>
                    <a:pt x="251" y="1"/>
                  </a:moveTo>
                  <a:cubicBezTo>
                    <a:pt x="235" y="1"/>
                    <a:pt x="218" y="1"/>
                    <a:pt x="201" y="3"/>
                  </a:cubicBezTo>
                  <a:cubicBezTo>
                    <a:pt x="151" y="3"/>
                    <a:pt x="101" y="19"/>
                    <a:pt x="50" y="36"/>
                  </a:cubicBezTo>
                  <a:cubicBezTo>
                    <a:pt x="17" y="53"/>
                    <a:pt x="0" y="70"/>
                    <a:pt x="0" y="70"/>
                  </a:cubicBezTo>
                  <a:cubicBezTo>
                    <a:pt x="67" y="36"/>
                    <a:pt x="134" y="36"/>
                    <a:pt x="201" y="19"/>
                  </a:cubicBezTo>
                  <a:cubicBezTo>
                    <a:pt x="385" y="19"/>
                    <a:pt x="552" y="120"/>
                    <a:pt x="669" y="253"/>
                  </a:cubicBezTo>
                  <a:cubicBezTo>
                    <a:pt x="819" y="487"/>
                    <a:pt x="936" y="738"/>
                    <a:pt x="1003" y="1005"/>
                  </a:cubicBezTo>
                  <a:lnTo>
                    <a:pt x="1337" y="1974"/>
                  </a:lnTo>
                  <a:cubicBezTo>
                    <a:pt x="1571" y="2659"/>
                    <a:pt x="1788" y="3278"/>
                    <a:pt x="1955" y="3729"/>
                  </a:cubicBezTo>
                  <a:cubicBezTo>
                    <a:pt x="2005" y="3896"/>
                    <a:pt x="2089" y="4080"/>
                    <a:pt x="2156" y="4247"/>
                  </a:cubicBezTo>
                  <a:cubicBezTo>
                    <a:pt x="2189" y="4297"/>
                    <a:pt x="2223" y="4330"/>
                    <a:pt x="2256" y="4380"/>
                  </a:cubicBezTo>
                  <a:cubicBezTo>
                    <a:pt x="2273" y="4397"/>
                    <a:pt x="2289" y="4414"/>
                    <a:pt x="2289" y="4414"/>
                  </a:cubicBezTo>
                  <a:cubicBezTo>
                    <a:pt x="2289" y="4414"/>
                    <a:pt x="2239" y="4347"/>
                    <a:pt x="2189" y="4230"/>
                  </a:cubicBezTo>
                  <a:cubicBezTo>
                    <a:pt x="2122" y="4113"/>
                    <a:pt x="2072" y="3929"/>
                    <a:pt x="2005" y="3712"/>
                  </a:cubicBezTo>
                  <a:cubicBezTo>
                    <a:pt x="1855" y="3261"/>
                    <a:pt x="1638" y="2643"/>
                    <a:pt x="1404" y="1958"/>
                  </a:cubicBezTo>
                  <a:lnTo>
                    <a:pt x="1070" y="989"/>
                  </a:lnTo>
                  <a:cubicBezTo>
                    <a:pt x="986" y="721"/>
                    <a:pt x="869" y="454"/>
                    <a:pt x="702" y="220"/>
                  </a:cubicBezTo>
                  <a:cubicBezTo>
                    <a:pt x="595" y="82"/>
                    <a:pt x="432" y="1"/>
                    <a:pt x="2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964;p60"/>
            <p:cNvSpPr/>
            <p:nvPr/>
          </p:nvSpPr>
          <p:spPr>
            <a:xfrm>
              <a:off x="1052647" y="1695892"/>
              <a:ext cx="96406" cy="39133"/>
            </a:xfrm>
            <a:custGeom>
              <a:avLst/>
              <a:gdLst/>
              <a:ahLst/>
              <a:cxnLst/>
              <a:rect l="l" t="t" r="r" b="b"/>
              <a:pathLst>
                <a:path w="3008" h="1221" extrusionOk="0">
                  <a:moveTo>
                    <a:pt x="3008" y="1"/>
                  </a:moveTo>
                  <a:cubicBezTo>
                    <a:pt x="2857" y="51"/>
                    <a:pt x="2724" y="118"/>
                    <a:pt x="2573" y="184"/>
                  </a:cubicBezTo>
                  <a:cubicBezTo>
                    <a:pt x="2306" y="318"/>
                    <a:pt x="1938" y="468"/>
                    <a:pt x="1521" y="636"/>
                  </a:cubicBezTo>
                  <a:cubicBezTo>
                    <a:pt x="1103" y="803"/>
                    <a:pt x="719" y="953"/>
                    <a:pt x="434" y="1053"/>
                  </a:cubicBezTo>
                  <a:cubicBezTo>
                    <a:pt x="284" y="1103"/>
                    <a:pt x="134" y="1153"/>
                    <a:pt x="0" y="1220"/>
                  </a:cubicBezTo>
                  <a:cubicBezTo>
                    <a:pt x="33" y="1220"/>
                    <a:pt x="84" y="1204"/>
                    <a:pt x="117" y="1204"/>
                  </a:cubicBezTo>
                  <a:cubicBezTo>
                    <a:pt x="201" y="1170"/>
                    <a:pt x="318" y="1137"/>
                    <a:pt x="451" y="1103"/>
                  </a:cubicBezTo>
                  <a:cubicBezTo>
                    <a:pt x="735" y="1003"/>
                    <a:pt x="1120" y="869"/>
                    <a:pt x="1537" y="702"/>
                  </a:cubicBezTo>
                  <a:cubicBezTo>
                    <a:pt x="1955" y="535"/>
                    <a:pt x="2323" y="368"/>
                    <a:pt x="2590" y="235"/>
                  </a:cubicBezTo>
                  <a:cubicBezTo>
                    <a:pt x="2724" y="168"/>
                    <a:pt x="2824" y="118"/>
                    <a:pt x="2907" y="67"/>
                  </a:cubicBezTo>
                  <a:cubicBezTo>
                    <a:pt x="2941" y="51"/>
                    <a:pt x="2974" y="34"/>
                    <a:pt x="30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965;p60"/>
            <p:cNvSpPr/>
            <p:nvPr/>
          </p:nvSpPr>
          <p:spPr>
            <a:xfrm>
              <a:off x="1060115" y="1711436"/>
              <a:ext cx="7532" cy="19294"/>
            </a:xfrm>
            <a:custGeom>
              <a:avLst/>
              <a:gdLst/>
              <a:ahLst/>
              <a:cxnLst/>
              <a:rect l="l" t="t" r="r" b="b"/>
              <a:pathLst>
                <a:path w="235" h="602" extrusionOk="0">
                  <a:moveTo>
                    <a:pt x="1" y="0"/>
                  </a:moveTo>
                  <a:lnTo>
                    <a:pt x="1" y="0"/>
                  </a:lnTo>
                  <a:cubicBezTo>
                    <a:pt x="34" y="217"/>
                    <a:pt x="118" y="418"/>
                    <a:pt x="235" y="602"/>
                  </a:cubicBezTo>
                  <a:cubicBezTo>
                    <a:pt x="201" y="384"/>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966;p60"/>
            <p:cNvSpPr/>
            <p:nvPr/>
          </p:nvSpPr>
          <p:spPr>
            <a:xfrm>
              <a:off x="1080467" y="1704449"/>
              <a:ext cx="7019" cy="18301"/>
            </a:xfrm>
            <a:custGeom>
              <a:avLst/>
              <a:gdLst/>
              <a:ahLst/>
              <a:cxnLst/>
              <a:rect l="l" t="t" r="r" b="b"/>
              <a:pathLst>
                <a:path w="219" h="571" extrusionOk="0">
                  <a:moveTo>
                    <a:pt x="1" y="1"/>
                  </a:moveTo>
                  <a:cubicBezTo>
                    <a:pt x="1" y="101"/>
                    <a:pt x="18" y="218"/>
                    <a:pt x="51" y="302"/>
                  </a:cubicBezTo>
                  <a:cubicBezTo>
                    <a:pt x="114" y="458"/>
                    <a:pt x="191" y="571"/>
                    <a:pt x="214" y="571"/>
                  </a:cubicBezTo>
                  <a:cubicBezTo>
                    <a:pt x="216" y="571"/>
                    <a:pt x="217" y="570"/>
                    <a:pt x="218" y="569"/>
                  </a:cubicBezTo>
                  <a:cubicBezTo>
                    <a:pt x="168" y="385"/>
                    <a:pt x="101"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967;p60"/>
            <p:cNvSpPr/>
            <p:nvPr/>
          </p:nvSpPr>
          <p:spPr>
            <a:xfrm>
              <a:off x="1100818" y="1695347"/>
              <a:ext cx="7019" cy="18781"/>
            </a:xfrm>
            <a:custGeom>
              <a:avLst/>
              <a:gdLst/>
              <a:ahLst/>
              <a:cxnLst/>
              <a:rect l="l" t="t" r="r" b="b"/>
              <a:pathLst>
                <a:path w="219" h="586" extrusionOk="0">
                  <a:moveTo>
                    <a:pt x="1" y="1"/>
                  </a:moveTo>
                  <a:cubicBezTo>
                    <a:pt x="1" y="218"/>
                    <a:pt x="68" y="419"/>
                    <a:pt x="218" y="586"/>
                  </a:cubicBezTo>
                  <a:cubicBezTo>
                    <a:pt x="151" y="385"/>
                    <a:pt x="84" y="18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968;p60"/>
            <p:cNvSpPr/>
            <p:nvPr/>
          </p:nvSpPr>
          <p:spPr>
            <a:xfrm>
              <a:off x="1123318" y="1685187"/>
              <a:ext cx="6474" cy="19839"/>
            </a:xfrm>
            <a:custGeom>
              <a:avLst/>
              <a:gdLst/>
              <a:ahLst/>
              <a:cxnLst/>
              <a:rect l="l" t="t" r="r" b="b"/>
              <a:pathLst>
                <a:path w="202" h="619" extrusionOk="0">
                  <a:moveTo>
                    <a:pt x="1" y="0"/>
                  </a:moveTo>
                  <a:cubicBezTo>
                    <a:pt x="17" y="218"/>
                    <a:pt x="84" y="435"/>
                    <a:pt x="201" y="619"/>
                  </a:cubicBezTo>
                  <a:cubicBezTo>
                    <a:pt x="184" y="401"/>
                    <a:pt x="118" y="18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969;p60"/>
            <p:cNvSpPr/>
            <p:nvPr/>
          </p:nvSpPr>
          <p:spPr>
            <a:xfrm>
              <a:off x="1267382" y="1715699"/>
              <a:ext cx="71792" cy="23076"/>
            </a:xfrm>
            <a:custGeom>
              <a:avLst/>
              <a:gdLst/>
              <a:ahLst/>
              <a:cxnLst/>
              <a:rect l="l" t="t" r="r" b="b"/>
              <a:pathLst>
                <a:path w="2240" h="720" extrusionOk="0">
                  <a:moveTo>
                    <a:pt x="2239" y="1"/>
                  </a:moveTo>
                  <a:lnTo>
                    <a:pt x="2239" y="1"/>
                  </a:lnTo>
                  <a:cubicBezTo>
                    <a:pt x="1855" y="84"/>
                    <a:pt x="1487" y="185"/>
                    <a:pt x="1103" y="318"/>
                  </a:cubicBezTo>
                  <a:cubicBezTo>
                    <a:pt x="735" y="435"/>
                    <a:pt x="368" y="552"/>
                    <a:pt x="0" y="719"/>
                  </a:cubicBezTo>
                  <a:cubicBezTo>
                    <a:pt x="384" y="619"/>
                    <a:pt x="752" y="519"/>
                    <a:pt x="1136" y="385"/>
                  </a:cubicBezTo>
                  <a:cubicBezTo>
                    <a:pt x="1504" y="285"/>
                    <a:pt x="1872" y="151"/>
                    <a:pt x="22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970;p60"/>
            <p:cNvSpPr/>
            <p:nvPr/>
          </p:nvSpPr>
          <p:spPr>
            <a:xfrm>
              <a:off x="1275940" y="1715699"/>
              <a:ext cx="7532" cy="15031"/>
            </a:xfrm>
            <a:custGeom>
              <a:avLst/>
              <a:gdLst/>
              <a:ahLst/>
              <a:cxnLst/>
              <a:rect l="l" t="t" r="r" b="b"/>
              <a:pathLst>
                <a:path w="235" h="469" extrusionOk="0">
                  <a:moveTo>
                    <a:pt x="17" y="1"/>
                  </a:moveTo>
                  <a:cubicBezTo>
                    <a:pt x="1" y="18"/>
                    <a:pt x="34" y="118"/>
                    <a:pt x="84" y="251"/>
                  </a:cubicBezTo>
                  <a:cubicBezTo>
                    <a:pt x="134" y="368"/>
                    <a:pt x="201" y="469"/>
                    <a:pt x="218" y="469"/>
                  </a:cubicBezTo>
                  <a:cubicBezTo>
                    <a:pt x="234" y="452"/>
                    <a:pt x="201" y="352"/>
                    <a:pt x="151" y="218"/>
                  </a:cubicBezTo>
                  <a:cubicBezTo>
                    <a:pt x="101" y="84"/>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971;p60"/>
            <p:cNvSpPr/>
            <p:nvPr/>
          </p:nvSpPr>
          <p:spPr>
            <a:xfrm>
              <a:off x="1295747" y="1708744"/>
              <a:ext cx="5384" cy="17692"/>
            </a:xfrm>
            <a:custGeom>
              <a:avLst/>
              <a:gdLst/>
              <a:ahLst/>
              <a:cxnLst/>
              <a:rect l="l" t="t" r="r" b="b"/>
              <a:pathLst>
                <a:path w="168" h="552" extrusionOk="0">
                  <a:moveTo>
                    <a:pt x="17" y="1"/>
                  </a:moveTo>
                  <a:cubicBezTo>
                    <a:pt x="1" y="101"/>
                    <a:pt x="1" y="201"/>
                    <a:pt x="34" y="285"/>
                  </a:cubicBezTo>
                  <a:cubicBezTo>
                    <a:pt x="84" y="435"/>
                    <a:pt x="151" y="552"/>
                    <a:pt x="168" y="552"/>
                  </a:cubicBezTo>
                  <a:cubicBezTo>
                    <a:pt x="168" y="452"/>
                    <a:pt x="134" y="351"/>
                    <a:pt x="101" y="268"/>
                  </a:cubicBezTo>
                  <a:cubicBezTo>
                    <a:pt x="68" y="118"/>
                    <a:pt x="34"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972;p60"/>
            <p:cNvSpPr/>
            <p:nvPr/>
          </p:nvSpPr>
          <p:spPr>
            <a:xfrm>
              <a:off x="1316643" y="1702334"/>
              <a:ext cx="3782" cy="17692"/>
            </a:xfrm>
            <a:custGeom>
              <a:avLst/>
              <a:gdLst/>
              <a:ahLst/>
              <a:cxnLst/>
              <a:rect l="l" t="t" r="r" b="b"/>
              <a:pathLst>
                <a:path w="118" h="552" extrusionOk="0">
                  <a:moveTo>
                    <a:pt x="0" y="0"/>
                  </a:moveTo>
                  <a:cubicBezTo>
                    <a:pt x="0" y="184"/>
                    <a:pt x="34" y="384"/>
                    <a:pt x="117" y="551"/>
                  </a:cubicBezTo>
                  <a:cubicBezTo>
                    <a:pt x="117" y="368"/>
                    <a:pt x="84" y="16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973;p60"/>
            <p:cNvSpPr/>
            <p:nvPr/>
          </p:nvSpPr>
          <p:spPr>
            <a:xfrm>
              <a:off x="1127067" y="1532565"/>
              <a:ext cx="2724" cy="10192"/>
            </a:xfrm>
            <a:custGeom>
              <a:avLst/>
              <a:gdLst/>
              <a:ahLst/>
              <a:cxnLst/>
              <a:rect l="l" t="t" r="r" b="b"/>
              <a:pathLst>
                <a:path w="85" h="318" extrusionOk="0">
                  <a:moveTo>
                    <a:pt x="51" y="0"/>
                  </a:moveTo>
                  <a:cubicBezTo>
                    <a:pt x="34" y="0"/>
                    <a:pt x="17" y="67"/>
                    <a:pt x="17" y="151"/>
                  </a:cubicBezTo>
                  <a:cubicBezTo>
                    <a:pt x="1" y="251"/>
                    <a:pt x="17" y="318"/>
                    <a:pt x="34" y="318"/>
                  </a:cubicBezTo>
                  <a:cubicBezTo>
                    <a:pt x="51" y="318"/>
                    <a:pt x="67" y="251"/>
                    <a:pt x="84" y="168"/>
                  </a:cubicBezTo>
                  <a:cubicBezTo>
                    <a:pt x="84" y="67"/>
                    <a:pt x="84"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974;p60"/>
            <p:cNvSpPr/>
            <p:nvPr/>
          </p:nvSpPr>
          <p:spPr>
            <a:xfrm>
              <a:off x="1145817" y="1533623"/>
              <a:ext cx="2692" cy="10224"/>
            </a:xfrm>
            <a:custGeom>
              <a:avLst/>
              <a:gdLst/>
              <a:ahLst/>
              <a:cxnLst/>
              <a:rect l="l" t="t" r="r" b="b"/>
              <a:pathLst>
                <a:path w="84" h="319" extrusionOk="0">
                  <a:moveTo>
                    <a:pt x="34" y="1"/>
                  </a:moveTo>
                  <a:cubicBezTo>
                    <a:pt x="17" y="1"/>
                    <a:pt x="0" y="68"/>
                    <a:pt x="0" y="168"/>
                  </a:cubicBezTo>
                  <a:cubicBezTo>
                    <a:pt x="17" y="252"/>
                    <a:pt x="34" y="318"/>
                    <a:pt x="50" y="318"/>
                  </a:cubicBezTo>
                  <a:cubicBezTo>
                    <a:pt x="67" y="318"/>
                    <a:pt x="84" y="252"/>
                    <a:pt x="84" y="168"/>
                  </a:cubicBezTo>
                  <a:cubicBezTo>
                    <a:pt x="67" y="68"/>
                    <a:pt x="50"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975;p60"/>
            <p:cNvSpPr/>
            <p:nvPr/>
          </p:nvSpPr>
          <p:spPr>
            <a:xfrm>
              <a:off x="1161329" y="1535770"/>
              <a:ext cx="2179" cy="10737"/>
            </a:xfrm>
            <a:custGeom>
              <a:avLst/>
              <a:gdLst/>
              <a:ahLst/>
              <a:cxnLst/>
              <a:rect l="l" t="t" r="r" b="b"/>
              <a:pathLst>
                <a:path w="68" h="335" extrusionOk="0">
                  <a:moveTo>
                    <a:pt x="34" y="1"/>
                  </a:moveTo>
                  <a:cubicBezTo>
                    <a:pt x="18" y="1"/>
                    <a:pt x="1" y="84"/>
                    <a:pt x="1" y="168"/>
                  </a:cubicBezTo>
                  <a:cubicBezTo>
                    <a:pt x="1" y="268"/>
                    <a:pt x="1" y="335"/>
                    <a:pt x="34" y="335"/>
                  </a:cubicBezTo>
                  <a:cubicBezTo>
                    <a:pt x="51" y="335"/>
                    <a:pt x="68" y="268"/>
                    <a:pt x="68" y="168"/>
                  </a:cubicBezTo>
                  <a:cubicBezTo>
                    <a:pt x="68" y="84"/>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976;p60"/>
            <p:cNvSpPr/>
            <p:nvPr/>
          </p:nvSpPr>
          <p:spPr>
            <a:xfrm>
              <a:off x="1180078" y="1536315"/>
              <a:ext cx="2724" cy="12339"/>
            </a:xfrm>
            <a:custGeom>
              <a:avLst/>
              <a:gdLst/>
              <a:ahLst/>
              <a:cxnLst/>
              <a:rect l="l" t="t" r="r" b="b"/>
              <a:pathLst>
                <a:path w="85" h="385" extrusionOk="0">
                  <a:moveTo>
                    <a:pt x="51" y="0"/>
                  </a:moveTo>
                  <a:cubicBezTo>
                    <a:pt x="34" y="0"/>
                    <a:pt x="1" y="84"/>
                    <a:pt x="1" y="201"/>
                  </a:cubicBezTo>
                  <a:cubicBezTo>
                    <a:pt x="17" y="301"/>
                    <a:pt x="51" y="385"/>
                    <a:pt x="68" y="385"/>
                  </a:cubicBezTo>
                  <a:cubicBezTo>
                    <a:pt x="84" y="385"/>
                    <a:pt x="84" y="301"/>
                    <a:pt x="68" y="184"/>
                  </a:cubicBezTo>
                  <a:cubicBezTo>
                    <a:pt x="68" y="84"/>
                    <a:pt x="68" y="0"/>
                    <a:pt x="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977;p60"/>
            <p:cNvSpPr/>
            <p:nvPr/>
          </p:nvSpPr>
          <p:spPr>
            <a:xfrm>
              <a:off x="1196135" y="1536315"/>
              <a:ext cx="3269" cy="12339"/>
            </a:xfrm>
            <a:custGeom>
              <a:avLst/>
              <a:gdLst/>
              <a:ahLst/>
              <a:cxnLst/>
              <a:rect l="l" t="t" r="r" b="b"/>
              <a:pathLst>
                <a:path w="102" h="385" extrusionOk="0">
                  <a:moveTo>
                    <a:pt x="34" y="0"/>
                  </a:moveTo>
                  <a:cubicBezTo>
                    <a:pt x="18" y="0"/>
                    <a:pt x="1" y="84"/>
                    <a:pt x="18" y="201"/>
                  </a:cubicBezTo>
                  <a:cubicBezTo>
                    <a:pt x="34" y="301"/>
                    <a:pt x="68" y="385"/>
                    <a:pt x="84" y="385"/>
                  </a:cubicBezTo>
                  <a:cubicBezTo>
                    <a:pt x="101" y="385"/>
                    <a:pt x="101" y="301"/>
                    <a:pt x="84" y="184"/>
                  </a:cubicBezTo>
                  <a:cubicBezTo>
                    <a:pt x="84" y="84"/>
                    <a:pt x="51"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6856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grpSp>
        <p:nvGrpSpPr>
          <p:cNvPr id="1332" name="Google Shape;1332;p37"/>
          <p:cNvGrpSpPr/>
          <p:nvPr/>
        </p:nvGrpSpPr>
        <p:grpSpPr>
          <a:xfrm>
            <a:off x="1172308" y="187569"/>
            <a:ext cx="5228492" cy="4511119"/>
            <a:chOff x="2560680" y="1060212"/>
            <a:chExt cx="2027467" cy="2207568"/>
          </a:xfrm>
        </p:grpSpPr>
        <p:sp>
          <p:nvSpPr>
            <p:cNvPr id="1333" name="Google Shape;1333;p37"/>
            <p:cNvSpPr/>
            <p:nvPr/>
          </p:nvSpPr>
          <p:spPr>
            <a:xfrm>
              <a:off x="2611598" y="3127317"/>
              <a:ext cx="1965303" cy="45017"/>
            </a:xfrm>
            <a:custGeom>
              <a:avLst/>
              <a:gdLst/>
              <a:ahLst/>
              <a:cxnLst/>
              <a:rect l="l" t="t" r="r" b="b"/>
              <a:pathLst>
                <a:path w="60290" h="1381" extrusionOk="0">
                  <a:moveTo>
                    <a:pt x="60290" y="0"/>
                  </a:moveTo>
                  <a:lnTo>
                    <a:pt x="0" y="427"/>
                  </a:lnTo>
                  <a:lnTo>
                    <a:pt x="0" y="1381"/>
                  </a:lnTo>
                  <a:lnTo>
                    <a:pt x="60290" y="838"/>
                  </a:lnTo>
                  <a:lnTo>
                    <a:pt x="602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2568732" y="1108978"/>
              <a:ext cx="2008169" cy="2048916"/>
            </a:xfrm>
            <a:custGeom>
              <a:avLst/>
              <a:gdLst/>
              <a:ahLst/>
              <a:cxnLst/>
              <a:rect l="l" t="t" r="r" b="b"/>
              <a:pathLst>
                <a:path w="61605" h="62855" extrusionOk="0">
                  <a:moveTo>
                    <a:pt x="61605" y="1"/>
                  </a:moveTo>
                  <a:lnTo>
                    <a:pt x="0" y="1053"/>
                  </a:lnTo>
                  <a:lnTo>
                    <a:pt x="1365" y="62854"/>
                  </a:lnTo>
                  <a:lnTo>
                    <a:pt x="61605" y="62377"/>
                  </a:lnTo>
                  <a:lnTo>
                    <a:pt x="616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2568732" y="1106827"/>
              <a:ext cx="2010842" cy="2053186"/>
            </a:xfrm>
            <a:custGeom>
              <a:avLst/>
              <a:gdLst/>
              <a:ahLst/>
              <a:cxnLst/>
              <a:rect l="l" t="t" r="r" b="b"/>
              <a:pathLst>
                <a:path w="61687" h="62986" extrusionOk="0">
                  <a:moveTo>
                    <a:pt x="61539" y="150"/>
                  </a:moveTo>
                  <a:cubicBezTo>
                    <a:pt x="61523" y="17999"/>
                    <a:pt x="61523" y="39040"/>
                    <a:pt x="61523" y="61474"/>
                  </a:cubicBezTo>
                  <a:lnTo>
                    <a:pt x="61523" y="62362"/>
                  </a:lnTo>
                  <a:lnTo>
                    <a:pt x="61523" y="62362"/>
                  </a:lnTo>
                  <a:lnTo>
                    <a:pt x="1445" y="62837"/>
                  </a:lnTo>
                  <a:lnTo>
                    <a:pt x="1445" y="62837"/>
                  </a:lnTo>
                  <a:cubicBezTo>
                    <a:pt x="581" y="26089"/>
                    <a:pt x="25" y="2073"/>
                    <a:pt x="1" y="1119"/>
                  </a:cubicBezTo>
                  <a:lnTo>
                    <a:pt x="1" y="1119"/>
                  </a:lnTo>
                  <a:lnTo>
                    <a:pt x="61539" y="150"/>
                  </a:lnTo>
                  <a:close/>
                  <a:moveTo>
                    <a:pt x="61605" y="1"/>
                  </a:moveTo>
                  <a:lnTo>
                    <a:pt x="1" y="1119"/>
                  </a:lnTo>
                  <a:lnTo>
                    <a:pt x="1" y="1119"/>
                  </a:lnTo>
                  <a:cubicBezTo>
                    <a:pt x="1" y="1112"/>
                    <a:pt x="1" y="1107"/>
                    <a:pt x="0" y="1103"/>
                  </a:cubicBezTo>
                  <a:lnTo>
                    <a:pt x="0" y="1103"/>
                  </a:lnTo>
                  <a:cubicBezTo>
                    <a:pt x="1" y="1107"/>
                    <a:pt x="1" y="1112"/>
                    <a:pt x="1" y="1119"/>
                  </a:cubicBezTo>
                  <a:lnTo>
                    <a:pt x="1" y="1119"/>
                  </a:lnTo>
                  <a:lnTo>
                    <a:pt x="0" y="1119"/>
                  </a:lnTo>
                  <a:lnTo>
                    <a:pt x="0" y="1119"/>
                  </a:lnTo>
                  <a:lnTo>
                    <a:pt x="1" y="1119"/>
                  </a:lnTo>
                  <a:lnTo>
                    <a:pt x="1" y="1119"/>
                  </a:lnTo>
                  <a:cubicBezTo>
                    <a:pt x="24" y="2074"/>
                    <a:pt x="515" y="26125"/>
                    <a:pt x="1299" y="62920"/>
                  </a:cubicBezTo>
                  <a:lnTo>
                    <a:pt x="1299" y="62986"/>
                  </a:lnTo>
                  <a:lnTo>
                    <a:pt x="1365" y="62986"/>
                  </a:lnTo>
                  <a:lnTo>
                    <a:pt x="61605" y="62526"/>
                  </a:lnTo>
                  <a:lnTo>
                    <a:pt x="61687" y="62526"/>
                  </a:lnTo>
                  <a:lnTo>
                    <a:pt x="61687" y="61474"/>
                  </a:lnTo>
                  <a:cubicBezTo>
                    <a:pt x="61687" y="39005"/>
                    <a:pt x="61687" y="17933"/>
                    <a:pt x="61687" y="67"/>
                  </a:cubicBezTo>
                  <a:lnTo>
                    <a:pt x="6168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560680" y="1060212"/>
              <a:ext cx="2027467" cy="96489"/>
            </a:xfrm>
            <a:custGeom>
              <a:avLst/>
              <a:gdLst/>
              <a:ahLst/>
              <a:cxnLst/>
              <a:rect l="l" t="t" r="r" b="b"/>
              <a:pathLst>
                <a:path w="62197" h="2960" extrusionOk="0">
                  <a:moveTo>
                    <a:pt x="62197" y="1"/>
                  </a:moveTo>
                  <a:lnTo>
                    <a:pt x="1" y="379"/>
                  </a:lnTo>
                  <a:lnTo>
                    <a:pt x="1" y="2960"/>
                  </a:lnTo>
                  <a:lnTo>
                    <a:pt x="62115" y="2598"/>
                  </a:lnTo>
                  <a:lnTo>
                    <a:pt x="621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3521361" y="3140715"/>
              <a:ext cx="13984" cy="71812"/>
            </a:xfrm>
            <a:custGeom>
              <a:avLst/>
              <a:gdLst/>
              <a:ahLst/>
              <a:cxnLst/>
              <a:rect l="l" t="t" r="r" b="b"/>
              <a:pathLst>
                <a:path w="429" h="2203" extrusionOk="0">
                  <a:moveTo>
                    <a:pt x="165" y="0"/>
                  </a:moveTo>
                  <a:cubicBezTo>
                    <a:pt x="50" y="16"/>
                    <a:pt x="1" y="510"/>
                    <a:pt x="17" y="1118"/>
                  </a:cubicBezTo>
                  <a:cubicBezTo>
                    <a:pt x="50" y="1709"/>
                    <a:pt x="165" y="2203"/>
                    <a:pt x="264" y="2203"/>
                  </a:cubicBezTo>
                  <a:cubicBezTo>
                    <a:pt x="379" y="2186"/>
                    <a:pt x="428" y="1693"/>
                    <a:pt x="412" y="1085"/>
                  </a:cubicBezTo>
                  <a:cubicBezTo>
                    <a:pt x="379" y="493"/>
                    <a:pt x="264"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3490817" y="3196392"/>
              <a:ext cx="71845" cy="71389"/>
            </a:xfrm>
            <a:custGeom>
              <a:avLst/>
              <a:gdLst/>
              <a:ahLst/>
              <a:cxnLst/>
              <a:rect l="l" t="t" r="r" b="b"/>
              <a:pathLst>
                <a:path w="2204" h="2190" extrusionOk="0">
                  <a:moveTo>
                    <a:pt x="1321" y="232"/>
                  </a:moveTo>
                  <a:cubicBezTo>
                    <a:pt x="1349" y="232"/>
                    <a:pt x="1377" y="232"/>
                    <a:pt x="1405" y="234"/>
                  </a:cubicBezTo>
                  <a:lnTo>
                    <a:pt x="1405" y="234"/>
                  </a:lnTo>
                  <a:cubicBezTo>
                    <a:pt x="1558" y="363"/>
                    <a:pt x="1682" y="520"/>
                    <a:pt x="1776" y="708"/>
                  </a:cubicBezTo>
                  <a:cubicBezTo>
                    <a:pt x="1792" y="758"/>
                    <a:pt x="1809" y="823"/>
                    <a:pt x="1825" y="889"/>
                  </a:cubicBezTo>
                  <a:cubicBezTo>
                    <a:pt x="1858" y="1103"/>
                    <a:pt x="1809" y="1333"/>
                    <a:pt x="1694" y="1514"/>
                  </a:cubicBezTo>
                  <a:cubicBezTo>
                    <a:pt x="1595" y="1645"/>
                    <a:pt x="1464" y="1744"/>
                    <a:pt x="1316" y="1777"/>
                  </a:cubicBezTo>
                  <a:cubicBezTo>
                    <a:pt x="1251" y="1796"/>
                    <a:pt x="1184" y="1805"/>
                    <a:pt x="1117" y="1805"/>
                  </a:cubicBezTo>
                  <a:cubicBezTo>
                    <a:pt x="1014" y="1805"/>
                    <a:pt x="912" y="1784"/>
                    <a:pt x="823" y="1744"/>
                  </a:cubicBezTo>
                  <a:cubicBezTo>
                    <a:pt x="658" y="1678"/>
                    <a:pt x="527" y="1546"/>
                    <a:pt x="461" y="1399"/>
                  </a:cubicBezTo>
                  <a:cubicBezTo>
                    <a:pt x="346" y="1103"/>
                    <a:pt x="395" y="774"/>
                    <a:pt x="593" y="527"/>
                  </a:cubicBezTo>
                  <a:cubicBezTo>
                    <a:pt x="691" y="429"/>
                    <a:pt x="790" y="347"/>
                    <a:pt x="921" y="297"/>
                  </a:cubicBezTo>
                  <a:cubicBezTo>
                    <a:pt x="1053" y="253"/>
                    <a:pt x="1184" y="232"/>
                    <a:pt x="1321" y="232"/>
                  </a:cubicBezTo>
                  <a:close/>
                  <a:moveTo>
                    <a:pt x="1105" y="0"/>
                  </a:moveTo>
                  <a:cubicBezTo>
                    <a:pt x="1016" y="0"/>
                    <a:pt x="926" y="11"/>
                    <a:pt x="839" y="34"/>
                  </a:cubicBezTo>
                  <a:cubicBezTo>
                    <a:pt x="658" y="84"/>
                    <a:pt x="494" y="182"/>
                    <a:pt x="362" y="297"/>
                  </a:cubicBezTo>
                  <a:cubicBezTo>
                    <a:pt x="215" y="462"/>
                    <a:pt x="99" y="642"/>
                    <a:pt x="67" y="856"/>
                  </a:cubicBezTo>
                  <a:cubicBezTo>
                    <a:pt x="1" y="1086"/>
                    <a:pt x="34" y="1333"/>
                    <a:pt x="116" y="1546"/>
                  </a:cubicBezTo>
                  <a:cubicBezTo>
                    <a:pt x="165" y="1678"/>
                    <a:pt x="247" y="1777"/>
                    <a:pt x="330" y="1875"/>
                  </a:cubicBezTo>
                  <a:cubicBezTo>
                    <a:pt x="428" y="1957"/>
                    <a:pt x="543" y="2040"/>
                    <a:pt x="658" y="2089"/>
                  </a:cubicBezTo>
                  <a:cubicBezTo>
                    <a:pt x="802" y="2156"/>
                    <a:pt x="952" y="2190"/>
                    <a:pt x="1100" y="2190"/>
                  </a:cubicBezTo>
                  <a:cubicBezTo>
                    <a:pt x="1206" y="2190"/>
                    <a:pt x="1312" y="2172"/>
                    <a:pt x="1414" y="2138"/>
                  </a:cubicBezTo>
                  <a:cubicBezTo>
                    <a:pt x="1546" y="2105"/>
                    <a:pt x="1661" y="2056"/>
                    <a:pt x="1743" y="1974"/>
                  </a:cubicBezTo>
                  <a:cubicBezTo>
                    <a:pt x="1842" y="1892"/>
                    <a:pt x="1924" y="1809"/>
                    <a:pt x="1990" y="1711"/>
                  </a:cubicBezTo>
                  <a:cubicBezTo>
                    <a:pt x="2203" y="1366"/>
                    <a:pt x="2203" y="938"/>
                    <a:pt x="2006" y="577"/>
                  </a:cubicBezTo>
                  <a:cubicBezTo>
                    <a:pt x="1949" y="477"/>
                    <a:pt x="1867" y="377"/>
                    <a:pt x="1771" y="287"/>
                  </a:cubicBezTo>
                  <a:lnTo>
                    <a:pt x="1771" y="287"/>
                  </a:lnTo>
                  <a:cubicBezTo>
                    <a:pt x="1773" y="286"/>
                    <a:pt x="1775" y="283"/>
                    <a:pt x="1776" y="281"/>
                  </a:cubicBezTo>
                  <a:cubicBezTo>
                    <a:pt x="1792" y="264"/>
                    <a:pt x="1727" y="182"/>
                    <a:pt x="1579" y="100"/>
                  </a:cubicBezTo>
                  <a:cubicBezTo>
                    <a:pt x="1430" y="36"/>
                    <a:pt x="1268" y="0"/>
                    <a:pt x="1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2580;p51"/>
          <p:cNvSpPr txBox="1">
            <a:spLocks noGrp="1"/>
          </p:cNvSpPr>
          <p:nvPr>
            <p:ph type="title"/>
          </p:nvPr>
        </p:nvSpPr>
        <p:spPr>
          <a:xfrm>
            <a:off x="6490966" y="1275231"/>
            <a:ext cx="2622300" cy="178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Truyền thông theo nhóm</a:t>
            </a:r>
            <a:endParaRPr dirty="0"/>
          </a:p>
        </p:txBody>
      </p:sp>
      <p:pic>
        <p:nvPicPr>
          <p:cNvPr id="11" name="Picture 10">
            <a:extLst>
              <a:ext uri="{FF2B5EF4-FFF2-40B4-BE49-F238E27FC236}">
                <a16:creationId xmlns:a16="http://schemas.microsoft.com/office/drawing/2014/main" id="{F049A59E-94CA-4A18-A7FA-6EBEBE0C6AB7}"/>
              </a:ext>
            </a:extLst>
          </p:cNvPr>
          <p:cNvPicPr>
            <a:picLocks noChangeAspect="1"/>
          </p:cNvPicPr>
          <p:nvPr/>
        </p:nvPicPr>
        <p:blipFill>
          <a:blip r:embed="rId3"/>
          <a:stretch>
            <a:fillRect/>
          </a:stretch>
        </p:blipFill>
        <p:spPr>
          <a:xfrm>
            <a:off x="1303617" y="384742"/>
            <a:ext cx="5068182" cy="4001736"/>
          </a:xfrm>
          <a:prstGeom prst="rect">
            <a:avLst/>
          </a:prstGeom>
        </p:spPr>
      </p:pic>
    </p:spTree>
    <p:extLst>
      <p:ext uri="{BB962C8B-B14F-4D97-AF65-F5344CB8AC3E}">
        <p14:creationId xmlns:p14="http://schemas.microsoft.com/office/powerpoint/2010/main" val="196634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sp>
        <p:nvSpPr>
          <p:cNvPr id="2422" name="Google Shape;2422;p48"/>
          <p:cNvSpPr txBox="1">
            <a:spLocks noGrp="1"/>
          </p:cNvSpPr>
          <p:nvPr>
            <p:ph type="title"/>
          </p:nvPr>
        </p:nvSpPr>
        <p:spPr>
          <a:xfrm>
            <a:off x="720000" y="540000"/>
            <a:ext cx="7704000" cy="32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Truyền thông theo nhóm</a:t>
            </a:r>
            <a:endParaRPr dirty="0"/>
          </a:p>
        </p:txBody>
      </p:sp>
      <p:sp>
        <p:nvSpPr>
          <p:cNvPr id="2505" name="Google Shape;2505;p48"/>
          <p:cNvSpPr txBox="1">
            <a:spLocks noGrp="1"/>
          </p:cNvSpPr>
          <p:nvPr>
            <p:ph type="title" idx="4294967295"/>
          </p:nvPr>
        </p:nvSpPr>
        <p:spPr>
          <a:xfrm>
            <a:off x="1002225"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2012</a:t>
            </a:r>
            <a:endParaRPr sz="1600">
              <a:solidFill>
                <a:schemeClr val="lt1"/>
              </a:solidFill>
            </a:endParaRPr>
          </a:p>
        </p:txBody>
      </p:sp>
      <p:sp>
        <p:nvSpPr>
          <p:cNvPr id="2509" name="Google Shape;2509;p48"/>
          <p:cNvSpPr txBox="1">
            <a:spLocks noGrp="1"/>
          </p:cNvSpPr>
          <p:nvPr>
            <p:ph type="title" idx="4294967295"/>
          </p:nvPr>
        </p:nvSpPr>
        <p:spPr>
          <a:xfrm>
            <a:off x="1926281"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2015</a:t>
            </a:r>
            <a:endParaRPr sz="1600">
              <a:solidFill>
                <a:schemeClr val="lt1"/>
              </a:solidFill>
            </a:endParaRPr>
          </a:p>
        </p:txBody>
      </p:sp>
      <p:sp>
        <p:nvSpPr>
          <p:cNvPr id="2510" name="Google Shape;2510;p48"/>
          <p:cNvSpPr txBox="1">
            <a:spLocks noGrp="1"/>
          </p:cNvSpPr>
          <p:nvPr>
            <p:ph type="title" idx="4294967295"/>
          </p:nvPr>
        </p:nvSpPr>
        <p:spPr>
          <a:xfrm>
            <a:off x="2850338"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2018</a:t>
            </a:r>
            <a:endParaRPr sz="1600">
              <a:solidFill>
                <a:schemeClr val="lt1"/>
              </a:solidFill>
            </a:endParaRPr>
          </a:p>
        </p:txBody>
      </p:sp>
      <p:sp>
        <p:nvSpPr>
          <p:cNvPr id="2511" name="Google Shape;2511;p48"/>
          <p:cNvSpPr txBox="1">
            <a:spLocks noGrp="1"/>
          </p:cNvSpPr>
          <p:nvPr>
            <p:ph type="title" idx="4294967295"/>
          </p:nvPr>
        </p:nvSpPr>
        <p:spPr>
          <a:xfrm>
            <a:off x="3774394"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2020</a:t>
            </a:r>
            <a:endParaRPr sz="1600">
              <a:solidFill>
                <a:schemeClr val="lt1"/>
              </a:solidFill>
            </a:endParaRPr>
          </a:p>
        </p:txBody>
      </p:sp>
      <p:sp>
        <p:nvSpPr>
          <p:cNvPr id="2512" name="Google Shape;2512;p48"/>
          <p:cNvSpPr txBox="1">
            <a:spLocks noGrp="1"/>
          </p:cNvSpPr>
          <p:nvPr>
            <p:ph type="title" idx="4294967295"/>
          </p:nvPr>
        </p:nvSpPr>
        <p:spPr>
          <a:xfrm>
            <a:off x="4698450" y="4300500"/>
            <a:ext cx="688200" cy="30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rPr>
              <a:t>2022</a:t>
            </a:r>
            <a:endParaRPr sz="1600">
              <a:solidFill>
                <a:schemeClr val="lt1"/>
              </a:solidFill>
            </a:endParaRPr>
          </a:p>
        </p:txBody>
      </p:sp>
      <p:pic>
        <p:nvPicPr>
          <p:cNvPr id="97" name="Picture 96">
            <a:extLst>
              <a:ext uri="{FF2B5EF4-FFF2-40B4-BE49-F238E27FC236}">
                <a16:creationId xmlns:a16="http://schemas.microsoft.com/office/drawing/2014/main" id="{BE245876-DABF-40AA-A9B6-F953003FB2D9}"/>
              </a:ext>
            </a:extLst>
          </p:cNvPr>
          <p:cNvPicPr>
            <a:picLocks noChangeAspect="1"/>
          </p:cNvPicPr>
          <p:nvPr/>
        </p:nvPicPr>
        <p:blipFill>
          <a:blip r:embed="rId3"/>
          <a:stretch>
            <a:fillRect/>
          </a:stretch>
        </p:blipFill>
        <p:spPr>
          <a:xfrm>
            <a:off x="181246" y="1072035"/>
            <a:ext cx="4425924" cy="3528765"/>
          </a:xfrm>
          <a:prstGeom prst="rect">
            <a:avLst/>
          </a:prstGeom>
        </p:spPr>
      </p:pic>
      <p:pic>
        <p:nvPicPr>
          <p:cNvPr id="98" name="Picture 97">
            <a:extLst>
              <a:ext uri="{FF2B5EF4-FFF2-40B4-BE49-F238E27FC236}">
                <a16:creationId xmlns:a16="http://schemas.microsoft.com/office/drawing/2014/main" id="{CF6F72C0-6C07-46D6-92A6-002055B8899F}"/>
              </a:ext>
            </a:extLst>
          </p:cNvPr>
          <p:cNvPicPr>
            <a:picLocks noChangeAspect="1"/>
          </p:cNvPicPr>
          <p:nvPr/>
        </p:nvPicPr>
        <p:blipFill>
          <a:blip r:embed="rId4"/>
          <a:stretch>
            <a:fillRect/>
          </a:stretch>
        </p:blipFill>
        <p:spPr>
          <a:xfrm>
            <a:off x="4607170" y="1072035"/>
            <a:ext cx="4446944" cy="3031042"/>
          </a:xfrm>
          <a:prstGeom prst="rect">
            <a:avLst/>
          </a:prstGeom>
        </p:spPr>
      </p:pic>
    </p:spTree>
  </p:cSld>
  <p:clrMapOvr>
    <a:masterClrMapping/>
  </p:clrMapOvr>
</p:sld>
</file>

<file path=ppt/theme/theme1.xml><?xml version="1.0" encoding="utf-8"?>
<a:theme xmlns:a="http://schemas.openxmlformats.org/drawingml/2006/main" name="Project research">
  <a:themeElements>
    <a:clrScheme name="Simple Light">
      <a:dk1>
        <a:srgbClr val="045A68"/>
      </a:dk1>
      <a:lt1>
        <a:srgbClr val="FFFFFF"/>
      </a:lt1>
      <a:dk2>
        <a:srgbClr val="263238"/>
      </a:dk2>
      <a:lt2>
        <a:srgbClr val="455A64"/>
      </a:lt2>
      <a:accent1>
        <a:srgbClr val="045A68"/>
      </a:accent1>
      <a:accent2>
        <a:srgbClr val="19B5B1"/>
      </a:accent2>
      <a:accent3>
        <a:srgbClr val="B78876"/>
      </a:accent3>
      <a:accent4>
        <a:srgbClr val="FFBE9D"/>
      </a:accent4>
      <a:accent5>
        <a:srgbClr val="EBEBEB"/>
      </a:accent5>
      <a:accent6>
        <a:srgbClr val="E0E0E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786</Words>
  <Application>Microsoft Office PowerPoint</Application>
  <PresentationFormat>On-screen Show (16:9)</PresentationFormat>
  <Paragraphs>90</Paragraphs>
  <Slides>26</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Times New Roman</vt:lpstr>
      <vt:lpstr>Tahoma</vt:lpstr>
      <vt:lpstr>Josefin Sans</vt:lpstr>
      <vt:lpstr>Wingdings</vt:lpstr>
      <vt:lpstr>Lilita One</vt:lpstr>
      <vt:lpstr>Calibri Light</vt:lpstr>
      <vt:lpstr>Segoe UI</vt:lpstr>
      <vt:lpstr>Arial</vt:lpstr>
      <vt:lpstr>Calibri</vt:lpstr>
      <vt:lpstr>Project research</vt:lpstr>
      <vt:lpstr>Thuật toán tiến hoá :</vt:lpstr>
      <vt:lpstr>Mô hình gửi, nhận</vt:lpstr>
      <vt:lpstr>Mô hình gửi, nhận</vt:lpstr>
      <vt:lpstr>HAI CƠ CHẾ GỬI, NHẬN</vt:lpstr>
      <vt:lpstr>Xây dựng cơ sở trao đổi thông báo</vt:lpstr>
      <vt:lpstr>B1 + B2</vt:lpstr>
      <vt:lpstr>Truyền thông theo nhóm</vt:lpstr>
      <vt:lpstr>Truyền thông theo nhóm</vt:lpstr>
      <vt:lpstr>Truyền thông theo nhóm</vt:lpstr>
      <vt:lpstr>Chương trình server phục vụ song song</vt:lpstr>
      <vt:lpstr>Chương trình server phục vụ song song</vt:lpstr>
      <vt:lpstr>Sử dụng PVM vào truyền thông</vt:lpstr>
      <vt:lpstr>Sử dụng PVM vào truyền thông</vt:lpstr>
      <vt:lpstr>Mô hình dữ liệu song song</vt:lpstr>
      <vt:lpstr>Nhân 2 ma trận</vt:lpstr>
      <vt:lpstr>Phép nhân 2 ma trận</vt:lpstr>
      <vt:lpstr>Nhân 2 ma trận song song</vt:lpstr>
      <vt:lpstr>Dữ liệu song song</vt:lpstr>
      <vt:lpstr>Phép nhân 2 ma trận</vt:lpstr>
      <vt:lpstr>Hỗn hợp</vt:lpstr>
      <vt:lpstr>Một số ví dụ</vt:lpstr>
      <vt:lpstr>MPI + OpenMP</vt:lpstr>
      <vt:lpstr>MPI + OpenMP</vt:lpstr>
      <vt:lpstr>MPI  + GPU</vt:lpstr>
      <vt:lpstr>MPI + GPU</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Trung VŨ</cp:lastModifiedBy>
  <cp:revision>119</cp:revision>
  <dcterms:modified xsi:type="dcterms:W3CDTF">2020-11-24T01:46:49Z</dcterms:modified>
</cp:coreProperties>
</file>