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8"/>
  </p:notesMasterIdLst>
  <p:sldIdLst>
    <p:sldId id="266" r:id="rId2"/>
    <p:sldId id="286" r:id="rId3"/>
    <p:sldId id="287" r:id="rId4"/>
    <p:sldId id="269" r:id="rId5"/>
    <p:sldId id="321" r:id="rId6"/>
    <p:sldId id="322" r:id="rId7"/>
    <p:sldId id="288" r:id="rId8"/>
    <p:sldId id="289" r:id="rId9"/>
    <p:sldId id="301"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20" r:id="rId26"/>
    <p:sldId id="281" r:id="rId27"/>
  </p:sldIdLst>
  <p:sldSz cx="9144000" cy="5143500" type="screen16x9"/>
  <p:notesSz cx="6858000" cy="9144000"/>
  <p:embeddedFontLst>
    <p:embeddedFont>
      <p:font typeface="Josefin Sans" panose="020B0604020202020204" charset="-93"/>
      <p:regular r:id="rId29"/>
      <p:bold r:id="rId30"/>
      <p:italic r:id="rId31"/>
      <p:boldItalic r:id="rId32"/>
    </p:embeddedFont>
    <p:embeddedFont>
      <p:font typeface="Lilita One"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3"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EDBAE8-7C39-4ABF-8214-69CDD191DEBF}">
  <a:tblStyle styleId="{57EDBAE8-7C39-4ABF-8214-69CDD191DE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08" d="100"/>
          <a:sy n="108"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48883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895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70bd74dec0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70bd74dec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36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60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29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4809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608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73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6b373fa0a7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6b373fa0a7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194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subtitle + text">
  <p:cSld name="Title + subtitle + text">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extLst>
      <p:ext uri="{BB962C8B-B14F-4D97-AF65-F5344CB8AC3E}">
        <p14:creationId xmlns:p14="http://schemas.microsoft.com/office/powerpoint/2010/main" val="5381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1061275" y="1767600"/>
            <a:ext cx="2622300" cy="17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0" name="Google Shape;150;p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8"/>
          <p:cNvSpPr/>
          <p:nvPr/>
        </p:nvSpPr>
        <p:spPr>
          <a:xfrm>
            <a:off x="3947200" y="412723"/>
            <a:ext cx="4815108" cy="3872540"/>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8"/>
          <p:cNvSpPr/>
          <p:nvPr/>
        </p:nvSpPr>
        <p:spPr>
          <a:xfrm>
            <a:off x="4113227" y="652742"/>
            <a:ext cx="4475409" cy="3389906"/>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62" r:id="rId8"/>
    <p:sldLayoutId id="2147483665" r:id="rId9"/>
    <p:sldLayoutId id="2147483667" r:id="rId10"/>
    <p:sldLayoutId id="2147483676" r:id="rId11"/>
    <p:sldLayoutId id="2147483677" r:id="rId12"/>
    <p:sldLayoutId id="214748368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vi.wikipedia.org/wiki/&#272;&#7897;t_bi&#7871;n_&#273;i&#7875;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44"/>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kern="1800" dirty="0" err="1">
                <a:solidFill>
                  <a:schemeClr val="accent1"/>
                </a:solidFill>
                <a:effectLst/>
                <a:latin typeface="Lilita One" panose="020B0604020202020204" charset="0"/>
                <a:ea typeface="Times New Roman" panose="02020603050405020304" pitchFamily="18" charset="0"/>
              </a:rPr>
              <a:t>Giải</a:t>
            </a:r>
            <a:r>
              <a:rPr lang="en-US" sz="5400" b="1" kern="1800" dirty="0">
                <a:solidFill>
                  <a:schemeClr val="accent1"/>
                </a:solidFill>
                <a:effectLst/>
                <a:latin typeface="Lilita One" panose="020B0604020202020204" charset="0"/>
                <a:ea typeface="Times New Roman" panose="02020603050405020304" pitchFamily="18" charset="0"/>
              </a:rPr>
              <a:t> </a:t>
            </a:r>
            <a:r>
              <a:rPr lang="en-US" sz="5400" b="1" kern="1800" dirty="0" err="1">
                <a:solidFill>
                  <a:schemeClr val="accent1"/>
                </a:solidFill>
                <a:effectLst/>
                <a:latin typeface="Lilita One" panose="020B0604020202020204" charset="0"/>
                <a:ea typeface="Times New Roman" panose="02020603050405020304" pitchFamily="18" charset="0"/>
              </a:rPr>
              <a:t>thuật</a:t>
            </a:r>
            <a:r>
              <a:rPr lang="en-US" sz="5400" b="1" kern="1800" dirty="0">
                <a:solidFill>
                  <a:schemeClr val="accent1"/>
                </a:solidFill>
                <a:effectLst/>
                <a:latin typeface="Lilita One" panose="020B0604020202020204" charset="0"/>
                <a:ea typeface="Times New Roman" panose="02020603050405020304" pitchFamily="18" charset="0"/>
              </a:rPr>
              <a:t> </a:t>
            </a:r>
            <a:r>
              <a:rPr lang="en-US" sz="5400" b="1" kern="1800" dirty="0" err="1">
                <a:solidFill>
                  <a:schemeClr val="accent1"/>
                </a:solidFill>
                <a:effectLst/>
                <a:latin typeface="Lilita One" panose="020B0604020202020204" charset="0"/>
                <a:ea typeface="Times New Roman" panose="02020603050405020304" pitchFamily="18" charset="0"/>
              </a:rPr>
              <a:t>tiến</a:t>
            </a:r>
            <a:r>
              <a:rPr lang="en-US" sz="5400" b="1" kern="1800" dirty="0">
                <a:solidFill>
                  <a:schemeClr val="accent1"/>
                </a:solidFill>
                <a:effectLst/>
                <a:latin typeface="Lilita One" panose="020B0604020202020204" charset="0"/>
                <a:ea typeface="Times New Roman" panose="02020603050405020304" pitchFamily="18" charset="0"/>
              </a:rPr>
              <a:t> </a:t>
            </a:r>
            <a:r>
              <a:rPr lang="en-US" sz="5400" b="1" kern="1800" dirty="0" err="1">
                <a:solidFill>
                  <a:schemeClr val="accent1"/>
                </a:solidFill>
                <a:effectLst/>
                <a:latin typeface="Lilita One" panose="020B0604020202020204" charset="0"/>
                <a:ea typeface="Times New Roman" panose="02020603050405020304" pitchFamily="18" charset="0"/>
              </a:rPr>
              <a:t>hoá</a:t>
            </a:r>
            <a:endParaRPr sz="5400" b="1" dirty="0">
              <a:solidFill>
                <a:schemeClr val="accent1"/>
              </a:solidFill>
              <a:latin typeface="Lilita One" panose="020B0604020202020204" charset="0"/>
            </a:endParaRPr>
          </a:p>
        </p:txBody>
      </p:sp>
      <p:grpSp>
        <p:nvGrpSpPr>
          <p:cNvPr id="2118" name="Google Shape;2118;p44"/>
          <p:cNvGrpSpPr/>
          <p:nvPr/>
        </p:nvGrpSpPr>
        <p:grpSpPr>
          <a:xfrm>
            <a:off x="1370442" y="3664255"/>
            <a:ext cx="431105" cy="598726"/>
            <a:chOff x="1880824" y="3649932"/>
            <a:chExt cx="431105" cy="598726"/>
          </a:xfrm>
        </p:grpSpPr>
        <p:sp>
          <p:nvSpPr>
            <p:cNvPr id="2119" name="Google Shape;2119;p44"/>
            <p:cNvSpPr/>
            <p:nvPr/>
          </p:nvSpPr>
          <p:spPr>
            <a:xfrm>
              <a:off x="1880824" y="3649932"/>
              <a:ext cx="431105" cy="546260"/>
            </a:xfrm>
            <a:custGeom>
              <a:avLst/>
              <a:gdLst/>
              <a:ahLst/>
              <a:cxnLst/>
              <a:rect l="l" t="t" r="r" b="b"/>
              <a:pathLst>
                <a:path w="13451" h="17044" extrusionOk="0">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2196229" y="3649932"/>
              <a:ext cx="52530" cy="546260"/>
            </a:xfrm>
            <a:custGeom>
              <a:avLst/>
              <a:gdLst/>
              <a:ahLst/>
              <a:cxnLst/>
              <a:rect l="l" t="t" r="r" b="b"/>
              <a:pathLst>
                <a:path w="1639" h="17044" extrusionOk="0">
                  <a:moveTo>
                    <a:pt x="1" y="1"/>
                  </a:moveTo>
                  <a:lnTo>
                    <a:pt x="1" y="17043"/>
                  </a:lnTo>
                  <a:lnTo>
                    <a:pt x="1638" y="17043"/>
                  </a:lnTo>
                  <a:lnTo>
                    <a:pt x="163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1880824" y="3828803"/>
              <a:ext cx="315436" cy="189063"/>
            </a:xfrm>
            <a:custGeom>
              <a:avLst/>
              <a:gdLst/>
              <a:ahLst/>
              <a:cxnLst/>
              <a:rect l="l" t="t" r="r" b="b"/>
              <a:pathLst>
                <a:path w="9842" h="5899" extrusionOk="0">
                  <a:moveTo>
                    <a:pt x="1" y="0"/>
                  </a:moveTo>
                  <a:lnTo>
                    <a:pt x="1" y="5898"/>
                  </a:lnTo>
                  <a:lnTo>
                    <a:pt x="9842" y="5898"/>
                  </a:lnTo>
                  <a:lnTo>
                    <a:pt x="98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2248726" y="3828803"/>
              <a:ext cx="63203" cy="189063"/>
            </a:xfrm>
            <a:custGeom>
              <a:avLst/>
              <a:gdLst/>
              <a:ahLst/>
              <a:cxnLst/>
              <a:rect l="l" t="t" r="r" b="b"/>
              <a:pathLst>
                <a:path w="1972" h="5899" extrusionOk="0">
                  <a:moveTo>
                    <a:pt x="0" y="0"/>
                  </a:moveTo>
                  <a:lnTo>
                    <a:pt x="0" y="5898"/>
                  </a:lnTo>
                  <a:lnTo>
                    <a:pt x="1972" y="5898"/>
                  </a:lnTo>
                  <a:lnTo>
                    <a:pt x="197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1923130" y="4196160"/>
              <a:ext cx="63235" cy="52498"/>
            </a:xfrm>
            <a:custGeom>
              <a:avLst/>
              <a:gdLst/>
              <a:ahLst/>
              <a:cxnLst/>
              <a:rect l="l" t="t" r="r" b="b"/>
              <a:pathLst>
                <a:path w="1973" h="1638" extrusionOk="0">
                  <a:moveTo>
                    <a:pt x="0" y="0"/>
                  </a:moveTo>
                  <a:lnTo>
                    <a:pt x="0" y="1638"/>
                  </a:lnTo>
                  <a:lnTo>
                    <a:pt x="986" y="986"/>
                  </a:lnTo>
                  <a:lnTo>
                    <a:pt x="1972" y="1638"/>
                  </a:lnTo>
                  <a:lnTo>
                    <a:pt x="197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4" name="Google Shape;2124;p44"/>
          <p:cNvGrpSpPr/>
          <p:nvPr/>
        </p:nvGrpSpPr>
        <p:grpSpPr>
          <a:xfrm>
            <a:off x="1402325" y="1585722"/>
            <a:ext cx="497450" cy="620559"/>
            <a:chOff x="1881369" y="1406144"/>
            <a:chExt cx="515172" cy="642667"/>
          </a:xfrm>
        </p:grpSpPr>
        <p:sp>
          <p:nvSpPr>
            <p:cNvPr id="2125" name="Google Shape;2125;p44"/>
            <p:cNvSpPr/>
            <p:nvPr/>
          </p:nvSpPr>
          <p:spPr>
            <a:xfrm>
              <a:off x="1935438" y="1460789"/>
              <a:ext cx="413990" cy="544626"/>
            </a:xfrm>
            <a:custGeom>
              <a:avLst/>
              <a:gdLst/>
              <a:ahLst/>
              <a:cxnLst/>
              <a:rect l="l" t="t" r="r" b="b"/>
              <a:pathLst>
                <a:path w="12917" h="16993" extrusionOk="0">
                  <a:moveTo>
                    <a:pt x="1" y="0"/>
                  </a:moveTo>
                  <a:lnTo>
                    <a:pt x="1" y="16993"/>
                  </a:lnTo>
                  <a:lnTo>
                    <a:pt x="12917" y="16993"/>
                  </a:lnTo>
                  <a:lnTo>
                    <a:pt x="12917" y="5096"/>
                  </a:lnTo>
                  <a:lnTo>
                    <a:pt x="782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2040401" y="1696389"/>
              <a:ext cx="235664" cy="235664"/>
            </a:xfrm>
            <a:custGeom>
              <a:avLst/>
              <a:gdLst/>
              <a:ahLst/>
              <a:cxnLst/>
              <a:rect l="l" t="t" r="r" b="b"/>
              <a:pathLst>
                <a:path w="7353" h="7353" extrusionOk="0">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1986333" y="1684979"/>
              <a:ext cx="300982" cy="257778"/>
            </a:xfrm>
            <a:custGeom>
              <a:avLst/>
              <a:gdLst/>
              <a:ahLst/>
              <a:cxnLst/>
              <a:rect l="l" t="t" r="r" b="b"/>
              <a:pathLst>
                <a:path w="9391" h="8043" extrusionOk="0">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2227926" y="1888176"/>
              <a:ext cx="168615" cy="160635"/>
            </a:xfrm>
            <a:custGeom>
              <a:avLst/>
              <a:gdLst/>
              <a:ahLst/>
              <a:cxnLst/>
              <a:rect l="l" t="t" r="r" b="b"/>
              <a:pathLst>
                <a:path w="5261" h="5012" extrusionOk="0">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2080560" y="1765488"/>
              <a:ext cx="94291" cy="21986"/>
            </a:xfrm>
            <a:custGeom>
              <a:avLst/>
              <a:gdLst/>
              <a:ahLst/>
              <a:cxnLst/>
              <a:rect l="l" t="t" r="r" b="b"/>
              <a:pathLst>
                <a:path w="2942" h="686" extrusionOk="0">
                  <a:moveTo>
                    <a:pt x="452" y="0"/>
                  </a:moveTo>
                  <a:cubicBezTo>
                    <a:pt x="1" y="0"/>
                    <a:pt x="1" y="685"/>
                    <a:pt x="452" y="685"/>
                  </a:cubicBezTo>
                  <a:lnTo>
                    <a:pt x="2490" y="685"/>
                  </a:lnTo>
                  <a:cubicBezTo>
                    <a:pt x="2942" y="685"/>
                    <a:pt x="2942" y="0"/>
                    <a:pt x="249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2080560" y="1830806"/>
              <a:ext cx="159609" cy="21986"/>
            </a:xfrm>
            <a:custGeom>
              <a:avLst/>
              <a:gdLst/>
              <a:ahLst/>
              <a:cxnLst/>
              <a:rect l="l" t="t" r="r" b="b"/>
              <a:pathLst>
                <a:path w="4980" h="686" extrusionOk="0">
                  <a:moveTo>
                    <a:pt x="452" y="1"/>
                  </a:moveTo>
                  <a:cubicBezTo>
                    <a:pt x="1" y="1"/>
                    <a:pt x="1" y="686"/>
                    <a:pt x="452" y="686"/>
                  </a:cubicBezTo>
                  <a:lnTo>
                    <a:pt x="4529" y="686"/>
                  </a:lnTo>
                  <a:cubicBezTo>
                    <a:pt x="4980" y="686"/>
                    <a:pt x="4980" y="1"/>
                    <a:pt x="452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1881369" y="1406144"/>
              <a:ext cx="413445" cy="544658"/>
            </a:xfrm>
            <a:custGeom>
              <a:avLst/>
              <a:gdLst/>
              <a:ahLst/>
              <a:cxnLst/>
              <a:rect l="l" t="t" r="r" b="b"/>
              <a:pathLst>
                <a:path w="12900" h="16994" extrusionOk="0">
                  <a:moveTo>
                    <a:pt x="0" y="1"/>
                  </a:moveTo>
                  <a:lnTo>
                    <a:pt x="0" y="16993"/>
                  </a:lnTo>
                  <a:lnTo>
                    <a:pt x="1688" y="16993"/>
                  </a:lnTo>
                  <a:lnTo>
                    <a:pt x="1688" y="1705"/>
                  </a:lnTo>
                  <a:lnTo>
                    <a:pt x="9507" y="1705"/>
                  </a:lnTo>
                  <a:lnTo>
                    <a:pt x="12899" y="5097"/>
                  </a:lnTo>
                  <a:lnTo>
                    <a:pt x="128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2186069" y="1462359"/>
              <a:ext cx="161756" cy="161788"/>
            </a:xfrm>
            <a:custGeom>
              <a:avLst/>
              <a:gdLst/>
              <a:ahLst/>
              <a:cxnLst/>
              <a:rect l="l" t="t" r="r" b="b"/>
              <a:pathLst>
                <a:path w="5047" h="5048" extrusionOk="0">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4" name="Google Shape;2134;p44"/>
          <p:cNvSpPr txBox="1">
            <a:spLocks noGrp="1"/>
          </p:cNvSpPr>
          <p:nvPr>
            <p:ph type="subTitle" idx="2"/>
          </p:nvPr>
        </p:nvSpPr>
        <p:spPr>
          <a:xfrm>
            <a:off x="2104522" y="1663709"/>
            <a:ext cx="6355328" cy="447935"/>
          </a:xfrm>
          <a:prstGeom prst="rect">
            <a:avLst/>
          </a:prstGeom>
        </p:spPr>
        <p:txBody>
          <a:bodyPr spcFirstLastPara="1" wrap="square" lIns="91425" tIns="91425" rIns="91425" bIns="91425" anchor="ctr" anchorCtr="0">
            <a:noAutofit/>
          </a:bodyPr>
          <a:lstStyle/>
          <a:p>
            <a:pPr marL="0" lvl="0" indent="0">
              <a:lnSpc>
                <a:spcPct val="115000"/>
              </a:lnSpc>
              <a:spcAft>
                <a:spcPts val="1000"/>
              </a:spcAft>
              <a:buSzPts val="1800"/>
            </a:pPr>
            <a:r>
              <a:rPr lang="en-US" sz="3200" b="1" i="1" err="1">
                <a:solidFill>
                  <a:srgbClr val="090909"/>
                </a:solidFill>
                <a:latin typeface="Josefin Sans" panose="020B0604020202020204" charset="0"/>
                <a:ea typeface="Calibri" panose="020F0502020204030204" pitchFamily="34" charset="0"/>
                <a:cs typeface="Times New Roman" panose="02020603050405020304" pitchFamily="18" charset="0"/>
              </a:rPr>
              <a:t>Giải</a:t>
            </a:r>
            <a:r>
              <a:rPr lang="en-US" sz="3200" b="1" i="1">
                <a:solidFill>
                  <a:srgbClr val="090909"/>
                </a:solidFill>
                <a:latin typeface="Josefin Sans" panose="020B0604020202020204" charset="0"/>
                <a:ea typeface="Calibri" panose="020F0502020204030204" pitchFamily="34" charset="0"/>
                <a:cs typeface="Times New Roman" panose="02020603050405020304" pitchFamily="18" charset="0"/>
              </a:rPr>
              <a:t> Thuật</a:t>
            </a:r>
            <a:endParaRPr lang="en-US" sz="3200" i="1" dirty="0">
              <a:effectLst/>
              <a:latin typeface="Josefin Sans" panose="020B0604020202020204" charset="0"/>
              <a:ea typeface="Calibri" panose="020F0502020204030204" pitchFamily="34" charset="0"/>
              <a:cs typeface="Times New Roman" panose="02020603050405020304" pitchFamily="18" charset="0"/>
            </a:endParaRPr>
          </a:p>
        </p:txBody>
      </p:sp>
      <p:sp>
        <p:nvSpPr>
          <p:cNvPr id="2135" name="Google Shape;2135;p44"/>
          <p:cNvSpPr txBox="1">
            <a:spLocks noGrp="1"/>
          </p:cNvSpPr>
          <p:nvPr>
            <p:ph type="title"/>
          </p:nvPr>
        </p:nvSpPr>
        <p:spPr>
          <a:xfrm>
            <a:off x="340650" y="1637090"/>
            <a:ext cx="758700" cy="45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138" name="Google Shape;2138;p44"/>
          <p:cNvSpPr txBox="1">
            <a:spLocks noGrp="1"/>
          </p:cNvSpPr>
          <p:nvPr>
            <p:ph type="title" idx="6"/>
          </p:nvPr>
        </p:nvSpPr>
        <p:spPr>
          <a:xfrm>
            <a:off x="340650" y="2729585"/>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141" name="Google Shape;2141;p44"/>
          <p:cNvSpPr txBox="1">
            <a:spLocks noGrp="1"/>
          </p:cNvSpPr>
          <p:nvPr>
            <p:ph type="title" idx="9"/>
          </p:nvPr>
        </p:nvSpPr>
        <p:spPr>
          <a:xfrm>
            <a:off x="340650" y="3775217"/>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2142" name="Google Shape;2142;p44"/>
          <p:cNvGrpSpPr/>
          <p:nvPr/>
        </p:nvGrpSpPr>
        <p:grpSpPr>
          <a:xfrm>
            <a:off x="1355287" y="2627059"/>
            <a:ext cx="497448" cy="606226"/>
            <a:chOff x="1847621" y="2498055"/>
            <a:chExt cx="497448" cy="606226"/>
          </a:xfrm>
        </p:grpSpPr>
        <p:sp>
          <p:nvSpPr>
            <p:cNvPr id="2143" name="Google Shape;2143;p44"/>
            <p:cNvSpPr/>
            <p:nvPr/>
          </p:nvSpPr>
          <p:spPr>
            <a:xfrm>
              <a:off x="2043094" y="2498055"/>
              <a:ext cx="92144" cy="51440"/>
            </a:xfrm>
            <a:custGeom>
              <a:avLst/>
              <a:gdLst/>
              <a:ahLst/>
              <a:cxnLst/>
              <a:rect l="l" t="t" r="r" b="b"/>
              <a:pathLst>
                <a:path w="2875" h="1605" extrusionOk="0">
                  <a:moveTo>
                    <a:pt x="0" y="1"/>
                  </a:moveTo>
                  <a:lnTo>
                    <a:pt x="0" y="1605"/>
                  </a:lnTo>
                  <a:lnTo>
                    <a:pt x="2874" y="1605"/>
                  </a:lnTo>
                  <a:lnTo>
                    <a:pt x="287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1847621" y="2518407"/>
              <a:ext cx="483058" cy="575714"/>
            </a:xfrm>
            <a:custGeom>
              <a:avLst/>
              <a:gdLst/>
              <a:ahLst/>
              <a:cxnLst/>
              <a:rect l="l" t="t" r="r" b="b"/>
              <a:pathLst>
                <a:path w="15072" h="17963" extrusionOk="0">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4"/>
            <p:cNvSpPr/>
            <p:nvPr/>
          </p:nvSpPr>
          <p:spPr>
            <a:xfrm>
              <a:off x="1878677" y="2549463"/>
              <a:ext cx="420945" cy="513601"/>
            </a:xfrm>
            <a:custGeom>
              <a:avLst/>
              <a:gdLst/>
              <a:ahLst/>
              <a:cxnLst/>
              <a:rect l="l" t="t" r="r" b="b"/>
              <a:pathLst>
                <a:path w="13134" h="16025" extrusionOk="0">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4"/>
            <p:cNvSpPr/>
            <p:nvPr/>
          </p:nvSpPr>
          <p:spPr>
            <a:xfrm>
              <a:off x="1936527" y="2652280"/>
              <a:ext cx="119963" cy="20384"/>
            </a:xfrm>
            <a:custGeom>
              <a:avLst/>
              <a:gdLst/>
              <a:ahLst/>
              <a:cxnLst/>
              <a:rect l="l" t="t" r="r" b="b"/>
              <a:pathLst>
                <a:path w="3743" h="636" extrusionOk="0">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1936527" y="2734200"/>
              <a:ext cx="78747" cy="20929"/>
            </a:xfrm>
            <a:custGeom>
              <a:avLst/>
              <a:gdLst/>
              <a:ahLst/>
              <a:cxnLst/>
              <a:rect l="l" t="t" r="r" b="b"/>
              <a:pathLst>
                <a:path w="2457" h="653" extrusionOk="0">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2090752" y="2734200"/>
              <a:ext cx="99099" cy="20929"/>
            </a:xfrm>
            <a:custGeom>
              <a:avLst/>
              <a:gdLst/>
              <a:ahLst/>
              <a:cxnLst/>
              <a:rect l="l" t="t" r="r" b="b"/>
              <a:pathLst>
                <a:path w="3092" h="653" extrusionOk="0">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2042549" y="2734264"/>
              <a:ext cx="25095" cy="20865"/>
            </a:xfrm>
            <a:custGeom>
              <a:avLst/>
              <a:gdLst/>
              <a:ahLst/>
              <a:cxnLst/>
              <a:rect l="l" t="t" r="r" b="b"/>
              <a:pathLst>
                <a:path w="783" h="651" extrusionOk="0">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2217670" y="2734616"/>
              <a:ext cx="21441" cy="20352"/>
            </a:xfrm>
            <a:custGeom>
              <a:avLst/>
              <a:gdLst/>
              <a:ahLst/>
              <a:cxnLst/>
              <a:rect l="l" t="t" r="r" b="b"/>
              <a:pathLst>
                <a:path w="669" h="635" extrusionOk="0">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1987936" y="2816696"/>
              <a:ext cx="99643" cy="20384"/>
            </a:xfrm>
            <a:custGeom>
              <a:avLst/>
              <a:gdLst/>
              <a:ahLst/>
              <a:cxnLst/>
              <a:rect l="l" t="t" r="r" b="b"/>
              <a:pathLst>
                <a:path w="3109" h="636" extrusionOk="0">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1935886" y="2816408"/>
              <a:ext cx="29005" cy="20865"/>
            </a:xfrm>
            <a:custGeom>
              <a:avLst/>
              <a:gdLst/>
              <a:ahLst/>
              <a:cxnLst/>
              <a:rect l="l" t="t" r="r" b="b"/>
              <a:pathLst>
                <a:path w="905" h="651" extrusionOk="0">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1914605" y="2909545"/>
              <a:ext cx="88714" cy="89516"/>
            </a:xfrm>
            <a:custGeom>
              <a:avLst/>
              <a:gdLst/>
              <a:ahLst/>
              <a:cxnLst/>
              <a:rect l="l" t="t" r="r" b="b"/>
              <a:pathLst>
                <a:path w="2768" h="2793" extrusionOk="0">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1988705" y="2947492"/>
              <a:ext cx="94163" cy="35672"/>
            </a:xfrm>
            <a:custGeom>
              <a:avLst/>
              <a:gdLst/>
              <a:ahLst/>
              <a:cxnLst/>
              <a:rect l="l" t="t" r="r" b="b"/>
              <a:pathLst>
                <a:path w="2938" h="1113" extrusionOk="0">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2111104" y="2877784"/>
              <a:ext cx="233965" cy="226497"/>
            </a:xfrm>
            <a:custGeom>
              <a:avLst/>
              <a:gdLst/>
              <a:ahLst/>
              <a:cxnLst/>
              <a:rect l="l" t="t" r="r" b="b"/>
              <a:pathLst>
                <a:path w="7300" h="7067" extrusionOk="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1970789" y="2518407"/>
              <a:ext cx="236208" cy="61600"/>
            </a:xfrm>
            <a:custGeom>
              <a:avLst/>
              <a:gdLst/>
              <a:ahLst/>
              <a:cxnLst/>
              <a:rect l="l" t="t" r="r" b="b"/>
              <a:pathLst>
                <a:path w="7370" h="1922" extrusionOk="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2134;p44"/>
          <p:cNvSpPr txBox="1">
            <a:spLocks noGrp="1"/>
          </p:cNvSpPr>
          <p:nvPr>
            <p:ph type="subTitle" idx="2"/>
          </p:nvPr>
        </p:nvSpPr>
        <p:spPr>
          <a:xfrm>
            <a:off x="2109954" y="2616200"/>
            <a:ext cx="6355328" cy="447935"/>
          </a:xfrm>
          <a:prstGeom prst="rect">
            <a:avLst/>
          </a:prstGeom>
        </p:spPr>
        <p:txBody>
          <a:bodyPr spcFirstLastPara="1" wrap="square" lIns="91425" tIns="91425" rIns="91425" bIns="91425" anchor="ctr" anchorCtr="0">
            <a:noAutofit/>
          </a:bodyPr>
          <a:lstStyle/>
          <a:p>
            <a:pPr marL="0" lvl="0" indent="0">
              <a:lnSpc>
                <a:spcPct val="107000"/>
              </a:lnSpc>
              <a:spcBef>
                <a:spcPts val="200"/>
              </a:spcBef>
              <a:buSzPts val="1800"/>
            </a:pPr>
            <a:r>
              <a:rPr lang="en-US" sz="3200" b="1" i="1" err="1">
                <a:solidFill>
                  <a:srgbClr val="090909"/>
                </a:solidFill>
                <a:effectLst/>
                <a:latin typeface="Josefin Sans" panose="020B0604020202020204" charset="0"/>
                <a:ea typeface="Times New Roman" panose="02020603050405020304" pitchFamily="18" charset="0"/>
                <a:cs typeface="Times New Roman" panose="02020603050405020304" pitchFamily="18" charset="0"/>
              </a:rPr>
              <a:t>Thuật</a:t>
            </a:r>
            <a:r>
              <a:rPr lang="en-US" sz="3200" b="1" i="1">
                <a:solidFill>
                  <a:srgbClr val="090909"/>
                </a:solidFill>
                <a:effectLst/>
                <a:latin typeface="Josefin Sans" panose="020B0604020202020204" charset="0"/>
                <a:ea typeface="Times New Roman" panose="02020603050405020304" pitchFamily="18" charset="0"/>
                <a:cs typeface="Times New Roman" panose="02020603050405020304" pitchFamily="18" charset="0"/>
              </a:rPr>
              <a:t> Toán</a:t>
            </a:r>
            <a:endParaRPr lang="en-US" sz="3200" b="1" i="1" dirty="0">
              <a:solidFill>
                <a:srgbClr val="2F5496"/>
              </a:solidFill>
              <a:effectLst/>
              <a:latin typeface="Josefin Sans" panose="020B0604020202020204" charset="0"/>
              <a:ea typeface="Times New Roman" panose="02020603050405020304" pitchFamily="18" charset="0"/>
              <a:cs typeface="Times New Roman" panose="02020603050405020304" pitchFamily="18" charset="0"/>
            </a:endParaRPr>
          </a:p>
        </p:txBody>
      </p:sp>
      <p:sp>
        <p:nvSpPr>
          <p:cNvPr id="156" name="Google Shape;2134;p44"/>
          <p:cNvSpPr txBox="1">
            <a:spLocks noGrp="1"/>
          </p:cNvSpPr>
          <p:nvPr>
            <p:ph type="subTitle" idx="2"/>
          </p:nvPr>
        </p:nvSpPr>
        <p:spPr>
          <a:xfrm>
            <a:off x="2130262" y="3713417"/>
            <a:ext cx="6355328" cy="447935"/>
          </a:xfrm>
          <a:prstGeom prst="rect">
            <a:avLst/>
          </a:prstGeom>
        </p:spPr>
        <p:txBody>
          <a:bodyPr spcFirstLastPara="1" wrap="square" lIns="91425" tIns="91425" rIns="91425" bIns="91425" anchor="ctr" anchorCtr="0">
            <a:noAutofit/>
          </a:bodyPr>
          <a:lstStyle/>
          <a:p>
            <a:pPr marL="0" indent="0" algn="just">
              <a:lnSpc>
                <a:spcPct val="150000"/>
              </a:lnSpc>
            </a:pPr>
            <a:r>
              <a:rPr lang="en-US" sz="2800" b="1" i="1" dirty="0">
                <a:solidFill>
                  <a:schemeClr val="accent6">
                    <a:lumMod val="10000"/>
                  </a:schemeClr>
                </a:solidFill>
                <a:latin typeface="Josefin Sans" panose="020B0604020202020204" charset="0"/>
                <a:cs typeface="Arial" panose="020B0604020202020204" pitchFamily="34" charset="0"/>
              </a:rPr>
              <a:t>Demo &amp; </a:t>
            </a:r>
            <a:r>
              <a:rPr lang="en-US" sz="2800" b="1" i="1" dirty="0" err="1">
                <a:solidFill>
                  <a:schemeClr val="accent6">
                    <a:lumMod val="10000"/>
                  </a:schemeClr>
                </a:solidFill>
                <a:latin typeface="Josefin Sans" panose="020B0604020202020204" charset="0"/>
                <a:cs typeface="Arial" panose="020B0604020202020204" pitchFamily="34" charset="0"/>
              </a:rPr>
              <a:t>Đánh</a:t>
            </a:r>
            <a:r>
              <a:rPr lang="en-US" sz="2800" b="1" i="1" dirty="0">
                <a:solidFill>
                  <a:schemeClr val="accent6">
                    <a:lumMod val="10000"/>
                  </a:schemeClr>
                </a:solidFill>
                <a:latin typeface="Josefin Sans" panose="020B0604020202020204" charset="0"/>
                <a:cs typeface="Arial" panose="020B0604020202020204" pitchFamily="34" charset="0"/>
              </a:rPr>
              <a:t> </a:t>
            </a:r>
            <a:r>
              <a:rPr lang="en-US" sz="2800" b="1" i="1" dirty="0" err="1">
                <a:solidFill>
                  <a:schemeClr val="accent6">
                    <a:lumMod val="10000"/>
                  </a:schemeClr>
                </a:solidFill>
                <a:latin typeface="Josefin Sans" panose="020B0604020202020204" charset="0"/>
                <a:cs typeface="Arial" panose="020B0604020202020204" pitchFamily="34" charset="0"/>
              </a:rPr>
              <a:t>Giá</a:t>
            </a:r>
            <a:r>
              <a:rPr lang="en-US" sz="2000" b="1" i="1" dirty="0">
                <a:solidFill>
                  <a:schemeClr val="accent6">
                    <a:lumMod val="10000"/>
                  </a:schemeClr>
                </a:solidFill>
                <a:latin typeface="Josefin Sans" panose="020B0604020202020204" charset="0"/>
                <a:cs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81744" y="2852938"/>
            <a:ext cx="5633884" cy="1631216"/>
          </a:xfrm>
          <a:prstGeom prst="rect">
            <a:avLst/>
          </a:prstGeom>
          <a:noFill/>
        </p:spPr>
        <p:txBody>
          <a:bodyPr wrap="square" rtlCol="0">
            <a:spAutoFit/>
          </a:bodyPr>
          <a:lstStyle/>
          <a:p>
            <a:pPr marL="457200" indent="-457200">
              <a:buFont typeface="+mj-lt"/>
              <a:buAutoNum type="arabicPeriod"/>
            </a:pPr>
            <a:r>
              <a:rPr lang="en-US" sz="2000" b="1">
                <a:latin typeface="Josefin Sans" panose="020B0604020202020204" charset="0"/>
              </a:rPr>
              <a:t>Initial Population- </a:t>
            </a:r>
            <a:r>
              <a:rPr lang="en-US" sz="2000">
                <a:latin typeface="Josefin Sans" panose="020B0604020202020204" charset="0"/>
              </a:rPr>
              <a:t>Khởi tạo quần thể.</a:t>
            </a:r>
            <a:endParaRPr lang="vi-VN" sz="2000">
              <a:latin typeface="Josefin Sans" panose="020B0604020202020204" charset="0"/>
            </a:endParaRPr>
          </a:p>
          <a:p>
            <a:pPr marL="457200" indent="-457200">
              <a:buFont typeface="+mj-lt"/>
              <a:buAutoNum type="arabicPeriod"/>
            </a:pPr>
            <a:r>
              <a:rPr lang="en-US" sz="2000" b="1">
                <a:latin typeface="Josefin Sans" panose="020B0604020202020204" charset="0"/>
              </a:rPr>
              <a:t>Evaluation Fitness - </a:t>
            </a:r>
            <a:r>
              <a:rPr lang="en-US" sz="2000">
                <a:latin typeface="Josefin Sans" panose="020B0604020202020204" charset="0"/>
              </a:rPr>
              <a:t>Đánh giá năng lực.</a:t>
            </a:r>
            <a:endParaRPr lang="vi-VN" sz="2000">
              <a:latin typeface="Josefin Sans" panose="020B0604020202020204" charset="0"/>
            </a:endParaRPr>
          </a:p>
          <a:p>
            <a:pPr marL="457200" indent="-457200">
              <a:buFont typeface="+mj-lt"/>
              <a:buAutoNum type="arabicPeriod"/>
            </a:pPr>
            <a:r>
              <a:rPr lang="en-US" sz="2000" b="1">
                <a:latin typeface="Josefin Sans" panose="020B0604020202020204" charset="0"/>
              </a:rPr>
              <a:t>Selection - </a:t>
            </a:r>
            <a:r>
              <a:rPr lang="en-US" sz="2000">
                <a:latin typeface="Josefin Sans" panose="020B0604020202020204" charset="0"/>
              </a:rPr>
              <a:t>Chọn lọc.</a:t>
            </a:r>
            <a:endParaRPr lang="vi-VN" sz="2000">
              <a:latin typeface="Josefin Sans" panose="020B0604020202020204" charset="0"/>
            </a:endParaRPr>
          </a:p>
          <a:p>
            <a:pPr marL="457200" indent="-457200">
              <a:buFont typeface="+mj-lt"/>
              <a:buAutoNum type="arabicPeriod"/>
            </a:pPr>
            <a:r>
              <a:rPr lang="en-US" sz="2000" b="1">
                <a:latin typeface="Josefin Sans" panose="020B0604020202020204" charset="0"/>
              </a:rPr>
              <a:t>Crossover - </a:t>
            </a:r>
            <a:r>
              <a:rPr lang="en-US" sz="2000">
                <a:latin typeface="Josefin Sans" panose="020B0604020202020204" charset="0"/>
              </a:rPr>
              <a:t>Sinh sản.</a:t>
            </a:r>
          </a:p>
          <a:p>
            <a:pPr marL="457200" indent="-457200">
              <a:buFont typeface="+mj-lt"/>
              <a:buAutoNum type="arabicPeriod"/>
            </a:pPr>
            <a:r>
              <a:rPr lang="en-US" sz="2000" b="1">
                <a:latin typeface="Josefin Sans" panose="020B0604020202020204" charset="0"/>
              </a:rPr>
              <a:t>Mutation - </a:t>
            </a:r>
            <a:r>
              <a:rPr lang="en-US" sz="2000">
                <a:latin typeface="Josefin Sans" panose="020B0604020202020204" charset="0"/>
              </a:rPr>
              <a:t>Đột biến.</a:t>
            </a:r>
            <a:endParaRPr lang="vi-VN" sz="2000">
              <a:latin typeface="Josefin Sans" panose="020B0604020202020204" charset="0"/>
            </a:endParaRPr>
          </a:p>
        </p:txBody>
      </p:sp>
      <p:pic>
        <p:nvPicPr>
          <p:cNvPr id="5" name="Picture 4"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06829"/>
            <a:ext cx="5181600" cy="2481942"/>
          </a:xfrm>
          <a:prstGeom prst="rect">
            <a:avLst/>
          </a:prstGeom>
          <a:noFill/>
          <a:ln>
            <a:noFill/>
          </a:ln>
        </p:spPr>
      </p:pic>
      <p:sp>
        <p:nvSpPr>
          <p:cNvPr id="7" name="TextBox 6"/>
          <p:cNvSpPr txBox="1"/>
          <p:nvPr/>
        </p:nvSpPr>
        <p:spPr>
          <a:xfrm>
            <a:off x="881744" y="476200"/>
            <a:ext cx="2177142" cy="1138773"/>
          </a:xfrm>
          <a:prstGeom prst="rect">
            <a:avLst/>
          </a:prstGeom>
          <a:noFill/>
        </p:spPr>
        <p:txBody>
          <a:bodyPr wrap="square" rtlCol="0">
            <a:spAutoFit/>
          </a:bodyPr>
          <a:lstStyle/>
          <a:p>
            <a:r>
              <a:rPr lang="en-US" sz="3400" b="1">
                <a:solidFill>
                  <a:schemeClr val="accent1"/>
                </a:solidFill>
                <a:latin typeface="Lilita One" panose="020B0604020202020204" charset="0"/>
              </a:rPr>
              <a:t>Sơ đồ thuật toán</a:t>
            </a:r>
            <a:endParaRPr lang="vi-VN" sz="3400" b="1">
              <a:solidFill>
                <a:schemeClr val="accent1"/>
              </a:solidFill>
            </a:endParaRPr>
          </a:p>
        </p:txBody>
      </p:sp>
    </p:spTree>
    <p:extLst>
      <p:ext uri="{BB962C8B-B14F-4D97-AF65-F5344CB8AC3E}">
        <p14:creationId xmlns:p14="http://schemas.microsoft.com/office/powerpoint/2010/main" val="1066910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785096"/>
            <a:ext cx="8318090" cy="1631216"/>
          </a:xfrm>
          <a:prstGeom prst="rect">
            <a:avLst/>
          </a:prstGeom>
          <a:noFill/>
        </p:spPr>
        <p:txBody>
          <a:bodyPr wrap="square" rtlCol="0">
            <a:spAutoFit/>
          </a:bodyPr>
          <a:lstStyle/>
          <a:p>
            <a:r>
              <a:rPr lang="en-US" sz="2000">
                <a:latin typeface="Josefin Sans" panose="020B0604020202020204" charset="0"/>
              </a:rPr>
              <a:t>Yêu cầu của bài toán như sau:</a:t>
            </a:r>
            <a:endParaRPr lang="vi-VN" sz="2000">
              <a:latin typeface="Josefin Sans" panose="020B0604020202020204" charset="0"/>
            </a:endParaRPr>
          </a:p>
          <a:p>
            <a:pPr marL="342900" lvl="0" indent="-342900">
              <a:buFont typeface="Arial" pitchFamily="34" charset="0"/>
              <a:buChar char="•"/>
            </a:pPr>
            <a:r>
              <a:rPr lang="en-US" sz="2000">
                <a:latin typeface="Josefin Sans" panose="020B0604020202020204" charset="0"/>
              </a:rPr>
              <a:t>Mật khẩu gồm 8 kí tự ( bao gồm chữ cái, chữ số và khoảng trắng) - Ví dụ: </a:t>
            </a:r>
            <a:r>
              <a:rPr lang="en-US" sz="2000" b="1">
                <a:latin typeface="Josefin Sans" panose="020B0604020202020204" charset="0"/>
              </a:rPr>
              <a:t>hoilamgi</a:t>
            </a:r>
            <a:r>
              <a:rPr lang="en-US" sz="2000">
                <a:latin typeface="Josefin Sans" panose="020B0604020202020204" charset="0"/>
              </a:rPr>
              <a:t>.</a:t>
            </a:r>
            <a:endParaRPr lang="vi-VN" sz="2000">
              <a:latin typeface="Josefin Sans" panose="020B0604020202020204" charset="0"/>
            </a:endParaRPr>
          </a:p>
          <a:p>
            <a:pPr marL="342900" lvl="0" indent="-342900">
              <a:buFont typeface="Arial" pitchFamily="34" charset="0"/>
              <a:buChar char="•"/>
            </a:pPr>
            <a:r>
              <a:rPr lang="en-US" sz="2000">
                <a:latin typeface="Josefin Sans" panose="020B0604020202020204" charset="0"/>
              </a:rPr>
              <a:t>Mỗi lần thử, hệ thống sẽ báo về số lượng kí tự đúng với mật khẩu.</a:t>
            </a:r>
            <a:endParaRPr lang="vi-VN" sz="2000">
              <a:latin typeface="Josefin Sans" panose="020B0604020202020204" charset="0"/>
            </a:endParaRPr>
          </a:p>
          <a:p>
            <a:pPr marL="342900" indent="-342900">
              <a:buFont typeface="Arial" pitchFamily="34" charset="0"/>
              <a:buChar char="•"/>
            </a:pPr>
            <a:r>
              <a:rPr lang="en-US" sz="2000">
                <a:latin typeface="Josefin Sans" panose="020B0604020202020204" charset="0"/>
              </a:rPr>
              <a:t>Yêu cầu tìm ra chuỗi mật khẩu cho trước.</a:t>
            </a:r>
            <a:endParaRPr lang="vi-VN" sz="2000" b="1">
              <a:latin typeface="Josefin Sans" panose="020B0604020202020204" charset="0"/>
            </a:endParaRPr>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a:solidFill>
                  <a:schemeClr val="accent1"/>
                </a:solidFill>
                <a:latin typeface="Lilita One" panose="020B0604020202020204" charset="0"/>
              </a:rPr>
              <a:t>Xét bài toán tìm mật khẩu</a:t>
            </a:r>
            <a:endParaRPr lang="vi-VN" sz="3200" b="1">
              <a:solidFill>
                <a:schemeClr val="accent1"/>
              </a:solidFill>
            </a:endParaRPr>
          </a:p>
        </p:txBody>
      </p:sp>
      <p:pic>
        <p:nvPicPr>
          <p:cNvPr id="1026" name="Picture 2" descr="maintenance-password-policies-blog_0.jpg (1120×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645" y="2615382"/>
            <a:ext cx="5702710" cy="237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9897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825910" y="778248"/>
            <a:ext cx="8318090" cy="1631216"/>
          </a:xfrm>
          <a:prstGeom prst="rect">
            <a:avLst/>
          </a:prstGeom>
          <a:noFill/>
        </p:spPr>
        <p:txBody>
          <a:bodyPr wrap="square" rtlCol="0">
            <a:spAutoFit/>
          </a:bodyPr>
          <a:lstStyle/>
          <a:p>
            <a:r>
              <a:rPr lang="en-US" sz="2000">
                <a:latin typeface="Josefin Sans" panose="020B0604020202020204" charset="0"/>
              </a:rPr>
              <a:t>- Thuật toán sẽ dừng lại khi tìm được cá thể đáp ứng được nhu cầu đề ra sau mỗi thế hệ mới.</a:t>
            </a:r>
          </a:p>
          <a:p>
            <a:pPr marL="342900" indent="-342900">
              <a:buFontTx/>
              <a:buChar char="-"/>
            </a:pPr>
            <a:endParaRPr lang="vi-VN" sz="2000">
              <a:latin typeface="Josefin Sans" panose="020B0604020202020204" charset="0"/>
            </a:endParaRPr>
          </a:p>
          <a:p>
            <a:r>
              <a:rPr lang="en-US" sz="2000">
                <a:latin typeface="Josefin Sans" panose="020B0604020202020204" charset="0"/>
              </a:rPr>
              <a:t>- Quá trình sản sinh thế hệ tiếp theo sẽ là một vòng lặp (</a:t>
            </a:r>
            <a:r>
              <a:rPr lang="en-US" sz="2000" b="1">
                <a:latin typeface="Josefin Sans" panose="020B0604020202020204" charset="0"/>
              </a:rPr>
              <a:t>Evaluation Fitness</a:t>
            </a:r>
            <a:r>
              <a:rPr lang="en-US" sz="2000">
                <a:latin typeface="Josefin Sans" panose="020B0604020202020204" charset="0"/>
              </a:rPr>
              <a:t> -&gt; </a:t>
            </a:r>
            <a:r>
              <a:rPr lang="en-US" sz="2000" b="1">
                <a:latin typeface="Josefin Sans" panose="020B0604020202020204" charset="0"/>
              </a:rPr>
              <a:t>Selection</a:t>
            </a:r>
            <a:r>
              <a:rPr lang="en-US" sz="2000">
                <a:latin typeface="Josefin Sans" panose="020B0604020202020204" charset="0"/>
              </a:rPr>
              <a:t> -&gt; </a:t>
            </a:r>
            <a:r>
              <a:rPr lang="en-US" sz="2000" b="1">
                <a:latin typeface="Josefin Sans" panose="020B0604020202020204" charset="0"/>
              </a:rPr>
              <a:t>Crossover</a:t>
            </a:r>
            <a:r>
              <a:rPr lang="en-US" sz="2000">
                <a:latin typeface="Josefin Sans" panose="020B0604020202020204" charset="0"/>
              </a:rPr>
              <a:t> -&gt; </a:t>
            </a:r>
            <a:r>
              <a:rPr lang="en-US" sz="2000" b="1">
                <a:latin typeface="Josefin Sans" panose="020B0604020202020204" charset="0"/>
              </a:rPr>
              <a:t>Mutation</a:t>
            </a:r>
            <a:r>
              <a:rPr lang="en-US" sz="2000">
                <a:latin typeface="Josefin Sans" panose="020B0604020202020204" charset="0"/>
              </a:rPr>
              <a:t>).</a:t>
            </a:r>
            <a:endParaRPr lang="vi-VN" sz="2000">
              <a:latin typeface="Josefin Sans" panose="020B0604020202020204" charset="0"/>
            </a:endParaRPr>
          </a:p>
        </p:txBody>
      </p:sp>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a:solidFill>
                  <a:schemeClr val="accent1"/>
                </a:solidFill>
                <a:latin typeface="Lilita One" panose="020B0604020202020204" charset="0"/>
              </a:rPr>
              <a:t>Xét bài toán tìm mật khẩu</a:t>
            </a:r>
            <a:endParaRPr lang="vi-VN" sz="3200" b="1">
              <a:solidFill>
                <a:schemeClr val="accent1"/>
              </a:solidFill>
            </a:endParaRPr>
          </a:p>
        </p:txBody>
      </p:sp>
      <p:pic>
        <p:nvPicPr>
          <p:cNvPr id="8" name="Picture 7" descr="Algorithm Graph"/>
          <p:cNvPicPr/>
          <p:nvPr/>
        </p:nvPicPr>
        <p:blipFill>
          <a:blip r:embed="rId3">
            <a:extLst>
              <a:ext uri="{28A0092B-C50C-407E-A947-70E740481C1C}">
                <a14:useLocalDpi xmlns:a14="http://schemas.microsoft.com/office/drawing/2010/main" val="0"/>
              </a:ext>
            </a:extLst>
          </a:blip>
          <a:srcRect/>
          <a:stretch>
            <a:fillRect/>
          </a:stretch>
        </p:blipFill>
        <p:spPr bwMode="auto">
          <a:xfrm>
            <a:off x="1558412" y="2601686"/>
            <a:ext cx="6027175" cy="2383971"/>
          </a:xfrm>
          <a:prstGeom prst="rect">
            <a:avLst/>
          </a:prstGeom>
          <a:noFill/>
          <a:ln>
            <a:noFill/>
          </a:ln>
        </p:spPr>
      </p:pic>
    </p:spTree>
    <p:extLst>
      <p:ext uri="{BB962C8B-B14F-4D97-AF65-F5344CB8AC3E}">
        <p14:creationId xmlns:p14="http://schemas.microsoft.com/office/powerpoint/2010/main" val="3646740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10108"/>
            <a:ext cx="9144000" cy="584775"/>
          </a:xfrm>
          <a:prstGeom prst="rect">
            <a:avLst/>
          </a:prstGeom>
          <a:noFill/>
        </p:spPr>
        <p:txBody>
          <a:bodyPr wrap="square" rtlCol="0">
            <a:spAutoFit/>
          </a:bodyPr>
          <a:lstStyle/>
          <a:p>
            <a:pPr lvl="0" algn="ctr"/>
            <a:r>
              <a:rPr lang="en-US" sz="3200" b="1">
                <a:solidFill>
                  <a:schemeClr val="accent1"/>
                </a:solidFill>
                <a:latin typeface="Lilita One" panose="020B0604020202020204" charset="0"/>
              </a:rPr>
              <a:t>Khởi tạo quần thể (initial population)</a:t>
            </a:r>
            <a:endParaRPr lang="vi-VN" sz="3200" b="1">
              <a:solidFill>
                <a:schemeClr val="accent1"/>
              </a:solidFill>
            </a:endParaRPr>
          </a:p>
        </p:txBody>
      </p:sp>
      <p:pic>
        <p:nvPicPr>
          <p:cNvPr id="5" name="Picture 4" descr="Initial Population"/>
          <p:cNvPicPr/>
          <p:nvPr/>
        </p:nvPicPr>
        <p:blipFill>
          <a:blip r:embed="rId3">
            <a:extLst>
              <a:ext uri="{28A0092B-C50C-407E-A947-70E740481C1C}">
                <a14:useLocalDpi xmlns:a14="http://schemas.microsoft.com/office/drawing/2010/main" val="0"/>
              </a:ext>
            </a:extLst>
          </a:blip>
          <a:srcRect/>
          <a:stretch>
            <a:fillRect/>
          </a:stretch>
        </p:blipFill>
        <p:spPr bwMode="auto">
          <a:xfrm>
            <a:off x="3897086" y="957943"/>
            <a:ext cx="5072743" cy="3902528"/>
          </a:xfrm>
          <a:prstGeom prst="rect">
            <a:avLst/>
          </a:prstGeom>
          <a:noFill/>
          <a:ln>
            <a:noFill/>
          </a:ln>
        </p:spPr>
      </p:pic>
      <p:sp>
        <p:nvSpPr>
          <p:cNvPr id="3" name="TextBox 2"/>
          <p:cNvSpPr txBox="1"/>
          <p:nvPr/>
        </p:nvSpPr>
        <p:spPr>
          <a:xfrm>
            <a:off x="78657" y="2743201"/>
            <a:ext cx="3720457" cy="1631216"/>
          </a:xfrm>
          <a:prstGeom prst="rect">
            <a:avLst/>
          </a:prstGeom>
          <a:noFill/>
        </p:spPr>
        <p:txBody>
          <a:bodyPr wrap="square" rtlCol="0">
            <a:spAutoFit/>
          </a:bodyPr>
          <a:lstStyle/>
          <a:p>
            <a:pPr marL="342900" lvl="1" indent="-342900">
              <a:buFont typeface="Arial" pitchFamily="34" charset="0"/>
              <a:buChar char="•"/>
            </a:pPr>
            <a:r>
              <a:rPr lang="en-US" sz="2000">
                <a:latin typeface="Josefin Sans" panose="020B0604020202020204" charset="0"/>
              </a:rPr>
              <a:t>Quần thể sẽ bao gồm những chuỗi 8 kí tự.</a:t>
            </a:r>
          </a:p>
          <a:p>
            <a:pPr marL="342900" lvl="1" indent="-342900">
              <a:buFont typeface="Arial" pitchFamily="34" charset="0"/>
              <a:buChar char="•"/>
            </a:pPr>
            <a:endParaRPr lang="en-US" sz="2000">
              <a:latin typeface="Josefin Sans" panose="020B0604020202020204" charset="0"/>
            </a:endParaRPr>
          </a:p>
          <a:p>
            <a:pPr marL="342900" lvl="1" indent="-342900">
              <a:buFont typeface="Arial" pitchFamily="34" charset="0"/>
              <a:buChar char="•"/>
            </a:pPr>
            <a:r>
              <a:rPr lang="en-US" sz="2000">
                <a:latin typeface="Josefin Sans" panose="020B0604020202020204" charset="0"/>
              </a:rPr>
              <a:t>Được sinh ra ngẫu nhiên.</a:t>
            </a:r>
            <a:endParaRPr lang="vi-VN" sz="2000">
              <a:latin typeface="Josefin Sans" panose="020B0604020202020204" charset="0"/>
            </a:endParaRPr>
          </a:p>
          <a:p>
            <a:endParaRPr lang="vi-VN" sz="2000">
              <a:latin typeface="Josefin Sans" panose="020B0604020202020204" charset="0"/>
            </a:endParaRPr>
          </a:p>
        </p:txBody>
      </p:sp>
    </p:spTree>
    <p:extLst>
      <p:ext uri="{BB962C8B-B14F-4D97-AF65-F5344CB8AC3E}">
        <p14:creationId xmlns:p14="http://schemas.microsoft.com/office/powerpoint/2010/main" val="1645954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536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Evaluation Fitness - Đánh giá năng lực</a:t>
            </a:r>
            <a:endParaRPr lang="vi-VN" sz="3200" b="1" i="1">
              <a:solidFill>
                <a:schemeClr val="accent1"/>
              </a:solidFill>
            </a:endParaRPr>
          </a:p>
        </p:txBody>
      </p:sp>
      <p:sp>
        <p:nvSpPr>
          <p:cNvPr id="3" name="TextBox 2"/>
          <p:cNvSpPr txBox="1"/>
          <p:nvPr/>
        </p:nvSpPr>
        <p:spPr>
          <a:xfrm>
            <a:off x="904567" y="855027"/>
            <a:ext cx="8141110" cy="1477328"/>
          </a:xfrm>
          <a:prstGeom prst="rect">
            <a:avLst/>
          </a:prstGeom>
          <a:noFill/>
        </p:spPr>
        <p:txBody>
          <a:bodyPr wrap="square" rtlCol="0">
            <a:spAutoFit/>
          </a:bodyPr>
          <a:lstStyle/>
          <a:p>
            <a:pPr marL="342900" indent="-342900">
              <a:buFont typeface="Arial" pitchFamily="34" charset="0"/>
              <a:buChar char="•"/>
            </a:pPr>
            <a:r>
              <a:rPr lang="en-US" sz="1800">
                <a:latin typeface="Josefin Sans" panose="020B0604020202020204" charset="0"/>
              </a:rPr>
              <a:t>Mỗi chuỗi mật khẩu sẽ được so sánh với mật khẩu cho trước, với mỗi kí tự giống với mật khẩu cho trước tại đúng vị trí sẽ được </a:t>
            </a:r>
            <a:r>
              <a:rPr lang="en-US" sz="1800" b="1">
                <a:latin typeface="Josefin Sans" panose="020B0604020202020204" charset="0"/>
              </a:rPr>
              <a:t>1 point</a:t>
            </a:r>
            <a:r>
              <a:rPr lang="en-US" sz="1800">
                <a:latin typeface="Josefin Sans" panose="020B0604020202020204" charset="0"/>
              </a:rPr>
              <a:t>.</a:t>
            </a:r>
          </a:p>
          <a:p>
            <a:pPr marL="342900" indent="-342900">
              <a:buFont typeface="Arial" pitchFamily="34" charset="0"/>
              <a:buChar char="•"/>
            </a:pPr>
            <a:endParaRPr lang="en-US" sz="1800">
              <a:latin typeface="Josefin Sans" panose="020B0604020202020204" charset="0"/>
            </a:endParaRPr>
          </a:p>
          <a:p>
            <a:pPr marL="342900" indent="-342900">
              <a:buFont typeface="Arial" pitchFamily="34" charset="0"/>
              <a:buChar char="•"/>
            </a:pPr>
            <a:r>
              <a:rPr lang="en-US" sz="1800" b="1">
                <a:latin typeface="Josefin Sans" panose="020B0604020202020204" charset="0"/>
              </a:rPr>
              <a:t>Point</a:t>
            </a:r>
            <a:r>
              <a:rPr lang="en-US" sz="1800">
                <a:latin typeface="Josefin Sans" panose="020B0604020202020204" charset="0"/>
              </a:rPr>
              <a:t> ở đây sẽ đại diện cho khả năng sinh tồn của cá thể trong quần thể, càng lớn tức cá thể đó càng thích nghi với môi trường tốt.</a:t>
            </a:r>
            <a:endParaRPr lang="vi-VN" sz="1800">
              <a:latin typeface="Josefin Sans" panose="020B0604020202020204" charset="0"/>
            </a:endParaRPr>
          </a:p>
        </p:txBody>
      </p:sp>
      <p:pic>
        <p:nvPicPr>
          <p:cNvPr id="6" name="Picture 5" descr="Evaluation Fitness"/>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448956"/>
            <a:ext cx="5943600" cy="2514930"/>
          </a:xfrm>
          <a:prstGeom prst="rect">
            <a:avLst/>
          </a:prstGeom>
          <a:noFill/>
          <a:ln>
            <a:noFill/>
          </a:ln>
        </p:spPr>
      </p:pic>
    </p:spTree>
    <p:extLst>
      <p:ext uri="{BB962C8B-B14F-4D97-AF65-F5344CB8AC3E}">
        <p14:creationId xmlns:p14="http://schemas.microsoft.com/office/powerpoint/2010/main" val="1925627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Selection - Chọn lọc</a:t>
            </a:r>
            <a:endParaRPr lang="vi-VN" sz="3200" b="1" i="1">
              <a:solidFill>
                <a:schemeClr val="accent1"/>
              </a:solidFill>
            </a:endParaRPr>
          </a:p>
        </p:txBody>
      </p:sp>
      <p:sp>
        <p:nvSpPr>
          <p:cNvPr id="3" name="TextBox 2"/>
          <p:cNvSpPr txBox="1"/>
          <p:nvPr/>
        </p:nvSpPr>
        <p:spPr>
          <a:xfrm>
            <a:off x="779208" y="792995"/>
            <a:ext cx="4031648" cy="2554545"/>
          </a:xfrm>
          <a:prstGeom prst="rect">
            <a:avLst/>
          </a:prstGeom>
          <a:noFill/>
        </p:spPr>
        <p:txBody>
          <a:bodyPr wrap="square" rtlCol="0">
            <a:spAutoFit/>
          </a:bodyPr>
          <a:lstStyle/>
          <a:p>
            <a:pPr marL="285750" lvl="1" indent="-285750">
              <a:buFont typeface="Arial" pitchFamily="34" charset="0"/>
              <a:buChar char="•"/>
            </a:pPr>
            <a:r>
              <a:rPr lang="en-US" sz="2000">
                <a:latin typeface="Josefin Sans" panose="020B0604020202020204" charset="0"/>
              </a:rPr>
              <a:t>Sau khi đã đánh giá được quần thể, các cá thể có khả năng sinh tồn tốt hơn sẽ được chọn lọc.</a:t>
            </a:r>
          </a:p>
          <a:p>
            <a:pPr marL="285750" lvl="1" indent="-285750">
              <a:buFont typeface="Arial" pitchFamily="34" charset="0"/>
              <a:buChar char="•"/>
            </a:pPr>
            <a:endParaRPr lang="vi-VN" sz="2000">
              <a:latin typeface="Josefin Sans" panose="020B0604020202020204" charset="0"/>
            </a:endParaRPr>
          </a:p>
          <a:p>
            <a:pPr marL="285750" lvl="1" indent="-285750">
              <a:buFont typeface="Arial" pitchFamily="34" charset="0"/>
              <a:buChar char="•"/>
            </a:pPr>
            <a:r>
              <a:rPr lang="en-US" sz="2000">
                <a:latin typeface="Josefin Sans" panose="020B0604020202020204" charset="0"/>
              </a:rPr>
              <a:t>Các chuỗi kí tự mật khẩu sẽ được lựa chọn theo số </a:t>
            </a:r>
            <a:r>
              <a:rPr lang="en-US" sz="2000" b="1">
                <a:latin typeface="Josefin Sans" panose="020B0604020202020204" charset="0"/>
              </a:rPr>
              <a:t>Point</a:t>
            </a:r>
            <a:r>
              <a:rPr lang="en-US" sz="2000">
                <a:latin typeface="Josefin Sans" panose="020B0604020202020204" charset="0"/>
              </a:rPr>
              <a:t> đang có. </a:t>
            </a:r>
            <a:endParaRPr lang="vi-VN" sz="2000">
              <a:latin typeface="Josefin Sans" panose="020B0604020202020204" charset="0"/>
            </a:endParaRPr>
          </a:p>
        </p:txBody>
      </p:sp>
      <p:pic>
        <p:nvPicPr>
          <p:cNvPr id="5" name="Picture 4" descr="Selection"/>
          <p:cNvPicPr/>
          <p:nvPr/>
        </p:nvPicPr>
        <p:blipFill>
          <a:blip r:embed="rId3">
            <a:extLst>
              <a:ext uri="{28A0092B-C50C-407E-A947-70E740481C1C}">
                <a14:useLocalDpi xmlns:a14="http://schemas.microsoft.com/office/drawing/2010/main" val="0"/>
              </a:ext>
            </a:extLst>
          </a:blip>
          <a:srcRect/>
          <a:stretch>
            <a:fillRect/>
          </a:stretch>
        </p:blipFill>
        <p:spPr bwMode="auto">
          <a:xfrm>
            <a:off x="4886632" y="866477"/>
            <a:ext cx="4137625" cy="3637890"/>
          </a:xfrm>
          <a:prstGeom prst="rect">
            <a:avLst/>
          </a:prstGeom>
          <a:noFill/>
          <a:ln>
            <a:noFill/>
          </a:ln>
        </p:spPr>
      </p:pic>
      <p:grpSp>
        <p:nvGrpSpPr>
          <p:cNvPr id="109" name="Google Shape;1339;p37"/>
          <p:cNvGrpSpPr/>
          <p:nvPr/>
        </p:nvGrpSpPr>
        <p:grpSpPr>
          <a:xfrm>
            <a:off x="-352300" y="2852026"/>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78460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80890"/>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Crossover - Sinh sản</a:t>
            </a:r>
            <a:endParaRPr lang="vi-VN" sz="3200" b="1" i="1">
              <a:solidFill>
                <a:schemeClr val="accent1"/>
              </a:solidFill>
            </a:endParaRPr>
          </a:p>
        </p:txBody>
      </p:sp>
      <p:sp>
        <p:nvSpPr>
          <p:cNvPr id="3" name="TextBox 2"/>
          <p:cNvSpPr txBox="1"/>
          <p:nvPr/>
        </p:nvSpPr>
        <p:spPr>
          <a:xfrm>
            <a:off x="795672" y="891778"/>
            <a:ext cx="3795167" cy="2246769"/>
          </a:xfrm>
          <a:prstGeom prst="rect">
            <a:avLst/>
          </a:prstGeom>
          <a:noFill/>
        </p:spPr>
        <p:txBody>
          <a:bodyPr wrap="square" rtlCol="0">
            <a:spAutoFit/>
          </a:bodyPr>
          <a:lstStyle/>
          <a:p>
            <a:pPr marL="342900" lvl="1" indent="-342900">
              <a:buFont typeface="Arial" pitchFamily="34" charset="0"/>
              <a:buChar char="•"/>
            </a:pPr>
            <a:r>
              <a:rPr lang="en-US" sz="2000">
                <a:latin typeface="Josefin Sans" panose="020B0604020202020204" charset="0"/>
              </a:rPr>
              <a:t>Các cá thể con sẽ được kế thừa các đặc tính từ cả bố và mẹ. </a:t>
            </a:r>
          </a:p>
          <a:p>
            <a:pPr marL="342900" lvl="1" indent="-342900">
              <a:buFont typeface="Arial" pitchFamily="34" charset="0"/>
              <a:buChar char="•"/>
            </a:pPr>
            <a:endParaRPr lang="vi-VN" sz="2000">
              <a:latin typeface="Josefin Sans" panose="020B0604020202020204" charset="0"/>
            </a:endParaRPr>
          </a:p>
          <a:p>
            <a:pPr marL="342900" lvl="1" indent="-342900">
              <a:buFont typeface="Arial" pitchFamily="34" charset="0"/>
              <a:buChar char="•"/>
            </a:pPr>
            <a:r>
              <a:rPr lang="en-US" sz="2000">
                <a:latin typeface="Josefin Sans" panose="020B0604020202020204" charset="0"/>
              </a:rPr>
              <a:t>Thông thường, cá thể con sẽ nhận một nửa gen từ mỗi bố, mẹ.</a:t>
            </a:r>
            <a:endParaRPr lang="vi-VN" sz="2000">
              <a:latin typeface="Josefin Sans" panose="020B0604020202020204" charset="0"/>
            </a:endParaRPr>
          </a:p>
        </p:txBody>
      </p:sp>
      <p:grpSp>
        <p:nvGrpSpPr>
          <p:cNvPr id="109" name="Google Shape;1339;p37"/>
          <p:cNvGrpSpPr/>
          <p:nvPr/>
        </p:nvGrpSpPr>
        <p:grpSpPr>
          <a:xfrm>
            <a:off x="-265214" y="2830770"/>
            <a:ext cx="1252633" cy="2291474"/>
            <a:chOff x="1418399" y="1248430"/>
            <a:chExt cx="1510405" cy="3426812"/>
          </a:xfrm>
        </p:grpSpPr>
        <p:sp>
          <p:nvSpPr>
            <p:cNvPr id="11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0" name="Picture 69" descr="Crossover 1 Point"/>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91778"/>
            <a:ext cx="4419600" cy="3774123"/>
          </a:xfrm>
          <a:prstGeom prst="rect">
            <a:avLst/>
          </a:prstGeom>
          <a:noFill/>
          <a:ln>
            <a:noFill/>
          </a:ln>
        </p:spPr>
      </p:pic>
    </p:spTree>
    <p:extLst>
      <p:ext uri="{BB962C8B-B14F-4D97-AF65-F5344CB8AC3E}">
        <p14:creationId xmlns:p14="http://schemas.microsoft.com/office/powerpoint/2010/main" val="4023331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Crossover - Sinh sản</a:t>
            </a:r>
            <a:endParaRPr lang="vi-VN" sz="3200" b="1" i="1">
              <a:solidFill>
                <a:schemeClr val="accent1"/>
              </a:solidFill>
            </a:endParaRPr>
          </a:p>
        </p:txBody>
      </p:sp>
      <p:sp>
        <p:nvSpPr>
          <p:cNvPr id="3" name="TextBox 2"/>
          <p:cNvSpPr txBox="1"/>
          <p:nvPr/>
        </p:nvSpPr>
        <p:spPr>
          <a:xfrm>
            <a:off x="0" y="600774"/>
            <a:ext cx="9144000" cy="707886"/>
          </a:xfrm>
          <a:prstGeom prst="rect">
            <a:avLst/>
          </a:prstGeom>
          <a:noFill/>
        </p:spPr>
        <p:txBody>
          <a:bodyPr wrap="square" rtlCol="0">
            <a:spAutoFit/>
          </a:bodyPr>
          <a:lstStyle/>
          <a:p>
            <a:pPr marL="342900" lvl="1" indent="-342900">
              <a:buFont typeface="Arial" pitchFamily="34" charset="0"/>
              <a:buChar char="•"/>
            </a:pPr>
            <a:r>
              <a:rPr lang="en-US" sz="2000">
                <a:latin typeface="Josefin Sans" panose="020B0604020202020204" charset="0"/>
              </a:rPr>
              <a:t>Cá thể con có thể sẽ thích nghi tốt hơn, hoặc kém hơn. Ngoài ra, có những kiểu lai tạo khác nhau như </a:t>
            </a:r>
            <a:r>
              <a:rPr lang="en-US" sz="2000" b="1">
                <a:latin typeface="Josefin Sans" panose="020B0604020202020204" charset="0"/>
              </a:rPr>
              <a:t>2 Point</a:t>
            </a:r>
            <a:r>
              <a:rPr lang="en-US" sz="2000">
                <a:latin typeface="Josefin Sans" panose="020B0604020202020204" charset="0"/>
              </a:rPr>
              <a:t>, </a:t>
            </a:r>
            <a:r>
              <a:rPr lang="en-US" sz="2000" b="1">
                <a:latin typeface="Josefin Sans" panose="020B0604020202020204" charset="0"/>
              </a:rPr>
              <a:t>Uniform Selection.</a:t>
            </a:r>
            <a:endParaRPr lang="vi-VN" sz="2000">
              <a:latin typeface="Josefin Sans" panose="020B0604020202020204" charset="0"/>
            </a:endParaRPr>
          </a:p>
        </p:txBody>
      </p:sp>
      <p:pic>
        <p:nvPicPr>
          <p:cNvPr id="73" name="Picture 72" descr="Crossover 2 Point"/>
          <p:cNvPicPr/>
          <p:nvPr/>
        </p:nvPicPr>
        <p:blipFill>
          <a:blip r:embed="rId3">
            <a:extLst>
              <a:ext uri="{28A0092B-C50C-407E-A947-70E740481C1C}">
                <a14:useLocalDpi xmlns:a14="http://schemas.microsoft.com/office/drawing/2010/main" val="0"/>
              </a:ext>
            </a:extLst>
          </a:blip>
          <a:srcRect/>
          <a:stretch>
            <a:fillRect/>
          </a:stretch>
        </p:blipFill>
        <p:spPr bwMode="auto">
          <a:xfrm>
            <a:off x="78658" y="1436913"/>
            <a:ext cx="4377772" cy="3130833"/>
          </a:xfrm>
          <a:prstGeom prst="rect">
            <a:avLst/>
          </a:prstGeom>
          <a:noFill/>
          <a:ln>
            <a:noFill/>
          </a:ln>
        </p:spPr>
      </p:pic>
      <p:pic>
        <p:nvPicPr>
          <p:cNvPr id="74" name="Picture 73" descr="Crossover Uniform"/>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36912"/>
            <a:ext cx="4459605" cy="3130833"/>
          </a:xfrm>
          <a:prstGeom prst="rect">
            <a:avLst/>
          </a:prstGeom>
          <a:noFill/>
          <a:ln>
            <a:noFill/>
          </a:ln>
        </p:spPr>
      </p:pic>
      <p:sp>
        <p:nvSpPr>
          <p:cNvPr id="6" name="TextBox 5"/>
          <p:cNvSpPr txBox="1"/>
          <p:nvPr/>
        </p:nvSpPr>
        <p:spPr>
          <a:xfrm>
            <a:off x="1598950" y="4582494"/>
            <a:ext cx="1258529" cy="369332"/>
          </a:xfrm>
          <a:prstGeom prst="rect">
            <a:avLst/>
          </a:prstGeom>
          <a:noFill/>
        </p:spPr>
        <p:txBody>
          <a:bodyPr wrap="square" rtlCol="0">
            <a:spAutoFit/>
          </a:bodyPr>
          <a:lstStyle/>
          <a:p>
            <a:r>
              <a:rPr lang="en-US" sz="1800">
                <a:latin typeface="Josefin Sans" panose="020B0604020202020204" charset="0"/>
              </a:rPr>
              <a:t>2 Point</a:t>
            </a:r>
            <a:endParaRPr lang="vi-VN" sz="1800">
              <a:latin typeface="Josefin Sans" panose="020B0604020202020204" charset="0"/>
            </a:endParaRPr>
          </a:p>
        </p:txBody>
      </p:sp>
      <p:sp>
        <p:nvSpPr>
          <p:cNvPr id="76" name="TextBox 75"/>
          <p:cNvSpPr txBox="1"/>
          <p:nvPr/>
        </p:nvSpPr>
        <p:spPr>
          <a:xfrm>
            <a:off x="6172537" y="4567746"/>
            <a:ext cx="1258529" cy="369332"/>
          </a:xfrm>
          <a:prstGeom prst="rect">
            <a:avLst/>
          </a:prstGeom>
          <a:noFill/>
        </p:spPr>
        <p:txBody>
          <a:bodyPr wrap="square" rtlCol="0">
            <a:spAutoFit/>
          </a:bodyPr>
          <a:lstStyle/>
          <a:p>
            <a:r>
              <a:rPr lang="en-US" sz="1800">
                <a:latin typeface="Josefin Sans" panose="020B0604020202020204" charset="0"/>
              </a:rPr>
              <a:t>Uniform</a:t>
            </a:r>
            <a:endParaRPr lang="vi-VN" sz="1800">
              <a:latin typeface="Josefin Sans" panose="020B0604020202020204" charset="0"/>
            </a:endParaRPr>
          </a:p>
        </p:txBody>
      </p:sp>
    </p:spTree>
    <p:extLst>
      <p:ext uri="{BB962C8B-B14F-4D97-AF65-F5344CB8AC3E}">
        <p14:creationId xmlns:p14="http://schemas.microsoft.com/office/powerpoint/2010/main" val="836273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Mutation - Đột biến</a:t>
            </a:r>
            <a:endParaRPr lang="vi-VN" sz="3200" b="1" i="1">
              <a:solidFill>
                <a:schemeClr val="accent1"/>
              </a:solidFill>
            </a:endParaRPr>
          </a:p>
        </p:txBody>
      </p:sp>
      <p:sp>
        <p:nvSpPr>
          <p:cNvPr id="3" name="TextBox 2"/>
          <p:cNvSpPr txBox="1"/>
          <p:nvPr/>
        </p:nvSpPr>
        <p:spPr>
          <a:xfrm>
            <a:off x="824034" y="873675"/>
            <a:ext cx="3747966" cy="2862322"/>
          </a:xfrm>
          <a:prstGeom prst="rect">
            <a:avLst/>
          </a:prstGeom>
          <a:noFill/>
        </p:spPr>
        <p:txBody>
          <a:bodyPr wrap="square" rtlCol="0">
            <a:spAutoFit/>
          </a:bodyPr>
          <a:lstStyle/>
          <a:p>
            <a:pPr marL="342900" lvl="1" indent="-342900">
              <a:buFont typeface="Arial" pitchFamily="34" charset="0"/>
              <a:buChar char="•"/>
            </a:pPr>
            <a:r>
              <a:rPr lang="en-US" sz="2000">
                <a:latin typeface="Josefin Sans" panose="020B0604020202020204" charset="0"/>
              </a:rPr>
              <a:t>Dễ nhận thấy rằng, nếu chỉ bằng việc sinh ngẫu nhiên và lai tạo, sẽ rất khó để tìm được nghiệm. </a:t>
            </a:r>
          </a:p>
          <a:p>
            <a:pPr marL="342900" lvl="1" indent="-342900">
              <a:buFont typeface="Arial" pitchFamily="34" charset="0"/>
              <a:buChar char="•"/>
            </a:pPr>
            <a:endParaRPr lang="vi-VN" sz="2000">
              <a:latin typeface="Josefin Sans" panose="020B0604020202020204" charset="0"/>
            </a:endParaRPr>
          </a:p>
          <a:p>
            <a:pPr marL="342900" lvl="1" indent="-342900">
              <a:buFont typeface="Arial" pitchFamily="34" charset="0"/>
              <a:buChar char="•"/>
            </a:pPr>
            <a:r>
              <a:rPr lang="en-US" sz="2000">
                <a:latin typeface="Josefin Sans" panose="020B0604020202020204" charset="0"/>
              </a:rPr>
              <a:t>Trừ khi cá thể khởi tạo phù hợp luôn với yêu cầu đề bài, tức là có đáp án luôn từ đầu - Ăn May. </a:t>
            </a:r>
          </a:p>
        </p:txBody>
      </p:sp>
      <p:pic>
        <p:nvPicPr>
          <p:cNvPr id="8" name="Image10"/>
          <p:cNvPicPr/>
          <p:nvPr/>
        </p:nvPicPr>
        <p:blipFill>
          <a:blip r:embed="rId3"/>
          <a:stretch>
            <a:fillRect/>
          </a:stretch>
        </p:blipFill>
        <p:spPr bwMode="auto">
          <a:xfrm>
            <a:off x="4572000" y="667880"/>
            <a:ext cx="4441371" cy="3994740"/>
          </a:xfrm>
          <a:prstGeom prst="rect">
            <a:avLst/>
          </a:prstGeom>
        </p:spPr>
      </p:pic>
      <p:grpSp>
        <p:nvGrpSpPr>
          <p:cNvPr id="22" name="Google Shape;1821;p41"/>
          <p:cNvGrpSpPr/>
          <p:nvPr/>
        </p:nvGrpSpPr>
        <p:grpSpPr>
          <a:xfrm>
            <a:off x="82762" y="3929743"/>
            <a:ext cx="1158209" cy="1138425"/>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6156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Mutation - Đột biến</a:t>
            </a:r>
            <a:endParaRPr lang="vi-VN" sz="3200" b="1" i="1">
              <a:solidFill>
                <a:schemeClr val="accent1"/>
              </a:solidFill>
            </a:endParaRPr>
          </a:p>
        </p:txBody>
      </p:sp>
      <p:sp>
        <p:nvSpPr>
          <p:cNvPr id="3" name="TextBox 2"/>
          <p:cNvSpPr txBox="1"/>
          <p:nvPr/>
        </p:nvSpPr>
        <p:spPr>
          <a:xfrm>
            <a:off x="787252" y="829560"/>
            <a:ext cx="3610577" cy="2862322"/>
          </a:xfrm>
          <a:prstGeom prst="rect">
            <a:avLst/>
          </a:prstGeom>
          <a:noFill/>
        </p:spPr>
        <p:txBody>
          <a:bodyPr wrap="square" rtlCol="0">
            <a:spAutoFit/>
          </a:bodyPr>
          <a:lstStyle/>
          <a:p>
            <a:pPr marL="342900" lvl="1" indent="-342900">
              <a:buFont typeface="Arial" pitchFamily="34" charset="0"/>
              <a:buChar char="•"/>
            </a:pPr>
            <a:r>
              <a:rPr lang="en-US" sz="2000" b="1">
                <a:latin typeface="Josefin Sans" panose="020B0604020202020204" charset="0"/>
              </a:rPr>
              <a:t>Đột biến</a:t>
            </a:r>
            <a:r>
              <a:rPr lang="en-US" sz="2000">
                <a:latin typeface="Josefin Sans" panose="020B0604020202020204" charset="0"/>
              </a:rPr>
              <a:t> chính là nguyên liệu của </a:t>
            </a:r>
            <a:r>
              <a:rPr lang="en-US" sz="2000" b="1">
                <a:latin typeface="Josefin Sans" panose="020B0604020202020204" charset="0"/>
              </a:rPr>
              <a:t>Chọn lọc tự nhiên</a:t>
            </a:r>
            <a:r>
              <a:rPr lang="en-US" sz="2000">
                <a:latin typeface="Josefin Sans" panose="020B0604020202020204" charset="0"/>
              </a:rPr>
              <a:t>.</a:t>
            </a:r>
          </a:p>
          <a:p>
            <a:pPr marL="342900" lvl="1" indent="-342900">
              <a:buFont typeface="Arial" pitchFamily="34" charset="0"/>
              <a:buChar char="•"/>
            </a:pPr>
            <a:r>
              <a:rPr lang="en-US" sz="2000">
                <a:latin typeface="Josefin Sans" panose="020B0604020202020204" charset="0"/>
              </a:rPr>
              <a:t>Bằng việc lựa chọn ngẫu nhiên các vị trí và thay thế bằng một kí tự ngẫu nhiên nào đó, chúng ta có thể mô phỏng lại hiện tượng đột biến - </a:t>
            </a:r>
            <a:r>
              <a:rPr lang="en-US" sz="2000" u="sng">
                <a:latin typeface="Josefin Sans" panose="020B0604020202020204" charset="0"/>
                <a:hlinkClick r:id="rId3"/>
              </a:rPr>
              <a:t>Đột biến điểm</a:t>
            </a:r>
            <a:r>
              <a:rPr lang="en-US" sz="2000">
                <a:latin typeface="Josefin Sans" panose="020B0604020202020204" charset="0"/>
              </a:rPr>
              <a:t>.</a:t>
            </a:r>
          </a:p>
        </p:txBody>
      </p:sp>
      <p:pic>
        <p:nvPicPr>
          <p:cNvPr id="8" name="Image10"/>
          <p:cNvPicPr/>
          <p:nvPr/>
        </p:nvPicPr>
        <p:blipFill>
          <a:blip r:embed="rId4"/>
          <a:stretch>
            <a:fillRect/>
          </a:stretch>
        </p:blipFill>
        <p:spPr bwMode="auto">
          <a:xfrm>
            <a:off x="4418086" y="705959"/>
            <a:ext cx="4551743" cy="4163786"/>
          </a:xfrm>
          <a:prstGeom prst="rect">
            <a:avLst/>
          </a:prstGeom>
        </p:spPr>
      </p:pic>
      <p:grpSp>
        <p:nvGrpSpPr>
          <p:cNvPr id="22" name="Google Shape;1821;p41"/>
          <p:cNvGrpSpPr/>
          <p:nvPr/>
        </p:nvGrpSpPr>
        <p:grpSpPr>
          <a:xfrm>
            <a:off x="82762" y="3809999"/>
            <a:ext cx="1332381" cy="1258169"/>
            <a:chOff x="-393843" y="1145227"/>
            <a:chExt cx="3521236" cy="3529918"/>
          </a:xfrm>
        </p:grpSpPr>
        <p:sp>
          <p:nvSpPr>
            <p:cNvPr id="23"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0043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grpSp>
        <p:nvGrpSpPr>
          <p:cNvPr id="1821" name="Google Shape;1821;p41"/>
          <p:cNvGrpSpPr/>
          <p:nvPr/>
        </p:nvGrpSpPr>
        <p:grpSpPr>
          <a:xfrm>
            <a:off x="-417289" y="1977566"/>
            <a:ext cx="2879135" cy="2711665"/>
            <a:chOff x="-393843" y="1145227"/>
            <a:chExt cx="3521236" cy="3529918"/>
          </a:xfrm>
        </p:grpSpPr>
        <p:sp>
          <p:nvSpPr>
            <p:cNvPr id="1822"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5">
            <a:extLst>
              <a:ext uri="{FF2B5EF4-FFF2-40B4-BE49-F238E27FC236}">
                <a16:creationId xmlns:a16="http://schemas.microsoft.com/office/drawing/2014/main" id="{3D72C9A6-1D4A-4C84-948E-995E24D53393}"/>
              </a:ext>
            </a:extLst>
          </p:cNvPr>
          <p:cNvSpPr>
            <a:spLocks noGrp="1"/>
          </p:cNvSpPr>
          <p:nvPr>
            <p:ph type="title"/>
          </p:nvPr>
        </p:nvSpPr>
        <p:spPr>
          <a:xfrm>
            <a:off x="3240263" y="138108"/>
            <a:ext cx="3380400" cy="885600"/>
          </a:xfrm>
        </p:spPr>
        <p:txBody>
          <a:bodyPr/>
          <a:lstStyle/>
          <a:p>
            <a:r>
              <a:rPr lang="en-US" dirty="0" err="1"/>
              <a:t>Tiến</a:t>
            </a:r>
            <a:r>
              <a:rPr lang="en-US" dirty="0"/>
              <a:t> </a:t>
            </a:r>
            <a:r>
              <a:rPr lang="en-US" dirty="0" err="1"/>
              <a:t>Hoá</a:t>
            </a:r>
            <a:endParaRPr lang="en-US" dirty="0"/>
          </a:p>
        </p:txBody>
      </p:sp>
      <p:sp>
        <p:nvSpPr>
          <p:cNvPr id="7" name="TextBox 6">
            <a:extLst>
              <a:ext uri="{FF2B5EF4-FFF2-40B4-BE49-F238E27FC236}">
                <a16:creationId xmlns:a16="http://schemas.microsoft.com/office/drawing/2014/main" id="{9AF7B525-3657-4308-B862-BD68DEED90DD}"/>
              </a:ext>
            </a:extLst>
          </p:cNvPr>
          <p:cNvSpPr txBox="1"/>
          <p:nvPr/>
        </p:nvSpPr>
        <p:spPr>
          <a:xfrm>
            <a:off x="2627809" y="815874"/>
            <a:ext cx="6245795" cy="37702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giải</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tiến</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hóa</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(evolutionary algorithm - EA)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là</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một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toán</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tối</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ưu</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hóa</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heuristic .</a:t>
            </a:r>
          </a:p>
          <a:p>
            <a:pPr marL="285750" indent="-285750">
              <a:lnSpc>
                <a:spcPct val="150000"/>
              </a:lnSpc>
              <a:buFont typeface="Arial" panose="020B0604020202020204" pitchFamily="34" charset="0"/>
              <a:buChar char="•"/>
            </a:pPr>
            <a:r>
              <a:rPr lang="en-US" sz="1800" spc="-5" dirty="0" err="1">
                <a:solidFill>
                  <a:srgbClr val="1B1B1B"/>
                </a:solidFill>
                <a:latin typeface="Josefin Sans" panose="020B0604020202020204" charset="0"/>
                <a:ea typeface="Calibri" panose="020F0502020204030204" pitchFamily="34" charset="0"/>
                <a:cs typeface="Times New Roman" panose="02020603050405020304" pitchFamily="18" charset="0"/>
              </a:rPr>
              <a:t>S</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ử</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dụng</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các</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kỹ</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thuật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bắt</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nguồn</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từ</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các</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cơ</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chế</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tiến</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hóa</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hữu</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a:t>
            </a:r>
            <a:r>
              <a:rPr lang="en-US" sz="1800" spc="-5" dirty="0" err="1">
                <a:solidFill>
                  <a:srgbClr val="1B1B1B"/>
                </a:solidFill>
                <a:effectLst/>
                <a:latin typeface="Josefin Sans" panose="020B0604020202020204" charset="0"/>
                <a:ea typeface="Calibri" panose="020F0502020204030204" pitchFamily="34" charset="0"/>
                <a:cs typeface="Times New Roman" panose="02020603050405020304" pitchFamily="18" charset="0"/>
              </a:rPr>
              <a:t>cơ</a:t>
            </a:r>
            <a:r>
              <a:rPr lang="en-US" sz="1800" spc="-5" dirty="0">
                <a:solidFill>
                  <a:srgbClr val="1B1B1B"/>
                </a:solidFill>
                <a:effectLst/>
                <a:latin typeface="Josefin Sans" panose="020B0604020202020204" charset="0"/>
                <a:ea typeface="Calibri" panose="020F0502020204030204" pitchFamily="34" charset="0"/>
                <a:cs typeface="Times New Roman" panose="02020603050405020304" pitchFamily="18" charset="0"/>
              </a:rPr>
              <a:t> (organic </a:t>
            </a:r>
            <a:r>
              <a:rPr lang="en-US" sz="1800" spc="-5">
                <a:solidFill>
                  <a:srgbClr val="1B1B1B"/>
                </a:solidFill>
                <a:effectLst/>
                <a:latin typeface="Josefin Sans" panose="020B0604020202020204" charset="0"/>
                <a:ea typeface="Calibri" panose="020F0502020204030204" pitchFamily="34" charset="0"/>
                <a:cs typeface="Times New Roman" panose="02020603050405020304" pitchFamily="18" charset="0"/>
              </a:rPr>
              <a:t>evolution):</a:t>
            </a:r>
          </a:p>
          <a:p>
            <a:pPr marL="860425" lvl="4" indent="-285750">
              <a:lnSpc>
                <a:spcPct val="150000"/>
              </a:lnSpc>
              <a:buFont typeface="Wingdings" panose="05000000000000000000" pitchFamily="2" charset="2"/>
              <a:buChar char="ü"/>
            </a:pPr>
            <a:r>
              <a:rPr lang="en-US" sz="1800" spc="-5">
                <a:solidFill>
                  <a:srgbClr val="1B1B1B"/>
                </a:solidFill>
                <a:latin typeface="Josefin Sans" panose="020B0604020202020204" charset="0"/>
                <a:ea typeface="Calibri" panose="020F0502020204030204" pitchFamily="34" charset="0"/>
                <a:cs typeface="Times New Roman" panose="02020603050405020304" pitchFamily="18" charset="0"/>
              </a:rPr>
              <a:t>Biến dị.</a:t>
            </a:r>
          </a:p>
          <a:p>
            <a:pPr marL="860425" lvl="4" indent="-285750">
              <a:lnSpc>
                <a:spcPct val="150000"/>
              </a:lnSpc>
              <a:buFont typeface="Wingdings" panose="05000000000000000000" pitchFamily="2" charset="2"/>
              <a:buChar char="ü"/>
            </a:pPr>
            <a:r>
              <a:rPr lang="en-US" sz="1800" spc="-5">
                <a:solidFill>
                  <a:srgbClr val="1B1B1B"/>
                </a:solidFill>
                <a:effectLst/>
                <a:latin typeface="Josefin Sans" panose="020B0604020202020204" charset="0"/>
                <a:ea typeface="Calibri" panose="020F0502020204030204" pitchFamily="34" charset="0"/>
                <a:cs typeface="Times New Roman" panose="02020603050405020304" pitchFamily="18" charset="0"/>
              </a:rPr>
              <a:t>Tái tổ hợp.</a:t>
            </a:r>
          </a:p>
          <a:p>
            <a:pPr marL="860425" lvl="4" indent="-285750">
              <a:lnSpc>
                <a:spcPct val="150000"/>
              </a:lnSpc>
              <a:buFont typeface="Wingdings" panose="05000000000000000000" pitchFamily="2" charset="2"/>
              <a:buChar char="ü"/>
            </a:pPr>
            <a:r>
              <a:rPr lang="en-US" sz="1800" spc="-5">
                <a:solidFill>
                  <a:srgbClr val="1B1B1B"/>
                </a:solidFill>
                <a:latin typeface="Josefin Sans" panose="020B0604020202020204" charset="0"/>
                <a:ea typeface="Calibri" panose="020F0502020204030204" pitchFamily="34" charset="0"/>
                <a:cs typeface="Times New Roman" panose="02020603050405020304" pitchFamily="18" charset="0"/>
              </a:rPr>
              <a:t>Chọn lọc tự nhiên.</a:t>
            </a:r>
            <a:endParaRPr lang="en-US" sz="1800" spc="-5">
              <a:solidFill>
                <a:srgbClr val="1B1B1B"/>
              </a:solidFill>
              <a:effectLst/>
              <a:latin typeface="Josefin Sans" panose="020B0604020202020204" charset="0"/>
              <a:ea typeface="Calibri" panose="020F0502020204030204" pitchFamily="34" charset="0"/>
              <a:cs typeface="Times New Roman" panose="02020603050405020304" pitchFamily="18" charset="0"/>
            </a:endParaRPr>
          </a:p>
          <a:p>
            <a:r>
              <a:rPr lang="en-US" sz="1800" spc="-5">
                <a:solidFill>
                  <a:srgbClr val="FF0000"/>
                </a:solidFill>
                <a:latin typeface="Josefin Sans" panose="020B0604020202020204" charset="0"/>
                <a:ea typeface="Calibri" panose="020F0502020204030204" pitchFamily="34" charset="0"/>
                <a:cs typeface="Times New Roman" panose="02020603050405020304" pitchFamily="18" charset="0"/>
                <a:sym typeface="Wingdings" panose="05000000000000000000" pitchFamily="2" charset="2"/>
              </a:rPr>
              <a:t> T</a:t>
            </a:r>
            <a:r>
              <a:rPr lang="en-US" sz="1800" spc="-5">
                <a:solidFill>
                  <a:srgbClr val="FF0000"/>
                </a:solidFill>
                <a:effectLst/>
                <a:latin typeface="Josefin Sans" panose="020B0604020202020204" charset="0"/>
                <a:ea typeface="Calibri" panose="020F0502020204030204" pitchFamily="34" charset="0"/>
                <a:cs typeface="Times New Roman" panose="02020603050405020304" pitchFamily="18" charset="0"/>
              </a:rPr>
              <a:t>ìm một cấu hình tối ưu cho một hệ thống với các ràng buộc cụ thể.</a:t>
            </a:r>
            <a:endParaRPr lang="en-US" sz="1800">
              <a:solidFill>
                <a:srgbClr val="FF0000"/>
              </a:solidFill>
              <a:effectLst/>
              <a:latin typeface="Josefin Sans" panose="020B0604020202020204" charset="0"/>
              <a:ea typeface="Calibri" panose="020F0502020204030204" pitchFamily="34" charset="0"/>
              <a:cs typeface="Times New Roman" panose="02020603050405020304" pitchFamily="18" charset="0"/>
            </a:endParaRPr>
          </a:p>
          <a:p>
            <a:endParaRPr lang="en-US" dirty="0">
              <a:latin typeface="Josefin Sans" panose="020B0604020202020204" charset="0"/>
            </a:endParaRPr>
          </a:p>
        </p:txBody>
      </p:sp>
    </p:spTree>
    <p:extLst>
      <p:ext uri="{BB962C8B-B14F-4D97-AF65-F5344CB8AC3E}">
        <p14:creationId xmlns:p14="http://schemas.microsoft.com/office/powerpoint/2010/main" val="14078274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51"/>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Mutation - Đột biến</a:t>
            </a:r>
            <a:endParaRPr lang="vi-VN" sz="3200" b="1" i="1">
              <a:solidFill>
                <a:schemeClr val="accent1"/>
              </a:solidFill>
            </a:endParaRPr>
          </a:p>
        </p:txBody>
      </p:sp>
      <p:sp>
        <p:nvSpPr>
          <p:cNvPr id="3" name="TextBox 2"/>
          <p:cNvSpPr txBox="1"/>
          <p:nvPr/>
        </p:nvSpPr>
        <p:spPr>
          <a:xfrm>
            <a:off x="832624" y="1071389"/>
            <a:ext cx="3700583" cy="2554545"/>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Josefin Sans" panose="020B0604020202020204" charset="0"/>
              </a:rPr>
              <a:t>Các cá thể đột biến có thể sẽ có khả năng thích nghi tốt hơn (1 -&gt; 2), hoặc cũng có thể ngược lại (4 -&gt; 3). </a:t>
            </a:r>
          </a:p>
          <a:p>
            <a:pPr marL="342900" indent="-342900">
              <a:buFont typeface="Arial" panose="020B0604020202020204" pitchFamily="34" charset="0"/>
              <a:buChar char="•"/>
            </a:pPr>
            <a:endParaRPr lang="en-US" sz="2000">
              <a:latin typeface="Josefin Sans" panose="020B0604020202020204" charset="0"/>
            </a:endParaRPr>
          </a:p>
          <a:p>
            <a:pPr marL="342900" indent="-342900">
              <a:buFont typeface="Arial" panose="020B0604020202020204" pitchFamily="34" charset="0"/>
              <a:buChar char="•"/>
            </a:pPr>
            <a:r>
              <a:rPr lang="en-US" sz="2000">
                <a:latin typeface="Josefin Sans" panose="020B0604020202020204" charset="0"/>
              </a:rPr>
              <a:t>Quá trình này sẽ lặp lại cho đến khi tìm được đáp án phù hợp.</a:t>
            </a:r>
            <a:endParaRPr lang="vi-VN" sz="2000">
              <a:latin typeface="Josefin Sans" panose="020B0604020202020204" charset="0"/>
            </a:endParaRPr>
          </a:p>
        </p:txBody>
      </p:sp>
      <p:pic>
        <p:nvPicPr>
          <p:cNvPr id="8" name="Image10"/>
          <p:cNvPicPr/>
          <p:nvPr/>
        </p:nvPicPr>
        <p:blipFill>
          <a:blip r:embed="rId3"/>
          <a:stretch>
            <a:fillRect/>
          </a:stretch>
        </p:blipFill>
        <p:spPr bwMode="auto">
          <a:xfrm>
            <a:off x="4585564" y="751186"/>
            <a:ext cx="4373379" cy="3935186"/>
          </a:xfrm>
          <a:prstGeom prst="rect">
            <a:avLst/>
          </a:prstGeom>
        </p:spPr>
      </p:pic>
      <p:grpSp>
        <p:nvGrpSpPr>
          <p:cNvPr id="126" name="Google Shape;1339;p37"/>
          <p:cNvGrpSpPr/>
          <p:nvPr/>
        </p:nvGrpSpPr>
        <p:grpSpPr>
          <a:xfrm>
            <a:off x="115786" y="3570514"/>
            <a:ext cx="1201385" cy="1564166"/>
            <a:chOff x="1418399" y="1248430"/>
            <a:chExt cx="1510405" cy="3426812"/>
          </a:xfrm>
        </p:grpSpPr>
        <p:sp>
          <p:nvSpPr>
            <p:cNvPr id="127"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91546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7" name="TextBox 6"/>
          <p:cNvSpPr txBox="1"/>
          <p:nvPr/>
        </p:nvSpPr>
        <p:spPr>
          <a:xfrm>
            <a:off x="0" y="122958"/>
            <a:ext cx="9144000" cy="584775"/>
          </a:xfrm>
          <a:prstGeom prst="rect">
            <a:avLst/>
          </a:prstGeom>
          <a:noFill/>
        </p:spPr>
        <p:txBody>
          <a:bodyPr wrap="square" rtlCol="0">
            <a:spAutoFit/>
          </a:bodyPr>
          <a:lstStyle/>
          <a:p>
            <a:pPr algn="ctr"/>
            <a:r>
              <a:rPr lang="en-US" sz="3200" b="1" i="1">
                <a:solidFill>
                  <a:schemeClr val="accent1"/>
                </a:solidFill>
                <a:latin typeface="Lilita One" panose="020B0604020202020204" charset="0"/>
              </a:rPr>
              <a:t>Nhận xét</a:t>
            </a:r>
            <a:endParaRPr lang="vi-VN" sz="3200" b="1" i="1">
              <a:solidFill>
                <a:schemeClr val="accent1"/>
              </a:solidFill>
            </a:endParaRPr>
          </a:p>
        </p:txBody>
      </p:sp>
      <p:sp>
        <p:nvSpPr>
          <p:cNvPr id="2" name="TextBox 1"/>
          <p:cNvSpPr txBox="1"/>
          <p:nvPr/>
        </p:nvSpPr>
        <p:spPr>
          <a:xfrm>
            <a:off x="1759343" y="732585"/>
            <a:ext cx="6215249" cy="3170099"/>
          </a:xfrm>
          <a:prstGeom prst="rect">
            <a:avLst/>
          </a:prstGeom>
          <a:noFill/>
        </p:spPr>
        <p:txBody>
          <a:bodyPr wrap="square" rtlCol="0">
            <a:spAutoFit/>
          </a:bodyPr>
          <a:lstStyle/>
          <a:p>
            <a:r>
              <a:rPr lang="en-US" sz="2000" b="1" i="1" u="sng">
                <a:latin typeface="Josefin Sans" panose="020B0604020202020204" charset="0"/>
              </a:rPr>
              <a:t>Nhận xét:</a:t>
            </a:r>
            <a:endParaRPr lang="en-US" sz="2000" u="sng">
              <a:latin typeface="Josefin Sans" panose="020B0604020202020204" charset="0"/>
            </a:endParaRPr>
          </a:p>
          <a:p>
            <a:pPr marL="285750" lvl="0" indent="-285750">
              <a:buFont typeface="Arial" pitchFamily="34" charset="0"/>
              <a:buChar char="•"/>
            </a:pPr>
            <a:r>
              <a:rPr lang="en-US" sz="1800">
                <a:latin typeface="Josefin Sans" panose="020B0604020202020204" charset="0"/>
              </a:rPr>
              <a:t>Trong bài toán </a:t>
            </a:r>
            <a:r>
              <a:rPr lang="en-US" sz="1800" b="1">
                <a:latin typeface="Josefin Sans" panose="020B0604020202020204" charset="0"/>
              </a:rPr>
              <a:t>Tìm mật khẩu</a:t>
            </a:r>
            <a:r>
              <a:rPr lang="en-US" sz="1800">
                <a:latin typeface="Josefin Sans" panose="020B0604020202020204" charset="0"/>
              </a:rPr>
              <a:t> thì chuỗi kí tự đại diện cho các </a:t>
            </a:r>
            <a:r>
              <a:rPr lang="en-US" sz="1800" b="1">
                <a:latin typeface="Josefin Sans" panose="020B0604020202020204" charset="0"/>
              </a:rPr>
              <a:t>Nhiễm sắc thể</a:t>
            </a:r>
            <a:r>
              <a:rPr lang="en-US" sz="1800">
                <a:latin typeface="Josefin Sans" panose="020B0604020202020204" charset="0"/>
              </a:rPr>
              <a:t> hay </a:t>
            </a:r>
            <a:r>
              <a:rPr lang="en-US" sz="1800" b="1">
                <a:latin typeface="Josefin Sans" panose="020B0604020202020204" charset="0"/>
              </a:rPr>
              <a:t>Chuỗi ADN</a:t>
            </a:r>
            <a:r>
              <a:rPr lang="en-US" sz="1800">
                <a:latin typeface="Josefin Sans" panose="020B0604020202020204" charset="0"/>
              </a:rPr>
              <a:t>.</a:t>
            </a:r>
          </a:p>
          <a:p>
            <a:pPr marL="285750" lvl="0" indent="-285750">
              <a:buFont typeface="Arial" pitchFamily="34" charset="0"/>
              <a:buChar char="•"/>
            </a:pPr>
            <a:endParaRPr lang="vi-VN" sz="1800">
              <a:latin typeface="Josefin Sans" panose="020B0604020202020204" charset="0"/>
            </a:endParaRPr>
          </a:p>
          <a:p>
            <a:pPr marL="285750" lvl="0" indent="-285750">
              <a:buFont typeface="Arial" pitchFamily="34" charset="0"/>
              <a:buChar char="•"/>
            </a:pPr>
            <a:r>
              <a:rPr lang="en-US" sz="1800">
                <a:latin typeface="Josefin Sans" panose="020B0604020202020204" charset="0"/>
              </a:rPr>
              <a:t>Việc số hóa những đặc tính của bài toán thành các bits, bytes để có thể sử dụng trong khâu </a:t>
            </a:r>
            <a:r>
              <a:rPr lang="en-US" sz="1800" b="1">
                <a:latin typeface="Josefin Sans" panose="020B0604020202020204" charset="0"/>
              </a:rPr>
              <a:t>Crossover</a:t>
            </a:r>
            <a:r>
              <a:rPr lang="en-US" sz="1800">
                <a:latin typeface="Josefin Sans" panose="020B0604020202020204" charset="0"/>
              </a:rPr>
              <a:t>, </a:t>
            </a:r>
            <a:r>
              <a:rPr lang="en-US" sz="1800" b="1">
                <a:latin typeface="Josefin Sans" panose="020B0604020202020204" charset="0"/>
              </a:rPr>
              <a:t>Mutation</a:t>
            </a:r>
            <a:r>
              <a:rPr lang="en-US" sz="1800">
                <a:latin typeface="Josefin Sans" panose="020B0604020202020204" charset="0"/>
              </a:rPr>
              <a:t> cũng gặp nhiều khó khăn trong những bài toán khác nhau. </a:t>
            </a:r>
          </a:p>
          <a:p>
            <a:pPr marL="285750" lvl="0" indent="-285750">
              <a:buFont typeface="Arial" pitchFamily="34" charset="0"/>
              <a:buChar char="•"/>
            </a:pPr>
            <a:endParaRPr lang="vi-VN" sz="1800">
              <a:latin typeface="Josefin Sans" panose="020B0604020202020204" charset="0"/>
            </a:endParaRPr>
          </a:p>
          <a:p>
            <a:pPr marL="285750" lvl="0" indent="-285750">
              <a:buFont typeface="Arial" pitchFamily="34" charset="0"/>
              <a:buChar char="•"/>
            </a:pPr>
            <a:r>
              <a:rPr lang="en-US" sz="1800">
                <a:latin typeface="Josefin Sans" panose="020B0604020202020204" charset="0"/>
              </a:rPr>
              <a:t>Bởi với mỗi sự thay đổi bit sẽ phải tương ứng với việc tạo ra một cá thể với đặc tính khác nhau.</a:t>
            </a:r>
            <a:endParaRPr lang="vi-VN" sz="1800">
              <a:latin typeface="Josefin Sans" panose="020B0604020202020204" charset="0"/>
            </a:endParaRPr>
          </a:p>
        </p:txBody>
      </p:sp>
      <p:grpSp>
        <p:nvGrpSpPr>
          <p:cNvPr id="71" name="Google Shape;3542;p60"/>
          <p:cNvGrpSpPr/>
          <p:nvPr/>
        </p:nvGrpSpPr>
        <p:grpSpPr>
          <a:xfrm>
            <a:off x="-189432" y="2932030"/>
            <a:ext cx="2121878" cy="2211470"/>
            <a:chOff x="6822224" y="990087"/>
            <a:chExt cx="1472665" cy="1619967"/>
          </a:xfrm>
        </p:grpSpPr>
        <p:sp>
          <p:nvSpPr>
            <p:cNvPr id="72" name="Google Shape;3543;p60"/>
            <p:cNvSpPr/>
            <p:nvPr/>
          </p:nvSpPr>
          <p:spPr>
            <a:xfrm>
              <a:off x="7824684" y="2209461"/>
              <a:ext cx="26281" cy="388799"/>
            </a:xfrm>
            <a:custGeom>
              <a:avLst/>
              <a:gdLst/>
              <a:ahLst/>
              <a:cxnLst/>
              <a:rect l="l" t="t" r="r" b="b"/>
              <a:pathLst>
                <a:path w="820" h="12131" extrusionOk="0">
                  <a:moveTo>
                    <a:pt x="819" y="0"/>
                  </a:moveTo>
                  <a:lnTo>
                    <a:pt x="34" y="33"/>
                  </a:lnTo>
                  <a:lnTo>
                    <a:pt x="1" y="12130"/>
                  </a:lnTo>
                  <a:lnTo>
                    <a:pt x="535" y="12130"/>
                  </a:lnTo>
                  <a:lnTo>
                    <a:pt x="8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544;p60"/>
            <p:cNvSpPr/>
            <p:nvPr/>
          </p:nvSpPr>
          <p:spPr>
            <a:xfrm>
              <a:off x="7913046" y="2205166"/>
              <a:ext cx="102304" cy="393093"/>
            </a:xfrm>
            <a:custGeom>
              <a:avLst/>
              <a:gdLst/>
              <a:ahLst/>
              <a:cxnLst/>
              <a:rect l="l" t="t" r="r" b="b"/>
              <a:pathLst>
                <a:path w="3192" h="12265" extrusionOk="0">
                  <a:moveTo>
                    <a:pt x="1" y="0"/>
                  </a:moveTo>
                  <a:lnTo>
                    <a:pt x="2607" y="12264"/>
                  </a:lnTo>
                  <a:lnTo>
                    <a:pt x="3192" y="12264"/>
                  </a:lnTo>
                  <a:lnTo>
                    <a:pt x="10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545;p60"/>
            <p:cNvSpPr/>
            <p:nvPr/>
          </p:nvSpPr>
          <p:spPr>
            <a:xfrm>
              <a:off x="7645300" y="2207827"/>
              <a:ext cx="111406" cy="390433"/>
            </a:xfrm>
            <a:custGeom>
              <a:avLst/>
              <a:gdLst/>
              <a:ahLst/>
              <a:cxnLst/>
              <a:rect l="l" t="t" r="r" b="b"/>
              <a:pathLst>
                <a:path w="3476" h="12182" extrusionOk="0">
                  <a:moveTo>
                    <a:pt x="2607" y="1"/>
                  </a:moveTo>
                  <a:lnTo>
                    <a:pt x="0" y="12181"/>
                  </a:lnTo>
                  <a:lnTo>
                    <a:pt x="602" y="12181"/>
                  </a:lnTo>
                  <a:lnTo>
                    <a:pt x="3476" y="51"/>
                  </a:lnTo>
                  <a:lnTo>
                    <a:pt x="26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546;p60"/>
            <p:cNvSpPr/>
            <p:nvPr/>
          </p:nvSpPr>
          <p:spPr>
            <a:xfrm>
              <a:off x="7564598" y="1811977"/>
              <a:ext cx="532863" cy="414214"/>
            </a:xfrm>
            <a:custGeom>
              <a:avLst/>
              <a:gdLst/>
              <a:ahLst/>
              <a:cxnLst/>
              <a:rect l="l" t="t" r="r" b="b"/>
              <a:pathLst>
                <a:path w="16626" h="12924" extrusionOk="0">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547;p60"/>
            <p:cNvSpPr/>
            <p:nvPr/>
          </p:nvSpPr>
          <p:spPr>
            <a:xfrm>
              <a:off x="7583187" y="1812105"/>
              <a:ext cx="508217" cy="414535"/>
            </a:xfrm>
            <a:custGeom>
              <a:avLst/>
              <a:gdLst/>
              <a:ahLst/>
              <a:cxnLst/>
              <a:rect l="l" t="t" r="r" b="b"/>
              <a:pathLst>
                <a:path w="15857" h="12934" extrusionOk="0">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548;p60"/>
            <p:cNvSpPr/>
            <p:nvPr/>
          </p:nvSpPr>
          <p:spPr>
            <a:xfrm>
              <a:off x="7941955" y="1957228"/>
              <a:ext cx="19871" cy="16826"/>
            </a:xfrm>
            <a:custGeom>
              <a:avLst/>
              <a:gdLst/>
              <a:ahLst/>
              <a:cxnLst/>
              <a:rect l="l" t="t" r="r" b="b"/>
              <a:pathLst>
                <a:path w="620" h="525" extrusionOk="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549;p60"/>
            <p:cNvSpPr/>
            <p:nvPr/>
          </p:nvSpPr>
          <p:spPr>
            <a:xfrm>
              <a:off x="7943045" y="1920819"/>
              <a:ext cx="24646" cy="98554"/>
            </a:xfrm>
            <a:custGeom>
              <a:avLst/>
              <a:gdLst/>
              <a:ahLst/>
              <a:cxnLst/>
              <a:rect l="l" t="t" r="r" b="b"/>
              <a:pathLst>
                <a:path w="769" h="3075" extrusionOk="0">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550;p60"/>
            <p:cNvSpPr/>
            <p:nvPr/>
          </p:nvSpPr>
          <p:spPr>
            <a:xfrm>
              <a:off x="7923751" y="1954023"/>
              <a:ext cx="31088" cy="24102"/>
            </a:xfrm>
            <a:custGeom>
              <a:avLst/>
              <a:gdLst/>
              <a:ahLst/>
              <a:cxnLst/>
              <a:rect l="l" t="t" r="r" b="b"/>
              <a:pathLst>
                <a:path w="970" h="752" extrusionOk="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551;p60"/>
            <p:cNvSpPr/>
            <p:nvPr/>
          </p:nvSpPr>
          <p:spPr>
            <a:xfrm>
              <a:off x="8148133" y="2031648"/>
              <a:ext cx="38043" cy="569817"/>
            </a:xfrm>
            <a:custGeom>
              <a:avLst/>
              <a:gdLst/>
              <a:ahLst/>
              <a:cxnLst/>
              <a:rect l="l" t="t" r="r" b="b"/>
              <a:pathLst>
                <a:path w="1187" h="17779" extrusionOk="0">
                  <a:moveTo>
                    <a:pt x="452" y="1"/>
                  </a:moveTo>
                  <a:lnTo>
                    <a:pt x="1" y="18"/>
                  </a:lnTo>
                  <a:lnTo>
                    <a:pt x="719" y="17779"/>
                  </a:lnTo>
                  <a:lnTo>
                    <a:pt x="1187" y="17779"/>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552;p60"/>
            <p:cNvSpPr/>
            <p:nvPr/>
          </p:nvSpPr>
          <p:spPr>
            <a:xfrm>
              <a:off x="7344351" y="2032193"/>
              <a:ext cx="42851" cy="570875"/>
            </a:xfrm>
            <a:custGeom>
              <a:avLst/>
              <a:gdLst/>
              <a:ahLst/>
              <a:cxnLst/>
              <a:rect l="l" t="t" r="r" b="b"/>
              <a:pathLst>
                <a:path w="1337" h="17812" extrusionOk="0">
                  <a:moveTo>
                    <a:pt x="869" y="1"/>
                  </a:moveTo>
                  <a:lnTo>
                    <a:pt x="0" y="17795"/>
                  </a:lnTo>
                  <a:lnTo>
                    <a:pt x="451" y="17812"/>
                  </a:lnTo>
                  <a:lnTo>
                    <a:pt x="1337" y="34"/>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553;p60"/>
            <p:cNvSpPr/>
            <p:nvPr/>
          </p:nvSpPr>
          <p:spPr>
            <a:xfrm>
              <a:off x="7482486" y="2039692"/>
              <a:ext cx="42338" cy="567125"/>
            </a:xfrm>
            <a:custGeom>
              <a:avLst/>
              <a:gdLst/>
              <a:ahLst/>
              <a:cxnLst/>
              <a:rect l="l" t="t" r="r" b="b"/>
              <a:pathLst>
                <a:path w="1321" h="17695" extrusionOk="0">
                  <a:moveTo>
                    <a:pt x="853" y="0"/>
                  </a:moveTo>
                  <a:lnTo>
                    <a:pt x="1" y="17661"/>
                  </a:lnTo>
                  <a:lnTo>
                    <a:pt x="469" y="17695"/>
                  </a:lnTo>
                  <a:lnTo>
                    <a:pt x="1321" y="34"/>
                  </a:lnTo>
                  <a:lnTo>
                    <a:pt x="8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554;p60"/>
            <p:cNvSpPr/>
            <p:nvPr/>
          </p:nvSpPr>
          <p:spPr>
            <a:xfrm>
              <a:off x="8240789" y="2032193"/>
              <a:ext cx="38588" cy="569272"/>
            </a:xfrm>
            <a:custGeom>
              <a:avLst/>
              <a:gdLst/>
              <a:ahLst/>
              <a:cxnLst/>
              <a:rect l="l" t="t" r="r" b="b"/>
              <a:pathLst>
                <a:path w="1204" h="17762" extrusionOk="0">
                  <a:moveTo>
                    <a:pt x="468" y="1"/>
                  </a:moveTo>
                  <a:lnTo>
                    <a:pt x="0" y="17"/>
                  </a:lnTo>
                  <a:lnTo>
                    <a:pt x="735" y="17762"/>
                  </a:lnTo>
                  <a:lnTo>
                    <a:pt x="1203" y="17762"/>
                  </a:lnTo>
                  <a:lnTo>
                    <a:pt x="4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555;p60"/>
            <p:cNvSpPr/>
            <p:nvPr/>
          </p:nvSpPr>
          <p:spPr>
            <a:xfrm>
              <a:off x="7318647" y="2025238"/>
              <a:ext cx="976243" cy="29486"/>
            </a:xfrm>
            <a:custGeom>
              <a:avLst/>
              <a:gdLst/>
              <a:ahLst/>
              <a:cxnLst/>
              <a:rect l="l" t="t" r="r" b="b"/>
              <a:pathLst>
                <a:path w="30460" h="920" extrusionOk="0">
                  <a:moveTo>
                    <a:pt x="0" y="0"/>
                  </a:moveTo>
                  <a:lnTo>
                    <a:pt x="0" y="919"/>
                  </a:lnTo>
                  <a:lnTo>
                    <a:pt x="30460" y="919"/>
                  </a:lnTo>
                  <a:lnTo>
                    <a:pt x="3046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556;p60"/>
            <p:cNvSpPr/>
            <p:nvPr/>
          </p:nvSpPr>
          <p:spPr>
            <a:xfrm>
              <a:off x="7394124" y="1837809"/>
              <a:ext cx="385626" cy="184255"/>
            </a:xfrm>
            <a:custGeom>
              <a:avLst/>
              <a:gdLst/>
              <a:ahLst/>
              <a:cxnLst/>
              <a:rect l="l" t="t" r="r" b="b"/>
              <a:pathLst>
                <a:path w="12032" h="5749" extrusionOk="0">
                  <a:moveTo>
                    <a:pt x="1" y="0"/>
                  </a:moveTo>
                  <a:lnTo>
                    <a:pt x="2173" y="5748"/>
                  </a:lnTo>
                  <a:lnTo>
                    <a:pt x="12031" y="5748"/>
                  </a:lnTo>
                  <a:lnTo>
                    <a:pt x="11948" y="5447"/>
                  </a:lnTo>
                  <a:lnTo>
                    <a:pt x="7971" y="5347"/>
                  </a:lnTo>
                  <a:lnTo>
                    <a:pt x="61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557;p60"/>
            <p:cNvSpPr/>
            <p:nvPr/>
          </p:nvSpPr>
          <p:spPr>
            <a:xfrm>
              <a:off x="7507678" y="1919024"/>
              <a:ext cx="28941" cy="27659"/>
            </a:xfrm>
            <a:custGeom>
              <a:avLst/>
              <a:gdLst/>
              <a:ahLst/>
              <a:cxnLst/>
              <a:rect l="l" t="t" r="r" b="b"/>
              <a:pathLst>
                <a:path w="903" h="863" extrusionOk="0">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558;p60"/>
            <p:cNvSpPr/>
            <p:nvPr/>
          </p:nvSpPr>
          <p:spPr>
            <a:xfrm>
              <a:off x="7838081" y="1141106"/>
              <a:ext cx="111406" cy="153199"/>
            </a:xfrm>
            <a:custGeom>
              <a:avLst/>
              <a:gdLst/>
              <a:ahLst/>
              <a:cxnLst/>
              <a:rect l="l" t="t" r="r" b="b"/>
              <a:pathLst>
                <a:path w="3476" h="4780" extrusionOk="0">
                  <a:moveTo>
                    <a:pt x="0" y="1"/>
                  </a:moveTo>
                  <a:lnTo>
                    <a:pt x="0" y="4779"/>
                  </a:lnTo>
                  <a:lnTo>
                    <a:pt x="3476" y="4779"/>
                  </a:lnTo>
                  <a:lnTo>
                    <a:pt x="347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559;p60"/>
            <p:cNvSpPr/>
            <p:nvPr/>
          </p:nvSpPr>
          <p:spPr>
            <a:xfrm>
              <a:off x="7896444" y="1178060"/>
              <a:ext cx="35928" cy="1090"/>
            </a:xfrm>
            <a:custGeom>
              <a:avLst/>
              <a:gdLst/>
              <a:ahLst/>
              <a:cxnLst/>
              <a:rect l="l" t="t" r="r" b="b"/>
              <a:pathLst>
                <a:path w="1121" h="34" extrusionOk="0">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560;p60"/>
            <p:cNvSpPr/>
            <p:nvPr/>
          </p:nvSpPr>
          <p:spPr>
            <a:xfrm>
              <a:off x="7896444"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561;p60"/>
            <p:cNvSpPr/>
            <p:nvPr/>
          </p:nvSpPr>
          <p:spPr>
            <a:xfrm>
              <a:off x="7853593"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562;p60"/>
            <p:cNvSpPr/>
            <p:nvPr/>
          </p:nvSpPr>
          <p:spPr>
            <a:xfrm>
              <a:off x="7853593" y="1212450"/>
              <a:ext cx="27371" cy="865"/>
            </a:xfrm>
            <a:custGeom>
              <a:avLst/>
              <a:gdLst/>
              <a:ahLst/>
              <a:cxnLst/>
              <a:rect l="l" t="t" r="r" b="b"/>
              <a:pathLst>
                <a:path w="854" h="27" extrusionOk="0">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563;p60"/>
            <p:cNvSpPr/>
            <p:nvPr/>
          </p:nvSpPr>
          <p:spPr>
            <a:xfrm>
              <a:off x="7853593"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64;p60"/>
            <p:cNvSpPr/>
            <p:nvPr/>
          </p:nvSpPr>
          <p:spPr>
            <a:xfrm>
              <a:off x="7853593" y="1236039"/>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65;p60"/>
            <p:cNvSpPr/>
            <p:nvPr/>
          </p:nvSpPr>
          <p:spPr>
            <a:xfrm>
              <a:off x="7853593"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66;p60"/>
            <p:cNvSpPr/>
            <p:nvPr/>
          </p:nvSpPr>
          <p:spPr>
            <a:xfrm>
              <a:off x="7853593" y="1257993"/>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67;p60"/>
            <p:cNvSpPr/>
            <p:nvPr/>
          </p:nvSpPr>
          <p:spPr>
            <a:xfrm>
              <a:off x="7896444" y="1213411"/>
              <a:ext cx="40736" cy="545"/>
            </a:xfrm>
            <a:custGeom>
              <a:avLst/>
              <a:gdLst/>
              <a:ahLst/>
              <a:cxnLst/>
              <a:rect l="l" t="t" r="r" b="b"/>
              <a:pathLst>
                <a:path w="1271" h="17" extrusionOk="0">
                  <a:moveTo>
                    <a:pt x="1" y="0"/>
                  </a:moveTo>
                  <a:cubicBezTo>
                    <a:pt x="1" y="17"/>
                    <a:pt x="285" y="17"/>
                    <a:pt x="636" y="17"/>
                  </a:cubicBezTo>
                  <a:cubicBezTo>
                    <a:pt x="986" y="17"/>
                    <a:pt x="1270" y="17"/>
                    <a:pt x="12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68;p60"/>
            <p:cNvSpPr/>
            <p:nvPr/>
          </p:nvSpPr>
          <p:spPr>
            <a:xfrm>
              <a:off x="7896444"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69;p60"/>
            <p:cNvSpPr/>
            <p:nvPr/>
          </p:nvSpPr>
          <p:spPr>
            <a:xfrm>
              <a:off x="7896444" y="1242865"/>
              <a:ext cx="40736" cy="1090"/>
            </a:xfrm>
            <a:custGeom>
              <a:avLst/>
              <a:gdLst/>
              <a:ahLst/>
              <a:cxnLst/>
              <a:rect l="l" t="t" r="r" b="b"/>
              <a:pathLst>
                <a:path w="1271" h="34" extrusionOk="0">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70;p60"/>
            <p:cNvSpPr/>
            <p:nvPr/>
          </p:nvSpPr>
          <p:spPr>
            <a:xfrm>
              <a:off x="7896444" y="1257865"/>
              <a:ext cx="40736" cy="1090"/>
            </a:xfrm>
            <a:custGeom>
              <a:avLst/>
              <a:gdLst/>
              <a:ahLst/>
              <a:cxnLst/>
              <a:rect l="l" t="t" r="r" b="b"/>
              <a:pathLst>
                <a:path w="1271" h="34" extrusionOk="0">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71;p60"/>
            <p:cNvSpPr/>
            <p:nvPr/>
          </p:nvSpPr>
          <p:spPr>
            <a:xfrm>
              <a:off x="7894297" y="1273377"/>
              <a:ext cx="40736" cy="1090"/>
            </a:xfrm>
            <a:custGeom>
              <a:avLst/>
              <a:gdLst/>
              <a:ahLst/>
              <a:cxnLst/>
              <a:rect l="l" t="t" r="r" b="b"/>
              <a:pathLst>
                <a:path w="1271" h="34" extrusionOk="0">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72;p60"/>
            <p:cNvSpPr/>
            <p:nvPr/>
          </p:nvSpPr>
          <p:spPr>
            <a:xfrm>
              <a:off x="7854138" y="1164150"/>
              <a:ext cx="29486" cy="29999"/>
            </a:xfrm>
            <a:custGeom>
              <a:avLst/>
              <a:gdLst/>
              <a:ahLst/>
              <a:cxnLst/>
              <a:rect l="l" t="t" r="r" b="b"/>
              <a:pathLst>
                <a:path w="920" h="936" extrusionOk="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73;p60"/>
            <p:cNvSpPr/>
            <p:nvPr/>
          </p:nvSpPr>
          <p:spPr>
            <a:xfrm>
              <a:off x="7854683" y="1173253"/>
              <a:ext cx="28941" cy="13397"/>
            </a:xfrm>
            <a:custGeom>
              <a:avLst/>
              <a:gdLst/>
              <a:ahLst/>
              <a:cxnLst/>
              <a:rect l="l" t="t" r="r" b="b"/>
              <a:pathLst>
                <a:path w="903" h="418" extrusionOk="0">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74;p60"/>
            <p:cNvSpPr/>
            <p:nvPr/>
          </p:nvSpPr>
          <p:spPr>
            <a:xfrm>
              <a:off x="7863785" y="1167548"/>
              <a:ext cx="9134" cy="7692"/>
            </a:xfrm>
            <a:custGeom>
              <a:avLst/>
              <a:gdLst/>
              <a:ahLst/>
              <a:cxnLst/>
              <a:rect l="l" t="t" r="r" b="b"/>
              <a:pathLst>
                <a:path w="285" h="240" extrusionOk="0">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75;p60"/>
            <p:cNvSpPr/>
            <p:nvPr/>
          </p:nvSpPr>
          <p:spPr>
            <a:xfrm>
              <a:off x="6994653" y="1147548"/>
              <a:ext cx="111406" cy="153712"/>
            </a:xfrm>
            <a:custGeom>
              <a:avLst/>
              <a:gdLst/>
              <a:ahLst/>
              <a:cxnLst/>
              <a:rect l="l" t="t" r="r" b="b"/>
              <a:pathLst>
                <a:path w="3476" h="4796" extrusionOk="0">
                  <a:moveTo>
                    <a:pt x="0" y="0"/>
                  </a:moveTo>
                  <a:lnTo>
                    <a:pt x="0" y="4795"/>
                  </a:lnTo>
                  <a:lnTo>
                    <a:pt x="3476" y="4795"/>
                  </a:lnTo>
                  <a:lnTo>
                    <a:pt x="347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76;p60"/>
            <p:cNvSpPr/>
            <p:nvPr/>
          </p:nvSpPr>
          <p:spPr>
            <a:xfrm>
              <a:off x="7053016" y="1178060"/>
              <a:ext cx="35383" cy="1090"/>
            </a:xfrm>
            <a:custGeom>
              <a:avLst/>
              <a:gdLst/>
              <a:ahLst/>
              <a:cxnLst/>
              <a:rect l="l" t="t" r="r" b="b"/>
              <a:pathLst>
                <a:path w="1104" h="34" extrusionOk="0">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77;p60"/>
            <p:cNvSpPr/>
            <p:nvPr/>
          </p:nvSpPr>
          <p:spPr>
            <a:xfrm>
              <a:off x="7053016"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78;p60"/>
            <p:cNvSpPr/>
            <p:nvPr/>
          </p:nvSpPr>
          <p:spPr>
            <a:xfrm>
              <a:off x="7010165"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79;p60"/>
            <p:cNvSpPr/>
            <p:nvPr/>
          </p:nvSpPr>
          <p:spPr>
            <a:xfrm>
              <a:off x="7010165" y="1212450"/>
              <a:ext cx="26826" cy="865"/>
            </a:xfrm>
            <a:custGeom>
              <a:avLst/>
              <a:gdLst/>
              <a:ahLst/>
              <a:cxnLst/>
              <a:rect l="l" t="t" r="r" b="b"/>
              <a:pathLst>
                <a:path w="837" h="27" extrusionOk="0">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80;p60"/>
            <p:cNvSpPr/>
            <p:nvPr/>
          </p:nvSpPr>
          <p:spPr>
            <a:xfrm>
              <a:off x="7010165"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81;p60"/>
            <p:cNvSpPr/>
            <p:nvPr/>
          </p:nvSpPr>
          <p:spPr>
            <a:xfrm>
              <a:off x="7010165" y="1236039"/>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82;p60"/>
            <p:cNvSpPr/>
            <p:nvPr/>
          </p:nvSpPr>
          <p:spPr>
            <a:xfrm>
              <a:off x="7010165"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83;p60"/>
            <p:cNvSpPr/>
            <p:nvPr/>
          </p:nvSpPr>
          <p:spPr>
            <a:xfrm>
              <a:off x="7010165" y="1257993"/>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84;p60"/>
            <p:cNvSpPr/>
            <p:nvPr/>
          </p:nvSpPr>
          <p:spPr>
            <a:xfrm>
              <a:off x="7053016" y="1213411"/>
              <a:ext cx="40191" cy="545"/>
            </a:xfrm>
            <a:custGeom>
              <a:avLst/>
              <a:gdLst/>
              <a:ahLst/>
              <a:cxnLst/>
              <a:rect l="l" t="t" r="r" b="b"/>
              <a:pathLst>
                <a:path w="1254" h="17" extrusionOk="0">
                  <a:moveTo>
                    <a:pt x="1" y="0"/>
                  </a:moveTo>
                  <a:cubicBezTo>
                    <a:pt x="1" y="17"/>
                    <a:pt x="285" y="17"/>
                    <a:pt x="619" y="17"/>
                  </a:cubicBezTo>
                  <a:cubicBezTo>
                    <a:pt x="970" y="17"/>
                    <a:pt x="1254" y="17"/>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85;p60"/>
            <p:cNvSpPr/>
            <p:nvPr/>
          </p:nvSpPr>
          <p:spPr>
            <a:xfrm>
              <a:off x="7053016"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86;p60"/>
            <p:cNvSpPr/>
            <p:nvPr/>
          </p:nvSpPr>
          <p:spPr>
            <a:xfrm>
              <a:off x="7053016" y="1242865"/>
              <a:ext cx="40191" cy="1090"/>
            </a:xfrm>
            <a:custGeom>
              <a:avLst/>
              <a:gdLst/>
              <a:ahLst/>
              <a:cxnLst/>
              <a:rect l="l" t="t" r="r" b="b"/>
              <a:pathLst>
                <a:path w="1254" h="34" extrusionOk="0">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87;p60"/>
            <p:cNvSpPr/>
            <p:nvPr/>
          </p:nvSpPr>
          <p:spPr>
            <a:xfrm>
              <a:off x="7053016" y="1257865"/>
              <a:ext cx="40191" cy="1090"/>
            </a:xfrm>
            <a:custGeom>
              <a:avLst/>
              <a:gdLst/>
              <a:ahLst/>
              <a:cxnLst/>
              <a:rect l="l" t="t" r="r" b="b"/>
              <a:pathLst>
                <a:path w="1254" h="34" extrusionOk="0">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88;p60"/>
            <p:cNvSpPr/>
            <p:nvPr/>
          </p:nvSpPr>
          <p:spPr>
            <a:xfrm>
              <a:off x="7050869" y="1273377"/>
              <a:ext cx="40191" cy="1090"/>
            </a:xfrm>
            <a:custGeom>
              <a:avLst/>
              <a:gdLst/>
              <a:ahLst/>
              <a:cxnLst/>
              <a:rect l="l" t="t" r="r" b="b"/>
              <a:pathLst>
                <a:path w="1254" h="34" extrusionOk="0">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89;p60"/>
            <p:cNvSpPr/>
            <p:nvPr/>
          </p:nvSpPr>
          <p:spPr>
            <a:xfrm>
              <a:off x="7010165" y="1164150"/>
              <a:ext cx="30031" cy="29999"/>
            </a:xfrm>
            <a:custGeom>
              <a:avLst/>
              <a:gdLst/>
              <a:ahLst/>
              <a:cxnLst/>
              <a:rect l="l" t="t" r="r" b="b"/>
              <a:pathLst>
                <a:path w="937" h="936" extrusionOk="0">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90;p60"/>
            <p:cNvSpPr/>
            <p:nvPr/>
          </p:nvSpPr>
          <p:spPr>
            <a:xfrm>
              <a:off x="7010710" y="1173253"/>
              <a:ext cx="28941" cy="13397"/>
            </a:xfrm>
            <a:custGeom>
              <a:avLst/>
              <a:gdLst/>
              <a:ahLst/>
              <a:cxnLst/>
              <a:rect l="l" t="t" r="r" b="b"/>
              <a:pathLst>
                <a:path w="903" h="418" extrusionOk="0">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91;p60"/>
            <p:cNvSpPr/>
            <p:nvPr/>
          </p:nvSpPr>
          <p:spPr>
            <a:xfrm>
              <a:off x="7019812" y="1167548"/>
              <a:ext cx="8910" cy="7692"/>
            </a:xfrm>
            <a:custGeom>
              <a:avLst/>
              <a:gdLst/>
              <a:ahLst/>
              <a:cxnLst/>
              <a:rect l="l" t="t" r="r" b="b"/>
              <a:pathLst>
                <a:path w="278" h="240" extrusionOk="0">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92;p60"/>
            <p:cNvSpPr/>
            <p:nvPr/>
          </p:nvSpPr>
          <p:spPr>
            <a:xfrm>
              <a:off x="7364670"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93;p60"/>
            <p:cNvSpPr/>
            <p:nvPr/>
          </p:nvSpPr>
          <p:spPr>
            <a:xfrm>
              <a:off x="7364670"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94;p60"/>
            <p:cNvSpPr/>
            <p:nvPr/>
          </p:nvSpPr>
          <p:spPr>
            <a:xfrm>
              <a:off x="7594405"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95;p60"/>
            <p:cNvSpPr/>
            <p:nvPr/>
          </p:nvSpPr>
          <p:spPr>
            <a:xfrm>
              <a:off x="7364670" y="1318375"/>
              <a:ext cx="11282" cy="11250"/>
            </a:xfrm>
            <a:custGeom>
              <a:avLst/>
              <a:gdLst/>
              <a:ahLst/>
              <a:cxnLst/>
              <a:rect l="l" t="t" r="r" b="b"/>
              <a:pathLst>
                <a:path w="352" h="351" extrusionOk="0">
                  <a:moveTo>
                    <a:pt x="1" y="0"/>
                  </a:moveTo>
                  <a:lnTo>
                    <a:pt x="1" y="351"/>
                  </a:lnTo>
                  <a:lnTo>
                    <a:pt x="352" y="351"/>
                  </a:lnTo>
                  <a:lnTo>
                    <a:pt x="35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96;p60"/>
            <p:cNvSpPr/>
            <p:nvPr/>
          </p:nvSpPr>
          <p:spPr>
            <a:xfrm>
              <a:off x="7477134"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97;p60"/>
            <p:cNvSpPr/>
            <p:nvPr/>
          </p:nvSpPr>
          <p:spPr>
            <a:xfrm>
              <a:off x="7477134"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98;p60"/>
            <p:cNvSpPr/>
            <p:nvPr/>
          </p:nvSpPr>
          <p:spPr>
            <a:xfrm>
              <a:off x="7594405"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99;p60"/>
            <p:cNvSpPr/>
            <p:nvPr/>
          </p:nvSpPr>
          <p:spPr>
            <a:xfrm>
              <a:off x="7594405"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600;p60"/>
            <p:cNvSpPr/>
            <p:nvPr/>
          </p:nvSpPr>
          <p:spPr>
            <a:xfrm>
              <a:off x="7370055" y="992779"/>
              <a:ext cx="231882" cy="332583"/>
            </a:xfrm>
            <a:custGeom>
              <a:avLst/>
              <a:gdLst/>
              <a:ahLst/>
              <a:cxnLst/>
              <a:rect l="l" t="t" r="r" b="b"/>
              <a:pathLst>
                <a:path w="7235" h="10377" extrusionOk="0">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601;p60"/>
            <p:cNvSpPr/>
            <p:nvPr/>
          </p:nvSpPr>
          <p:spPr>
            <a:xfrm>
              <a:off x="7380215" y="1008836"/>
              <a:ext cx="211562" cy="304187"/>
            </a:xfrm>
            <a:custGeom>
              <a:avLst/>
              <a:gdLst/>
              <a:ahLst/>
              <a:cxnLst/>
              <a:rect l="l" t="t" r="r" b="b"/>
              <a:pathLst>
                <a:path w="6601" h="9491" extrusionOk="0">
                  <a:moveTo>
                    <a:pt x="1" y="1"/>
                  </a:moveTo>
                  <a:lnTo>
                    <a:pt x="1" y="9491"/>
                  </a:lnTo>
                  <a:lnTo>
                    <a:pt x="6600" y="9491"/>
                  </a:lnTo>
                  <a:lnTo>
                    <a:pt x="66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602;p60"/>
            <p:cNvSpPr/>
            <p:nvPr/>
          </p:nvSpPr>
          <p:spPr>
            <a:xfrm>
              <a:off x="7473929" y="1100275"/>
              <a:ext cx="36441" cy="2436"/>
            </a:xfrm>
            <a:custGeom>
              <a:avLst/>
              <a:gdLst/>
              <a:ahLst/>
              <a:cxnLst/>
              <a:rect l="l" t="t" r="r" b="b"/>
              <a:pathLst>
                <a:path w="1137" h="76" extrusionOk="0">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603;p60"/>
            <p:cNvSpPr/>
            <p:nvPr/>
          </p:nvSpPr>
          <p:spPr>
            <a:xfrm>
              <a:off x="7402714" y="1104954"/>
              <a:ext cx="51440" cy="2051"/>
            </a:xfrm>
            <a:custGeom>
              <a:avLst/>
              <a:gdLst/>
              <a:ahLst/>
              <a:cxnLst/>
              <a:rect l="l" t="t" r="r" b="b"/>
              <a:pathLst>
                <a:path w="1605" h="64" extrusionOk="0">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604;p60"/>
            <p:cNvSpPr/>
            <p:nvPr/>
          </p:nvSpPr>
          <p:spPr>
            <a:xfrm>
              <a:off x="7402714" y="1118351"/>
              <a:ext cx="51440" cy="2051"/>
            </a:xfrm>
            <a:custGeom>
              <a:avLst/>
              <a:gdLst/>
              <a:ahLst/>
              <a:cxnLst/>
              <a:rect l="l" t="t" r="r" b="b"/>
              <a:pathLst>
                <a:path w="1605" h="64" extrusionOk="0">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605;p60"/>
            <p:cNvSpPr/>
            <p:nvPr/>
          </p:nvSpPr>
          <p:spPr>
            <a:xfrm>
              <a:off x="7402714" y="1131876"/>
              <a:ext cx="51440" cy="2019"/>
            </a:xfrm>
            <a:custGeom>
              <a:avLst/>
              <a:gdLst/>
              <a:ahLst/>
              <a:cxnLst/>
              <a:rect l="l" t="t" r="r" b="b"/>
              <a:pathLst>
                <a:path w="1605" h="63" extrusionOk="0">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606;p60"/>
            <p:cNvSpPr/>
            <p:nvPr/>
          </p:nvSpPr>
          <p:spPr>
            <a:xfrm>
              <a:off x="7402714" y="1145273"/>
              <a:ext cx="51440" cy="2019"/>
            </a:xfrm>
            <a:custGeom>
              <a:avLst/>
              <a:gdLst/>
              <a:ahLst/>
              <a:cxnLst/>
              <a:rect l="l" t="t" r="r" b="b"/>
              <a:pathLst>
                <a:path w="1605" h="63" extrusionOk="0">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607;p60"/>
            <p:cNvSpPr/>
            <p:nvPr/>
          </p:nvSpPr>
          <p:spPr>
            <a:xfrm>
              <a:off x="7402714" y="1158638"/>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608;p60"/>
            <p:cNvSpPr/>
            <p:nvPr/>
          </p:nvSpPr>
          <p:spPr>
            <a:xfrm>
              <a:off x="7402714" y="1182739"/>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609;p60"/>
            <p:cNvSpPr/>
            <p:nvPr/>
          </p:nvSpPr>
          <p:spPr>
            <a:xfrm>
              <a:off x="7402714" y="1196136"/>
              <a:ext cx="51440" cy="2436"/>
            </a:xfrm>
            <a:custGeom>
              <a:avLst/>
              <a:gdLst/>
              <a:ahLst/>
              <a:cxnLst/>
              <a:rect l="l" t="t" r="r" b="b"/>
              <a:pathLst>
                <a:path w="1605" h="76" extrusionOk="0">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610;p60"/>
            <p:cNvSpPr/>
            <p:nvPr/>
          </p:nvSpPr>
          <p:spPr>
            <a:xfrm>
              <a:off x="7402714" y="1209533"/>
              <a:ext cx="51440" cy="2436"/>
            </a:xfrm>
            <a:custGeom>
              <a:avLst/>
              <a:gdLst/>
              <a:ahLst/>
              <a:cxnLst/>
              <a:rect l="l" t="t" r="r" b="b"/>
              <a:pathLst>
                <a:path w="1605" h="76" extrusionOk="0">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611;p60"/>
            <p:cNvSpPr/>
            <p:nvPr/>
          </p:nvSpPr>
          <p:spPr>
            <a:xfrm>
              <a:off x="7402714" y="1223315"/>
              <a:ext cx="28396" cy="2019"/>
            </a:xfrm>
            <a:custGeom>
              <a:avLst/>
              <a:gdLst/>
              <a:ahLst/>
              <a:cxnLst/>
              <a:rect l="l" t="t" r="r" b="b"/>
              <a:pathLst>
                <a:path w="886" h="63" extrusionOk="0">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612;p60"/>
            <p:cNvSpPr/>
            <p:nvPr/>
          </p:nvSpPr>
          <p:spPr>
            <a:xfrm>
              <a:off x="7473929" y="1122229"/>
              <a:ext cx="82497" cy="2051"/>
            </a:xfrm>
            <a:custGeom>
              <a:avLst/>
              <a:gdLst/>
              <a:ahLst/>
              <a:cxnLst/>
              <a:rect l="l" t="t" r="r" b="b"/>
              <a:pathLst>
                <a:path w="2574" h="64" extrusionOk="0">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613;p60"/>
            <p:cNvSpPr/>
            <p:nvPr/>
          </p:nvSpPr>
          <p:spPr>
            <a:xfrm>
              <a:off x="7474987" y="1135498"/>
              <a:ext cx="82529" cy="2019"/>
            </a:xfrm>
            <a:custGeom>
              <a:avLst/>
              <a:gdLst/>
              <a:ahLst/>
              <a:cxnLst/>
              <a:rect l="l" t="t" r="r" b="b"/>
              <a:pathLst>
                <a:path w="2575" h="63" extrusionOk="0">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614;p60"/>
            <p:cNvSpPr/>
            <p:nvPr/>
          </p:nvSpPr>
          <p:spPr>
            <a:xfrm>
              <a:off x="7473929" y="1165080"/>
              <a:ext cx="36441" cy="2436"/>
            </a:xfrm>
            <a:custGeom>
              <a:avLst/>
              <a:gdLst/>
              <a:ahLst/>
              <a:cxnLst/>
              <a:rect l="l" t="t" r="r" b="b"/>
              <a:pathLst>
                <a:path w="1137" h="76" extrusionOk="0">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615;p60"/>
            <p:cNvSpPr/>
            <p:nvPr/>
          </p:nvSpPr>
          <p:spPr>
            <a:xfrm>
              <a:off x="7473929" y="1187034"/>
              <a:ext cx="82497" cy="2019"/>
            </a:xfrm>
            <a:custGeom>
              <a:avLst/>
              <a:gdLst/>
              <a:ahLst/>
              <a:cxnLst/>
              <a:rect l="l" t="t" r="r" b="b"/>
              <a:pathLst>
                <a:path w="2574" h="63" extrusionOk="0">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616;p60"/>
            <p:cNvSpPr/>
            <p:nvPr/>
          </p:nvSpPr>
          <p:spPr>
            <a:xfrm>
              <a:off x="7474987" y="1200271"/>
              <a:ext cx="82529" cy="2051"/>
            </a:xfrm>
            <a:custGeom>
              <a:avLst/>
              <a:gdLst/>
              <a:ahLst/>
              <a:cxnLst/>
              <a:rect l="l" t="t" r="r" b="b"/>
              <a:pathLst>
                <a:path w="2575" h="64" extrusionOk="0">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617;p60"/>
            <p:cNvSpPr/>
            <p:nvPr/>
          </p:nvSpPr>
          <p:spPr>
            <a:xfrm>
              <a:off x="7473929" y="1232545"/>
              <a:ext cx="36441" cy="2051"/>
            </a:xfrm>
            <a:custGeom>
              <a:avLst/>
              <a:gdLst/>
              <a:ahLst/>
              <a:cxnLst/>
              <a:rect l="l" t="t" r="r" b="b"/>
              <a:pathLst>
                <a:path w="1137" h="64" extrusionOk="0">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618;p60"/>
            <p:cNvSpPr/>
            <p:nvPr/>
          </p:nvSpPr>
          <p:spPr>
            <a:xfrm>
              <a:off x="7473929" y="1254371"/>
              <a:ext cx="82497" cy="2051"/>
            </a:xfrm>
            <a:custGeom>
              <a:avLst/>
              <a:gdLst/>
              <a:ahLst/>
              <a:cxnLst/>
              <a:rect l="l" t="t" r="r" b="b"/>
              <a:pathLst>
                <a:path w="2574" h="64" extrusionOk="0">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619;p60"/>
            <p:cNvSpPr/>
            <p:nvPr/>
          </p:nvSpPr>
          <p:spPr>
            <a:xfrm>
              <a:off x="7474987" y="1267351"/>
              <a:ext cx="82529" cy="2051"/>
            </a:xfrm>
            <a:custGeom>
              <a:avLst/>
              <a:gdLst/>
              <a:ahLst/>
              <a:cxnLst/>
              <a:rect l="l" t="t" r="r" b="b"/>
              <a:pathLst>
                <a:path w="2575" h="64" extrusionOk="0">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620;p60"/>
            <p:cNvSpPr/>
            <p:nvPr/>
          </p:nvSpPr>
          <p:spPr>
            <a:xfrm>
              <a:off x="7400054" y="1030694"/>
              <a:ext cx="56761" cy="56344"/>
            </a:xfrm>
            <a:custGeom>
              <a:avLst/>
              <a:gdLst/>
              <a:ahLst/>
              <a:cxnLst/>
              <a:rect l="l" t="t" r="r" b="b"/>
              <a:pathLst>
                <a:path w="1771" h="1758" extrusionOk="0">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621;p60"/>
            <p:cNvSpPr/>
            <p:nvPr/>
          </p:nvSpPr>
          <p:spPr>
            <a:xfrm>
              <a:off x="7480884" y="1053834"/>
              <a:ext cx="86791" cy="2147"/>
            </a:xfrm>
            <a:custGeom>
              <a:avLst/>
              <a:gdLst/>
              <a:ahLst/>
              <a:cxnLst/>
              <a:rect l="l" t="t" r="r" b="b"/>
              <a:pathLst>
                <a:path w="2708" h="67" extrusionOk="0">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622;p60"/>
            <p:cNvSpPr/>
            <p:nvPr/>
          </p:nvSpPr>
          <p:spPr>
            <a:xfrm>
              <a:off x="7481429" y="1066398"/>
              <a:ext cx="43941" cy="2051"/>
            </a:xfrm>
            <a:custGeom>
              <a:avLst/>
              <a:gdLst/>
              <a:ahLst/>
              <a:cxnLst/>
              <a:rect l="l" t="t" r="r" b="b"/>
              <a:pathLst>
                <a:path w="1371" h="64" extrusionOk="0">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623;p60"/>
            <p:cNvSpPr/>
            <p:nvPr/>
          </p:nvSpPr>
          <p:spPr>
            <a:xfrm>
              <a:off x="7406976" y="1071494"/>
              <a:ext cx="47178" cy="14487"/>
            </a:xfrm>
            <a:custGeom>
              <a:avLst/>
              <a:gdLst/>
              <a:ahLst/>
              <a:cxnLst/>
              <a:rect l="l" t="t" r="r" b="b"/>
              <a:pathLst>
                <a:path w="1472" h="452" extrusionOk="0">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624;p60"/>
            <p:cNvSpPr/>
            <p:nvPr/>
          </p:nvSpPr>
          <p:spPr>
            <a:xfrm>
              <a:off x="7415566" y="1040309"/>
              <a:ext cx="26281" cy="29422"/>
            </a:xfrm>
            <a:custGeom>
              <a:avLst/>
              <a:gdLst/>
              <a:ahLst/>
              <a:cxnLst/>
              <a:rect l="l" t="t" r="r" b="b"/>
              <a:pathLst>
                <a:path w="820" h="918" extrusionOk="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625;p60"/>
            <p:cNvSpPr/>
            <p:nvPr/>
          </p:nvSpPr>
          <p:spPr>
            <a:xfrm>
              <a:off x="7434315" y="1051687"/>
              <a:ext cx="1763" cy="929"/>
            </a:xfrm>
            <a:custGeom>
              <a:avLst/>
              <a:gdLst/>
              <a:ahLst/>
              <a:cxnLst/>
              <a:rect l="l" t="t" r="r" b="b"/>
              <a:pathLst>
                <a:path w="55" h="29" extrusionOk="0">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626;p60"/>
            <p:cNvSpPr/>
            <p:nvPr/>
          </p:nvSpPr>
          <p:spPr>
            <a:xfrm>
              <a:off x="7421976" y="1053289"/>
              <a:ext cx="1891" cy="1154"/>
            </a:xfrm>
            <a:custGeom>
              <a:avLst/>
              <a:gdLst/>
              <a:ahLst/>
              <a:cxnLst/>
              <a:rect l="l" t="t" r="r" b="b"/>
              <a:pathLst>
                <a:path w="59" h="36" extrusionOk="0">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627;p60"/>
            <p:cNvSpPr/>
            <p:nvPr/>
          </p:nvSpPr>
          <p:spPr>
            <a:xfrm>
              <a:off x="7416624" y="1042585"/>
              <a:ext cx="18781" cy="8045"/>
            </a:xfrm>
            <a:custGeom>
              <a:avLst/>
              <a:gdLst/>
              <a:ahLst/>
              <a:cxnLst/>
              <a:rect l="l" t="t" r="r" b="b"/>
              <a:pathLst>
                <a:path w="586" h="251" extrusionOk="0">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628;p60"/>
            <p:cNvSpPr/>
            <p:nvPr/>
          </p:nvSpPr>
          <p:spPr>
            <a:xfrm>
              <a:off x="7412874" y="1055437"/>
              <a:ext cx="3782" cy="4551"/>
            </a:xfrm>
            <a:custGeom>
              <a:avLst/>
              <a:gdLst/>
              <a:ahLst/>
              <a:cxnLst/>
              <a:rect l="l" t="t" r="r" b="b"/>
              <a:pathLst>
                <a:path w="118" h="142" extrusionOk="0">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629;p60"/>
            <p:cNvSpPr/>
            <p:nvPr/>
          </p:nvSpPr>
          <p:spPr>
            <a:xfrm>
              <a:off x="7440725" y="1054347"/>
              <a:ext cx="3782" cy="4199"/>
            </a:xfrm>
            <a:custGeom>
              <a:avLst/>
              <a:gdLst/>
              <a:ahLst/>
              <a:cxnLst/>
              <a:rect l="l" t="t" r="r" b="b"/>
              <a:pathLst>
                <a:path w="118" h="131" extrusionOk="0">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630;p60"/>
            <p:cNvSpPr/>
            <p:nvPr/>
          </p:nvSpPr>
          <p:spPr>
            <a:xfrm>
              <a:off x="7425726" y="1059699"/>
              <a:ext cx="8621" cy="3333"/>
            </a:xfrm>
            <a:custGeom>
              <a:avLst/>
              <a:gdLst/>
              <a:ahLst/>
              <a:cxnLst/>
              <a:rect l="l" t="t" r="r" b="b"/>
              <a:pathLst>
                <a:path w="269" h="104" extrusionOk="0">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631;p60"/>
            <p:cNvSpPr/>
            <p:nvPr/>
          </p:nvSpPr>
          <p:spPr>
            <a:xfrm>
              <a:off x="7428963" y="1051142"/>
              <a:ext cx="4295" cy="8077"/>
            </a:xfrm>
            <a:custGeom>
              <a:avLst/>
              <a:gdLst/>
              <a:ahLst/>
              <a:cxnLst/>
              <a:rect l="l" t="t" r="r" b="b"/>
              <a:pathLst>
                <a:path w="134" h="252" extrusionOk="0">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632;p60"/>
            <p:cNvSpPr/>
            <p:nvPr/>
          </p:nvSpPr>
          <p:spPr>
            <a:xfrm>
              <a:off x="7426271" y="1068802"/>
              <a:ext cx="1635" cy="3782"/>
            </a:xfrm>
            <a:custGeom>
              <a:avLst/>
              <a:gdLst/>
              <a:ahLst/>
              <a:cxnLst/>
              <a:rect l="l" t="t" r="r" b="b"/>
              <a:pathLst>
                <a:path w="51" h="118" extrusionOk="0">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633;p60"/>
            <p:cNvSpPr/>
            <p:nvPr/>
          </p:nvSpPr>
          <p:spPr>
            <a:xfrm>
              <a:off x="7432168" y="1068289"/>
              <a:ext cx="1635" cy="3782"/>
            </a:xfrm>
            <a:custGeom>
              <a:avLst/>
              <a:gdLst/>
              <a:ahLst/>
              <a:cxnLst/>
              <a:rect l="l" t="t" r="r" b="b"/>
              <a:pathLst>
                <a:path w="51" h="118" extrusionOk="0">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634;p60"/>
            <p:cNvSpPr/>
            <p:nvPr/>
          </p:nvSpPr>
          <p:spPr>
            <a:xfrm>
              <a:off x="7654402" y="1105242"/>
              <a:ext cx="134963" cy="194928"/>
            </a:xfrm>
            <a:custGeom>
              <a:avLst/>
              <a:gdLst/>
              <a:ahLst/>
              <a:cxnLst/>
              <a:rect l="l" t="t" r="r" b="b"/>
              <a:pathLst>
                <a:path w="4211" h="6082" extrusionOk="0">
                  <a:moveTo>
                    <a:pt x="0" y="0"/>
                  </a:moveTo>
                  <a:lnTo>
                    <a:pt x="0" y="6082"/>
                  </a:lnTo>
                  <a:lnTo>
                    <a:pt x="4211" y="6082"/>
                  </a:lnTo>
                  <a:lnTo>
                    <a:pt x="4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35;p60"/>
            <p:cNvSpPr/>
            <p:nvPr/>
          </p:nvSpPr>
          <p:spPr>
            <a:xfrm>
              <a:off x="7713823" y="1164407"/>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36;p60"/>
            <p:cNvSpPr/>
            <p:nvPr/>
          </p:nvSpPr>
          <p:spPr>
            <a:xfrm>
              <a:off x="7667255" y="1169214"/>
              <a:ext cx="33236" cy="1635"/>
            </a:xfrm>
            <a:custGeom>
              <a:avLst/>
              <a:gdLst/>
              <a:ahLst/>
              <a:cxnLst/>
              <a:rect l="l" t="t" r="r" b="b"/>
              <a:pathLst>
                <a:path w="1037" h="51" extrusionOk="0">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37;p60"/>
            <p:cNvSpPr/>
            <p:nvPr/>
          </p:nvSpPr>
          <p:spPr>
            <a:xfrm>
              <a:off x="7667255" y="1177804"/>
              <a:ext cx="33236" cy="1635"/>
            </a:xfrm>
            <a:custGeom>
              <a:avLst/>
              <a:gdLst/>
              <a:ahLst/>
              <a:cxnLst/>
              <a:rect l="l" t="t" r="r" b="b"/>
              <a:pathLst>
                <a:path w="1037" h="51" extrusionOk="0">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38;p60"/>
            <p:cNvSpPr/>
            <p:nvPr/>
          </p:nvSpPr>
          <p:spPr>
            <a:xfrm>
              <a:off x="7667255" y="1186746"/>
              <a:ext cx="33236" cy="1250"/>
            </a:xfrm>
            <a:custGeom>
              <a:avLst/>
              <a:gdLst/>
              <a:ahLst/>
              <a:cxnLst/>
              <a:rect l="l" t="t" r="r" b="b"/>
              <a:pathLst>
                <a:path w="1037" h="39" extrusionOk="0">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39;p60"/>
            <p:cNvSpPr/>
            <p:nvPr/>
          </p:nvSpPr>
          <p:spPr>
            <a:xfrm>
              <a:off x="7667255" y="1195335"/>
              <a:ext cx="18781" cy="1218"/>
            </a:xfrm>
            <a:custGeom>
              <a:avLst/>
              <a:gdLst/>
              <a:ahLst/>
              <a:cxnLst/>
              <a:rect l="l" t="t" r="r" b="b"/>
              <a:pathLst>
                <a:path w="586" h="38" extrusionOk="0">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40;p60"/>
            <p:cNvSpPr/>
            <p:nvPr/>
          </p:nvSpPr>
          <p:spPr>
            <a:xfrm>
              <a:off x="7713823" y="1178605"/>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41;p60"/>
            <p:cNvSpPr/>
            <p:nvPr/>
          </p:nvSpPr>
          <p:spPr>
            <a:xfrm>
              <a:off x="7714913" y="1186617"/>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42;p60"/>
            <p:cNvSpPr/>
            <p:nvPr/>
          </p:nvSpPr>
          <p:spPr>
            <a:xfrm>
              <a:off x="7713823" y="1206040"/>
              <a:ext cx="23621" cy="1250"/>
            </a:xfrm>
            <a:custGeom>
              <a:avLst/>
              <a:gdLst/>
              <a:ahLst/>
              <a:cxnLst/>
              <a:rect l="l" t="t" r="r" b="b"/>
              <a:pathLst>
                <a:path w="737" h="39" extrusionOk="0">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43;p60"/>
            <p:cNvSpPr/>
            <p:nvPr/>
          </p:nvSpPr>
          <p:spPr>
            <a:xfrm>
              <a:off x="7713823" y="1219821"/>
              <a:ext cx="53075" cy="1635"/>
            </a:xfrm>
            <a:custGeom>
              <a:avLst/>
              <a:gdLst/>
              <a:ahLst/>
              <a:cxnLst/>
              <a:rect l="l" t="t" r="r" b="b"/>
              <a:pathLst>
                <a:path w="1656" h="51" extrusionOk="0">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44;p60"/>
            <p:cNvSpPr/>
            <p:nvPr/>
          </p:nvSpPr>
          <p:spPr>
            <a:xfrm>
              <a:off x="7714913" y="1228411"/>
              <a:ext cx="52498" cy="1090"/>
            </a:xfrm>
            <a:custGeom>
              <a:avLst/>
              <a:gdLst/>
              <a:ahLst/>
              <a:cxnLst/>
              <a:rect l="l" t="t" r="r" b="b"/>
              <a:pathLst>
                <a:path w="1638" h="34" extrusionOk="0">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45;p60"/>
            <p:cNvSpPr/>
            <p:nvPr/>
          </p:nvSpPr>
          <p:spPr>
            <a:xfrm>
              <a:off x="7713823" y="1249019"/>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46;p60"/>
            <p:cNvSpPr/>
            <p:nvPr/>
          </p:nvSpPr>
          <p:spPr>
            <a:xfrm>
              <a:off x="7713823" y="1263217"/>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47;p60"/>
            <p:cNvSpPr/>
            <p:nvPr/>
          </p:nvSpPr>
          <p:spPr>
            <a:xfrm>
              <a:off x="7714913" y="1271229"/>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48;p60"/>
            <p:cNvSpPr/>
            <p:nvPr/>
          </p:nvSpPr>
          <p:spPr>
            <a:xfrm>
              <a:off x="771811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49;p60"/>
            <p:cNvSpPr/>
            <p:nvPr/>
          </p:nvSpPr>
          <p:spPr>
            <a:xfrm>
              <a:off x="7718663" y="1150465"/>
              <a:ext cx="27884" cy="1667"/>
            </a:xfrm>
            <a:custGeom>
              <a:avLst/>
              <a:gdLst/>
              <a:ahLst/>
              <a:cxnLst/>
              <a:rect l="l" t="t" r="r" b="b"/>
              <a:pathLst>
                <a:path w="870" h="52" extrusionOk="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50;p60"/>
            <p:cNvSpPr/>
            <p:nvPr/>
          </p:nvSpPr>
          <p:spPr>
            <a:xfrm>
              <a:off x="7667799" y="1119697"/>
              <a:ext cx="35896" cy="35896"/>
            </a:xfrm>
            <a:custGeom>
              <a:avLst/>
              <a:gdLst/>
              <a:ahLst/>
              <a:cxnLst/>
              <a:rect l="l" t="t" r="r" b="b"/>
              <a:pathLst>
                <a:path w="1120" h="1120" extrusionOk="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51;p60"/>
            <p:cNvSpPr/>
            <p:nvPr/>
          </p:nvSpPr>
          <p:spPr>
            <a:xfrm>
              <a:off x="7676902" y="1127197"/>
              <a:ext cx="17147" cy="19102"/>
            </a:xfrm>
            <a:custGeom>
              <a:avLst/>
              <a:gdLst/>
              <a:ahLst/>
              <a:cxnLst/>
              <a:rect l="l" t="t" r="r" b="b"/>
              <a:pathLst>
                <a:path w="535" h="596" extrusionOk="0">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52;p60"/>
            <p:cNvSpPr/>
            <p:nvPr/>
          </p:nvSpPr>
          <p:spPr>
            <a:xfrm>
              <a:off x="7692959" y="1135754"/>
              <a:ext cx="3237" cy="3654"/>
            </a:xfrm>
            <a:custGeom>
              <a:avLst/>
              <a:gdLst/>
              <a:ahLst/>
              <a:cxnLst/>
              <a:rect l="l" t="t" r="r" b="b"/>
              <a:pathLst>
                <a:path w="101" h="114" extrusionOk="0">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53;p60"/>
            <p:cNvSpPr/>
            <p:nvPr/>
          </p:nvSpPr>
          <p:spPr>
            <a:xfrm>
              <a:off x="7675267" y="1137132"/>
              <a:ext cx="3269" cy="3461"/>
            </a:xfrm>
            <a:custGeom>
              <a:avLst/>
              <a:gdLst/>
              <a:ahLst/>
              <a:cxnLst/>
              <a:rect l="l" t="t" r="r" b="b"/>
              <a:pathLst>
                <a:path w="102" h="108" extrusionOk="0">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54;p60"/>
            <p:cNvSpPr/>
            <p:nvPr/>
          </p:nvSpPr>
          <p:spPr>
            <a:xfrm>
              <a:off x="7682767" y="1139504"/>
              <a:ext cx="7019" cy="2788"/>
            </a:xfrm>
            <a:custGeom>
              <a:avLst/>
              <a:gdLst/>
              <a:ahLst/>
              <a:cxnLst/>
              <a:rect l="l" t="t" r="r" b="b"/>
              <a:pathLst>
                <a:path w="219" h="87" extrusionOk="0">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55;p60"/>
            <p:cNvSpPr/>
            <p:nvPr/>
          </p:nvSpPr>
          <p:spPr>
            <a:xfrm>
              <a:off x="7678504" y="1129312"/>
              <a:ext cx="12884" cy="3782"/>
            </a:xfrm>
            <a:custGeom>
              <a:avLst/>
              <a:gdLst/>
              <a:ahLst/>
              <a:cxnLst/>
              <a:rect l="l" t="t" r="r" b="b"/>
              <a:pathLst>
                <a:path w="402" h="118" extrusionOk="0">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56;p60"/>
            <p:cNvSpPr/>
            <p:nvPr/>
          </p:nvSpPr>
          <p:spPr>
            <a:xfrm>
              <a:off x="7673152" y="1148061"/>
              <a:ext cx="25736" cy="7532"/>
            </a:xfrm>
            <a:custGeom>
              <a:avLst/>
              <a:gdLst/>
              <a:ahLst/>
              <a:cxnLst/>
              <a:rect l="l" t="t" r="r" b="b"/>
              <a:pathLst>
                <a:path w="803" h="235" extrusionOk="0">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57;p60"/>
            <p:cNvSpPr/>
            <p:nvPr/>
          </p:nvSpPr>
          <p:spPr>
            <a:xfrm>
              <a:off x="7684914" y="1134696"/>
              <a:ext cx="2179" cy="4519"/>
            </a:xfrm>
            <a:custGeom>
              <a:avLst/>
              <a:gdLst/>
              <a:ahLst/>
              <a:cxnLst/>
              <a:rect l="l" t="t" r="r" b="b"/>
              <a:pathLst>
                <a:path w="68" h="141" extrusionOk="0">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58;p60"/>
            <p:cNvSpPr/>
            <p:nvPr/>
          </p:nvSpPr>
          <p:spPr>
            <a:xfrm>
              <a:off x="7688119" y="1135209"/>
              <a:ext cx="2724" cy="1122"/>
            </a:xfrm>
            <a:custGeom>
              <a:avLst/>
              <a:gdLst/>
              <a:ahLst/>
              <a:cxnLst/>
              <a:rect l="l" t="t" r="r" b="b"/>
              <a:pathLst>
                <a:path w="85" h="35" extrusionOk="0">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59;p60"/>
            <p:cNvSpPr/>
            <p:nvPr/>
          </p:nvSpPr>
          <p:spPr>
            <a:xfrm>
              <a:off x="7680107" y="1136299"/>
              <a:ext cx="2692" cy="545"/>
            </a:xfrm>
            <a:custGeom>
              <a:avLst/>
              <a:gdLst/>
              <a:ahLst/>
              <a:cxnLst/>
              <a:rect l="l" t="t" r="r" b="b"/>
              <a:pathLst>
                <a:path w="84" h="17" extrusionOk="0">
                  <a:moveTo>
                    <a:pt x="34" y="0"/>
                  </a:moveTo>
                  <a:cubicBezTo>
                    <a:pt x="17" y="0"/>
                    <a:pt x="0" y="17"/>
                    <a:pt x="0" y="17"/>
                  </a:cubicBezTo>
                  <a:lnTo>
                    <a:pt x="67" y="17"/>
                  </a:lnTo>
                  <a:cubicBezTo>
                    <a:pt x="84" y="17"/>
                    <a:pt x="6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60;p60"/>
            <p:cNvSpPr/>
            <p:nvPr/>
          </p:nvSpPr>
          <p:spPr>
            <a:xfrm>
              <a:off x="7672607" y="1126844"/>
              <a:ext cx="12339" cy="24166"/>
            </a:xfrm>
            <a:custGeom>
              <a:avLst/>
              <a:gdLst/>
              <a:ahLst/>
              <a:cxnLst/>
              <a:rect l="l" t="t" r="r" b="b"/>
              <a:pathLst>
                <a:path w="385" h="754" extrusionOk="0">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61;p60"/>
            <p:cNvSpPr/>
            <p:nvPr/>
          </p:nvSpPr>
          <p:spPr>
            <a:xfrm>
              <a:off x="7684401" y="1126780"/>
              <a:ext cx="14487" cy="24230"/>
            </a:xfrm>
            <a:custGeom>
              <a:avLst/>
              <a:gdLst/>
              <a:ahLst/>
              <a:cxnLst/>
              <a:rect l="l" t="t" r="r" b="b"/>
              <a:pathLst>
                <a:path w="452" h="756" extrusionOk="0">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62;p60"/>
            <p:cNvSpPr/>
            <p:nvPr/>
          </p:nvSpPr>
          <p:spPr>
            <a:xfrm>
              <a:off x="7682254" y="1145401"/>
              <a:ext cx="1090" cy="3782"/>
            </a:xfrm>
            <a:custGeom>
              <a:avLst/>
              <a:gdLst/>
              <a:ahLst/>
              <a:cxnLst/>
              <a:rect l="l" t="t" r="r" b="b"/>
              <a:pathLst>
                <a:path w="34" h="118" extrusionOk="0">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63;p60"/>
            <p:cNvSpPr/>
            <p:nvPr/>
          </p:nvSpPr>
          <p:spPr>
            <a:xfrm>
              <a:off x="7688664" y="1144856"/>
              <a:ext cx="1635" cy="3782"/>
            </a:xfrm>
            <a:custGeom>
              <a:avLst/>
              <a:gdLst/>
              <a:ahLst/>
              <a:cxnLst/>
              <a:rect l="l" t="t" r="r" b="b"/>
              <a:pathLst>
                <a:path w="51" h="118" extrusionOk="0">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64;p60"/>
            <p:cNvSpPr/>
            <p:nvPr/>
          </p:nvSpPr>
          <p:spPr>
            <a:xfrm>
              <a:off x="7162788" y="1105242"/>
              <a:ext cx="135539" cy="194928"/>
            </a:xfrm>
            <a:custGeom>
              <a:avLst/>
              <a:gdLst/>
              <a:ahLst/>
              <a:cxnLst/>
              <a:rect l="l" t="t" r="r" b="b"/>
              <a:pathLst>
                <a:path w="4229" h="6082" extrusionOk="0">
                  <a:moveTo>
                    <a:pt x="1" y="0"/>
                  </a:moveTo>
                  <a:lnTo>
                    <a:pt x="1" y="6082"/>
                  </a:lnTo>
                  <a:lnTo>
                    <a:pt x="4228" y="6082"/>
                  </a:lnTo>
                  <a:lnTo>
                    <a:pt x="42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65;p60"/>
            <p:cNvSpPr/>
            <p:nvPr/>
          </p:nvSpPr>
          <p:spPr>
            <a:xfrm>
              <a:off x="7222785" y="1164407"/>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66;p60"/>
            <p:cNvSpPr/>
            <p:nvPr/>
          </p:nvSpPr>
          <p:spPr>
            <a:xfrm>
              <a:off x="7176184" y="1169214"/>
              <a:ext cx="32691" cy="1635"/>
            </a:xfrm>
            <a:custGeom>
              <a:avLst/>
              <a:gdLst/>
              <a:ahLst/>
              <a:cxnLst/>
              <a:rect l="l" t="t" r="r" b="b"/>
              <a:pathLst>
                <a:path w="1020" h="51" extrusionOk="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667;p60"/>
            <p:cNvSpPr/>
            <p:nvPr/>
          </p:nvSpPr>
          <p:spPr>
            <a:xfrm>
              <a:off x="7176184" y="1177804"/>
              <a:ext cx="32691" cy="1635"/>
            </a:xfrm>
            <a:custGeom>
              <a:avLst/>
              <a:gdLst/>
              <a:ahLst/>
              <a:cxnLst/>
              <a:rect l="l" t="t" r="r" b="b"/>
              <a:pathLst>
                <a:path w="1020" h="51" extrusionOk="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68;p60"/>
            <p:cNvSpPr/>
            <p:nvPr/>
          </p:nvSpPr>
          <p:spPr>
            <a:xfrm>
              <a:off x="7176184" y="1186746"/>
              <a:ext cx="32691" cy="1250"/>
            </a:xfrm>
            <a:custGeom>
              <a:avLst/>
              <a:gdLst/>
              <a:ahLst/>
              <a:cxnLst/>
              <a:rect l="l" t="t" r="r" b="b"/>
              <a:pathLst>
                <a:path w="1020" h="39" extrusionOk="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669;p60"/>
            <p:cNvSpPr/>
            <p:nvPr/>
          </p:nvSpPr>
          <p:spPr>
            <a:xfrm>
              <a:off x="7176184" y="1195335"/>
              <a:ext cx="18236" cy="1218"/>
            </a:xfrm>
            <a:custGeom>
              <a:avLst/>
              <a:gdLst/>
              <a:ahLst/>
              <a:cxnLst/>
              <a:rect l="l" t="t" r="r" b="b"/>
              <a:pathLst>
                <a:path w="569" h="38" extrusionOk="0">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670;p60"/>
            <p:cNvSpPr/>
            <p:nvPr/>
          </p:nvSpPr>
          <p:spPr>
            <a:xfrm>
              <a:off x="7222785" y="1178605"/>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671;p60"/>
            <p:cNvSpPr/>
            <p:nvPr/>
          </p:nvSpPr>
          <p:spPr>
            <a:xfrm>
              <a:off x="7223298" y="1186617"/>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672;p60"/>
            <p:cNvSpPr/>
            <p:nvPr/>
          </p:nvSpPr>
          <p:spPr>
            <a:xfrm>
              <a:off x="7222785" y="1206040"/>
              <a:ext cx="23044" cy="1250"/>
            </a:xfrm>
            <a:custGeom>
              <a:avLst/>
              <a:gdLst/>
              <a:ahLst/>
              <a:cxnLst/>
              <a:rect l="l" t="t" r="r" b="b"/>
              <a:pathLst>
                <a:path w="719" h="39" extrusionOk="0">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673;p60"/>
            <p:cNvSpPr/>
            <p:nvPr/>
          </p:nvSpPr>
          <p:spPr>
            <a:xfrm>
              <a:off x="7222785" y="1219821"/>
              <a:ext cx="52498" cy="1635"/>
            </a:xfrm>
            <a:custGeom>
              <a:avLst/>
              <a:gdLst/>
              <a:ahLst/>
              <a:cxnLst/>
              <a:rect l="l" t="t" r="r" b="b"/>
              <a:pathLst>
                <a:path w="1638" h="51" extrusionOk="0">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674;p60"/>
            <p:cNvSpPr/>
            <p:nvPr/>
          </p:nvSpPr>
          <p:spPr>
            <a:xfrm>
              <a:off x="7223298" y="1228411"/>
              <a:ext cx="53075" cy="1090"/>
            </a:xfrm>
            <a:custGeom>
              <a:avLst/>
              <a:gdLst/>
              <a:ahLst/>
              <a:cxnLst/>
              <a:rect l="l" t="t" r="r" b="b"/>
              <a:pathLst>
                <a:path w="1656" h="34" extrusionOk="0">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675;p60"/>
            <p:cNvSpPr/>
            <p:nvPr/>
          </p:nvSpPr>
          <p:spPr>
            <a:xfrm>
              <a:off x="7222785" y="1249019"/>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676;p60"/>
            <p:cNvSpPr/>
            <p:nvPr/>
          </p:nvSpPr>
          <p:spPr>
            <a:xfrm>
              <a:off x="7222785" y="1263217"/>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677;p60"/>
            <p:cNvSpPr/>
            <p:nvPr/>
          </p:nvSpPr>
          <p:spPr>
            <a:xfrm>
              <a:off x="7223298" y="1271229"/>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678;p60"/>
            <p:cNvSpPr/>
            <p:nvPr/>
          </p:nvSpPr>
          <p:spPr>
            <a:xfrm>
              <a:off x="722704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679;p60"/>
            <p:cNvSpPr/>
            <p:nvPr/>
          </p:nvSpPr>
          <p:spPr>
            <a:xfrm>
              <a:off x="7227593" y="1150465"/>
              <a:ext cx="27884" cy="1667"/>
            </a:xfrm>
            <a:custGeom>
              <a:avLst/>
              <a:gdLst/>
              <a:ahLst/>
              <a:cxnLst/>
              <a:rect l="l" t="t" r="r" b="b"/>
              <a:pathLst>
                <a:path w="870" h="52" extrusionOk="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680;p60"/>
            <p:cNvSpPr/>
            <p:nvPr/>
          </p:nvSpPr>
          <p:spPr>
            <a:xfrm>
              <a:off x="7175511" y="1119697"/>
              <a:ext cx="36056" cy="35896"/>
            </a:xfrm>
            <a:custGeom>
              <a:avLst/>
              <a:gdLst/>
              <a:ahLst/>
              <a:cxnLst/>
              <a:rect l="l" t="t" r="r" b="b"/>
              <a:pathLst>
                <a:path w="1125" h="1120" extrusionOk="0">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681;p60"/>
            <p:cNvSpPr/>
            <p:nvPr/>
          </p:nvSpPr>
          <p:spPr>
            <a:xfrm>
              <a:off x="7185287" y="1127036"/>
              <a:ext cx="16634" cy="19262"/>
            </a:xfrm>
            <a:custGeom>
              <a:avLst/>
              <a:gdLst/>
              <a:ahLst/>
              <a:cxnLst/>
              <a:rect l="l" t="t" r="r" b="b"/>
              <a:pathLst>
                <a:path w="519" h="601" extrusionOk="0">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682;p60"/>
            <p:cNvSpPr/>
            <p:nvPr/>
          </p:nvSpPr>
          <p:spPr>
            <a:xfrm>
              <a:off x="7200831" y="1135209"/>
              <a:ext cx="3237" cy="3782"/>
            </a:xfrm>
            <a:custGeom>
              <a:avLst/>
              <a:gdLst/>
              <a:ahLst/>
              <a:cxnLst/>
              <a:rect l="l" t="t" r="r" b="b"/>
              <a:pathLst>
                <a:path w="101" h="118" extrusionOk="0">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683;p60"/>
            <p:cNvSpPr/>
            <p:nvPr/>
          </p:nvSpPr>
          <p:spPr>
            <a:xfrm>
              <a:off x="7183139" y="1136812"/>
              <a:ext cx="3269" cy="3782"/>
            </a:xfrm>
            <a:custGeom>
              <a:avLst/>
              <a:gdLst/>
              <a:ahLst/>
              <a:cxnLst/>
              <a:rect l="l" t="t" r="r" b="b"/>
              <a:pathLst>
                <a:path w="102" h="118" extrusionOk="0">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684;p60"/>
            <p:cNvSpPr/>
            <p:nvPr/>
          </p:nvSpPr>
          <p:spPr>
            <a:xfrm>
              <a:off x="7190639" y="1139504"/>
              <a:ext cx="6987" cy="2692"/>
            </a:xfrm>
            <a:custGeom>
              <a:avLst/>
              <a:gdLst/>
              <a:ahLst/>
              <a:cxnLst/>
              <a:rect l="l" t="t" r="r" b="b"/>
              <a:pathLst>
                <a:path w="218" h="84" extrusionOk="0">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685;p60"/>
            <p:cNvSpPr/>
            <p:nvPr/>
          </p:nvSpPr>
          <p:spPr>
            <a:xfrm>
              <a:off x="7186376" y="1129312"/>
              <a:ext cx="12884" cy="3493"/>
            </a:xfrm>
            <a:custGeom>
              <a:avLst/>
              <a:gdLst/>
              <a:ahLst/>
              <a:cxnLst/>
              <a:rect l="l" t="t" r="r" b="b"/>
              <a:pathLst>
                <a:path w="402" h="109" extrusionOk="0">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686;p60"/>
            <p:cNvSpPr/>
            <p:nvPr/>
          </p:nvSpPr>
          <p:spPr>
            <a:xfrm>
              <a:off x="7180992" y="1147965"/>
              <a:ext cx="25736" cy="7628"/>
            </a:xfrm>
            <a:custGeom>
              <a:avLst/>
              <a:gdLst/>
              <a:ahLst/>
              <a:cxnLst/>
              <a:rect l="l" t="t" r="r" b="b"/>
              <a:pathLst>
                <a:path w="803" h="238" extrusionOk="0">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687;p60"/>
            <p:cNvSpPr/>
            <p:nvPr/>
          </p:nvSpPr>
          <p:spPr>
            <a:xfrm>
              <a:off x="7192786" y="1134696"/>
              <a:ext cx="2724" cy="4295"/>
            </a:xfrm>
            <a:custGeom>
              <a:avLst/>
              <a:gdLst/>
              <a:ahLst/>
              <a:cxnLst/>
              <a:rect l="l" t="t" r="r" b="b"/>
              <a:pathLst>
                <a:path w="85" h="134" extrusionOk="0">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688;p60"/>
            <p:cNvSpPr/>
            <p:nvPr/>
          </p:nvSpPr>
          <p:spPr>
            <a:xfrm>
              <a:off x="7195991" y="1135081"/>
              <a:ext cx="2724" cy="1250"/>
            </a:xfrm>
            <a:custGeom>
              <a:avLst/>
              <a:gdLst/>
              <a:ahLst/>
              <a:cxnLst/>
              <a:rect l="l" t="t" r="r" b="b"/>
              <a:pathLst>
                <a:path w="85" h="39" extrusionOk="0">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689;p60"/>
            <p:cNvSpPr/>
            <p:nvPr/>
          </p:nvSpPr>
          <p:spPr>
            <a:xfrm>
              <a:off x="7187979" y="1135754"/>
              <a:ext cx="2692" cy="1090"/>
            </a:xfrm>
            <a:custGeom>
              <a:avLst/>
              <a:gdLst/>
              <a:ahLst/>
              <a:cxnLst/>
              <a:rect l="l" t="t" r="r" b="b"/>
              <a:pathLst>
                <a:path w="84" h="34" extrusionOk="0">
                  <a:moveTo>
                    <a:pt x="50" y="0"/>
                  </a:moveTo>
                  <a:cubicBezTo>
                    <a:pt x="17" y="0"/>
                    <a:pt x="0" y="17"/>
                    <a:pt x="0" y="34"/>
                  </a:cubicBezTo>
                  <a:lnTo>
                    <a:pt x="84" y="34"/>
                  </a:lnTo>
                  <a:cubicBezTo>
                    <a:pt x="84" y="1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690;p60"/>
            <p:cNvSpPr/>
            <p:nvPr/>
          </p:nvSpPr>
          <p:spPr>
            <a:xfrm>
              <a:off x="7190639" y="1144856"/>
              <a:ext cx="1122" cy="4327"/>
            </a:xfrm>
            <a:custGeom>
              <a:avLst/>
              <a:gdLst/>
              <a:ahLst/>
              <a:cxnLst/>
              <a:rect l="l" t="t" r="r" b="b"/>
              <a:pathLst>
                <a:path w="35" h="135" extrusionOk="0">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691;p60"/>
            <p:cNvSpPr/>
            <p:nvPr/>
          </p:nvSpPr>
          <p:spPr>
            <a:xfrm>
              <a:off x="7197081" y="1144856"/>
              <a:ext cx="1090" cy="3782"/>
            </a:xfrm>
            <a:custGeom>
              <a:avLst/>
              <a:gdLst/>
              <a:ahLst/>
              <a:cxnLst/>
              <a:rect l="l" t="t" r="r" b="b"/>
              <a:pathLst>
                <a:path w="34" h="118" extrusionOk="0">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692;p60"/>
            <p:cNvSpPr/>
            <p:nvPr/>
          </p:nvSpPr>
          <p:spPr>
            <a:xfrm>
              <a:off x="7184742" y="1140562"/>
              <a:ext cx="2179" cy="10769"/>
            </a:xfrm>
            <a:custGeom>
              <a:avLst/>
              <a:gdLst/>
              <a:ahLst/>
              <a:cxnLst/>
              <a:rect l="l" t="t" r="r" b="b"/>
              <a:pathLst>
                <a:path w="68" h="336" extrusionOk="0">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693;p60"/>
            <p:cNvSpPr/>
            <p:nvPr/>
          </p:nvSpPr>
          <p:spPr>
            <a:xfrm>
              <a:off x="7201344" y="1138446"/>
              <a:ext cx="2179" cy="12339"/>
            </a:xfrm>
            <a:custGeom>
              <a:avLst/>
              <a:gdLst/>
              <a:ahLst/>
              <a:cxnLst/>
              <a:rect l="l" t="t" r="r" b="b"/>
              <a:pathLst>
                <a:path w="68" h="385" extrusionOk="0">
                  <a:moveTo>
                    <a:pt x="1" y="0"/>
                  </a:moveTo>
                  <a:cubicBezTo>
                    <a:pt x="1" y="134"/>
                    <a:pt x="18" y="251"/>
                    <a:pt x="68" y="384"/>
                  </a:cubicBezTo>
                  <a:cubicBezTo>
                    <a:pt x="51" y="251"/>
                    <a:pt x="34"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694;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695;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696;p60"/>
            <p:cNvSpPr/>
            <p:nvPr/>
          </p:nvSpPr>
          <p:spPr>
            <a:xfrm>
              <a:off x="7336306" y="1467247"/>
              <a:ext cx="299924" cy="174608"/>
            </a:xfrm>
            <a:custGeom>
              <a:avLst/>
              <a:gdLst/>
              <a:ahLst/>
              <a:cxnLst/>
              <a:rect l="l" t="t" r="r" b="b"/>
              <a:pathLst>
                <a:path w="9358" h="5448" extrusionOk="0">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697;p60"/>
            <p:cNvSpPr/>
            <p:nvPr/>
          </p:nvSpPr>
          <p:spPr>
            <a:xfrm>
              <a:off x="7021960" y="1482215"/>
              <a:ext cx="228164" cy="129097"/>
            </a:xfrm>
            <a:custGeom>
              <a:avLst/>
              <a:gdLst/>
              <a:ahLst/>
              <a:cxnLst/>
              <a:rect l="l" t="t" r="r" b="b"/>
              <a:pathLst>
                <a:path w="7119" h="4028" extrusionOk="0">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698;p60"/>
            <p:cNvSpPr/>
            <p:nvPr/>
          </p:nvSpPr>
          <p:spPr>
            <a:xfrm>
              <a:off x="7025710" y="1491317"/>
              <a:ext cx="224414" cy="136052"/>
            </a:xfrm>
            <a:custGeom>
              <a:avLst/>
              <a:gdLst/>
              <a:ahLst/>
              <a:cxnLst/>
              <a:rect l="l" t="t" r="r" b="b"/>
              <a:pathLst>
                <a:path w="7002" h="4245" extrusionOk="0">
                  <a:moveTo>
                    <a:pt x="6951" y="1"/>
                  </a:moveTo>
                  <a:lnTo>
                    <a:pt x="0" y="101"/>
                  </a:lnTo>
                  <a:lnTo>
                    <a:pt x="67" y="4245"/>
                  </a:lnTo>
                  <a:lnTo>
                    <a:pt x="7001" y="4145"/>
                  </a:lnTo>
                  <a:lnTo>
                    <a:pt x="69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699;p60"/>
            <p:cNvSpPr/>
            <p:nvPr/>
          </p:nvSpPr>
          <p:spPr>
            <a:xfrm>
              <a:off x="7008050" y="1497759"/>
              <a:ext cx="254926" cy="151564"/>
            </a:xfrm>
            <a:custGeom>
              <a:avLst/>
              <a:gdLst/>
              <a:ahLst/>
              <a:cxnLst/>
              <a:rect l="l" t="t" r="r" b="b"/>
              <a:pathLst>
                <a:path w="7954" h="4729" extrusionOk="0">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700;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701;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702;p60"/>
            <p:cNvSpPr/>
            <p:nvPr/>
          </p:nvSpPr>
          <p:spPr>
            <a:xfrm>
              <a:off x="7748117" y="1481702"/>
              <a:ext cx="219575" cy="132815"/>
            </a:xfrm>
            <a:custGeom>
              <a:avLst/>
              <a:gdLst/>
              <a:ahLst/>
              <a:cxnLst/>
              <a:rect l="l" t="t" r="r" b="b"/>
              <a:pathLst>
                <a:path w="6851" h="4144" extrusionOk="0">
                  <a:moveTo>
                    <a:pt x="6784" y="0"/>
                  </a:moveTo>
                  <a:lnTo>
                    <a:pt x="0" y="100"/>
                  </a:lnTo>
                  <a:lnTo>
                    <a:pt x="67" y="4144"/>
                  </a:lnTo>
                  <a:lnTo>
                    <a:pt x="6851" y="4060"/>
                  </a:lnTo>
                  <a:lnTo>
                    <a:pt x="67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703;p60"/>
            <p:cNvSpPr/>
            <p:nvPr/>
          </p:nvSpPr>
          <p:spPr>
            <a:xfrm>
              <a:off x="7730425" y="1487567"/>
              <a:ext cx="249605" cy="148392"/>
            </a:xfrm>
            <a:custGeom>
              <a:avLst/>
              <a:gdLst/>
              <a:ahLst/>
              <a:cxnLst/>
              <a:rect l="l" t="t" r="r" b="b"/>
              <a:pathLst>
                <a:path w="7788" h="4630" extrusionOk="0">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704;p60"/>
            <p:cNvSpPr/>
            <p:nvPr/>
          </p:nvSpPr>
          <p:spPr>
            <a:xfrm>
              <a:off x="7381272" y="1531059"/>
              <a:ext cx="76632" cy="91503"/>
            </a:xfrm>
            <a:custGeom>
              <a:avLst/>
              <a:gdLst/>
              <a:ahLst/>
              <a:cxnLst/>
              <a:rect l="l" t="t" r="r" b="b"/>
              <a:pathLst>
                <a:path w="2391" h="2855" extrusionOk="0">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705;p60"/>
            <p:cNvSpPr/>
            <p:nvPr/>
          </p:nvSpPr>
          <p:spPr>
            <a:xfrm>
              <a:off x="7004300" y="1318375"/>
              <a:ext cx="108201" cy="187460"/>
            </a:xfrm>
            <a:custGeom>
              <a:avLst/>
              <a:gdLst/>
              <a:ahLst/>
              <a:cxnLst/>
              <a:rect l="l" t="t" r="r" b="b"/>
              <a:pathLst>
                <a:path w="3376" h="5849" extrusionOk="0">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706;p60"/>
            <p:cNvSpPr/>
            <p:nvPr/>
          </p:nvSpPr>
          <p:spPr>
            <a:xfrm>
              <a:off x="6972699" y="1292447"/>
              <a:ext cx="165474" cy="173743"/>
            </a:xfrm>
            <a:custGeom>
              <a:avLst/>
              <a:gdLst/>
              <a:ahLst/>
              <a:cxnLst/>
              <a:rect l="l" t="t" r="r" b="b"/>
              <a:pathLst>
                <a:path w="5163" h="5421" extrusionOk="0">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707;p60"/>
            <p:cNvSpPr/>
            <p:nvPr/>
          </p:nvSpPr>
          <p:spPr>
            <a:xfrm>
              <a:off x="6982346" y="1318888"/>
              <a:ext cx="144065" cy="109835"/>
            </a:xfrm>
            <a:custGeom>
              <a:avLst/>
              <a:gdLst/>
              <a:ahLst/>
              <a:cxnLst/>
              <a:rect l="l" t="t" r="r" b="b"/>
              <a:pathLst>
                <a:path w="4495" h="3427" extrusionOk="0">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708;p60"/>
            <p:cNvSpPr/>
            <p:nvPr/>
          </p:nvSpPr>
          <p:spPr>
            <a:xfrm>
              <a:off x="7044972" y="2143054"/>
              <a:ext cx="96983" cy="437547"/>
            </a:xfrm>
            <a:custGeom>
              <a:avLst/>
              <a:gdLst/>
              <a:ahLst/>
              <a:cxnLst/>
              <a:rect l="l" t="t" r="r" b="b"/>
              <a:pathLst>
                <a:path w="3026" h="13652" extrusionOk="0">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709;p60"/>
            <p:cNvSpPr/>
            <p:nvPr/>
          </p:nvSpPr>
          <p:spPr>
            <a:xfrm>
              <a:off x="6831326" y="2140361"/>
              <a:ext cx="162269" cy="442899"/>
            </a:xfrm>
            <a:custGeom>
              <a:avLst/>
              <a:gdLst/>
              <a:ahLst/>
              <a:cxnLst/>
              <a:rect l="l" t="t" r="r" b="b"/>
              <a:pathLst>
                <a:path w="5063" h="13819" extrusionOk="0">
                  <a:moveTo>
                    <a:pt x="2323" y="1"/>
                  </a:moveTo>
                  <a:lnTo>
                    <a:pt x="0" y="13551"/>
                  </a:lnTo>
                  <a:lnTo>
                    <a:pt x="1838" y="13819"/>
                  </a:lnTo>
                  <a:lnTo>
                    <a:pt x="5063" y="636"/>
                  </a:lnTo>
                  <a:lnTo>
                    <a:pt x="232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710;p60"/>
            <p:cNvSpPr/>
            <p:nvPr/>
          </p:nvSpPr>
          <p:spPr>
            <a:xfrm>
              <a:off x="6825974" y="1849572"/>
              <a:ext cx="337390" cy="628725"/>
            </a:xfrm>
            <a:custGeom>
              <a:avLst/>
              <a:gdLst/>
              <a:ahLst/>
              <a:cxnLst/>
              <a:rect l="l" t="t" r="r" b="b"/>
              <a:pathLst>
                <a:path w="10527" h="19617" extrusionOk="0">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711;p60"/>
            <p:cNvSpPr/>
            <p:nvPr/>
          </p:nvSpPr>
          <p:spPr>
            <a:xfrm>
              <a:off x="6823827" y="1847456"/>
              <a:ext cx="341685" cy="633532"/>
            </a:xfrm>
            <a:custGeom>
              <a:avLst/>
              <a:gdLst/>
              <a:ahLst/>
              <a:cxnLst/>
              <a:rect l="l" t="t" r="r" b="b"/>
              <a:pathLst>
                <a:path w="10661" h="19767" extrusionOk="0">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712;p60"/>
            <p:cNvSpPr/>
            <p:nvPr/>
          </p:nvSpPr>
          <p:spPr>
            <a:xfrm>
              <a:off x="6963052" y="1989887"/>
              <a:ext cx="101791" cy="10224"/>
            </a:xfrm>
            <a:custGeom>
              <a:avLst/>
              <a:gdLst/>
              <a:ahLst/>
              <a:cxnLst/>
              <a:rect l="l" t="t" r="r" b="b"/>
              <a:pathLst>
                <a:path w="3176" h="319" extrusionOk="0">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713;p60"/>
            <p:cNvSpPr/>
            <p:nvPr/>
          </p:nvSpPr>
          <p:spPr>
            <a:xfrm>
              <a:off x="7094265" y="1907422"/>
              <a:ext cx="51953" cy="38588"/>
            </a:xfrm>
            <a:custGeom>
              <a:avLst/>
              <a:gdLst/>
              <a:ahLst/>
              <a:cxnLst/>
              <a:rect l="l" t="t" r="r" b="b"/>
              <a:pathLst>
                <a:path w="1621" h="1204" extrusionOk="0">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714;p60"/>
            <p:cNvSpPr/>
            <p:nvPr/>
          </p:nvSpPr>
          <p:spPr>
            <a:xfrm>
              <a:off x="7054619" y="2434741"/>
              <a:ext cx="110348" cy="6218"/>
            </a:xfrm>
            <a:custGeom>
              <a:avLst/>
              <a:gdLst/>
              <a:ahLst/>
              <a:cxnLst/>
              <a:rect l="l" t="t" r="r" b="b"/>
              <a:pathLst>
                <a:path w="3443" h="194" extrusionOk="0">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715;p60"/>
            <p:cNvSpPr/>
            <p:nvPr/>
          </p:nvSpPr>
          <p:spPr>
            <a:xfrm>
              <a:off x="6832929" y="2413491"/>
              <a:ext cx="118361" cy="29999"/>
            </a:xfrm>
            <a:custGeom>
              <a:avLst/>
              <a:gdLst/>
              <a:ahLst/>
              <a:cxnLst/>
              <a:rect l="l" t="t" r="r" b="b"/>
              <a:pathLst>
                <a:path w="3693" h="936" extrusionOk="0">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716;p60"/>
            <p:cNvSpPr/>
            <p:nvPr/>
          </p:nvSpPr>
          <p:spPr>
            <a:xfrm>
              <a:off x="6917541" y="1493336"/>
              <a:ext cx="487865" cy="413573"/>
            </a:xfrm>
            <a:custGeom>
              <a:avLst/>
              <a:gdLst/>
              <a:ahLst/>
              <a:cxnLst/>
              <a:rect l="l" t="t" r="r" b="b"/>
              <a:pathLst>
                <a:path w="15222" h="12904" extrusionOk="0">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717;p60"/>
            <p:cNvSpPr/>
            <p:nvPr/>
          </p:nvSpPr>
          <p:spPr>
            <a:xfrm>
              <a:off x="6831134" y="1513816"/>
              <a:ext cx="123393" cy="252490"/>
            </a:xfrm>
            <a:custGeom>
              <a:avLst/>
              <a:gdLst/>
              <a:ahLst/>
              <a:cxnLst/>
              <a:rect l="l" t="t" r="r" b="b"/>
              <a:pathLst>
                <a:path w="3850" h="7878" extrusionOk="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718;p60"/>
            <p:cNvSpPr/>
            <p:nvPr/>
          </p:nvSpPr>
          <p:spPr>
            <a:xfrm>
              <a:off x="6921291" y="1536315"/>
              <a:ext cx="10737" cy="233516"/>
            </a:xfrm>
            <a:custGeom>
              <a:avLst/>
              <a:gdLst/>
              <a:ahLst/>
              <a:cxnLst/>
              <a:rect l="l" t="t" r="r" b="b"/>
              <a:pathLst>
                <a:path w="335" h="7286" extrusionOk="0">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719;p60"/>
            <p:cNvSpPr/>
            <p:nvPr/>
          </p:nvSpPr>
          <p:spPr>
            <a:xfrm>
              <a:off x="6898792" y="1682495"/>
              <a:ext cx="24679" cy="26826"/>
            </a:xfrm>
            <a:custGeom>
              <a:avLst/>
              <a:gdLst/>
              <a:ahLst/>
              <a:cxnLst/>
              <a:rect l="l" t="t" r="r" b="b"/>
              <a:pathLst>
                <a:path w="770" h="837" extrusionOk="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720;p60"/>
            <p:cNvSpPr/>
            <p:nvPr/>
          </p:nvSpPr>
          <p:spPr>
            <a:xfrm>
              <a:off x="7244195" y="1640734"/>
              <a:ext cx="5384" cy="22531"/>
            </a:xfrm>
            <a:custGeom>
              <a:avLst/>
              <a:gdLst/>
              <a:ahLst/>
              <a:cxnLst/>
              <a:rect l="l" t="t" r="r" b="b"/>
              <a:pathLst>
                <a:path w="168" h="703" extrusionOk="0">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721;p60"/>
            <p:cNvSpPr/>
            <p:nvPr/>
          </p:nvSpPr>
          <p:spPr>
            <a:xfrm>
              <a:off x="7251149" y="1639676"/>
              <a:ext cx="5929" cy="25736"/>
            </a:xfrm>
            <a:custGeom>
              <a:avLst/>
              <a:gdLst/>
              <a:ahLst/>
              <a:cxnLst/>
              <a:rect l="l" t="t" r="r" b="b"/>
              <a:pathLst>
                <a:path w="185" h="803" extrusionOk="0">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722;p60"/>
            <p:cNvSpPr/>
            <p:nvPr/>
          </p:nvSpPr>
          <p:spPr>
            <a:xfrm>
              <a:off x="7084618" y="1500964"/>
              <a:ext cx="57337" cy="148904"/>
            </a:xfrm>
            <a:custGeom>
              <a:avLst/>
              <a:gdLst/>
              <a:ahLst/>
              <a:cxnLst/>
              <a:rect l="l" t="t" r="r" b="b"/>
              <a:pathLst>
                <a:path w="1789" h="4646" extrusionOk="0">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723;p60"/>
            <p:cNvSpPr/>
            <p:nvPr/>
          </p:nvSpPr>
          <p:spPr>
            <a:xfrm>
              <a:off x="6936803" y="1531507"/>
              <a:ext cx="223356" cy="1635"/>
            </a:xfrm>
            <a:custGeom>
              <a:avLst/>
              <a:gdLst/>
              <a:ahLst/>
              <a:cxnLst/>
              <a:rect l="l" t="t" r="r" b="b"/>
              <a:pathLst>
                <a:path w="6969" h="51" extrusionOk="0">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724;p60"/>
            <p:cNvSpPr/>
            <p:nvPr/>
          </p:nvSpPr>
          <p:spPr>
            <a:xfrm>
              <a:off x="6910041" y="1563622"/>
              <a:ext cx="277425" cy="2179"/>
            </a:xfrm>
            <a:custGeom>
              <a:avLst/>
              <a:gdLst/>
              <a:ahLst/>
              <a:cxnLst/>
              <a:rect l="l" t="t" r="r" b="b"/>
              <a:pathLst>
                <a:path w="8656" h="68" extrusionOk="0">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725;p60"/>
            <p:cNvSpPr/>
            <p:nvPr/>
          </p:nvSpPr>
          <p:spPr>
            <a:xfrm>
              <a:off x="6887542" y="1597370"/>
              <a:ext cx="333673" cy="1635"/>
            </a:xfrm>
            <a:custGeom>
              <a:avLst/>
              <a:gdLst/>
              <a:ahLst/>
              <a:cxnLst/>
              <a:rect l="l" t="t" r="r" b="b"/>
              <a:pathLst>
                <a:path w="10411" h="51" extrusionOk="0">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726;p60"/>
            <p:cNvSpPr/>
            <p:nvPr/>
          </p:nvSpPr>
          <p:spPr>
            <a:xfrm>
              <a:off x="6862928" y="1632689"/>
              <a:ext cx="381844" cy="2179"/>
            </a:xfrm>
            <a:custGeom>
              <a:avLst/>
              <a:gdLst/>
              <a:ahLst/>
              <a:cxnLst/>
              <a:rect l="l" t="t" r="r" b="b"/>
              <a:pathLst>
                <a:path w="11914" h="68" extrusionOk="0">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727;p60"/>
            <p:cNvSpPr/>
            <p:nvPr/>
          </p:nvSpPr>
          <p:spPr>
            <a:xfrm>
              <a:off x="6844178" y="1673938"/>
              <a:ext cx="294027" cy="2179"/>
            </a:xfrm>
            <a:custGeom>
              <a:avLst/>
              <a:gdLst/>
              <a:ahLst/>
              <a:cxnLst/>
              <a:rect l="l" t="t" r="r" b="b"/>
              <a:pathLst>
                <a:path w="9174" h="68" extrusionOk="0">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728;p60"/>
            <p:cNvSpPr/>
            <p:nvPr/>
          </p:nvSpPr>
          <p:spPr>
            <a:xfrm>
              <a:off x="7163332" y="1676630"/>
              <a:ext cx="176211" cy="1635"/>
            </a:xfrm>
            <a:custGeom>
              <a:avLst/>
              <a:gdLst/>
              <a:ahLst/>
              <a:cxnLst/>
              <a:rect l="l" t="t" r="r" b="b"/>
              <a:pathLst>
                <a:path w="5498" h="51" extrusionOk="0">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729;p60"/>
            <p:cNvSpPr/>
            <p:nvPr/>
          </p:nvSpPr>
          <p:spPr>
            <a:xfrm>
              <a:off x="7198139" y="1713039"/>
              <a:ext cx="85189" cy="2179"/>
            </a:xfrm>
            <a:custGeom>
              <a:avLst/>
              <a:gdLst/>
              <a:ahLst/>
              <a:cxnLst/>
              <a:rect l="l" t="t" r="r" b="b"/>
              <a:pathLst>
                <a:path w="2658" h="68" extrusionOk="0">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730;p60"/>
            <p:cNvSpPr/>
            <p:nvPr/>
          </p:nvSpPr>
          <p:spPr>
            <a:xfrm>
              <a:off x="7262944" y="1635926"/>
              <a:ext cx="130155" cy="2179"/>
            </a:xfrm>
            <a:custGeom>
              <a:avLst/>
              <a:gdLst/>
              <a:ahLst/>
              <a:cxnLst/>
              <a:rect l="l" t="t" r="r" b="b"/>
              <a:pathLst>
                <a:path w="4061" h="68" extrusionOk="0">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731;p60"/>
            <p:cNvSpPr/>
            <p:nvPr/>
          </p:nvSpPr>
          <p:spPr>
            <a:xfrm>
              <a:off x="6833474" y="1717301"/>
              <a:ext cx="307392" cy="2179"/>
            </a:xfrm>
            <a:custGeom>
              <a:avLst/>
              <a:gdLst/>
              <a:ahLst/>
              <a:cxnLst/>
              <a:rect l="l" t="t" r="r" b="b"/>
              <a:pathLst>
                <a:path w="9591" h="68" extrusionOk="0">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732;p60"/>
            <p:cNvSpPr/>
            <p:nvPr/>
          </p:nvSpPr>
          <p:spPr>
            <a:xfrm>
              <a:off x="6919143" y="1765505"/>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733;p60"/>
            <p:cNvSpPr/>
            <p:nvPr/>
          </p:nvSpPr>
          <p:spPr>
            <a:xfrm>
              <a:off x="6919143" y="1804061"/>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734;p60"/>
            <p:cNvSpPr/>
            <p:nvPr/>
          </p:nvSpPr>
          <p:spPr>
            <a:xfrm>
              <a:off x="6919143" y="1848514"/>
              <a:ext cx="224414" cy="2179"/>
            </a:xfrm>
            <a:custGeom>
              <a:avLst/>
              <a:gdLst/>
              <a:ahLst/>
              <a:cxnLst/>
              <a:rect l="l" t="t" r="r" b="b"/>
              <a:pathLst>
                <a:path w="7002" h="68" extrusionOk="0">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735;p60"/>
            <p:cNvSpPr/>
            <p:nvPr/>
          </p:nvSpPr>
          <p:spPr>
            <a:xfrm>
              <a:off x="7302558" y="1608620"/>
              <a:ext cx="91086" cy="1635"/>
            </a:xfrm>
            <a:custGeom>
              <a:avLst/>
              <a:gdLst/>
              <a:ahLst/>
              <a:cxnLst/>
              <a:rect l="l" t="t" r="r" b="b"/>
              <a:pathLst>
                <a:path w="2842" h="51" extrusionOk="0">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736;p60"/>
            <p:cNvSpPr/>
            <p:nvPr/>
          </p:nvSpPr>
          <p:spPr>
            <a:xfrm>
              <a:off x="6822224" y="2561819"/>
              <a:ext cx="71792" cy="48235"/>
            </a:xfrm>
            <a:custGeom>
              <a:avLst/>
              <a:gdLst/>
              <a:ahLst/>
              <a:cxnLst/>
              <a:rect l="l" t="t" r="r" b="b"/>
              <a:pathLst>
                <a:path w="2240" h="1505" extrusionOk="0">
                  <a:moveTo>
                    <a:pt x="318" y="0"/>
                  </a:moveTo>
                  <a:lnTo>
                    <a:pt x="0" y="1253"/>
                  </a:lnTo>
                  <a:lnTo>
                    <a:pt x="2156" y="1504"/>
                  </a:lnTo>
                  <a:lnTo>
                    <a:pt x="2239" y="251"/>
                  </a:lnTo>
                  <a:lnTo>
                    <a:pt x="31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737;p60"/>
            <p:cNvSpPr/>
            <p:nvPr/>
          </p:nvSpPr>
          <p:spPr>
            <a:xfrm>
              <a:off x="6857031" y="2563421"/>
              <a:ext cx="6442" cy="36986"/>
            </a:xfrm>
            <a:custGeom>
              <a:avLst/>
              <a:gdLst/>
              <a:ahLst/>
              <a:cxnLst/>
              <a:rect l="l" t="t" r="r" b="b"/>
              <a:pathLst>
                <a:path w="201" h="1154" extrusionOk="0">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738;p60"/>
            <p:cNvSpPr/>
            <p:nvPr/>
          </p:nvSpPr>
          <p:spPr>
            <a:xfrm>
              <a:off x="6823827" y="2594478"/>
              <a:ext cx="67497" cy="11282"/>
            </a:xfrm>
            <a:custGeom>
              <a:avLst/>
              <a:gdLst/>
              <a:ahLst/>
              <a:cxnLst/>
              <a:rect l="l" t="t" r="r" b="b"/>
              <a:pathLst>
                <a:path w="2106" h="352" extrusionOk="0">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739;p60"/>
            <p:cNvSpPr/>
            <p:nvPr/>
          </p:nvSpPr>
          <p:spPr>
            <a:xfrm>
              <a:off x="7072823" y="2571466"/>
              <a:ext cx="139289" cy="29133"/>
            </a:xfrm>
            <a:custGeom>
              <a:avLst/>
              <a:gdLst/>
              <a:ahLst/>
              <a:cxnLst/>
              <a:rect l="l" t="t" r="r" b="b"/>
              <a:pathLst>
                <a:path w="4346" h="909" extrusionOk="0">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740;p60"/>
            <p:cNvSpPr/>
            <p:nvPr/>
          </p:nvSpPr>
          <p:spPr>
            <a:xfrm>
              <a:off x="7072823" y="2577780"/>
              <a:ext cx="27339" cy="21025"/>
            </a:xfrm>
            <a:custGeom>
              <a:avLst/>
              <a:gdLst/>
              <a:ahLst/>
              <a:cxnLst/>
              <a:rect l="l" t="t" r="r" b="b"/>
              <a:pathLst>
                <a:path w="853" h="656" extrusionOk="0">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741;p60"/>
            <p:cNvSpPr/>
            <p:nvPr/>
          </p:nvSpPr>
          <p:spPr>
            <a:xfrm>
              <a:off x="7073368" y="2586978"/>
              <a:ext cx="128553" cy="14070"/>
            </a:xfrm>
            <a:custGeom>
              <a:avLst/>
              <a:gdLst/>
              <a:ahLst/>
              <a:cxnLst/>
              <a:rect l="l" t="t" r="r" b="b"/>
              <a:pathLst>
                <a:path w="4011" h="439" extrusionOk="0">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742;p60"/>
            <p:cNvSpPr/>
            <p:nvPr/>
          </p:nvSpPr>
          <p:spPr>
            <a:xfrm>
              <a:off x="7077118" y="2595535"/>
              <a:ext cx="121053" cy="3269"/>
            </a:xfrm>
            <a:custGeom>
              <a:avLst/>
              <a:gdLst/>
              <a:ahLst/>
              <a:cxnLst/>
              <a:rect l="l" t="t" r="r" b="b"/>
              <a:pathLst>
                <a:path w="3777" h="102" extrusionOk="0">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743;p60"/>
            <p:cNvSpPr/>
            <p:nvPr/>
          </p:nvSpPr>
          <p:spPr>
            <a:xfrm>
              <a:off x="7172979" y="2585920"/>
              <a:ext cx="6987" cy="11794"/>
            </a:xfrm>
            <a:custGeom>
              <a:avLst/>
              <a:gdLst/>
              <a:ahLst/>
              <a:cxnLst/>
              <a:rect l="l" t="t" r="r" b="b"/>
              <a:pathLst>
                <a:path w="218" h="368" extrusionOk="0">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744;p60"/>
            <p:cNvSpPr/>
            <p:nvPr/>
          </p:nvSpPr>
          <p:spPr>
            <a:xfrm>
              <a:off x="7150480" y="2580985"/>
              <a:ext cx="4327" cy="6122"/>
            </a:xfrm>
            <a:custGeom>
              <a:avLst/>
              <a:gdLst/>
              <a:ahLst/>
              <a:cxnLst/>
              <a:rect l="l" t="t" r="r" b="b"/>
              <a:pathLst>
                <a:path w="135" h="191" extrusionOk="0">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745;p60"/>
            <p:cNvSpPr/>
            <p:nvPr/>
          </p:nvSpPr>
          <p:spPr>
            <a:xfrm>
              <a:off x="7144583" y="2579863"/>
              <a:ext cx="4872" cy="4487"/>
            </a:xfrm>
            <a:custGeom>
              <a:avLst/>
              <a:gdLst/>
              <a:ahLst/>
              <a:cxnLst/>
              <a:rect l="l" t="t" r="r" b="b"/>
              <a:pathLst>
                <a:path w="152" h="140" extrusionOk="0">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746;p60"/>
            <p:cNvSpPr/>
            <p:nvPr/>
          </p:nvSpPr>
          <p:spPr>
            <a:xfrm>
              <a:off x="7140833" y="2576562"/>
              <a:ext cx="7532" cy="1058"/>
            </a:xfrm>
            <a:custGeom>
              <a:avLst/>
              <a:gdLst/>
              <a:ahLst/>
              <a:cxnLst/>
              <a:rect l="l" t="t" r="r" b="b"/>
              <a:pathLst>
                <a:path w="235" h="33" extrusionOk="0">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747;p60"/>
            <p:cNvSpPr/>
            <p:nvPr/>
          </p:nvSpPr>
          <p:spPr>
            <a:xfrm>
              <a:off x="7139231" y="2571979"/>
              <a:ext cx="8621" cy="1314"/>
            </a:xfrm>
            <a:custGeom>
              <a:avLst/>
              <a:gdLst/>
              <a:ahLst/>
              <a:cxnLst/>
              <a:rect l="l" t="t" r="r" b="b"/>
              <a:pathLst>
                <a:path w="269" h="41" extrusionOk="0">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748;p60"/>
            <p:cNvSpPr/>
            <p:nvPr/>
          </p:nvSpPr>
          <p:spPr>
            <a:xfrm>
              <a:off x="7153173" y="2573677"/>
              <a:ext cx="13942" cy="7980"/>
            </a:xfrm>
            <a:custGeom>
              <a:avLst/>
              <a:gdLst/>
              <a:ahLst/>
              <a:cxnLst/>
              <a:rect l="l" t="t" r="r" b="b"/>
              <a:pathLst>
                <a:path w="435" h="249" extrusionOk="0">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749;p60"/>
            <p:cNvSpPr/>
            <p:nvPr/>
          </p:nvSpPr>
          <p:spPr>
            <a:xfrm>
              <a:off x="7147820" y="2571466"/>
              <a:ext cx="7500" cy="9134"/>
            </a:xfrm>
            <a:custGeom>
              <a:avLst/>
              <a:gdLst/>
              <a:ahLst/>
              <a:cxnLst/>
              <a:rect l="l" t="t" r="r" b="b"/>
              <a:pathLst>
                <a:path w="234" h="285" extrusionOk="0">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750;p60"/>
            <p:cNvSpPr/>
            <p:nvPr/>
          </p:nvSpPr>
          <p:spPr>
            <a:xfrm>
              <a:off x="7073368" y="2576818"/>
              <a:ext cx="26794" cy="21441"/>
            </a:xfrm>
            <a:custGeom>
              <a:avLst/>
              <a:gdLst/>
              <a:ahLst/>
              <a:cxnLst/>
              <a:rect l="l" t="t" r="r" b="b"/>
              <a:pathLst>
                <a:path w="836" h="669" extrusionOk="0">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751;p60"/>
            <p:cNvSpPr/>
            <p:nvPr/>
          </p:nvSpPr>
          <p:spPr>
            <a:xfrm>
              <a:off x="7109777" y="2590728"/>
              <a:ext cx="21986" cy="1314"/>
            </a:xfrm>
            <a:custGeom>
              <a:avLst/>
              <a:gdLst/>
              <a:ahLst/>
              <a:cxnLst/>
              <a:rect l="l" t="t" r="r" b="b"/>
              <a:pathLst>
                <a:path w="686" h="41" extrusionOk="0">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752;p60"/>
            <p:cNvSpPr/>
            <p:nvPr/>
          </p:nvSpPr>
          <p:spPr>
            <a:xfrm>
              <a:off x="7094777" y="2591273"/>
              <a:ext cx="2724" cy="4295"/>
            </a:xfrm>
            <a:custGeom>
              <a:avLst/>
              <a:gdLst/>
              <a:ahLst/>
              <a:cxnLst/>
              <a:rect l="l" t="t" r="r" b="b"/>
              <a:pathLst>
                <a:path w="85" h="134" extrusionOk="0">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753;p60"/>
            <p:cNvSpPr/>
            <p:nvPr/>
          </p:nvSpPr>
          <p:spPr>
            <a:xfrm>
              <a:off x="7088912" y="2584318"/>
              <a:ext cx="3237" cy="3237"/>
            </a:xfrm>
            <a:custGeom>
              <a:avLst/>
              <a:gdLst/>
              <a:ahLst/>
              <a:cxnLst/>
              <a:rect l="l" t="t" r="r" b="b"/>
              <a:pathLst>
                <a:path w="101" h="101" extrusionOk="0">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754;p60"/>
            <p:cNvSpPr/>
            <p:nvPr/>
          </p:nvSpPr>
          <p:spPr>
            <a:xfrm>
              <a:off x="7080868" y="2581081"/>
              <a:ext cx="4840" cy="1859"/>
            </a:xfrm>
            <a:custGeom>
              <a:avLst/>
              <a:gdLst/>
              <a:ahLst/>
              <a:cxnLst/>
              <a:rect l="l" t="t" r="r" b="b"/>
              <a:pathLst>
                <a:path w="151" h="58" extrusionOk="0">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755;p60"/>
            <p:cNvSpPr/>
            <p:nvPr/>
          </p:nvSpPr>
          <p:spPr>
            <a:xfrm>
              <a:off x="7075515" y="2580023"/>
              <a:ext cx="2179" cy="1090"/>
            </a:xfrm>
            <a:custGeom>
              <a:avLst/>
              <a:gdLst/>
              <a:ahLst/>
              <a:cxnLst/>
              <a:rect l="l" t="t" r="r" b="b"/>
              <a:pathLst>
                <a:path w="68" h="34" extrusionOk="0">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142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88337"/>
            <a:ext cx="9144000" cy="1077218"/>
          </a:xfrm>
          <a:prstGeom prst="rect">
            <a:avLst/>
          </a:prstGeom>
          <a:noFill/>
        </p:spPr>
        <p:txBody>
          <a:bodyPr wrap="square" rtlCol="0">
            <a:spAutoFit/>
          </a:bodyPr>
          <a:lstStyle/>
          <a:p>
            <a:pPr algn="ctr"/>
            <a:r>
              <a:rPr lang="en-US" sz="3200" b="1" i="1" dirty="0">
                <a:solidFill>
                  <a:schemeClr val="accent1"/>
                </a:solidFill>
                <a:latin typeface="Lilita One" panose="020B0604020202020204" charset="0"/>
              </a:rPr>
              <a:t>Demo &amp; </a:t>
            </a:r>
            <a:r>
              <a:rPr lang="vi-VN" sz="3200" b="1" i="1" dirty="0">
                <a:solidFill>
                  <a:schemeClr val="accent1"/>
                </a:solidFill>
              </a:rPr>
              <a:t>Đánh Giá</a:t>
            </a:r>
          </a:p>
          <a:p>
            <a:pPr algn="ctr"/>
            <a:endParaRPr lang="vi-VN" sz="3200" b="1" i="1" dirty="0">
              <a:solidFill>
                <a:schemeClr val="accent1"/>
              </a:solidFill>
            </a:endParaRPr>
          </a:p>
        </p:txBody>
      </p:sp>
      <p:pic>
        <p:nvPicPr>
          <p:cNvPr id="7" name="Picture 6">
            <a:extLst>
              <a:ext uri="{FF2B5EF4-FFF2-40B4-BE49-F238E27FC236}">
                <a16:creationId xmlns:a16="http://schemas.microsoft.com/office/drawing/2014/main" id="{4635F88B-C760-4D29-9DE1-8F13EBFF919F}"/>
              </a:ext>
            </a:extLst>
          </p:cNvPr>
          <p:cNvPicPr>
            <a:picLocks noChangeAspect="1"/>
          </p:cNvPicPr>
          <p:nvPr/>
        </p:nvPicPr>
        <p:blipFill>
          <a:blip r:embed="rId2"/>
          <a:stretch>
            <a:fillRect/>
          </a:stretch>
        </p:blipFill>
        <p:spPr>
          <a:xfrm>
            <a:off x="1017834" y="777904"/>
            <a:ext cx="7424830" cy="3990847"/>
          </a:xfrm>
          <a:prstGeom prst="rect">
            <a:avLst/>
          </a:prstGeom>
        </p:spPr>
      </p:pic>
    </p:spTree>
    <p:extLst>
      <p:ext uri="{BB962C8B-B14F-4D97-AF65-F5344CB8AC3E}">
        <p14:creationId xmlns:p14="http://schemas.microsoft.com/office/powerpoint/2010/main" val="506979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131880"/>
            <a:ext cx="9144000" cy="1077218"/>
          </a:xfrm>
          <a:prstGeom prst="rect">
            <a:avLst/>
          </a:prstGeom>
          <a:noFill/>
        </p:spPr>
        <p:txBody>
          <a:bodyPr wrap="square" rtlCol="0">
            <a:spAutoFit/>
          </a:bodyPr>
          <a:lstStyle/>
          <a:p>
            <a:pPr algn="ctr"/>
            <a:r>
              <a:rPr lang="en-US" sz="3200" b="1" i="1" dirty="0">
                <a:solidFill>
                  <a:schemeClr val="accent1"/>
                </a:solidFill>
                <a:latin typeface="Lilita One" panose="020B0604020202020204" charset="0"/>
              </a:rPr>
              <a:t>Demo &amp; </a:t>
            </a:r>
            <a:r>
              <a:rPr lang="vi-VN" sz="3200" b="1" i="1" dirty="0">
                <a:solidFill>
                  <a:schemeClr val="accent1"/>
                </a:solidFill>
              </a:rPr>
              <a:t>Đánh Giá</a:t>
            </a:r>
          </a:p>
          <a:p>
            <a:pPr algn="ctr"/>
            <a:endParaRPr lang="vi-VN" sz="3200" b="1" i="1" dirty="0">
              <a:solidFill>
                <a:schemeClr val="accent1"/>
              </a:solidFill>
            </a:endParaRPr>
          </a:p>
        </p:txBody>
      </p:sp>
      <p:pic>
        <p:nvPicPr>
          <p:cNvPr id="6" name="Picture 5">
            <a:extLst>
              <a:ext uri="{FF2B5EF4-FFF2-40B4-BE49-F238E27FC236}">
                <a16:creationId xmlns:a16="http://schemas.microsoft.com/office/drawing/2014/main" id="{B995706F-D424-4C3E-9603-15AA31BC2178}"/>
              </a:ext>
            </a:extLst>
          </p:cNvPr>
          <p:cNvPicPr>
            <a:picLocks noChangeAspect="1"/>
          </p:cNvPicPr>
          <p:nvPr/>
        </p:nvPicPr>
        <p:blipFill>
          <a:blip r:embed="rId2"/>
          <a:stretch>
            <a:fillRect/>
          </a:stretch>
        </p:blipFill>
        <p:spPr>
          <a:xfrm>
            <a:off x="1330754" y="912072"/>
            <a:ext cx="6482491" cy="3624155"/>
          </a:xfrm>
          <a:prstGeom prst="rect">
            <a:avLst/>
          </a:prstGeom>
        </p:spPr>
      </p:pic>
    </p:spTree>
    <p:extLst>
      <p:ext uri="{BB962C8B-B14F-4D97-AF65-F5344CB8AC3E}">
        <p14:creationId xmlns:p14="http://schemas.microsoft.com/office/powerpoint/2010/main" val="2852722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208080"/>
            <a:ext cx="9144000" cy="1077218"/>
          </a:xfrm>
          <a:prstGeom prst="rect">
            <a:avLst/>
          </a:prstGeom>
          <a:noFill/>
        </p:spPr>
        <p:txBody>
          <a:bodyPr wrap="square" rtlCol="0">
            <a:spAutoFit/>
          </a:bodyPr>
          <a:lstStyle/>
          <a:p>
            <a:pPr algn="ctr"/>
            <a:r>
              <a:rPr lang="en-US" sz="3200" b="1" i="1" dirty="0">
                <a:solidFill>
                  <a:schemeClr val="accent1"/>
                </a:solidFill>
                <a:latin typeface="Lilita One" panose="020B0604020202020204" charset="0"/>
              </a:rPr>
              <a:t>Demo &amp; </a:t>
            </a:r>
            <a:r>
              <a:rPr lang="vi-VN" sz="3200" b="1" i="1" dirty="0">
                <a:solidFill>
                  <a:schemeClr val="accent1"/>
                </a:solidFill>
              </a:rPr>
              <a:t>Đánh Giá</a:t>
            </a:r>
          </a:p>
          <a:p>
            <a:pPr algn="ctr"/>
            <a:endParaRPr lang="vi-VN" sz="3200" b="1" i="1" dirty="0">
              <a:solidFill>
                <a:schemeClr val="accent1"/>
              </a:solidFill>
            </a:endParaRPr>
          </a:p>
        </p:txBody>
      </p:sp>
      <p:pic>
        <p:nvPicPr>
          <p:cNvPr id="2" name="Picture 1">
            <a:extLst>
              <a:ext uri="{FF2B5EF4-FFF2-40B4-BE49-F238E27FC236}">
                <a16:creationId xmlns:a16="http://schemas.microsoft.com/office/drawing/2014/main" id="{85FF4527-C926-4A0D-B58A-49AAA3C39451}"/>
              </a:ext>
            </a:extLst>
          </p:cNvPr>
          <p:cNvPicPr>
            <a:picLocks noChangeAspect="1"/>
          </p:cNvPicPr>
          <p:nvPr/>
        </p:nvPicPr>
        <p:blipFill>
          <a:blip r:embed="rId2"/>
          <a:stretch>
            <a:fillRect/>
          </a:stretch>
        </p:blipFill>
        <p:spPr>
          <a:xfrm>
            <a:off x="2171127" y="1078468"/>
            <a:ext cx="4801746" cy="3750983"/>
          </a:xfrm>
          <a:prstGeom prst="rect">
            <a:avLst/>
          </a:prstGeom>
        </p:spPr>
      </p:pic>
    </p:spTree>
    <p:extLst>
      <p:ext uri="{BB962C8B-B14F-4D97-AF65-F5344CB8AC3E}">
        <p14:creationId xmlns:p14="http://schemas.microsoft.com/office/powerpoint/2010/main" val="3394994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38AD3-2275-41ED-84F7-A516424FE2B0}"/>
              </a:ext>
            </a:extLst>
          </p:cNvPr>
          <p:cNvSpPr txBox="1"/>
          <p:nvPr/>
        </p:nvSpPr>
        <p:spPr>
          <a:xfrm>
            <a:off x="0" y="175422"/>
            <a:ext cx="9144000" cy="1077218"/>
          </a:xfrm>
          <a:prstGeom prst="rect">
            <a:avLst/>
          </a:prstGeom>
          <a:noFill/>
        </p:spPr>
        <p:txBody>
          <a:bodyPr wrap="square" rtlCol="0">
            <a:spAutoFit/>
          </a:bodyPr>
          <a:lstStyle/>
          <a:p>
            <a:pPr algn="ctr"/>
            <a:r>
              <a:rPr lang="en-US" sz="3200" b="1" i="1" dirty="0">
                <a:solidFill>
                  <a:schemeClr val="accent1"/>
                </a:solidFill>
                <a:latin typeface="Lilita One" panose="020B0604020202020204" charset="0"/>
              </a:rPr>
              <a:t>Demo &amp; </a:t>
            </a:r>
            <a:r>
              <a:rPr lang="vi-VN" sz="3200" b="1" i="1" dirty="0">
                <a:solidFill>
                  <a:schemeClr val="accent1"/>
                </a:solidFill>
              </a:rPr>
              <a:t>Đánh Giá</a:t>
            </a:r>
          </a:p>
          <a:p>
            <a:pPr algn="ctr"/>
            <a:endParaRPr lang="vi-VN" sz="3200" b="1" i="1" dirty="0">
              <a:solidFill>
                <a:schemeClr val="accent1"/>
              </a:solidFill>
            </a:endParaRPr>
          </a:p>
        </p:txBody>
      </p:sp>
      <p:pic>
        <p:nvPicPr>
          <p:cNvPr id="3" name="Picture 2">
            <a:extLst>
              <a:ext uri="{FF2B5EF4-FFF2-40B4-BE49-F238E27FC236}">
                <a16:creationId xmlns:a16="http://schemas.microsoft.com/office/drawing/2014/main" id="{437A0912-0EDE-4B69-A4A7-3719A82A9DA1}"/>
              </a:ext>
            </a:extLst>
          </p:cNvPr>
          <p:cNvPicPr>
            <a:picLocks noChangeAspect="1"/>
          </p:cNvPicPr>
          <p:nvPr/>
        </p:nvPicPr>
        <p:blipFill>
          <a:blip r:embed="rId2"/>
          <a:stretch>
            <a:fillRect/>
          </a:stretch>
        </p:blipFill>
        <p:spPr>
          <a:xfrm>
            <a:off x="1305017" y="1039998"/>
            <a:ext cx="6533965" cy="3620317"/>
          </a:xfrm>
          <a:prstGeom prst="rect">
            <a:avLst/>
          </a:prstGeom>
        </p:spPr>
      </p:pic>
    </p:spTree>
    <p:extLst>
      <p:ext uri="{BB962C8B-B14F-4D97-AF65-F5344CB8AC3E}">
        <p14:creationId xmlns:p14="http://schemas.microsoft.com/office/powerpoint/2010/main" val="38508494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59"/>
          <p:cNvSpPr txBox="1">
            <a:spLocks noGrp="1"/>
          </p:cNvSpPr>
          <p:nvPr>
            <p:ph type="title"/>
          </p:nvPr>
        </p:nvSpPr>
        <p:spPr>
          <a:xfrm>
            <a:off x="732451" y="988342"/>
            <a:ext cx="3006000" cy="12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3312" name="Google Shape;3312;p59"/>
          <p:cNvGrpSpPr/>
          <p:nvPr/>
        </p:nvGrpSpPr>
        <p:grpSpPr>
          <a:xfrm>
            <a:off x="4087120" y="2021335"/>
            <a:ext cx="2123889" cy="2650247"/>
            <a:chOff x="4087120" y="2021335"/>
            <a:chExt cx="2123889" cy="2650247"/>
          </a:xfrm>
        </p:grpSpPr>
        <p:sp>
          <p:nvSpPr>
            <p:cNvPr id="3313" name="Google Shape;3313;p59"/>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9"/>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9"/>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9"/>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9"/>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9"/>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9"/>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9"/>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9"/>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9"/>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9"/>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9"/>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9"/>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9"/>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9"/>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9"/>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9"/>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9"/>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9"/>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9"/>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9"/>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9"/>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9"/>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9"/>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9"/>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9"/>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9"/>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9"/>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9"/>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59"/>
          <p:cNvGrpSpPr/>
          <p:nvPr/>
        </p:nvGrpSpPr>
        <p:grpSpPr>
          <a:xfrm>
            <a:off x="5897114" y="2028923"/>
            <a:ext cx="2294716" cy="2635055"/>
            <a:chOff x="5882689" y="2014348"/>
            <a:chExt cx="2294716" cy="2635055"/>
          </a:xfrm>
        </p:grpSpPr>
        <p:sp>
          <p:nvSpPr>
            <p:cNvPr id="3409" name="Google Shape;3409;p59"/>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9"/>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9"/>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9"/>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9"/>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9"/>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6" name="Google Shape;3426;p59"/>
          <p:cNvSpPr txBox="1">
            <a:spLocks noGrp="1"/>
          </p:cNvSpPr>
          <p:nvPr>
            <p:ph type="subTitle" idx="1"/>
          </p:nvPr>
        </p:nvSpPr>
        <p:spPr>
          <a:xfrm>
            <a:off x="720000" y="4326050"/>
            <a:ext cx="3006000" cy="2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Please keep this slide for attribution.</a:t>
            </a:r>
            <a:endParaRPr sz="800"/>
          </a:p>
        </p:txBody>
      </p:sp>
      <p:sp>
        <p:nvSpPr>
          <p:cNvPr id="2" name="Rectangle 1"/>
          <p:cNvSpPr/>
          <p:nvPr/>
        </p:nvSpPr>
        <p:spPr>
          <a:xfrm>
            <a:off x="540327" y="3751118"/>
            <a:ext cx="3013364" cy="85742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316662" y="539160"/>
            <a:ext cx="3800400" cy="448800"/>
          </a:xfrm>
          <a:prstGeom prst="rect">
            <a:avLst/>
          </a:prstGeom>
        </p:spPr>
        <p:txBody>
          <a:bodyPr spcFirstLastPara="1" wrap="square" lIns="91425" tIns="91425" rIns="91425" bIns="91425" anchor="ctr" anchorCtr="0">
            <a:noAutofit/>
          </a:bodyPr>
          <a:lstStyle/>
          <a:p>
            <a:pPr lvl="0"/>
            <a:r>
              <a:rPr lang="en-US" sz="3200" dirty="0"/>
              <a:t>Heuristic:</a:t>
            </a:r>
            <a:endParaRPr lang="en-US" sz="3000" dirty="0"/>
          </a:p>
        </p:txBody>
      </p:sp>
      <p:sp>
        <p:nvSpPr>
          <p:cNvPr id="1479" name="Google Shape;1479;p39"/>
          <p:cNvSpPr txBox="1">
            <a:spLocks noGrp="1"/>
          </p:cNvSpPr>
          <p:nvPr>
            <p:ph type="body" idx="1"/>
          </p:nvPr>
        </p:nvSpPr>
        <p:spPr>
          <a:xfrm>
            <a:off x="350751" y="1059959"/>
            <a:ext cx="5975852" cy="3095155"/>
          </a:xfrm>
          <a:prstGeom prst="rect">
            <a:avLst/>
          </a:prstGeom>
        </p:spPr>
        <p:txBody>
          <a:bodyPr spcFirstLastPara="1" wrap="square" lIns="91425" tIns="91425" rIns="91425" bIns="91425" anchor="t" anchorCtr="0">
            <a:noAutofit/>
          </a:bodyPr>
          <a:lstStyle/>
          <a:p>
            <a:pPr marL="0" lvl="0" indent="0" algn="l">
              <a:spcAft>
                <a:spcPts val="1600"/>
              </a:spcAft>
              <a:buNone/>
            </a:pPr>
            <a:r>
              <a:rPr lang="en-US" sz="1800">
                <a:solidFill>
                  <a:srgbClr val="202122"/>
                </a:solidFill>
                <a:effectLst/>
                <a:latin typeface="Josefin Sans" panose="020B0604020202020204" charset="0"/>
                <a:ea typeface="Calibri" panose="020F0502020204030204" pitchFamily="34" charset="0"/>
              </a:rPr>
              <a:t>- Là </a:t>
            </a:r>
            <a:r>
              <a:rPr lang="en-US" sz="1800" dirty="0" err="1">
                <a:solidFill>
                  <a:srgbClr val="202122"/>
                </a:solidFill>
                <a:effectLst/>
                <a:latin typeface="Josefin Sans" panose="020B0604020202020204" charset="0"/>
                <a:ea typeface="Calibri" panose="020F0502020204030204" pitchFamily="34" charset="0"/>
              </a:rPr>
              <a:t>các</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kỹ</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thuật</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dựa</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trên</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kinh</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nghiệm</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để</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giải</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quyết</a:t>
            </a:r>
            <a:r>
              <a:rPr lang="en-US" sz="1800" dirty="0">
                <a:solidFill>
                  <a:srgbClr val="202122"/>
                </a:solidFill>
                <a:effectLst/>
                <a:latin typeface="Josefin Sans" panose="020B0604020202020204" charset="0"/>
                <a:ea typeface="Calibri" panose="020F0502020204030204" pitchFamily="34" charset="0"/>
              </a:rPr>
              <a:t> </a:t>
            </a:r>
            <a:r>
              <a:rPr lang="en-US" sz="1800" err="1">
                <a:solidFill>
                  <a:srgbClr val="202122"/>
                </a:solidFill>
                <a:effectLst/>
                <a:latin typeface="Josefin Sans" panose="020B0604020202020204" charset="0"/>
                <a:ea typeface="Calibri" panose="020F0502020204030204" pitchFamily="34" charset="0"/>
              </a:rPr>
              <a:t>vấn</a:t>
            </a:r>
            <a:r>
              <a:rPr lang="en-US" sz="1800">
                <a:solidFill>
                  <a:srgbClr val="202122"/>
                </a:solidFill>
                <a:effectLst/>
                <a:latin typeface="Josefin Sans" panose="020B0604020202020204" charset="0"/>
                <a:ea typeface="Calibri" panose="020F0502020204030204" pitchFamily="34" charset="0"/>
              </a:rPr>
              <a:t> đề, học </a:t>
            </a:r>
            <a:r>
              <a:rPr lang="en-US" sz="1800" dirty="0" err="1">
                <a:solidFill>
                  <a:srgbClr val="202122"/>
                </a:solidFill>
                <a:effectLst/>
                <a:latin typeface="Josefin Sans" panose="020B0604020202020204" charset="0"/>
                <a:ea typeface="Calibri" panose="020F0502020204030204" pitchFamily="34" charset="0"/>
              </a:rPr>
              <a:t>hỏi</a:t>
            </a:r>
            <a:r>
              <a:rPr lang="en-US" sz="1800" dirty="0">
                <a:solidFill>
                  <a:srgbClr val="202122"/>
                </a:solidFill>
                <a:effectLst/>
                <a:latin typeface="Josefin Sans" panose="020B0604020202020204" charset="0"/>
                <a:ea typeface="Calibri" panose="020F0502020204030204" pitchFamily="34" charset="0"/>
              </a:rPr>
              <a:t> hay </a:t>
            </a:r>
            <a:r>
              <a:rPr lang="en-US" sz="1800" err="1">
                <a:solidFill>
                  <a:srgbClr val="202122"/>
                </a:solidFill>
                <a:effectLst/>
                <a:latin typeface="Josefin Sans" panose="020B0604020202020204" charset="0"/>
                <a:ea typeface="Calibri" panose="020F0502020204030204" pitchFamily="34" charset="0"/>
              </a:rPr>
              <a:t>khám</a:t>
            </a:r>
            <a:r>
              <a:rPr lang="en-US" sz="1800">
                <a:solidFill>
                  <a:srgbClr val="202122"/>
                </a:solidFill>
                <a:effectLst/>
                <a:latin typeface="Josefin Sans" panose="020B0604020202020204" charset="0"/>
                <a:ea typeface="Calibri" panose="020F0502020204030204" pitchFamily="34" charset="0"/>
              </a:rPr>
              <a:t> phá</a:t>
            </a:r>
            <a:r>
              <a:rPr lang="en-US" sz="1800">
                <a:solidFill>
                  <a:srgbClr val="202122"/>
                </a:solidFill>
                <a:latin typeface="Josefin Sans" panose="020B0604020202020204" charset="0"/>
                <a:ea typeface="Calibri" panose="020F0502020204030204" pitchFamily="34" charset="0"/>
              </a:rPr>
              <a:t>.</a:t>
            </a:r>
            <a:endParaRPr lang="en-US" sz="1800">
              <a:solidFill>
                <a:srgbClr val="202122"/>
              </a:solidFill>
              <a:effectLst/>
              <a:latin typeface="Josefin Sans" panose="020B0604020202020204" charset="0"/>
              <a:ea typeface="Calibri" panose="020F0502020204030204" pitchFamily="34" charset="0"/>
            </a:endParaRPr>
          </a:p>
          <a:p>
            <a:pPr marL="0" lvl="0" indent="0" algn="l">
              <a:spcAft>
                <a:spcPts val="1600"/>
              </a:spcAft>
              <a:buNone/>
            </a:pPr>
            <a:r>
              <a:rPr lang="en-US" sz="1800">
                <a:solidFill>
                  <a:srgbClr val="FF0000"/>
                </a:solidFill>
                <a:latin typeface="Josefin Sans" panose="020B0604020202020204" charset="0"/>
                <a:ea typeface="Calibri" panose="020F0502020204030204" pitchFamily="34" charset="0"/>
              </a:rPr>
              <a:t>=&gt; Đ</a:t>
            </a:r>
            <a:r>
              <a:rPr lang="en-US" sz="1800">
                <a:solidFill>
                  <a:srgbClr val="FF0000"/>
                </a:solidFill>
                <a:effectLst/>
                <a:latin typeface="Josefin Sans" panose="020B0604020202020204" charset="0"/>
                <a:ea typeface="Calibri" panose="020F0502020204030204" pitchFamily="34" charset="0"/>
              </a:rPr>
              <a:t>ưa </a:t>
            </a:r>
            <a:r>
              <a:rPr lang="en-US" sz="1800" dirty="0">
                <a:solidFill>
                  <a:srgbClr val="FF0000"/>
                </a:solidFill>
                <a:effectLst/>
                <a:latin typeface="Josefin Sans" panose="020B0604020202020204" charset="0"/>
                <a:ea typeface="Calibri" panose="020F0502020204030204" pitchFamily="34" charset="0"/>
              </a:rPr>
              <a:t>ra </a:t>
            </a:r>
            <a:r>
              <a:rPr lang="en-US" sz="1800" dirty="0" err="1">
                <a:solidFill>
                  <a:srgbClr val="FF0000"/>
                </a:solidFill>
                <a:effectLst/>
                <a:latin typeface="Josefin Sans" panose="020B0604020202020204" charset="0"/>
                <a:ea typeface="Calibri" panose="020F0502020204030204" pitchFamily="34" charset="0"/>
              </a:rPr>
              <a:t>một</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giải</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pháp</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mà</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không</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được</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đảm</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bảo</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là</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tối</a:t>
            </a:r>
            <a:r>
              <a:rPr lang="en-US" sz="1800" dirty="0">
                <a:solidFill>
                  <a:srgbClr val="FF0000"/>
                </a:solidFill>
                <a:effectLst/>
                <a:latin typeface="Josefin Sans" panose="020B0604020202020204" charset="0"/>
                <a:ea typeface="Calibri" panose="020F0502020204030204" pitchFamily="34" charset="0"/>
              </a:rPr>
              <a:t> </a:t>
            </a:r>
            <a:r>
              <a:rPr lang="en-US" sz="1800" dirty="0" err="1">
                <a:solidFill>
                  <a:srgbClr val="FF0000"/>
                </a:solidFill>
                <a:effectLst/>
                <a:latin typeface="Josefin Sans" panose="020B0604020202020204" charset="0"/>
                <a:ea typeface="Calibri" panose="020F0502020204030204" pitchFamily="34" charset="0"/>
              </a:rPr>
              <a:t>ưu</a:t>
            </a:r>
            <a:r>
              <a:rPr lang="en-US" sz="1800" dirty="0">
                <a:solidFill>
                  <a:srgbClr val="FF0000"/>
                </a:solidFill>
                <a:effectLst/>
                <a:latin typeface="Josefin Sans" panose="020B0604020202020204" charset="0"/>
                <a:ea typeface="Calibri" panose="020F0502020204030204" pitchFamily="34" charset="0"/>
              </a:rPr>
              <a:t>.</a:t>
            </a:r>
          </a:p>
          <a:p>
            <a:pPr marL="0" lvl="0" indent="0" algn="l">
              <a:spcAft>
                <a:spcPts val="1600"/>
              </a:spcAft>
              <a:buNone/>
            </a:pPr>
            <a:r>
              <a:rPr lang="en-US" sz="1800">
                <a:solidFill>
                  <a:srgbClr val="202122"/>
                </a:solidFill>
                <a:latin typeface="Josefin Sans" panose="020B0604020202020204" charset="0"/>
                <a:ea typeface="Calibri" panose="020F0502020204030204" pitchFamily="34" charset="0"/>
              </a:rPr>
              <a:t>- G</a:t>
            </a:r>
            <a:r>
              <a:rPr lang="en-US" sz="1800">
                <a:solidFill>
                  <a:srgbClr val="202122"/>
                </a:solidFill>
                <a:effectLst/>
                <a:latin typeface="Josefin Sans" panose="020B0604020202020204" charset="0"/>
                <a:ea typeface="Calibri" panose="020F0502020204030204" pitchFamily="34" charset="0"/>
              </a:rPr>
              <a:t>iảm </a:t>
            </a:r>
            <a:r>
              <a:rPr lang="en-US" sz="1800" dirty="0" err="1">
                <a:solidFill>
                  <a:srgbClr val="202122"/>
                </a:solidFill>
                <a:effectLst/>
                <a:latin typeface="Josefin Sans" panose="020B0604020202020204" charset="0"/>
                <a:ea typeface="Calibri" panose="020F0502020204030204" pitchFamily="34" charset="0"/>
              </a:rPr>
              <a:t>bớt</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việc</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nhận</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thức</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vấn</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đề</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khi</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đưa</a:t>
            </a:r>
            <a:r>
              <a:rPr lang="en-US" sz="1800" dirty="0">
                <a:solidFill>
                  <a:srgbClr val="202122"/>
                </a:solidFill>
                <a:effectLst/>
                <a:latin typeface="Josefin Sans" panose="020B0604020202020204" charset="0"/>
                <a:ea typeface="Calibri" panose="020F0502020204030204" pitchFamily="34" charset="0"/>
              </a:rPr>
              <a:t> ra </a:t>
            </a:r>
            <a:r>
              <a:rPr lang="en-US" sz="1800" dirty="0" err="1">
                <a:solidFill>
                  <a:srgbClr val="202122"/>
                </a:solidFill>
                <a:effectLst/>
                <a:latin typeface="Josefin Sans" panose="020B0604020202020204" charset="0"/>
                <a:ea typeface="Calibri" panose="020F0502020204030204" pitchFamily="34" charset="0"/>
              </a:rPr>
              <a:t>quyết</a:t>
            </a:r>
            <a:r>
              <a:rPr lang="en-US" sz="1800" dirty="0">
                <a:solidFill>
                  <a:srgbClr val="202122"/>
                </a:solidFill>
                <a:effectLst/>
                <a:latin typeface="Josefin Sans" panose="020B0604020202020204" charset="0"/>
                <a:ea typeface="Calibri" panose="020F0502020204030204" pitchFamily="34" charset="0"/>
              </a:rPr>
              <a:t> </a:t>
            </a:r>
            <a:r>
              <a:rPr lang="en-US" sz="1800" dirty="0" err="1">
                <a:solidFill>
                  <a:srgbClr val="202122"/>
                </a:solidFill>
                <a:effectLst/>
                <a:latin typeface="Josefin Sans" panose="020B0604020202020204" charset="0"/>
                <a:ea typeface="Calibri" panose="020F0502020204030204" pitchFamily="34" charset="0"/>
              </a:rPr>
              <a:t>định</a:t>
            </a:r>
            <a:r>
              <a:rPr lang="en-US" sz="1800" dirty="0">
                <a:solidFill>
                  <a:srgbClr val="202122"/>
                </a:solidFill>
                <a:effectLst/>
                <a:latin typeface="Josefin Sans" panose="020B0604020202020204" charset="0"/>
                <a:ea typeface="Calibri" panose="020F0502020204030204" pitchFamily="34" charset="0"/>
              </a:rPr>
              <a:t>. </a:t>
            </a:r>
          </a:p>
          <a:p>
            <a:pPr marL="0" indent="0" algn="l">
              <a:spcAft>
                <a:spcPts val="1600"/>
              </a:spcAft>
              <a:buNone/>
            </a:pPr>
            <a:r>
              <a:rPr lang="en-US" sz="1800">
                <a:solidFill>
                  <a:srgbClr val="202122"/>
                </a:solidFill>
                <a:effectLst/>
                <a:latin typeface="Josefin Sans" panose="020B0604020202020204" charset="0"/>
                <a:ea typeface="Calibri" panose="020F0502020204030204" pitchFamily="34" charset="0"/>
                <a:cs typeface="Times New Roman" panose="02020603050405020304" pitchFamily="18" charset="0"/>
              </a:rPr>
              <a:t>- Ví </a:t>
            </a:r>
            <a:r>
              <a:rPr lang="en-US" sz="1800"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dụ</a:t>
            </a:r>
            <a:r>
              <a:rPr lang="en-US" sz="1800"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đưa</a:t>
            </a:r>
            <a:r>
              <a:rPr lang="en-US" sz="1800"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ra </a:t>
            </a:r>
            <a:r>
              <a:rPr lang="en-US" sz="1800"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các</a:t>
            </a:r>
            <a:r>
              <a:rPr lang="en-US" sz="1800"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luật</a:t>
            </a:r>
            <a:r>
              <a:rPr lang="en-US" sz="1800"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 </a:t>
            </a:r>
            <a:r>
              <a:rPr lang="en-US" sz="1800" b="1"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luật</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ngón</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tay</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err="1">
                <a:effectLst/>
                <a:latin typeface="Josefin Sans" panose="020B0604020202020204" charset="0"/>
                <a:ea typeface="Calibri" panose="020F0502020204030204" pitchFamily="34" charset="0"/>
                <a:cs typeface="Times New Roman" panose="02020603050405020304" pitchFamily="18" charset="0"/>
              </a:rPr>
              <a:t>cái</a:t>
            </a:r>
            <a:r>
              <a:rPr lang="en-US" sz="1800" i="1">
                <a:solidFill>
                  <a:srgbClr val="202122"/>
                </a:solidFill>
                <a:effectLst/>
                <a:latin typeface="Josefin Sans" panose="020B0604020202020204" charset="0"/>
                <a:ea typeface="Calibri" panose="020F0502020204030204" pitchFamily="34" charset="0"/>
                <a:cs typeface="Times New Roman" panose="02020603050405020304" pitchFamily="18" charset="0"/>
              </a:rPr>
              <a:t>, giả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thuyết</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phán</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đoán</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trực</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giác</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khuôn</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a:t>
            </a:r>
            <a:r>
              <a:rPr lang="en-US" sz="1800" i="1" dirty="0" err="1">
                <a:solidFill>
                  <a:srgbClr val="202122"/>
                </a:solidFill>
                <a:effectLst/>
                <a:latin typeface="Josefin Sans" panose="020B0604020202020204" charset="0"/>
                <a:ea typeface="Calibri" panose="020F0502020204030204" pitchFamily="34" charset="0"/>
                <a:cs typeface="Times New Roman" panose="02020603050405020304" pitchFamily="18" charset="0"/>
              </a:rPr>
              <a:t>mẫu</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 hay </a:t>
            </a:r>
            <a:r>
              <a:rPr lang="en-US" sz="1800" i="1" dirty="0" err="1">
                <a:effectLst/>
                <a:latin typeface="Josefin Sans" panose="020B0604020202020204" charset="0"/>
                <a:ea typeface="Calibri" panose="020F0502020204030204" pitchFamily="34" charset="0"/>
                <a:cs typeface="Times New Roman" panose="02020603050405020304" pitchFamily="18" charset="0"/>
              </a:rPr>
              <a:t>nhận</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thức</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thông</a:t>
            </a:r>
            <a:r>
              <a:rPr lang="en-US" sz="1800" i="1" dirty="0">
                <a:effectLst/>
                <a:latin typeface="Josefin Sans" panose="020B0604020202020204" charset="0"/>
                <a:ea typeface="Calibri" panose="020F0502020204030204" pitchFamily="34" charset="0"/>
                <a:cs typeface="Times New Roman" panose="02020603050405020304" pitchFamily="18" charset="0"/>
              </a:rPr>
              <a:t> </a:t>
            </a:r>
            <a:r>
              <a:rPr lang="en-US" sz="1800" i="1" dirty="0" err="1">
                <a:effectLst/>
                <a:latin typeface="Josefin Sans" panose="020B0604020202020204" charset="0"/>
                <a:ea typeface="Calibri" panose="020F0502020204030204" pitchFamily="34" charset="0"/>
                <a:cs typeface="Times New Roman" panose="02020603050405020304" pitchFamily="18" charset="0"/>
              </a:rPr>
              <a:t>thường</a:t>
            </a:r>
            <a:r>
              <a:rPr lang="en-US" sz="1800" i="1" dirty="0">
                <a:solidFill>
                  <a:srgbClr val="202122"/>
                </a:solidFill>
                <a:effectLst/>
                <a:latin typeface="Josefin Sans" panose="020B0604020202020204" charset="0"/>
                <a:ea typeface="Calibri" panose="020F0502020204030204" pitchFamily="34" charset="0"/>
                <a:cs typeface="Times New Roman" panose="02020603050405020304" pitchFamily="18" charset="0"/>
              </a:rPr>
              <a:t>.</a:t>
            </a:r>
            <a:endParaRPr lang="en-US" sz="1800" i="1" dirty="0">
              <a:effectLst/>
              <a:latin typeface="Josefin Sans" panose="020B0604020202020204" charset="0"/>
              <a:ea typeface="Calibri" panose="020F0502020204030204" pitchFamily="34" charset="0"/>
              <a:cs typeface="Times New Roman" panose="02020603050405020304" pitchFamily="18" charset="0"/>
            </a:endParaRPr>
          </a:p>
          <a:p>
            <a:pPr marL="0" lvl="0" indent="0" algn="l">
              <a:spcAft>
                <a:spcPts val="1600"/>
              </a:spcAft>
              <a:buNone/>
            </a:pPr>
            <a:endParaRPr lang="en-US" sz="2000" dirty="0">
              <a:latin typeface="Josefin Sans" panose="020B0604020202020204" charset="0"/>
            </a:endParaRPr>
          </a:p>
        </p:txBody>
      </p:sp>
      <p:grpSp>
        <p:nvGrpSpPr>
          <p:cNvPr id="113" name="Google Shape;4413;p60"/>
          <p:cNvGrpSpPr/>
          <p:nvPr/>
        </p:nvGrpSpPr>
        <p:grpSpPr>
          <a:xfrm>
            <a:off x="6330180" y="2104442"/>
            <a:ext cx="2480081" cy="2287261"/>
            <a:chOff x="3498319" y="2817578"/>
            <a:chExt cx="2815208" cy="1658940"/>
          </a:xfrm>
        </p:grpSpPr>
        <p:sp>
          <p:nvSpPr>
            <p:cNvPr id="114" name="Google Shape;4414;p60"/>
            <p:cNvSpPr/>
            <p:nvPr/>
          </p:nvSpPr>
          <p:spPr>
            <a:xfrm>
              <a:off x="4798523" y="3321692"/>
              <a:ext cx="221722" cy="134450"/>
            </a:xfrm>
            <a:custGeom>
              <a:avLst/>
              <a:gdLst/>
              <a:ahLst/>
              <a:cxnLst/>
              <a:rect l="l" t="t" r="r" b="b"/>
              <a:pathLst>
                <a:path w="6918" h="4195" extrusionOk="0">
                  <a:moveTo>
                    <a:pt x="201" y="1"/>
                  </a:moveTo>
                  <a:lnTo>
                    <a:pt x="1" y="402"/>
                  </a:lnTo>
                  <a:lnTo>
                    <a:pt x="6667" y="4194"/>
                  </a:lnTo>
                  <a:lnTo>
                    <a:pt x="6918" y="3727"/>
                  </a:ln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415;p60"/>
            <p:cNvSpPr/>
            <p:nvPr/>
          </p:nvSpPr>
          <p:spPr>
            <a:xfrm>
              <a:off x="4794228" y="3295443"/>
              <a:ext cx="15576" cy="18781"/>
            </a:xfrm>
            <a:custGeom>
              <a:avLst/>
              <a:gdLst/>
              <a:ahLst/>
              <a:cxnLst/>
              <a:rect l="l" t="t" r="r" b="b"/>
              <a:pathLst>
                <a:path w="486" h="586" extrusionOk="0">
                  <a:moveTo>
                    <a:pt x="318" y="1"/>
                  </a:moveTo>
                  <a:lnTo>
                    <a:pt x="1" y="469"/>
                  </a:lnTo>
                  <a:lnTo>
                    <a:pt x="218" y="586"/>
                  </a:lnTo>
                  <a:lnTo>
                    <a:pt x="485" y="101"/>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416;p60"/>
            <p:cNvSpPr/>
            <p:nvPr/>
          </p:nvSpPr>
          <p:spPr>
            <a:xfrm>
              <a:off x="4953837" y="3422361"/>
              <a:ext cx="53043" cy="236753"/>
            </a:xfrm>
            <a:custGeom>
              <a:avLst/>
              <a:gdLst/>
              <a:ahLst/>
              <a:cxnLst/>
              <a:rect l="l" t="t" r="r" b="b"/>
              <a:pathLst>
                <a:path w="1655" h="7387" extrusionOk="0">
                  <a:moveTo>
                    <a:pt x="1320" y="1"/>
                  </a:moveTo>
                  <a:lnTo>
                    <a:pt x="0" y="7386"/>
                  </a:lnTo>
                  <a:lnTo>
                    <a:pt x="535" y="7386"/>
                  </a:lnTo>
                  <a:lnTo>
                    <a:pt x="1654" y="201"/>
                  </a:lnTo>
                  <a:lnTo>
                    <a:pt x="132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417;p60"/>
            <p:cNvSpPr/>
            <p:nvPr/>
          </p:nvSpPr>
          <p:spPr>
            <a:xfrm>
              <a:off x="4904032" y="3658410"/>
              <a:ext cx="115156" cy="24775"/>
            </a:xfrm>
            <a:custGeom>
              <a:avLst/>
              <a:gdLst/>
              <a:ahLst/>
              <a:cxnLst/>
              <a:rect l="l" t="t" r="r" b="b"/>
              <a:pathLst>
                <a:path w="3593" h="773" extrusionOk="0">
                  <a:moveTo>
                    <a:pt x="1796" y="1"/>
                  </a:moveTo>
                  <a:cubicBezTo>
                    <a:pt x="757" y="1"/>
                    <a:pt x="0" y="773"/>
                    <a:pt x="0" y="773"/>
                  </a:cubicBezTo>
                  <a:lnTo>
                    <a:pt x="3592" y="756"/>
                  </a:lnTo>
                  <a:cubicBezTo>
                    <a:pt x="3158" y="288"/>
                    <a:pt x="2557" y="21"/>
                    <a:pt x="1922" y="4"/>
                  </a:cubicBezTo>
                  <a:cubicBezTo>
                    <a:pt x="1879" y="2"/>
                    <a:pt x="1837" y="1"/>
                    <a:pt x="17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418;p60"/>
            <p:cNvSpPr/>
            <p:nvPr/>
          </p:nvSpPr>
          <p:spPr>
            <a:xfrm>
              <a:off x="4709104" y="3298264"/>
              <a:ext cx="123713" cy="116630"/>
            </a:xfrm>
            <a:custGeom>
              <a:avLst/>
              <a:gdLst/>
              <a:ahLst/>
              <a:cxnLst/>
              <a:rect l="l" t="t" r="r" b="b"/>
              <a:pathLst>
                <a:path w="3860" h="3639" extrusionOk="0">
                  <a:moveTo>
                    <a:pt x="2094" y="0"/>
                  </a:moveTo>
                  <a:cubicBezTo>
                    <a:pt x="1563" y="0"/>
                    <a:pt x="1047" y="275"/>
                    <a:pt x="769" y="765"/>
                  </a:cubicBezTo>
                  <a:lnTo>
                    <a:pt x="0" y="2102"/>
                  </a:lnTo>
                  <a:lnTo>
                    <a:pt x="2657" y="3639"/>
                  </a:lnTo>
                  <a:lnTo>
                    <a:pt x="3425" y="2302"/>
                  </a:lnTo>
                  <a:cubicBezTo>
                    <a:pt x="3860" y="1567"/>
                    <a:pt x="3609" y="631"/>
                    <a:pt x="2874" y="214"/>
                  </a:cubicBezTo>
                  <a:cubicBezTo>
                    <a:pt x="2629" y="69"/>
                    <a:pt x="2360" y="0"/>
                    <a:pt x="20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419;p60"/>
            <p:cNvSpPr/>
            <p:nvPr/>
          </p:nvSpPr>
          <p:spPr>
            <a:xfrm>
              <a:off x="4030605" y="3658538"/>
              <a:ext cx="273130" cy="12884"/>
            </a:xfrm>
            <a:custGeom>
              <a:avLst/>
              <a:gdLst/>
              <a:ahLst/>
              <a:cxnLst/>
              <a:rect l="l" t="t" r="r" b="b"/>
              <a:pathLst>
                <a:path w="8522" h="402" extrusionOk="0">
                  <a:moveTo>
                    <a:pt x="0" y="0"/>
                  </a:moveTo>
                  <a:lnTo>
                    <a:pt x="0" y="401"/>
                  </a:lnTo>
                  <a:lnTo>
                    <a:pt x="8522" y="401"/>
                  </a:lnTo>
                  <a:lnTo>
                    <a:pt x="852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420;p60"/>
            <p:cNvSpPr/>
            <p:nvPr/>
          </p:nvSpPr>
          <p:spPr>
            <a:xfrm>
              <a:off x="4137716" y="3479667"/>
              <a:ext cx="259733" cy="191755"/>
            </a:xfrm>
            <a:custGeom>
              <a:avLst/>
              <a:gdLst/>
              <a:ahLst/>
              <a:cxnLst/>
              <a:rect l="l" t="t" r="r" b="b"/>
              <a:pathLst>
                <a:path w="8104" h="5983" extrusionOk="0">
                  <a:moveTo>
                    <a:pt x="1437" y="1"/>
                  </a:moveTo>
                  <a:lnTo>
                    <a:pt x="0" y="5982"/>
                  </a:lnTo>
                  <a:lnTo>
                    <a:pt x="6500" y="5982"/>
                  </a:lnTo>
                  <a:lnTo>
                    <a:pt x="810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421;p60"/>
            <p:cNvSpPr/>
            <p:nvPr/>
          </p:nvSpPr>
          <p:spPr>
            <a:xfrm>
              <a:off x="4150568" y="3488256"/>
              <a:ext cx="235119" cy="168711"/>
            </a:xfrm>
            <a:custGeom>
              <a:avLst/>
              <a:gdLst/>
              <a:ahLst/>
              <a:cxnLst/>
              <a:rect l="l" t="t" r="r" b="b"/>
              <a:pathLst>
                <a:path w="7336" h="5264" extrusionOk="0">
                  <a:moveTo>
                    <a:pt x="1354" y="0"/>
                  </a:moveTo>
                  <a:lnTo>
                    <a:pt x="0" y="5263"/>
                  </a:lnTo>
                  <a:lnTo>
                    <a:pt x="5948" y="5263"/>
                  </a:lnTo>
                  <a:lnTo>
                    <a:pt x="73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422;p60"/>
            <p:cNvSpPr/>
            <p:nvPr/>
          </p:nvSpPr>
          <p:spPr>
            <a:xfrm>
              <a:off x="3975992" y="3711004"/>
              <a:ext cx="13942" cy="659236"/>
            </a:xfrm>
            <a:custGeom>
              <a:avLst/>
              <a:gdLst/>
              <a:ahLst/>
              <a:cxnLst/>
              <a:rect l="l" t="t" r="r" b="b"/>
              <a:pathLst>
                <a:path w="435" h="20569" extrusionOk="0">
                  <a:moveTo>
                    <a:pt x="0" y="1"/>
                  </a:moveTo>
                  <a:lnTo>
                    <a:pt x="0" y="20569"/>
                  </a:lnTo>
                  <a:lnTo>
                    <a:pt x="435" y="2056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423;p60"/>
            <p:cNvSpPr/>
            <p:nvPr/>
          </p:nvSpPr>
          <p:spPr>
            <a:xfrm>
              <a:off x="3989902" y="3713151"/>
              <a:ext cx="13942" cy="657089"/>
            </a:xfrm>
            <a:custGeom>
              <a:avLst/>
              <a:gdLst/>
              <a:ahLst/>
              <a:cxnLst/>
              <a:rect l="l" t="t" r="r" b="b"/>
              <a:pathLst>
                <a:path w="435" h="20502" extrusionOk="0">
                  <a:moveTo>
                    <a:pt x="1" y="1"/>
                  </a:moveTo>
                  <a:lnTo>
                    <a:pt x="1" y="20502"/>
                  </a:lnTo>
                  <a:lnTo>
                    <a:pt x="435" y="20502"/>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424;p60"/>
            <p:cNvSpPr/>
            <p:nvPr/>
          </p:nvSpPr>
          <p:spPr>
            <a:xfrm>
              <a:off x="4826919" y="3711004"/>
              <a:ext cx="13942" cy="659236"/>
            </a:xfrm>
            <a:custGeom>
              <a:avLst/>
              <a:gdLst/>
              <a:ahLst/>
              <a:cxnLst/>
              <a:rect l="l" t="t" r="r" b="b"/>
              <a:pathLst>
                <a:path w="435" h="20569" extrusionOk="0">
                  <a:moveTo>
                    <a:pt x="0" y="1"/>
                  </a:moveTo>
                  <a:lnTo>
                    <a:pt x="0" y="20569"/>
                  </a:lnTo>
                  <a:lnTo>
                    <a:pt x="434" y="20569"/>
                  </a:lnTo>
                  <a:lnTo>
                    <a:pt x="4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425;p60"/>
            <p:cNvSpPr/>
            <p:nvPr/>
          </p:nvSpPr>
          <p:spPr>
            <a:xfrm>
              <a:off x="4840829" y="3713151"/>
              <a:ext cx="13942" cy="657089"/>
            </a:xfrm>
            <a:custGeom>
              <a:avLst/>
              <a:gdLst/>
              <a:ahLst/>
              <a:cxnLst/>
              <a:rect l="l" t="t" r="r" b="b"/>
              <a:pathLst>
                <a:path w="435" h="20502" extrusionOk="0">
                  <a:moveTo>
                    <a:pt x="0" y="1"/>
                  </a:moveTo>
                  <a:lnTo>
                    <a:pt x="0" y="20502"/>
                  </a:lnTo>
                  <a:lnTo>
                    <a:pt x="435" y="20502"/>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426;p60"/>
            <p:cNvSpPr/>
            <p:nvPr/>
          </p:nvSpPr>
          <p:spPr>
            <a:xfrm>
              <a:off x="3916539" y="3672447"/>
              <a:ext cx="1049093" cy="54132"/>
            </a:xfrm>
            <a:custGeom>
              <a:avLst/>
              <a:gdLst/>
              <a:ahLst/>
              <a:cxnLst/>
              <a:rect l="l" t="t" r="r" b="b"/>
              <a:pathLst>
                <a:path w="32733"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427;p60"/>
            <p:cNvSpPr/>
            <p:nvPr/>
          </p:nvSpPr>
          <p:spPr>
            <a:xfrm>
              <a:off x="4372258" y="3726548"/>
              <a:ext cx="461648" cy="89996"/>
            </a:xfrm>
            <a:custGeom>
              <a:avLst/>
              <a:gdLst/>
              <a:ahLst/>
              <a:cxnLst/>
              <a:rect l="l" t="t" r="r" b="b"/>
              <a:pathLst>
                <a:path w="14404" h="2808" extrusionOk="0">
                  <a:moveTo>
                    <a:pt x="0" y="0"/>
                  </a:moveTo>
                  <a:lnTo>
                    <a:pt x="0" y="2807"/>
                  </a:lnTo>
                  <a:lnTo>
                    <a:pt x="14403" y="2807"/>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428;p60"/>
            <p:cNvSpPr/>
            <p:nvPr/>
          </p:nvSpPr>
          <p:spPr>
            <a:xfrm>
              <a:off x="4599300" y="3754912"/>
              <a:ext cx="24134" cy="20800"/>
            </a:xfrm>
            <a:custGeom>
              <a:avLst/>
              <a:gdLst/>
              <a:ahLst/>
              <a:cxnLst/>
              <a:rect l="l" t="t" r="r" b="b"/>
              <a:pathLst>
                <a:path w="753" h="649" extrusionOk="0">
                  <a:moveTo>
                    <a:pt x="435" y="1"/>
                  </a:moveTo>
                  <a:cubicBezTo>
                    <a:pt x="151" y="1"/>
                    <a:pt x="1" y="352"/>
                    <a:pt x="218" y="552"/>
                  </a:cubicBezTo>
                  <a:cubicBezTo>
                    <a:pt x="284" y="618"/>
                    <a:pt x="365" y="648"/>
                    <a:pt x="443" y="648"/>
                  </a:cubicBezTo>
                  <a:cubicBezTo>
                    <a:pt x="603" y="648"/>
                    <a:pt x="753" y="525"/>
                    <a:pt x="753" y="335"/>
                  </a:cubicBezTo>
                  <a:cubicBezTo>
                    <a:pt x="753" y="151"/>
                    <a:pt x="619" y="1"/>
                    <a:pt x="4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429;p60"/>
            <p:cNvSpPr/>
            <p:nvPr/>
          </p:nvSpPr>
          <p:spPr>
            <a:xfrm>
              <a:off x="3840485" y="3876478"/>
              <a:ext cx="206210" cy="117848"/>
            </a:xfrm>
            <a:custGeom>
              <a:avLst/>
              <a:gdLst/>
              <a:ahLst/>
              <a:cxnLst/>
              <a:rect l="l" t="t" r="r" b="b"/>
              <a:pathLst>
                <a:path w="6434" h="3677" extrusionOk="0">
                  <a:moveTo>
                    <a:pt x="1" y="1"/>
                  </a:moveTo>
                  <a:lnTo>
                    <a:pt x="51" y="3677"/>
                  </a:lnTo>
                  <a:lnTo>
                    <a:pt x="5715" y="3677"/>
                  </a:lnTo>
                  <a:cubicBezTo>
                    <a:pt x="6116" y="3677"/>
                    <a:pt x="6434" y="3359"/>
                    <a:pt x="6434" y="2958"/>
                  </a:cubicBezTo>
                  <a:lnTo>
                    <a:pt x="6434" y="1220"/>
                  </a:lnTo>
                  <a:cubicBezTo>
                    <a:pt x="6434" y="535"/>
                    <a:pt x="5882" y="1"/>
                    <a:pt x="521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430;p60"/>
            <p:cNvSpPr/>
            <p:nvPr/>
          </p:nvSpPr>
          <p:spPr>
            <a:xfrm>
              <a:off x="3640204" y="3994294"/>
              <a:ext cx="403830" cy="35383"/>
            </a:xfrm>
            <a:custGeom>
              <a:avLst/>
              <a:gdLst/>
              <a:ahLst/>
              <a:cxnLst/>
              <a:rect l="l" t="t" r="r" b="b"/>
              <a:pathLst>
                <a:path w="12600" h="1104" extrusionOk="0">
                  <a:moveTo>
                    <a:pt x="736" y="1"/>
                  </a:moveTo>
                  <a:cubicBezTo>
                    <a:pt x="1" y="1"/>
                    <a:pt x="1" y="1103"/>
                    <a:pt x="736" y="1103"/>
                  </a:cubicBezTo>
                  <a:lnTo>
                    <a:pt x="11864" y="1103"/>
                  </a:lnTo>
                  <a:cubicBezTo>
                    <a:pt x="12599" y="1103"/>
                    <a:pt x="12599" y="1"/>
                    <a:pt x="118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431;p60"/>
            <p:cNvSpPr/>
            <p:nvPr/>
          </p:nvSpPr>
          <p:spPr>
            <a:xfrm>
              <a:off x="3538990" y="3522518"/>
              <a:ext cx="372774" cy="473411"/>
            </a:xfrm>
            <a:custGeom>
              <a:avLst/>
              <a:gdLst/>
              <a:ahLst/>
              <a:cxnLst/>
              <a:rect l="l" t="t" r="r" b="b"/>
              <a:pathLst>
                <a:path w="11631" h="14771" extrusionOk="0">
                  <a:moveTo>
                    <a:pt x="7754" y="0"/>
                  </a:moveTo>
                  <a:lnTo>
                    <a:pt x="1622" y="117"/>
                  </a:lnTo>
                  <a:cubicBezTo>
                    <a:pt x="686" y="117"/>
                    <a:pt x="1" y="986"/>
                    <a:pt x="218" y="1905"/>
                  </a:cubicBezTo>
                  <a:lnTo>
                    <a:pt x="3343" y="14771"/>
                  </a:lnTo>
                  <a:lnTo>
                    <a:pt x="11630" y="14687"/>
                  </a:lnTo>
                  <a:lnTo>
                    <a:pt x="77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432;p60"/>
            <p:cNvSpPr/>
            <p:nvPr/>
          </p:nvSpPr>
          <p:spPr>
            <a:xfrm>
              <a:off x="3630044" y="4029645"/>
              <a:ext cx="93201" cy="341140"/>
            </a:xfrm>
            <a:custGeom>
              <a:avLst/>
              <a:gdLst/>
              <a:ahLst/>
              <a:cxnLst/>
              <a:rect l="l" t="t" r="r" b="b"/>
              <a:pathLst>
                <a:path w="2908" h="10644" extrusionOk="0">
                  <a:moveTo>
                    <a:pt x="1838" y="0"/>
                  </a:moveTo>
                  <a:lnTo>
                    <a:pt x="0" y="10644"/>
                  </a:lnTo>
                  <a:lnTo>
                    <a:pt x="502" y="10644"/>
                  </a:lnTo>
                  <a:lnTo>
                    <a:pt x="290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433;p60"/>
            <p:cNvSpPr/>
            <p:nvPr/>
          </p:nvSpPr>
          <p:spPr>
            <a:xfrm>
              <a:off x="3764975" y="4029645"/>
              <a:ext cx="96983" cy="341140"/>
            </a:xfrm>
            <a:custGeom>
              <a:avLst/>
              <a:gdLst/>
              <a:ahLst/>
              <a:cxnLst/>
              <a:rect l="l" t="t" r="r" b="b"/>
              <a:pathLst>
                <a:path w="3026" h="10644" extrusionOk="0">
                  <a:moveTo>
                    <a:pt x="1939" y="0"/>
                  </a:moveTo>
                  <a:lnTo>
                    <a:pt x="1" y="10644"/>
                  </a:lnTo>
                  <a:lnTo>
                    <a:pt x="502" y="10644"/>
                  </a:lnTo>
                  <a:lnTo>
                    <a:pt x="302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434;p60"/>
            <p:cNvSpPr/>
            <p:nvPr/>
          </p:nvSpPr>
          <p:spPr>
            <a:xfrm>
              <a:off x="3945993" y="4029645"/>
              <a:ext cx="103906" cy="341140"/>
            </a:xfrm>
            <a:custGeom>
              <a:avLst/>
              <a:gdLst/>
              <a:ahLst/>
              <a:cxnLst/>
              <a:rect l="l" t="t" r="r" b="b"/>
              <a:pathLst>
                <a:path w="3242" h="10644" extrusionOk="0">
                  <a:moveTo>
                    <a:pt x="0" y="0"/>
                  </a:moveTo>
                  <a:lnTo>
                    <a:pt x="2741" y="10644"/>
                  </a:lnTo>
                  <a:lnTo>
                    <a:pt x="3242" y="10644"/>
                  </a:lnTo>
                  <a:lnTo>
                    <a:pt x="10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435;p60"/>
            <p:cNvSpPr/>
            <p:nvPr/>
          </p:nvSpPr>
          <p:spPr>
            <a:xfrm>
              <a:off x="3764975" y="3522518"/>
              <a:ext cx="171403" cy="471263"/>
            </a:xfrm>
            <a:custGeom>
              <a:avLst/>
              <a:gdLst/>
              <a:ahLst/>
              <a:cxnLst/>
              <a:rect l="l" t="t" r="r" b="b"/>
              <a:pathLst>
                <a:path w="5348" h="14704" extrusionOk="0">
                  <a:moveTo>
                    <a:pt x="1" y="0"/>
                  </a:moveTo>
                  <a:lnTo>
                    <a:pt x="3025" y="14704"/>
                  </a:lnTo>
                  <a:lnTo>
                    <a:pt x="5348" y="14704"/>
                  </a:lnTo>
                  <a:lnTo>
                    <a:pt x="2925" y="1705"/>
                  </a:lnTo>
                  <a:cubicBezTo>
                    <a:pt x="2741" y="719"/>
                    <a:pt x="1872" y="0"/>
                    <a:pt x="87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436;p60"/>
            <p:cNvSpPr/>
            <p:nvPr/>
          </p:nvSpPr>
          <p:spPr>
            <a:xfrm>
              <a:off x="5735665" y="3648891"/>
              <a:ext cx="273675" cy="13429"/>
            </a:xfrm>
            <a:custGeom>
              <a:avLst/>
              <a:gdLst/>
              <a:ahLst/>
              <a:cxnLst/>
              <a:rect l="l" t="t" r="r" b="b"/>
              <a:pathLst>
                <a:path w="8539" h="419" extrusionOk="0">
                  <a:moveTo>
                    <a:pt x="1" y="1"/>
                  </a:moveTo>
                  <a:lnTo>
                    <a:pt x="1" y="418"/>
                  </a:lnTo>
                  <a:lnTo>
                    <a:pt x="8539" y="418"/>
                  </a:lnTo>
                  <a:lnTo>
                    <a:pt x="853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437;p60"/>
            <p:cNvSpPr/>
            <p:nvPr/>
          </p:nvSpPr>
          <p:spPr>
            <a:xfrm>
              <a:off x="5641951" y="3470020"/>
              <a:ext cx="260278" cy="192300"/>
            </a:xfrm>
            <a:custGeom>
              <a:avLst/>
              <a:gdLst/>
              <a:ahLst/>
              <a:cxnLst/>
              <a:rect l="l" t="t" r="r" b="b"/>
              <a:pathLst>
                <a:path w="8121" h="6000" extrusionOk="0">
                  <a:moveTo>
                    <a:pt x="1" y="1"/>
                  </a:moveTo>
                  <a:lnTo>
                    <a:pt x="1605" y="5999"/>
                  </a:lnTo>
                  <a:lnTo>
                    <a:pt x="8121" y="5999"/>
                  </a:lnTo>
                  <a:lnTo>
                    <a:pt x="66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438;p60"/>
            <p:cNvSpPr/>
            <p:nvPr/>
          </p:nvSpPr>
          <p:spPr>
            <a:xfrm>
              <a:off x="5654258" y="3479122"/>
              <a:ext cx="235119" cy="168743"/>
            </a:xfrm>
            <a:custGeom>
              <a:avLst/>
              <a:gdLst/>
              <a:ahLst/>
              <a:cxnLst/>
              <a:rect l="l" t="t" r="r" b="b"/>
              <a:pathLst>
                <a:path w="7336" h="5265" extrusionOk="0">
                  <a:moveTo>
                    <a:pt x="1" y="1"/>
                  </a:moveTo>
                  <a:lnTo>
                    <a:pt x="1388" y="5264"/>
                  </a:lnTo>
                  <a:lnTo>
                    <a:pt x="7336" y="5264"/>
                  </a:lnTo>
                  <a:lnTo>
                    <a:pt x="59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439;p60"/>
            <p:cNvSpPr/>
            <p:nvPr/>
          </p:nvSpPr>
          <p:spPr>
            <a:xfrm>
              <a:off x="6240100" y="3713151"/>
              <a:ext cx="13974" cy="660839"/>
            </a:xfrm>
            <a:custGeom>
              <a:avLst/>
              <a:gdLst/>
              <a:ahLst/>
              <a:cxnLst/>
              <a:rect l="l" t="t" r="r" b="b"/>
              <a:pathLst>
                <a:path w="436" h="20619" extrusionOk="0">
                  <a:moveTo>
                    <a:pt x="1" y="1"/>
                  </a:moveTo>
                  <a:lnTo>
                    <a:pt x="1" y="20619"/>
                  </a:lnTo>
                  <a:lnTo>
                    <a:pt x="435" y="2061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440;p60"/>
            <p:cNvSpPr/>
            <p:nvPr/>
          </p:nvSpPr>
          <p:spPr>
            <a:xfrm>
              <a:off x="6226190" y="3714753"/>
              <a:ext cx="13942" cy="659236"/>
            </a:xfrm>
            <a:custGeom>
              <a:avLst/>
              <a:gdLst/>
              <a:ahLst/>
              <a:cxnLst/>
              <a:rect l="l" t="t" r="r" b="b"/>
              <a:pathLst>
                <a:path w="435" h="20569" extrusionOk="0">
                  <a:moveTo>
                    <a:pt x="1" y="1"/>
                  </a:moveTo>
                  <a:lnTo>
                    <a:pt x="1" y="20569"/>
                  </a:lnTo>
                  <a:lnTo>
                    <a:pt x="435" y="2056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441;p60"/>
            <p:cNvSpPr/>
            <p:nvPr/>
          </p:nvSpPr>
          <p:spPr>
            <a:xfrm>
              <a:off x="5389205" y="3713151"/>
              <a:ext cx="13942" cy="667281"/>
            </a:xfrm>
            <a:custGeom>
              <a:avLst/>
              <a:gdLst/>
              <a:ahLst/>
              <a:cxnLst/>
              <a:rect l="l" t="t" r="r" b="b"/>
              <a:pathLst>
                <a:path w="435" h="20820" extrusionOk="0">
                  <a:moveTo>
                    <a:pt x="0" y="1"/>
                  </a:moveTo>
                  <a:lnTo>
                    <a:pt x="0" y="20819"/>
                  </a:lnTo>
                  <a:lnTo>
                    <a:pt x="435" y="2081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442;p60"/>
            <p:cNvSpPr/>
            <p:nvPr/>
          </p:nvSpPr>
          <p:spPr>
            <a:xfrm>
              <a:off x="5375263" y="3714753"/>
              <a:ext cx="13974" cy="665679"/>
            </a:xfrm>
            <a:custGeom>
              <a:avLst/>
              <a:gdLst/>
              <a:ahLst/>
              <a:cxnLst/>
              <a:rect l="l" t="t" r="r" b="b"/>
              <a:pathLst>
                <a:path w="436" h="20770" extrusionOk="0">
                  <a:moveTo>
                    <a:pt x="1" y="1"/>
                  </a:moveTo>
                  <a:lnTo>
                    <a:pt x="1" y="20769"/>
                  </a:lnTo>
                  <a:lnTo>
                    <a:pt x="435" y="20769"/>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443;p60"/>
            <p:cNvSpPr/>
            <p:nvPr/>
          </p:nvSpPr>
          <p:spPr>
            <a:xfrm>
              <a:off x="5264402" y="3674595"/>
              <a:ext cx="1049125" cy="54132"/>
            </a:xfrm>
            <a:custGeom>
              <a:avLst/>
              <a:gdLst/>
              <a:ahLst/>
              <a:cxnLst/>
              <a:rect l="l" t="t" r="r" b="b"/>
              <a:pathLst>
                <a:path w="32734"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444;p60"/>
            <p:cNvSpPr/>
            <p:nvPr/>
          </p:nvSpPr>
          <p:spPr>
            <a:xfrm>
              <a:off x="5396159" y="3728695"/>
              <a:ext cx="461648" cy="89452"/>
            </a:xfrm>
            <a:custGeom>
              <a:avLst/>
              <a:gdLst/>
              <a:ahLst/>
              <a:cxnLst/>
              <a:rect l="l" t="t" r="r" b="b"/>
              <a:pathLst>
                <a:path w="14404" h="2791" extrusionOk="0">
                  <a:moveTo>
                    <a:pt x="0" y="0"/>
                  </a:moveTo>
                  <a:lnTo>
                    <a:pt x="0" y="2790"/>
                  </a:lnTo>
                  <a:lnTo>
                    <a:pt x="14403" y="2790"/>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445;p60"/>
            <p:cNvSpPr/>
            <p:nvPr/>
          </p:nvSpPr>
          <p:spPr>
            <a:xfrm>
              <a:off x="5606600" y="3757059"/>
              <a:ext cx="24134" cy="20640"/>
            </a:xfrm>
            <a:custGeom>
              <a:avLst/>
              <a:gdLst/>
              <a:ahLst/>
              <a:cxnLst/>
              <a:rect l="l" t="t" r="r" b="b"/>
              <a:pathLst>
                <a:path w="753" h="644" extrusionOk="0">
                  <a:moveTo>
                    <a:pt x="318" y="1"/>
                  </a:moveTo>
                  <a:cubicBezTo>
                    <a:pt x="134" y="1"/>
                    <a:pt x="1" y="151"/>
                    <a:pt x="1" y="318"/>
                  </a:cubicBezTo>
                  <a:cubicBezTo>
                    <a:pt x="1" y="512"/>
                    <a:pt x="157" y="644"/>
                    <a:pt x="320" y="644"/>
                  </a:cubicBezTo>
                  <a:cubicBezTo>
                    <a:pt x="395" y="644"/>
                    <a:pt x="472" y="616"/>
                    <a:pt x="535" y="552"/>
                  </a:cubicBezTo>
                  <a:cubicBezTo>
                    <a:pt x="753" y="352"/>
                    <a:pt x="602"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446;p60"/>
            <p:cNvSpPr/>
            <p:nvPr/>
          </p:nvSpPr>
          <p:spPr>
            <a:xfrm>
              <a:off x="5784413" y="3874330"/>
              <a:ext cx="205665" cy="118393"/>
            </a:xfrm>
            <a:custGeom>
              <a:avLst/>
              <a:gdLst/>
              <a:ahLst/>
              <a:cxnLst/>
              <a:rect l="l" t="t" r="r" b="b"/>
              <a:pathLst>
                <a:path w="6417" h="3694" extrusionOk="0">
                  <a:moveTo>
                    <a:pt x="1203" y="1"/>
                  </a:moveTo>
                  <a:cubicBezTo>
                    <a:pt x="535" y="1"/>
                    <a:pt x="0" y="552"/>
                    <a:pt x="0" y="1221"/>
                  </a:cubicBezTo>
                  <a:lnTo>
                    <a:pt x="0" y="2958"/>
                  </a:lnTo>
                  <a:cubicBezTo>
                    <a:pt x="0" y="3359"/>
                    <a:pt x="317" y="3693"/>
                    <a:pt x="718" y="3693"/>
                  </a:cubicBezTo>
                  <a:lnTo>
                    <a:pt x="6383" y="3693"/>
                  </a:lnTo>
                  <a:lnTo>
                    <a:pt x="641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447;p60"/>
            <p:cNvSpPr/>
            <p:nvPr/>
          </p:nvSpPr>
          <p:spPr>
            <a:xfrm>
              <a:off x="5787618" y="3992691"/>
              <a:ext cx="402740" cy="34838"/>
            </a:xfrm>
            <a:custGeom>
              <a:avLst/>
              <a:gdLst/>
              <a:ahLst/>
              <a:cxnLst/>
              <a:rect l="l" t="t" r="r" b="b"/>
              <a:pathLst>
                <a:path w="12566" h="1087" extrusionOk="0">
                  <a:moveTo>
                    <a:pt x="702" y="0"/>
                  </a:moveTo>
                  <a:cubicBezTo>
                    <a:pt x="0" y="0"/>
                    <a:pt x="0" y="1070"/>
                    <a:pt x="702" y="1086"/>
                  </a:cubicBezTo>
                  <a:lnTo>
                    <a:pt x="11847" y="1086"/>
                  </a:lnTo>
                  <a:cubicBezTo>
                    <a:pt x="12565" y="1070"/>
                    <a:pt x="12565" y="0"/>
                    <a:pt x="1184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448;p60"/>
            <p:cNvSpPr/>
            <p:nvPr/>
          </p:nvSpPr>
          <p:spPr>
            <a:xfrm>
              <a:off x="5918799" y="3520370"/>
              <a:ext cx="373286" cy="473955"/>
            </a:xfrm>
            <a:custGeom>
              <a:avLst/>
              <a:gdLst/>
              <a:ahLst/>
              <a:cxnLst/>
              <a:rect l="l" t="t" r="r" b="b"/>
              <a:pathLst>
                <a:path w="11647" h="14788" extrusionOk="0">
                  <a:moveTo>
                    <a:pt x="3894" y="1"/>
                  </a:moveTo>
                  <a:lnTo>
                    <a:pt x="1" y="14704"/>
                  </a:lnTo>
                  <a:lnTo>
                    <a:pt x="8288" y="14788"/>
                  </a:lnTo>
                  <a:lnTo>
                    <a:pt x="11413" y="1905"/>
                  </a:lnTo>
                  <a:cubicBezTo>
                    <a:pt x="11647" y="986"/>
                    <a:pt x="10945" y="117"/>
                    <a:pt x="10009" y="117"/>
                  </a:cubicBezTo>
                  <a:lnTo>
                    <a:pt x="3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449;p60"/>
            <p:cNvSpPr/>
            <p:nvPr/>
          </p:nvSpPr>
          <p:spPr>
            <a:xfrm>
              <a:off x="6107317" y="4027497"/>
              <a:ext cx="93201" cy="341140"/>
            </a:xfrm>
            <a:custGeom>
              <a:avLst/>
              <a:gdLst/>
              <a:ahLst/>
              <a:cxnLst/>
              <a:rect l="l" t="t" r="r" b="b"/>
              <a:pathLst>
                <a:path w="2908" h="10644" extrusionOk="0">
                  <a:moveTo>
                    <a:pt x="0" y="0"/>
                  </a:moveTo>
                  <a:lnTo>
                    <a:pt x="2406" y="10644"/>
                  </a:lnTo>
                  <a:lnTo>
                    <a:pt x="2908" y="10644"/>
                  </a:lnTo>
                  <a:lnTo>
                    <a:pt x="10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450;p60"/>
            <p:cNvSpPr/>
            <p:nvPr/>
          </p:nvSpPr>
          <p:spPr>
            <a:xfrm>
              <a:off x="5969149" y="4027497"/>
              <a:ext cx="96951" cy="341140"/>
            </a:xfrm>
            <a:custGeom>
              <a:avLst/>
              <a:gdLst/>
              <a:ahLst/>
              <a:cxnLst/>
              <a:rect l="l" t="t" r="r" b="b"/>
              <a:pathLst>
                <a:path w="3025" h="10644" extrusionOk="0">
                  <a:moveTo>
                    <a:pt x="0" y="0"/>
                  </a:moveTo>
                  <a:lnTo>
                    <a:pt x="2523" y="10644"/>
                  </a:lnTo>
                  <a:lnTo>
                    <a:pt x="3025" y="10644"/>
                  </a:lnTo>
                  <a:lnTo>
                    <a:pt x="10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451;p60"/>
            <p:cNvSpPr/>
            <p:nvPr/>
          </p:nvSpPr>
          <p:spPr>
            <a:xfrm>
              <a:off x="5780663" y="4027497"/>
              <a:ext cx="104451" cy="341140"/>
            </a:xfrm>
            <a:custGeom>
              <a:avLst/>
              <a:gdLst/>
              <a:ahLst/>
              <a:cxnLst/>
              <a:rect l="l" t="t" r="r" b="b"/>
              <a:pathLst>
                <a:path w="3259" h="10644" extrusionOk="0">
                  <a:moveTo>
                    <a:pt x="2172" y="0"/>
                  </a:moveTo>
                  <a:lnTo>
                    <a:pt x="0" y="10644"/>
                  </a:lnTo>
                  <a:lnTo>
                    <a:pt x="501" y="10644"/>
                  </a:lnTo>
                  <a:lnTo>
                    <a:pt x="32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452;p60"/>
            <p:cNvSpPr/>
            <p:nvPr/>
          </p:nvSpPr>
          <p:spPr>
            <a:xfrm>
              <a:off x="5894184" y="3520370"/>
              <a:ext cx="171916" cy="471295"/>
            </a:xfrm>
            <a:custGeom>
              <a:avLst/>
              <a:gdLst/>
              <a:ahLst/>
              <a:cxnLst/>
              <a:rect l="l" t="t" r="r" b="b"/>
              <a:pathLst>
                <a:path w="5364" h="14705" extrusionOk="0">
                  <a:moveTo>
                    <a:pt x="4495" y="1"/>
                  </a:moveTo>
                  <a:cubicBezTo>
                    <a:pt x="3492" y="1"/>
                    <a:pt x="2624" y="736"/>
                    <a:pt x="2440" y="1721"/>
                  </a:cubicBezTo>
                  <a:lnTo>
                    <a:pt x="0" y="14704"/>
                  </a:lnTo>
                  <a:lnTo>
                    <a:pt x="2323" y="14704"/>
                  </a:lnTo>
                  <a:lnTo>
                    <a:pt x="536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453;p60"/>
            <p:cNvSpPr/>
            <p:nvPr/>
          </p:nvSpPr>
          <p:spPr>
            <a:xfrm>
              <a:off x="4190182" y="3132661"/>
              <a:ext cx="10224" cy="89996"/>
            </a:xfrm>
            <a:custGeom>
              <a:avLst/>
              <a:gdLst/>
              <a:ahLst/>
              <a:cxnLst/>
              <a:rect l="l" t="t" r="r" b="b"/>
              <a:pathLst>
                <a:path w="319" h="2808" extrusionOk="0">
                  <a:moveTo>
                    <a:pt x="1" y="1"/>
                  </a:moveTo>
                  <a:lnTo>
                    <a:pt x="1" y="2808"/>
                  </a:lnTo>
                  <a:lnTo>
                    <a:pt x="318" y="2808"/>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454;p60"/>
            <p:cNvSpPr/>
            <p:nvPr/>
          </p:nvSpPr>
          <p:spPr>
            <a:xfrm>
              <a:off x="4520586" y="3132661"/>
              <a:ext cx="9679" cy="89996"/>
            </a:xfrm>
            <a:custGeom>
              <a:avLst/>
              <a:gdLst/>
              <a:ahLst/>
              <a:cxnLst/>
              <a:rect l="l" t="t" r="r" b="b"/>
              <a:pathLst>
                <a:path w="302" h="2808" extrusionOk="0">
                  <a:moveTo>
                    <a:pt x="1" y="1"/>
                  </a:moveTo>
                  <a:lnTo>
                    <a:pt x="1" y="2808"/>
                  </a:lnTo>
                  <a:lnTo>
                    <a:pt x="302" y="2808"/>
                  </a:lnTo>
                  <a:lnTo>
                    <a:pt x="3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455;p60"/>
            <p:cNvSpPr/>
            <p:nvPr/>
          </p:nvSpPr>
          <p:spPr>
            <a:xfrm>
              <a:off x="4153228" y="3096797"/>
              <a:ext cx="419887" cy="35896"/>
            </a:xfrm>
            <a:custGeom>
              <a:avLst/>
              <a:gdLst/>
              <a:ahLst/>
              <a:cxnLst/>
              <a:rect l="l" t="t" r="r" b="b"/>
              <a:pathLst>
                <a:path w="13101" h="1120" extrusionOk="0">
                  <a:moveTo>
                    <a:pt x="1" y="0"/>
                  </a:moveTo>
                  <a:lnTo>
                    <a:pt x="1" y="1120"/>
                  </a:lnTo>
                  <a:lnTo>
                    <a:pt x="13100" y="1120"/>
                  </a:lnTo>
                  <a:lnTo>
                    <a:pt x="131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456;p60"/>
            <p:cNvSpPr/>
            <p:nvPr/>
          </p:nvSpPr>
          <p:spPr>
            <a:xfrm>
              <a:off x="4432224"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457;p60"/>
            <p:cNvSpPr/>
            <p:nvPr/>
          </p:nvSpPr>
          <p:spPr>
            <a:xfrm>
              <a:off x="4447223"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458;p60"/>
            <p:cNvSpPr/>
            <p:nvPr/>
          </p:nvSpPr>
          <p:spPr>
            <a:xfrm>
              <a:off x="4453120"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459;p60"/>
            <p:cNvSpPr/>
            <p:nvPr/>
          </p:nvSpPr>
          <p:spPr>
            <a:xfrm>
              <a:off x="4373316"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460;p60"/>
            <p:cNvSpPr/>
            <p:nvPr/>
          </p:nvSpPr>
          <p:spPr>
            <a:xfrm>
              <a:off x="4388315"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461;p60"/>
            <p:cNvSpPr/>
            <p:nvPr/>
          </p:nvSpPr>
          <p:spPr>
            <a:xfrm>
              <a:off x="4394212" y="2898119"/>
              <a:ext cx="17692" cy="110348"/>
            </a:xfrm>
            <a:custGeom>
              <a:avLst/>
              <a:gdLst/>
              <a:ahLst/>
              <a:cxnLst/>
              <a:rect l="l" t="t" r="r" b="b"/>
              <a:pathLst>
                <a:path w="552" h="3443" extrusionOk="0">
                  <a:moveTo>
                    <a:pt x="1" y="0"/>
                  </a:moveTo>
                  <a:lnTo>
                    <a:pt x="1"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462;p60"/>
            <p:cNvSpPr/>
            <p:nvPr/>
          </p:nvSpPr>
          <p:spPr>
            <a:xfrm>
              <a:off x="4317645" y="2826872"/>
              <a:ext cx="57850" cy="269957"/>
            </a:xfrm>
            <a:custGeom>
              <a:avLst/>
              <a:gdLst/>
              <a:ahLst/>
              <a:cxnLst/>
              <a:rect l="l" t="t" r="r" b="b"/>
              <a:pathLst>
                <a:path w="1805" h="8423" extrusionOk="0">
                  <a:moveTo>
                    <a:pt x="0" y="1"/>
                  </a:moveTo>
                  <a:lnTo>
                    <a:pt x="0" y="8422"/>
                  </a:lnTo>
                  <a:lnTo>
                    <a:pt x="1805" y="8422"/>
                  </a:lnTo>
                  <a:lnTo>
                    <a:pt x="18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463;p60"/>
            <p:cNvSpPr/>
            <p:nvPr/>
          </p:nvSpPr>
          <p:spPr>
            <a:xfrm>
              <a:off x="4332099" y="3020198"/>
              <a:ext cx="26794" cy="23140"/>
            </a:xfrm>
            <a:custGeom>
              <a:avLst/>
              <a:gdLst/>
              <a:ahLst/>
              <a:cxnLst/>
              <a:rect l="l" t="t" r="r" b="b"/>
              <a:pathLst>
                <a:path w="836" h="722" extrusionOk="0">
                  <a:moveTo>
                    <a:pt x="485" y="1"/>
                  </a:moveTo>
                  <a:cubicBezTo>
                    <a:pt x="167" y="1"/>
                    <a:pt x="0" y="402"/>
                    <a:pt x="234" y="619"/>
                  </a:cubicBezTo>
                  <a:cubicBezTo>
                    <a:pt x="305" y="689"/>
                    <a:pt x="393" y="721"/>
                    <a:pt x="479" y="721"/>
                  </a:cubicBezTo>
                  <a:cubicBezTo>
                    <a:pt x="660" y="721"/>
                    <a:pt x="836" y="583"/>
                    <a:pt x="836" y="368"/>
                  </a:cubicBezTo>
                  <a:cubicBezTo>
                    <a:pt x="836" y="168"/>
                    <a:pt x="685"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464;p60"/>
            <p:cNvSpPr/>
            <p:nvPr/>
          </p:nvSpPr>
          <p:spPr>
            <a:xfrm>
              <a:off x="4337997"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465;p60"/>
            <p:cNvSpPr/>
            <p:nvPr/>
          </p:nvSpPr>
          <p:spPr>
            <a:xfrm>
              <a:off x="4220181" y="2844564"/>
              <a:ext cx="95349" cy="247971"/>
            </a:xfrm>
            <a:custGeom>
              <a:avLst/>
              <a:gdLst/>
              <a:ahLst/>
              <a:cxnLst/>
              <a:rect l="l" t="t" r="r" b="b"/>
              <a:pathLst>
                <a:path w="2975" h="7737" extrusionOk="0">
                  <a:moveTo>
                    <a:pt x="2223" y="0"/>
                  </a:moveTo>
                  <a:lnTo>
                    <a:pt x="0" y="7469"/>
                  </a:lnTo>
                  <a:lnTo>
                    <a:pt x="802" y="7736"/>
                  </a:lnTo>
                  <a:lnTo>
                    <a:pt x="2974" y="335"/>
                  </a:lnTo>
                  <a:lnTo>
                    <a:pt x="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466;p60"/>
            <p:cNvSpPr/>
            <p:nvPr/>
          </p:nvSpPr>
          <p:spPr>
            <a:xfrm>
              <a:off x="5125722" y="2948438"/>
              <a:ext cx="142462" cy="171403"/>
            </a:xfrm>
            <a:custGeom>
              <a:avLst/>
              <a:gdLst/>
              <a:ahLst/>
              <a:cxnLst/>
              <a:rect l="l" t="t" r="r" b="b"/>
              <a:pathLst>
                <a:path w="4445" h="5348" extrusionOk="0">
                  <a:moveTo>
                    <a:pt x="2273" y="1"/>
                  </a:moveTo>
                  <a:cubicBezTo>
                    <a:pt x="2279" y="1"/>
                    <a:pt x="2285" y="1"/>
                    <a:pt x="2292" y="1"/>
                  </a:cubicBezTo>
                  <a:lnTo>
                    <a:pt x="2292" y="1"/>
                  </a:lnTo>
                  <a:cubicBezTo>
                    <a:pt x="2291" y="1"/>
                    <a:pt x="2290" y="1"/>
                    <a:pt x="2290" y="1"/>
                  </a:cubicBezTo>
                  <a:close/>
                  <a:moveTo>
                    <a:pt x="2005" y="1"/>
                  </a:moveTo>
                  <a:cubicBezTo>
                    <a:pt x="1872" y="18"/>
                    <a:pt x="1755" y="34"/>
                    <a:pt x="1621" y="68"/>
                  </a:cubicBezTo>
                  <a:cubicBezTo>
                    <a:pt x="1421" y="118"/>
                    <a:pt x="1237" y="185"/>
                    <a:pt x="1053" y="285"/>
                  </a:cubicBezTo>
                  <a:cubicBezTo>
                    <a:pt x="802" y="419"/>
                    <a:pt x="602" y="619"/>
                    <a:pt x="435" y="836"/>
                  </a:cubicBezTo>
                  <a:cubicBezTo>
                    <a:pt x="251" y="1120"/>
                    <a:pt x="134" y="1438"/>
                    <a:pt x="67" y="1772"/>
                  </a:cubicBezTo>
                  <a:cubicBezTo>
                    <a:pt x="0" y="2173"/>
                    <a:pt x="51" y="2574"/>
                    <a:pt x="218" y="2925"/>
                  </a:cubicBezTo>
                  <a:cubicBezTo>
                    <a:pt x="318" y="3109"/>
                    <a:pt x="435" y="3292"/>
                    <a:pt x="552" y="3459"/>
                  </a:cubicBezTo>
                  <a:cubicBezTo>
                    <a:pt x="669" y="3643"/>
                    <a:pt x="786" y="3827"/>
                    <a:pt x="903" y="4028"/>
                  </a:cubicBezTo>
                  <a:cubicBezTo>
                    <a:pt x="1153" y="4412"/>
                    <a:pt x="1320" y="4846"/>
                    <a:pt x="1354" y="5297"/>
                  </a:cubicBezTo>
                  <a:lnTo>
                    <a:pt x="1354" y="5348"/>
                  </a:lnTo>
                  <a:lnTo>
                    <a:pt x="1387" y="5348"/>
                  </a:lnTo>
                  <a:lnTo>
                    <a:pt x="2356" y="5331"/>
                  </a:lnTo>
                  <a:lnTo>
                    <a:pt x="3292" y="5314"/>
                  </a:lnTo>
                  <a:lnTo>
                    <a:pt x="3325" y="5314"/>
                  </a:lnTo>
                  <a:lnTo>
                    <a:pt x="3325" y="5281"/>
                  </a:lnTo>
                  <a:cubicBezTo>
                    <a:pt x="3392" y="4813"/>
                    <a:pt x="3526" y="4362"/>
                    <a:pt x="3710" y="3944"/>
                  </a:cubicBezTo>
                  <a:cubicBezTo>
                    <a:pt x="3793" y="3744"/>
                    <a:pt x="3894" y="3543"/>
                    <a:pt x="4011" y="3359"/>
                  </a:cubicBezTo>
                  <a:cubicBezTo>
                    <a:pt x="4111" y="3175"/>
                    <a:pt x="4211" y="2975"/>
                    <a:pt x="4278" y="2774"/>
                  </a:cubicBezTo>
                  <a:cubicBezTo>
                    <a:pt x="4412" y="2407"/>
                    <a:pt x="4445" y="2006"/>
                    <a:pt x="4378" y="1622"/>
                  </a:cubicBezTo>
                  <a:cubicBezTo>
                    <a:pt x="4295" y="1287"/>
                    <a:pt x="4144" y="970"/>
                    <a:pt x="3927" y="703"/>
                  </a:cubicBezTo>
                  <a:cubicBezTo>
                    <a:pt x="3743" y="485"/>
                    <a:pt x="3526" y="318"/>
                    <a:pt x="3275" y="201"/>
                  </a:cubicBezTo>
                  <a:cubicBezTo>
                    <a:pt x="3075" y="101"/>
                    <a:pt x="2874" y="51"/>
                    <a:pt x="2674" y="18"/>
                  </a:cubicBezTo>
                  <a:cubicBezTo>
                    <a:pt x="2546" y="2"/>
                    <a:pt x="2419" y="1"/>
                    <a:pt x="2292" y="1"/>
                  </a:cubicBezTo>
                  <a:lnTo>
                    <a:pt x="2292" y="1"/>
                  </a:lnTo>
                  <a:cubicBezTo>
                    <a:pt x="2408" y="1"/>
                    <a:pt x="2541" y="18"/>
                    <a:pt x="2674" y="34"/>
                  </a:cubicBezTo>
                  <a:cubicBezTo>
                    <a:pt x="2874" y="68"/>
                    <a:pt x="3075" y="134"/>
                    <a:pt x="3259" y="218"/>
                  </a:cubicBezTo>
                  <a:cubicBezTo>
                    <a:pt x="3493" y="352"/>
                    <a:pt x="3710" y="519"/>
                    <a:pt x="3877" y="736"/>
                  </a:cubicBezTo>
                  <a:cubicBezTo>
                    <a:pt x="4094" y="1003"/>
                    <a:pt x="4244" y="1304"/>
                    <a:pt x="4311" y="1622"/>
                  </a:cubicBezTo>
                  <a:cubicBezTo>
                    <a:pt x="4378" y="2006"/>
                    <a:pt x="4345" y="2390"/>
                    <a:pt x="4211" y="2758"/>
                  </a:cubicBezTo>
                  <a:cubicBezTo>
                    <a:pt x="4144" y="2958"/>
                    <a:pt x="4061" y="3142"/>
                    <a:pt x="3944" y="3326"/>
                  </a:cubicBezTo>
                  <a:cubicBezTo>
                    <a:pt x="3843" y="3510"/>
                    <a:pt x="3743" y="3710"/>
                    <a:pt x="3643" y="3911"/>
                  </a:cubicBezTo>
                  <a:cubicBezTo>
                    <a:pt x="3463" y="4335"/>
                    <a:pt x="3332" y="4775"/>
                    <a:pt x="3263" y="5231"/>
                  </a:cubicBezTo>
                  <a:lnTo>
                    <a:pt x="3263" y="5231"/>
                  </a:lnTo>
                  <a:lnTo>
                    <a:pt x="2356" y="5247"/>
                  </a:lnTo>
                  <a:lnTo>
                    <a:pt x="1418" y="5263"/>
                  </a:lnTo>
                  <a:lnTo>
                    <a:pt x="1418" y="5263"/>
                  </a:lnTo>
                  <a:cubicBezTo>
                    <a:pt x="1379" y="4808"/>
                    <a:pt x="1214" y="4369"/>
                    <a:pt x="953" y="3977"/>
                  </a:cubicBezTo>
                  <a:cubicBezTo>
                    <a:pt x="853" y="3794"/>
                    <a:pt x="719" y="3610"/>
                    <a:pt x="602" y="3426"/>
                  </a:cubicBezTo>
                  <a:cubicBezTo>
                    <a:pt x="485" y="3259"/>
                    <a:pt x="368" y="3075"/>
                    <a:pt x="268" y="2891"/>
                  </a:cubicBezTo>
                  <a:cubicBezTo>
                    <a:pt x="101" y="2557"/>
                    <a:pt x="51" y="2156"/>
                    <a:pt x="134" y="1789"/>
                  </a:cubicBezTo>
                  <a:cubicBezTo>
                    <a:pt x="184" y="1454"/>
                    <a:pt x="301" y="1154"/>
                    <a:pt x="468" y="870"/>
                  </a:cubicBezTo>
                  <a:cubicBezTo>
                    <a:pt x="635" y="636"/>
                    <a:pt x="836" y="452"/>
                    <a:pt x="1070" y="318"/>
                  </a:cubicBezTo>
                  <a:cubicBezTo>
                    <a:pt x="1237" y="218"/>
                    <a:pt x="1437" y="151"/>
                    <a:pt x="1638" y="84"/>
                  </a:cubicBezTo>
                  <a:cubicBezTo>
                    <a:pt x="1755" y="51"/>
                    <a:pt x="1889" y="34"/>
                    <a:pt x="2005" y="18"/>
                  </a:cubicBezTo>
                  <a:lnTo>
                    <a:pt x="2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467;p60"/>
            <p:cNvSpPr/>
            <p:nvPr/>
          </p:nvSpPr>
          <p:spPr>
            <a:xfrm>
              <a:off x="5157836" y="3005711"/>
              <a:ext cx="79292" cy="109323"/>
            </a:xfrm>
            <a:custGeom>
              <a:avLst/>
              <a:gdLst/>
              <a:ahLst/>
              <a:cxnLst/>
              <a:rect l="l" t="t" r="r" b="b"/>
              <a:pathLst>
                <a:path w="2474" h="3411" extrusionOk="0">
                  <a:moveTo>
                    <a:pt x="364" y="28"/>
                  </a:moveTo>
                  <a:cubicBezTo>
                    <a:pt x="410" y="28"/>
                    <a:pt x="456" y="41"/>
                    <a:pt x="502" y="68"/>
                  </a:cubicBezTo>
                  <a:cubicBezTo>
                    <a:pt x="586" y="102"/>
                    <a:pt x="653" y="152"/>
                    <a:pt x="686" y="219"/>
                  </a:cubicBezTo>
                  <a:cubicBezTo>
                    <a:pt x="736" y="286"/>
                    <a:pt x="770" y="369"/>
                    <a:pt x="786" y="453"/>
                  </a:cubicBezTo>
                  <a:cubicBezTo>
                    <a:pt x="820" y="603"/>
                    <a:pt x="836" y="770"/>
                    <a:pt x="836" y="921"/>
                  </a:cubicBezTo>
                  <a:cubicBezTo>
                    <a:pt x="838" y="942"/>
                    <a:pt x="839" y="963"/>
                    <a:pt x="840" y="984"/>
                  </a:cubicBezTo>
                  <a:lnTo>
                    <a:pt x="840" y="984"/>
                  </a:lnTo>
                  <a:cubicBezTo>
                    <a:pt x="788" y="980"/>
                    <a:pt x="736" y="975"/>
                    <a:pt x="686" y="971"/>
                  </a:cubicBezTo>
                  <a:cubicBezTo>
                    <a:pt x="486" y="954"/>
                    <a:pt x="318" y="870"/>
                    <a:pt x="168" y="720"/>
                  </a:cubicBezTo>
                  <a:cubicBezTo>
                    <a:pt x="118" y="653"/>
                    <a:pt x="68" y="586"/>
                    <a:pt x="51" y="486"/>
                  </a:cubicBezTo>
                  <a:cubicBezTo>
                    <a:pt x="18" y="403"/>
                    <a:pt x="34" y="302"/>
                    <a:pt x="68" y="236"/>
                  </a:cubicBezTo>
                  <a:cubicBezTo>
                    <a:pt x="118" y="152"/>
                    <a:pt x="185" y="85"/>
                    <a:pt x="252" y="52"/>
                  </a:cubicBezTo>
                  <a:cubicBezTo>
                    <a:pt x="289" y="37"/>
                    <a:pt x="327" y="28"/>
                    <a:pt x="364" y="28"/>
                  </a:cubicBezTo>
                  <a:close/>
                  <a:moveTo>
                    <a:pt x="2031" y="51"/>
                  </a:moveTo>
                  <a:cubicBezTo>
                    <a:pt x="2143" y="51"/>
                    <a:pt x="2252" y="92"/>
                    <a:pt x="2340" y="169"/>
                  </a:cubicBezTo>
                  <a:cubicBezTo>
                    <a:pt x="2407" y="236"/>
                    <a:pt x="2440" y="319"/>
                    <a:pt x="2440" y="419"/>
                  </a:cubicBezTo>
                  <a:cubicBezTo>
                    <a:pt x="2440" y="503"/>
                    <a:pt x="2407" y="586"/>
                    <a:pt x="2340" y="670"/>
                  </a:cubicBezTo>
                  <a:cubicBezTo>
                    <a:pt x="2290" y="737"/>
                    <a:pt x="2223" y="804"/>
                    <a:pt x="2123" y="837"/>
                  </a:cubicBezTo>
                  <a:cubicBezTo>
                    <a:pt x="2039" y="887"/>
                    <a:pt x="1956" y="904"/>
                    <a:pt x="1856" y="937"/>
                  </a:cubicBezTo>
                  <a:cubicBezTo>
                    <a:pt x="1713" y="963"/>
                    <a:pt x="1560" y="979"/>
                    <a:pt x="1404" y="993"/>
                  </a:cubicBezTo>
                  <a:lnTo>
                    <a:pt x="1404" y="993"/>
                  </a:lnTo>
                  <a:cubicBezTo>
                    <a:pt x="1404" y="958"/>
                    <a:pt x="1404" y="922"/>
                    <a:pt x="1404" y="887"/>
                  </a:cubicBezTo>
                  <a:cubicBezTo>
                    <a:pt x="1404" y="737"/>
                    <a:pt x="1438" y="570"/>
                    <a:pt x="1505" y="436"/>
                  </a:cubicBezTo>
                  <a:cubicBezTo>
                    <a:pt x="1572" y="269"/>
                    <a:pt x="1705" y="152"/>
                    <a:pt x="1856" y="85"/>
                  </a:cubicBezTo>
                  <a:cubicBezTo>
                    <a:pt x="1913" y="62"/>
                    <a:pt x="1972" y="51"/>
                    <a:pt x="2031" y="51"/>
                  </a:cubicBezTo>
                  <a:close/>
                  <a:moveTo>
                    <a:pt x="353" y="0"/>
                  </a:moveTo>
                  <a:cubicBezTo>
                    <a:pt x="318" y="0"/>
                    <a:pt x="284" y="6"/>
                    <a:pt x="252" y="18"/>
                  </a:cubicBezTo>
                  <a:cubicBezTo>
                    <a:pt x="168" y="68"/>
                    <a:pt x="85" y="135"/>
                    <a:pt x="51" y="219"/>
                  </a:cubicBezTo>
                  <a:cubicBezTo>
                    <a:pt x="1" y="302"/>
                    <a:pt x="1" y="403"/>
                    <a:pt x="18" y="503"/>
                  </a:cubicBezTo>
                  <a:cubicBezTo>
                    <a:pt x="34" y="586"/>
                    <a:pt x="85" y="670"/>
                    <a:pt x="151" y="754"/>
                  </a:cubicBezTo>
                  <a:cubicBezTo>
                    <a:pt x="218" y="820"/>
                    <a:pt x="302" y="870"/>
                    <a:pt x="385" y="921"/>
                  </a:cubicBezTo>
                  <a:cubicBezTo>
                    <a:pt x="486" y="954"/>
                    <a:pt x="569" y="987"/>
                    <a:pt x="669" y="1004"/>
                  </a:cubicBezTo>
                  <a:cubicBezTo>
                    <a:pt x="727" y="1009"/>
                    <a:pt x="784" y="1014"/>
                    <a:pt x="842" y="1018"/>
                  </a:cubicBezTo>
                  <a:lnTo>
                    <a:pt x="842" y="1018"/>
                  </a:lnTo>
                  <a:cubicBezTo>
                    <a:pt x="857" y="1296"/>
                    <a:pt x="872" y="1550"/>
                    <a:pt x="887" y="1789"/>
                  </a:cubicBezTo>
                  <a:cubicBezTo>
                    <a:pt x="920" y="2307"/>
                    <a:pt x="937" y="2742"/>
                    <a:pt x="953" y="3026"/>
                  </a:cubicBezTo>
                  <a:cubicBezTo>
                    <a:pt x="970" y="3176"/>
                    <a:pt x="970" y="3293"/>
                    <a:pt x="987" y="3377"/>
                  </a:cubicBezTo>
                  <a:cubicBezTo>
                    <a:pt x="987" y="3293"/>
                    <a:pt x="970" y="3176"/>
                    <a:pt x="970" y="3026"/>
                  </a:cubicBezTo>
                  <a:cubicBezTo>
                    <a:pt x="953" y="2742"/>
                    <a:pt x="937" y="2307"/>
                    <a:pt x="903" y="1789"/>
                  </a:cubicBezTo>
                  <a:cubicBezTo>
                    <a:pt x="888" y="1550"/>
                    <a:pt x="887" y="1298"/>
                    <a:pt x="875" y="1020"/>
                  </a:cubicBezTo>
                  <a:lnTo>
                    <a:pt x="875" y="1020"/>
                  </a:lnTo>
                  <a:cubicBezTo>
                    <a:pt x="948" y="1025"/>
                    <a:pt x="1021" y="1028"/>
                    <a:pt x="1095" y="1028"/>
                  </a:cubicBezTo>
                  <a:cubicBezTo>
                    <a:pt x="1153" y="1028"/>
                    <a:pt x="1212" y="1026"/>
                    <a:pt x="1271" y="1021"/>
                  </a:cubicBezTo>
                  <a:cubicBezTo>
                    <a:pt x="1306" y="1021"/>
                    <a:pt x="1342" y="1020"/>
                    <a:pt x="1377" y="1019"/>
                  </a:cubicBezTo>
                  <a:lnTo>
                    <a:pt x="1377" y="1019"/>
                  </a:lnTo>
                  <a:cubicBezTo>
                    <a:pt x="1373" y="1126"/>
                    <a:pt x="1376" y="1232"/>
                    <a:pt x="1388" y="1338"/>
                  </a:cubicBezTo>
                  <a:cubicBezTo>
                    <a:pt x="1388" y="1472"/>
                    <a:pt x="1404" y="1622"/>
                    <a:pt x="1404" y="1756"/>
                  </a:cubicBezTo>
                  <a:cubicBezTo>
                    <a:pt x="1455" y="2274"/>
                    <a:pt x="1505" y="2692"/>
                    <a:pt x="1555" y="2992"/>
                  </a:cubicBezTo>
                  <a:cubicBezTo>
                    <a:pt x="1572" y="3143"/>
                    <a:pt x="1588" y="3243"/>
                    <a:pt x="1605" y="3327"/>
                  </a:cubicBezTo>
                  <a:cubicBezTo>
                    <a:pt x="1605" y="3243"/>
                    <a:pt x="1588" y="3143"/>
                    <a:pt x="1572" y="2992"/>
                  </a:cubicBezTo>
                  <a:cubicBezTo>
                    <a:pt x="1521" y="2692"/>
                    <a:pt x="1471" y="2274"/>
                    <a:pt x="1421" y="1756"/>
                  </a:cubicBezTo>
                  <a:cubicBezTo>
                    <a:pt x="1421" y="1622"/>
                    <a:pt x="1404" y="1472"/>
                    <a:pt x="1404" y="1338"/>
                  </a:cubicBezTo>
                  <a:cubicBezTo>
                    <a:pt x="1404" y="1232"/>
                    <a:pt x="1404" y="1125"/>
                    <a:pt x="1404" y="1018"/>
                  </a:cubicBezTo>
                  <a:lnTo>
                    <a:pt x="1404" y="1018"/>
                  </a:lnTo>
                  <a:cubicBezTo>
                    <a:pt x="1560" y="1012"/>
                    <a:pt x="1716" y="993"/>
                    <a:pt x="1872" y="954"/>
                  </a:cubicBezTo>
                  <a:cubicBezTo>
                    <a:pt x="1956" y="937"/>
                    <a:pt x="2056" y="904"/>
                    <a:pt x="2140" y="870"/>
                  </a:cubicBezTo>
                  <a:cubicBezTo>
                    <a:pt x="2240" y="820"/>
                    <a:pt x="2307" y="754"/>
                    <a:pt x="2374" y="687"/>
                  </a:cubicBezTo>
                  <a:cubicBezTo>
                    <a:pt x="2424" y="603"/>
                    <a:pt x="2457" y="503"/>
                    <a:pt x="2474" y="419"/>
                  </a:cubicBezTo>
                  <a:cubicBezTo>
                    <a:pt x="2474" y="319"/>
                    <a:pt x="2424" y="219"/>
                    <a:pt x="2357" y="152"/>
                  </a:cubicBezTo>
                  <a:cubicBezTo>
                    <a:pt x="2268" y="63"/>
                    <a:pt x="2149" y="18"/>
                    <a:pt x="2025" y="18"/>
                  </a:cubicBezTo>
                  <a:cubicBezTo>
                    <a:pt x="1963" y="18"/>
                    <a:pt x="1900" y="29"/>
                    <a:pt x="1839" y="52"/>
                  </a:cubicBezTo>
                  <a:cubicBezTo>
                    <a:pt x="1689" y="135"/>
                    <a:pt x="1555" y="252"/>
                    <a:pt x="1488" y="419"/>
                  </a:cubicBezTo>
                  <a:cubicBezTo>
                    <a:pt x="1421" y="570"/>
                    <a:pt x="1388" y="720"/>
                    <a:pt x="1388" y="887"/>
                  </a:cubicBezTo>
                  <a:cubicBezTo>
                    <a:pt x="1384" y="923"/>
                    <a:pt x="1381" y="959"/>
                    <a:pt x="1379" y="995"/>
                  </a:cubicBezTo>
                  <a:lnTo>
                    <a:pt x="1379" y="995"/>
                  </a:lnTo>
                  <a:cubicBezTo>
                    <a:pt x="1343" y="998"/>
                    <a:pt x="1307" y="1001"/>
                    <a:pt x="1271" y="1004"/>
                  </a:cubicBezTo>
                  <a:cubicBezTo>
                    <a:pt x="1137" y="1004"/>
                    <a:pt x="1002" y="997"/>
                    <a:pt x="873" y="987"/>
                  </a:cubicBezTo>
                  <a:lnTo>
                    <a:pt x="873" y="987"/>
                  </a:lnTo>
                  <a:cubicBezTo>
                    <a:pt x="872" y="965"/>
                    <a:pt x="871" y="943"/>
                    <a:pt x="870" y="921"/>
                  </a:cubicBezTo>
                  <a:cubicBezTo>
                    <a:pt x="853" y="754"/>
                    <a:pt x="836" y="603"/>
                    <a:pt x="820" y="436"/>
                  </a:cubicBezTo>
                  <a:cubicBezTo>
                    <a:pt x="803" y="353"/>
                    <a:pt x="770" y="286"/>
                    <a:pt x="719" y="202"/>
                  </a:cubicBezTo>
                  <a:cubicBezTo>
                    <a:pt x="669" y="135"/>
                    <a:pt x="602" y="68"/>
                    <a:pt x="519" y="35"/>
                  </a:cubicBezTo>
                  <a:cubicBezTo>
                    <a:pt x="467" y="14"/>
                    <a:pt x="409" y="0"/>
                    <a:pt x="353" y="0"/>
                  </a:cubicBezTo>
                  <a:close/>
                  <a:moveTo>
                    <a:pt x="1605" y="3327"/>
                  </a:moveTo>
                  <a:cubicBezTo>
                    <a:pt x="1605" y="3360"/>
                    <a:pt x="1622" y="3393"/>
                    <a:pt x="1622" y="3410"/>
                  </a:cubicBezTo>
                  <a:cubicBezTo>
                    <a:pt x="1622" y="3393"/>
                    <a:pt x="1622" y="3360"/>
                    <a:pt x="1605" y="332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68;p60"/>
            <p:cNvSpPr/>
            <p:nvPr/>
          </p:nvSpPr>
          <p:spPr>
            <a:xfrm>
              <a:off x="5170175" y="3116059"/>
              <a:ext cx="62145" cy="61087"/>
            </a:xfrm>
            <a:custGeom>
              <a:avLst/>
              <a:gdLst/>
              <a:ahLst/>
              <a:cxnLst/>
              <a:rect l="l" t="t" r="r" b="b"/>
              <a:pathLst>
                <a:path w="1939" h="1906" extrusionOk="0">
                  <a:moveTo>
                    <a:pt x="1905" y="1"/>
                  </a:moveTo>
                  <a:lnTo>
                    <a:pt x="0" y="51"/>
                  </a:lnTo>
                  <a:lnTo>
                    <a:pt x="34" y="1170"/>
                  </a:lnTo>
                  <a:lnTo>
                    <a:pt x="669" y="1905"/>
                  </a:lnTo>
                  <a:lnTo>
                    <a:pt x="1387" y="1872"/>
                  </a:lnTo>
                  <a:lnTo>
                    <a:pt x="1938" y="1204"/>
                  </a:lnTo>
                  <a:lnTo>
                    <a:pt x="19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469;p60"/>
            <p:cNvSpPr/>
            <p:nvPr/>
          </p:nvSpPr>
          <p:spPr>
            <a:xfrm>
              <a:off x="5191039" y="3171218"/>
              <a:ext cx="23621" cy="6474"/>
            </a:xfrm>
            <a:custGeom>
              <a:avLst/>
              <a:gdLst/>
              <a:ahLst/>
              <a:cxnLst/>
              <a:rect l="l" t="t" r="r" b="b"/>
              <a:pathLst>
                <a:path w="737" h="202" extrusionOk="0">
                  <a:moveTo>
                    <a:pt x="352" y="1"/>
                  </a:moveTo>
                  <a:cubicBezTo>
                    <a:pt x="218" y="17"/>
                    <a:pt x="84" y="84"/>
                    <a:pt x="1" y="201"/>
                  </a:cubicBezTo>
                  <a:lnTo>
                    <a:pt x="736" y="151"/>
                  </a:lnTo>
                  <a:cubicBezTo>
                    <a:pt x="636" y="51"/>
                    <a:pt x="502" y="1"/>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470;p60"/>
            <p:cNvSpPr/>
            <p:nvPr/>
          </p:nvSpPr>
          <p:spPr>
            <a:xfrm>
              <a:off x="5172322" y="3143943"/>
              <a:ext cx="58395" cy="9647"/>
            </a:xfrm>
            <a:custGeom>
              <a:avLst/>
              <a:gdLst/>
              <a:ahLst/>
              <a:cxnLst/>
              <a:rect l="l" t="t" r="r" b="b"/>
              <a:pathLst>
                <a:path w="1822" h="301" extrusionOk="0">
                  <a:moveTo>
                    <a:pt x="1755" y="200"/>
                  </a:moveTo>
                  <a:cubicBezTo>
                    <a:pt x="1771" y="217"/>
                    <a:pt x="1805" y="233"/>
                    <a:pt x="1821" y="233"/>
                  </a:cubicBezTo>
                  <a:cubicBezTo>
                    <a:pt x="1805" y="217"/>
                    <a:pt x="1788" y="200"/>
                    <a:pt x="1755" y="200"/>
                  </a:cubicBezTo>
                  <a:close/>
                  <a:moveTo>
                    <a:pt x="951" y="1"/>
                  </a:moveTo>
                  <a:cubicBezTo>
                    <a:pt x="709" y="1"/>
                    <a:pt x="467" y="51"/>
                    <a:pt x="234" y="150"/>
                  </a:cubicBezTo>
                  <a:cubicBezTo>
                    <a:pt x="184" y="183"/>
                    <a:pt x="117" y="217"/>
                    <a:pt x="67" y="250"/>
                  </a:cubicBezTo>
                  <a:cubicBezTo>
                    <a:pt x="34" y="267"/>
                    <a:pt x="17" y="283"/>
                    <a:pt x="0" y="300"/>
                  </a:cubicBezTo>
                  <a:cubicBezTo>
                    <a:pt x="17" y="283"/>
                    <a:pt x="50" y="267"/>
                    <a:pt x="67" y="267"/>
                  </a:cubicBezTo>
                  <a:cubicBezTo>
                    <a:pt x="100" y="233"/>
                    <a:pt x="167" y="200"/>
                    <a:pt x="251" y="167"/>
                  </a:cubicBezTo>
                  <a:cubicBezTo>
                    <a:pt x="476" y="76"/>
                    <a:pt x="716" y="30"/>
                    <a:pt x="957" y="30"/>
                  </a:cubicBezTo>
                  <a:cubicBezTo>
                    <a:pt x="1163" y="30"/>
                    <a:pt x="1371" y="64"/>
                    <a:pt x="1571" y="133"/>
                  </a:cubicBezTo>
                  <a:cubicBezTo>
                    <a:pt x="1654" y="167"/>
                    <a:pt x="1704" y="183"/>
                    <a:pt x="1755" y="200"/>
                  </a:cubicBezTo>
                  <a:cubicBezTo>
                    <a:pt x="1704" y="167"/>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471;p60"/>
            <p:cNvSpPr/>
            <p:nvPr/>
          </p:nvSpPr>
          <p:spPr>
            <a:xfrm>
              <a:off x="5172322" y="3134777"/>
              <a:ext cx="58395" cy="9166"/>
            </a:xfrm>
            <a:custGeom>
              <a:avLst/>
              <a:gdLst/>
              <a:ahLst/>
              <a:cxnLst/>
              <a:rect l="l" t="t" r="r" b="b"/>
              <a:pathLst>
                <a:path w="1822" h="286" extrusionOk="0">
                  <a:moveTo>
                    <a:pt x="970" y="0"/>
                  </a:moveTo>
                  <a:cubicBezTo>
                    <a:pt x="722" y="0"/>
                    <a:pt x="473" y="51"/>
                    <a:pt x="234" y="152"/>
                  </a:cubicBezTo>
                  <a:cubicBezTo>
                    <a:pt x="184" y="168"/>
                    <a:pt x="117" y="202"/>
                    <a:pt x="67" y="235"/>
                  </a:cubicBezTo>
                  <a:cubicBezTo>
                    <a:pt x="34" y="252"/>
                    <a:pt x="17" y="269"/>
                    <a:pt x="0" y="285"/>
                  </a:cubicBezTo>
                  <a:cubicBezTo>
                    <a:pt x="17" y="285"/>
                    <a:pt x="50" y="269"/>
                    <a:pt x="67" y="252"/>
                  </a:cubicBezTo>
                  <a:cubicBezTo>
                    <a:pt x="100" y="235"/>
                    <a:pt x="167" y="202"/>
                    <a:pt x="251" y="168"/>
                  </a:cubicBezTo>
                  <a:cubicBezTo>
                    <a:pt x="470" y="72"/>
                    <a:pt x="703" y="26"/>
                    <a:pt x="938" y="26"/>
                  </a:cubicBezTo>
                  <a:cubicBezTo>
                    <a:pt x="1151" y="26"/>
                    <a:pt x="1364" y="64"/>
                    <a:pt x="1571" y="135"/>
                  </a:cubicBezTo>
                  <a:cubicBezTo>
                    <a:pt x="1654" y="152"/>
                    <a:pt x="1704" y="185"/>
                    <a:pt x="1755" y="202"/>
                  </a:cubicBezTo>
                  <a:cubicBezTo>
                    <a:pt x="1771" y="219"/>
                    <a:pt x="1805" y="219"/>
                    <a:pt x="1821" y="235"/>
                  </a:cubicBezTo>
                  <a:cubicBezTo>
                    <a:pt x="1805" y="219"/>
                    <a:pt x="1788" y="202"/>
                    <a:pt x="1755" y="185"/>
                  </a:cubicBezTo>
                  <a:cubicBezTo>
                    <a:pt x="1704" y="152"/>
                    <a:pt x="1638" y="135"/>
                    <a:pt x="1571" y="102"/>
                  </a:cubicBezTo>
                  <a:cubicBezTo>
                    <a:pt x="1375" y="34"/>
                    <a:pt x="1173" y="0"/>
                    <a:pt x="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472;p60"/>
            <p:cNvSpPr/>
            <p:nvPr/>
          </p:nvSpPr>
          <p:spPr>
            <a:xfrm>
              <a:off x="5171777" y="3125739"/>
              <a:ext cx="58395" cy="9102"/>
            </a:xfrm>
            <a:custGeom>
              <a:avLst/>
              <a:gdLst/>
              <a:ahLst/>
              <a:cxnLst/>
              <a:rect l="l" t="t" r="r" b="b"/>
              <a:pathLst>
                <a:path w="1822" h="284" extrusionOk="0">
                  <a:moveTo>
                    <a:pt x="1755" y="200"/>
                  </a:moveTo>
                  <a:cubicBezTo>
                    <a:pt x="1772" y="217"/>
                    <a:pt x="1805" y="233"/>
                    <a:pt x="1822" y="233"/>
                  </a:cubicBezTo>
                  <a:cubicBezTo>
                    <a:pt x="1805" y="217"/>
                    <a:pt x="1788" y="200"/>
                    <a:pt x="1755" y="200"/>
                  </a:cubicBezTo>
                  <a:close/>
                  <a:moveTo>
                    <a:pt x="951" y="1"/>
                  </a:moveTo>
                  <a:cubicBezTo>
                    <a:pt x="709" y="1"/>
                    <a:pt x="467" y="51"/>
                    <a:pt x="234" y="150"/>
                  </a:cubicBezTo>
                  <a:cubicBezTo>
                    <a:pt x="184" y="183"/>
                    <a:pt x="117" y="217"/>
                    <a:pt x="51" y="250"/>
                  </a:cubicBezTo>
                  <a:cubicBezTo>
                    <a:pt x="34" y="267"/>
                    <a:pt x="17" y="267"/>
                    <a:pt x="0" y="283"/>
                  </a:cubicBezTo>
                  <a:cubicBezTo>
                    <a:pt x="17" y="283"/>
                    <a:pt x="34" y="267"/>
                    <a:pt x="67" y="250"/>
                  </a:cubicBezTo>
                  <a:cubicBezTo>
                    <a:pt x="101" y="233"/>
                    <a:pt x="167" y="200"/>
                    <a:pt x="251" y="166"/>
                  </a:cubicBezTo>
                  <a:cubicBezTo>
                    <a:pt x="476" y="76"/>
                    <a:pt x="716" y="30"/>
                    <a:pt x="958" y="30"/>
                  </a:cubicBezTo>
                  <a:cubicBezTo>
                    <a:pt x="1164" y="30"/>
                    <a:pt x="1371" y="64"/>
                    <a:pt x="1571" y="133"/>
                  </a:cubicBezTo>
                  <a:cubicBezTo>
                    <a:pt x="1638" y="166"/>
                    <a:pt x="1705" y="183"/>
                    <a:pt x="1755" y="200"/>
                  </a:cubicBezTo>
                  <a:cubicBezTo>
                    <a:pt x="1705" y="166"/>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473;p60"/>
            <p:cNvSpPr/>
            <p:nvPr/>
          </p:nvSpPr>
          <p:spPr>
            <a:xfrm>
              <a:off x="5131074" y="2959688"/>
              <a:ext cx="51985" cy="98906"/>
            </a:xfrm>
            <a:custGeom>
              <a:avLst/>
              <a:gdLst/>
              <a:ahLst/>
              <a:cxnLst/>
              <a:rect l="l" t="t" r="r" b="b"/>
              <a:pathLst>
                <a:path w="1622" h="3086" extrusionOk="0">
                  <a:moveTo>
                    <a:pt x="1421" y="1"/>
                  </a:moveTo>
                  <a:cubicBezTo>
                    <a:pt x="1270" y="17"/>
                    <a:pt x="1137" y="68"/>
                    <a:pt x="1003" y="134"/>
                  </a:cubicBezTo>
                  <a:cubicBezTo>
                    <a:pt x="803" y="251"/>
                    <a:pt x="619" y="385"/>
                    <a:pt x="485" y="569"/>
                  </a:cubicBezTo>
                  <a:cubicBezTo>
                    <a:pt x="118" y="1003"/>
                    <a:pt x="1" y="1605"/>
                    <a:pt x="151" y="2156"/>
                  </a:cubicBezTo>
                  <a:cubicBezTo>
                    <a:pt x="218" y="2373"/>
                    <a:pt x="318" y="2574"/>
                    <a:pt x="452" y="2758"/>
                  </a:cubicBezTo>
                  <a:cubicBezTo>
                    <a:pt x="535" y="2875"/>
                    <a:pt x="652" y="2975"/>
                    <a:pt x="786" y="3042"/>
                  </a:cubicBezTo>
                  <a:cubicBezTo>
                    <a:pt x="849" y="3073"/>
                    <a:pt x="900" y="3085"/>
                    <a:pt x="932" y="3085"/>
                  </a:cubicBezTo>
                  <a:cubicBezTo>
                    <a:pt x="951" y="3085"/>
                    <a:pt x="964" y="3081"/>
                    <a:pt x="970" y="3075"/>
                  </a:cubicBezTo>
                  <a:cubicBezTo>
                    <a:pt x="1036" y="3008"/>
                    <a:pt x="920" y="2824"/>
                    <a:pt x="803" y="2540"/>
                  </a:cubicBezTo>
                  <a:cubicBezTo>
                    <a:pt x="752" y="2390"/>
                    <a:pt x="702" y="2223"/>
                    <a:pt x="686" y="2039"/>
                  </a:cubicBezTo>
                  <a:cubicBezTo>
                    <a:pt x="619" y="1638"/>
                    <a:pt x="702" y="1220"/>
                    <a:pt x="920" y="886"/>
                  </a:cubicBezTo>
                  <a:cubicBezTo>
                    <a:pt x="1020" y="736"/>
                    <a:pt x="1120" y="602"/>
                    <a:pt x="1237" y="469"/>
                  </a:cubicBezTo>
                  <a:cubicBezTo>
                    <a:pt x="1454" y="251"/>
                    <a:pt x="1621" y="134"/>
                    <a:pt x="1605" y="51"/>
                  </a:cubicBezTo>
                  <a:cubicBezTo>
                    <a:pt x="1588" y="17"/>
                    <a:pt x="1521" y="1"/>
                    <a:pt x="142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74;p60"/>
            <p:cNvSpPr/>
            <p:nvPr/>
          </p:nvSpPr>
          <p:spPr>
            <a:xfrm>
              <a:off x="5162130" y="3070004"/>
              <a:ext cx="20384" cy="17307"/>
            </a:xfrm>
            <a:custGeom>
              <a:avLst/>
              <a:gdLst/>
              <a:ahLst/>
              <a:cxnLst/>
              <a:rect l="l" t="t" r="r" b="b"/>
              <a:pathLst>
                <a:path w="636" h="540" extrusionOk="0">
                  <a:moveTo>
                    <a:pt x="352" y="1"/>
                  </a:moveTo>
                  <a:cubicBezTo>
                    <a:pt x="118" y="1"/>
                    <a:pt x="1" y="285"/>
                    <a:pt x="151" y="452"/>
                  </a:cubicBezTo>
                  <a:cubicBezTo>
                    <a:pt x="211" y="512"/>
                    <a:pt x="286" y="539"/>
                    <a:pt x="358" y="539"/>
                  </a:cubicBezTo>
                  <a:cubicBezTo>
                    <a:pt x="488" y="539"/>
                    <a:pt x="608" y="451"/>
                    <a:pt x="619" y="301"/>
                  </a:cubicBezTo>
                  <a:cubicBezTo>
                    <a:pt x="636" y="151"/>
                    <a:pt x="519" y="17"/>
                    <a:pt x="35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75;p60"/>
            <p:cNvSpPr/>
            <p:nvPr/>
          </p:nvSpPr>
          <p:spPr>
            <a:xfrm>
              <a:off x="4965055" y="2817578"/>
              <a:ext cx="467545" cy="464533"/>
            </a:xfrm>
            <a:custGeom>
              <a:avLst/>
              <a:gdLst/>
              <a:ahLst/>
              <a:cxnLst/>
              <a:rect l="l" t="t" r="r" b="b"/>
              <a:pathLst>
                <a:path w="14588" h="14494" extrusionOk="0">
                  <a:moveTo>
                    <a:pt x="14587" y="7242"/>
                  </a:moveTo>
                  <a:cubicBezTo>
                    <a:pt x="14587" y="7242"/>
                    <a:pt x="14587" y="7242"/>
                    <a:pt x="14587" y="7242"/>
                  </a:cubicBezTo>
                  <a:cubicBezTo>
                    <a:pt x="14587" y="7242"/>
                    <a:pt x="14587" y="7242"/>
                    <a:pt x="14587" y="7242"/>
                  </a:cubicBezTo>
                  <a:close/>
                  <a:moveTo>
                    <a:pt x="7462" y="0"/>
                  </a:moveTo>
                  <a:cubicBezTo>
                    <a:pt x="7416" y="0"/>
                    <a:pt x="7368" y="2"/>
                    <a:pt x="7319" y="7"/>
                  </a:cubicBezTo>
                  <a:lnTo>
                    <a:pt x="6835" y="24"/>
                  </a:lnTo>
                  <a:cubicBezTo>
                    <a:pt x="6768" y="24"/>
                    <a:pt x="6684" y="24"/>
                    <a:pt x="6601" y="40"/>
                  </a:cubicBezTo>
                  <a:lnTo>
                    <a:pt x="6350" y="74"/>
                  </a:lnTo>
                  <a:cubicBezTo>
                    <a:pt x="6200" y="107"/>
                    <a:pt x="6033" y="124"/>
                    <a:pt x="5866" y="157"/>
                  </a:cubicBezTo>
                  <a:cubicBezTo>
                    <a:pt x="5548" y="224"/>
                    <a:pt x="5214" y="324"/>
                    <a:pt x="4896" y="441"/>
                  </a:cubicBezTo>
                  <a:lnTo>
                    <a:pt x="4663" y="525"/>
                  </a:lnTo>
                  <a:cubicBezTo>
                    <a:pt x="4629" y="542"/>
                    <a:pt x="4579" y="558"/>
                    <a:pt x="4546" y="575"/>
                  </a:cubicBezTo>
                  <a:lnTo>
                    <a:pt x="4429" y="625"/>
                  </a:lnTo>
                  <a:lnTo>
                    <a:pt x="3961" y="842"/>
                  </a:lnTo>
                  <a:cubicBezTo>
                    <a:pt x="3810" y="926"/>
                    <a:pt x="3660" y="1026"/>
                    <a:pt x="3510" y="1126"/>
                  </a:cubicBezTo>
                  <a:cubicBezTo>
                    <a:pt x="3426" y="1160"/>
                    <a:pt x="3343" y="1210"/>
                    <a:pt x="3276" y="1260"/>
                  </a:cubicBezTo>
                  <a:lnTo>
                    <a:pt x="3059" y="1427"/>
                  </a:lnTo>
                  <a:cubicBezTo>
                    <a:pt x="2775" y="1628"/>
                    <a:pt x="2507" y="1862"/>
                    <a:pt x="2240" y="2112"/>
                  </a:cubicBezTo>
                  <a:lnTo>
                    <a:pt x="1872" y="2530"/>
                  </a:lnTo>
                  <a:lnTo>
                    <a:pt x="1789" y="2630"/>
                  </a:lnTo>
                  <a:lnTo>
                    <a:pt x="1705" y="2730"/>
                  </a:lnTo>
                  <a:lnTo>
                    <a:pt x="1538" y="2964"/>
                  </a:lnTo>
                  <a:lnTo>
                    <a:pt x="1371" y="3182"/>
                  </a:lnTo>
                  <a:lnTo>
                    <a:pt x="1221" y="3415"/>
                  </a:lnTo>
                  <a:lnTo>
                    <a:pt x="1070" y="3666"/>
                  </a:lnTo>
                  <a:lnTo>
                    <a:pt x="1003" y="3783"/>
                  </a:lnTo>
                  <a:cubicBezTo>
                    <a:pt x="970" y="3816"/>
                    <a:pt x="953" y="3867"/>
                    <a:pt x="937" y="3900"/>
                  </a:cubicBezTo>
                  <a:cubicBezTo>
                    <a:pt x="853" y="4084"/>
                    <a:pt x="769" y="4251"/>
                    <a:pt x="686" y="4418"/>
                  </a:cubicBezTo>
                  <a:lnTo>
                    <a:pt x="485" y="4953"/>
                  </a:lnTo>
                  <a:cubicBezTo>
                    <a:pt x="1" y="6440"/>
                    <a:pt x="1" y="8044"/>
                    <a:pt x="485" y="9531"/>
                  </a:cubicBezTo>
                  <a:lnTo>
                    <a:pt x="686" y="10065"/>
                  </a:lnTo>
                  <a:lnTo>
                    <a:pt x="937" y="10583"/>
                  </a:lnTo>
                  <a:lnTo>
                    <a:pt x="1003" y="10700"/>
                  </a:lnTo>
                  <a:lnTo>
                    <a:pt x="1070" y="10834"/>
                  </a:lnTo>
                  <a:lnTo>
                    <a:pt x="1221" y="11068"/>
                  </a:lnTo>
                  <a:lnTo>
                    <a:pt x="1371" y="11302"/>
                  </a:lnTo>
                  <a:lnTo>
                    <a:pt x="1538" y="11536"/>
                  </a:lnTo>
                  <a:lnTo>
                    <a:pt x="1705" y="11753"/>
                  </a:lnTo>
                  <a:lnTo>
                    <a:pt x="1789" y="11853"/>
                  </a:lnTo>
                  <a:lnTo>
                    <a:pt x="1872" y="11970"/>
                  </a:lnTo>
                  <a:lnTo>
                    <a:pt x="2240" y="12371"/>
                  </a:lnTo>
                  <a:cubicBezTo>
                    <a:pt x="2507" y="12622"/>
                    <a:pt x="2775" y="12856"/>
                    <a:pt x="3059" y="13073"/>
                  </a:cubicBezTo>
                  <a:lnTo>
                    <a:pt x="3276" y="13223"/>
                  </a:lnTo>
                  <a:cubicBezTo>
                    <a:pt x="3359" y="13274"/>
                    <a:pt x="3426" y="13324"/>
                    <a:pt x="3510" y="13374"/>
                  </a:cubicBezTo>
                  <a:cubicBezTo>
                    <a:pt x="3660" y="13457"/>
                    <a:pt x="3810" y="13558"/>
                    <a:pt x="3961" y="13641"/>
                  </a:cubicBezTo>
                  <a:lnTo>
                    <a:pt x="4429" y="13858"/>
                  </a:lnTo>
                  <a:lnTo>
                    <a:pt x="4546" y="13925"/>
                  </a:lnTo>
                  <a:cubicBezTo>
                    <a:pt x="4579" y="13942"/>
                    <a:pt x="4612" y="13942"/>
                    <a:pt x="4663" y="13959"/>
                  </a:cubicBezTo>
                  <a:lnTo>
                    <a:pt x="4896" y="14059"/>
                  </a:lnTo>
                  <a:cubicBezTo>
                    <a:pt x="5214" y="14159"/>
                    <a:pt x="5548" y="14259"/>
                    <a:pt x="5866" y="14326"/>
                  </a:cubicBezTo>
                  <a:cubicBezTo>
                    <a:pt x="6033" y="14360"/>
                    <a:pt x="6200" y="14376"/>
                    <a:pt x="6350" y="14410"/>
                  </a:cubicBezTo>
                  <a:lnTo>
                    <a:pt x="6601" y="14443"/>
                  </a:lnTo>
                  <a:cubicBezTo>
                    <a:pt x="6684" y="14460"/>
                    <a:pt x="6768" y="14460"/>
                    <a:pt x="6835" y="14460"/>
                  </a:cubicBezTo>
                  <a:lnTo>
                    <a:pt x="7319" y="14493"/>
                  </a:lnTo>
                  <a:cubicBezTo>
                    <a:pt x="7486" y="14493"/>
                    <a:pt x="7637" y="14477"/>
                    <a:pt x="7787" y="14460"/>
                  </a:cubicBezTo>
                  <a:cubicBezTo>
                    <a:pt x="8105" y="14460"/>
                    <a:pt x="8405" y="14410"/>
                    <a:pt x="8706" y="14360"/>
                  </a:cubicBezTo>
                  <a:cubicBezTo>
                    <a:pt x="8856" y="14343"/>
                    <a:pt x="9007" y="14309"/>
                    <a:pt x="9140" y="14259"/>
                  </a:cubicBezTo>
                  <a:cubicBezTo>
                    <a:pt x="9291" y="14226"/>
                    <a:pt x="9441" y="14192"/>
                    <a:pt x="9575" y="14142"/>
                  </a:cubicBezTo>
                  <a:lnTo>
                    <a:pt x="9976" y="13992"/>
                  </a:lnTo>
                  <a:lnTo>
                    <a:pt x="10176" y="13925"/>
                  </a:lnTo>
                  <a:lnTo>
                    <a:pt x="10377" y="13825"/>
                  </a:lnTo>
                  <a:lnTo>
                    <a:pt x="10745" y="13641"/>
                  </a:lnTo>
                  <a:cubicBezTo>
                    <a:pt x="10878" y="13591"/>
                    <a:pt x="10978" y="13507"/>
                    <a:pt x="11095" y="13441"/>
                  </a:cubicBezTo>
                  <a:cubicBezTo>
                    <a:pt x="11212" y="13374"/>
                    <a:pt x="11329" y="13307"/>
                    <a:pt x="11446" y="13240"/>
                  </a:cubicBezTo>
                  <a:lnTo>
                    <a:pt x="11747" y="13006"/>
                  </a:lnTo>
                  <a:cubicBezTo>
                    <a:pt x="12499" y="12438"/>
                    <a:pt x="13117" y="11736"/>
                    <a:pt x="13585" y="10934"/>
                  </a:cubicBezTo>
                  <a:cubicBezTo>
                    <a:pt x="13953" y="10333"/>
                    <a:pt x="14220" y="9681"/>
                    <a:pt x="14370" y="9013"/>
                  </a:cubicBezTo>
                  <a:lnTo>
                    <a:pt x="14420" y="8812"/>
                  </a:lnTo>
                  <a:cubicBezTo>
                    <a:pt x="14454" y="8745"/>
                    <a:pt x="14454" y="8679"/>
                    <a:pt x="14471" y="8612"/>
                  </a:cubicBezTo>
                  <a:lnTo>
                    <a:pt x="14521" y="8261"/>
                  </a:lnTo>
                  <a:cubicBezTo>
                    <a:pt x="14537" y="8144"/>
                    <a:pt x="14554" y="8044"/>
                    <a:pt x="14554" y="7960"/>
                  </a:cubicBezTo>
                  <a:cubicBezTo>
                    <a:pt x="14571" y="7860"/>
                    <a:pt x="14571" y="7776"/>
                    <a:pt x="14571" y="7710"/>
                  </a:cubicBezTo>
                  <a:cubicBezTo>
                    <a:pt x="14571" y="7559"/>
                    <a:pt x="14587" y="7442"/>
                    <a:pt x="14587" y="7359"/>
                  </a:cubicBezTo>
                  <a:cubicBezTo>
                    <a:pt x="14587" y="7275"/>
                    <a:pt x="14587" y="7242"/>
                    <a:pt x="14587" y="7242"/>
                  </a:cubicBezTo>
                  <a:cubicBezTo>
                    <a:pt x="14587" y="7242"/>
                    <a:pt x="14587" y="7275"/>
                    <a:pt x="14571" y="7359"/>
                  </a:cubicBezTo>
                  <a:cubicBezTo>
                    <a:pt x="14571" y="7442"/>
                    <a:pt x="14571" y="7559"/>
                    <a:pt x="14554" y="7710"/>
                  </a:cubicBezTo>
                  <a:cubicBezTo>
                    <a:pt x="14554" y="7776"/>
                    <a:pt x="14554" y="7860"/>
                    <a:pt x="14537" y="7960"/>
                  </a:cubicBezTo>
                  <a:cubicBezTo>
                    <a:pt x="14537" y="8044"/>
                    <a:pt x="14521" y="8144"/>
                    <a:pt x="14504" y="8261"/>
                  </a:cubicBezTo>
                  <a:cubicBezTo>
                    <a:pt x="14487" y="8361"/>
                    <a:pt x="14471" y="8478"/>
                    <a:pt x="14437" y="8612"/>
                  </a:cubicBezTo>
                  <a:cubicBezTo>
                    <a:pt x="14437" y="8679"/>
                    <a:pt x="14420" y="8745"/>
                    <a:pt x="14404" y="8796"/>
                  </a:cubicBezTo>
                  <a:cubicBezTo>
                    <a:pt x="14387" y="8862"/>
                    <a:pt x="14370" y="8929"/>
                    <a:pt x="14354" y="8996"/>
                  </a:cubicBezTo>
                  <a:cubicBezTo>
                    <a:pt x="14186" y="9681"/>
                    <a:pt x="13919" y="10316"/>
                    <a:pt x="13552" y="10918"/>
                  </a:cubicBezTo>
                  <a:cubicBezTo>
                    <a:pt x="13084" y="11703"/>
                    <a:pt x="12465" y="12405"/>
                    <a:pt x="11730" y="12956"/>
                  </a:cubicBezTo>
                  <a:lnTo>
                    <a:pt x="11413" y="13190"/>
                  </a:lnTo>
                  <a:cubicBezTo>
                    <a:pt x="11296" y="13257"/>
                    <a:pt x="11196" y="13324"/>
                    <a:pt x="11079" y="13390"/>
                  </a:cubicBezTo>
                  <a:cubicBezTo>
                    <a:pt x="10962" y="13457"/>
                    <a:pt x="10845" y="13541"/>
                    <a:pt x="10728" y="13608"/>
                  </a:cubicBezTo>
                  <a:lnTo>
                    <a:pt x="10343" y="13775"/>
                  </a:lnTo>
                  <a:lnTo>
                    <a:pt x="10160" y="13875"/>
                  </a:lnTo>
                  <a:lnTo>
                    <a:pt x="9959" y="13942"/>
                  </a:lnTo>
                  <a:lnTo>
                    <a:pt x="9558" y="14092"/>
                  </a:lnTo>
                  <a:cubicBezTo>
                    <a:pt x="9425" y="14142"/>
                    <a:pt x="9274" y="14159"/>
                    <a:pt x="9140" y="14209"/>
                  </a:cubicBezTo>
                  <a:cubicBezTo>
                    <a:pt x="8990" y="14243"/>
                    <a:pt x="8840" y="14276"/>
                    <a:pt x="8706" y="14309"/>
                  </a:cubicBezTo>
                  <a:cubicBezTo>
                    <a:pt x="8405" y="14360"/>
                    <a:pt x="8088" y="14393"/>
                    <a:pt x="7787" y="14410"/>
                  </a:cubicBezTo>
                  <a:cubicBezTo>
                    <a:pt x="7637" y="14410"/>
                    <a:pt x="7486" y="14426"/>
                    <a:pt x="7319" y="14426"/>
                  </a:cubicBezTo>
                  <a:lnTo>
                    <a:pt x="6851" y="14393"/>
                  </a:lnTo>
                  <a:lnTo>
                    <a:pt x="6601" y="14393"/>
                  </a:lnTo>
                  <a:lnTo>
                    <a:pt x="6367" y="14343"/>
                  </a:lnTo>
                  <a:cubicBezTo>
                    <a:pt x="6200" y="14326"/>
                    <a:pt x="6049" y="14309"/>
                    <a:pt x="5882" y="14276"/>
                  </a:cubicBezTo>
                  <a:cubicBezTo>
                    <a:pt x="5565" y="14192"/>
                    <a:pt x="5231" y="14109"/>
                    <a:pt x="4930" y="13992"/>
                  </a:cubicBezTo>
                  <a:lnTo>
                    <a:pt x="4679" y="13908"/>
                  </a:lnTo>
                  <a:cubicBezTo>
                    <a:pt x="4646" y="13892"/>
                    <a:pt x="4612" y="13875"/>
                    <a:pt x="4562" y="13858"/>
                  </a:cubicBezTo>
                  <a:lnTo>
                    <a:pt x="4445" y="13808"/>
                  </a:lnTo>
                  <a:lnTo>
                    <a:pt x="3994" y="13574"/>
                  </a:lnTo>
                  <a:cubicBezTo>
                    <a:pt x="3844" y="13491"/>
                    <a:pt x="3693" y="13407"/>
                    <a:pt x="3543" y="13307"/>
                  </a:cubicBezTo>
                  <a:cubicBezTo>
                    <a:pt x="3460" y="13257"/>
                    <a:pt x="3393" y="13223"/>
                    <a:pt x="3326" y="13173"/>
                  </a:cubicBezTo>
                  <a:lnTo>
                    <a:pt x="3109" y="13006"/>
                  </a:lnTo>
                  <a:cubicBezTo>
                    <a:pt x="2825" y="12806"/>
                    <a:pt x="2541" y="12572"/>
                    <a:pt x="2290" y="12321"/>
                  </a:cubicBezTo>
                  <a:lnTo>
                    <a:pt x="1922" y="11920"/>
                  </a:lnTo>
                  <a:lnTo>
                    <a:pt x="1839" y="11820"/>
                  </a:lnTo>
                  <a:lnTo>
                    <a:pt x="1755" y="11703"/>
                  </a:lnTo>
                  <a:lnTo>
                    <a:pt x="1588" y="11486"/>
                  </a:lnTo>
                  <a:lnTo>
                    <a:pt x="1421" y="11268"/>
                  </a:lnTo>
                  <a:lnTo>
                    <a:pt x="1271" y="11035"/>
                  </a:lnTo>
                  <a:lnTo>
                    <a:pt x="1137" y="10784"/>
                  </a:lnTo>
                  <a:lnTo>
                    <a:pt x="1054" y="10667"/>
                  </a:lnTo>
                  <a:lnTo>
                    <a:pt x="1003" y="10550"/>
                  </a:lnTo>
                  <a:lnTo>
                    <a:pt x="753" y="10049"/>
                  </a:lnTo>
                  <a:cubicBezTo>
                    <a:pt x="686" y="9865"/>
                    <a:pt x="619" y="9681"/>
                    <a:pt x="569" y="9514"/>
                  </a:cubicBezTo>
                  <a:cubicBezTo>
                    <a:pt x="68" y="8044"/>
                    <a:pt x="68" y="6440"/>
                    <a:pt x="569" y="4969"/>
                  </a:cubicBezTo>
                  <a:cubicBezTo>
                    <a:pt x="619" y="4802"/>
                    <a:pt x="686" y="4618"/>
                    <a:pt x="753" y="4451"/>
                  </a:cubicBezTo>
                  <a:lnTo>
                    <a:pt x="1003" y="3933"/>
                  </a:lnTo>
                  <a:cubicBezTo>
                    <a:pt x="1020" y="3900"/>
                    <a:pt x="1037" y="3850"/>
                    <a:pt x="1054" y="3816"/>
                  </a:cubicBezTo>
                  <a:lnTo>
                    <a:pt x="1137" y="3700"/>
                  </a:lnTo>
                  <a:lnTo>
                    <a:pt x="1271" y="3449"/>
                  </a:lnTo>
                  <a:lnTo>
                    <a:pt x="1421" y="3215"/>
                  </a:lnTo>
                  <a:lnTo>
                    <a:pt x="1588" y="2998"/>
                  </a:lnTo>
                  <a:lnTo>
                    <a:pt x="1755" y="2781"/>
                  </a:lnTo>
                  <a:lnTo>
                    <a:pt x="1839" y="2664"/>
                  </a:lnTo>
                  <a:lnTo>
                    <a:pt x="1922" y="2563"/>
                  </a:lnTo>
                  <a:lnTo>
                    <a:pt x="2290" y="2162"/>
                  </a:lnTo>
                  <a:cubicBezTo>
                    <a:pt x="2541" y="1912"/>
                    <a:pt x="2825" y="1695"/>
                    <a:pt x="3109" y="1477"/>
                  </a:cubicBezTo>
                  <a:lnTo>
                    <a:pt x="3326" y="1310"/>
                  </a:lnTo>
                  <a:cubicBezTo>
                    <a:pt x="3393" y="1260"/>
                    <a:pt x="3460" y="1227"/>
                    <a:pt x="3543" y="1177"/>
                  </a:cubicBezTo>
                  <a:cubicBezTo>
                    <a:pt x="3693" y="1093"/>
                    <a:pt x="3827" y="993"/>
                    <a:pt x="3994" y="909"/>
                  </a:cubicBezTo>
                  <a:lnTo>
                    <a:pt x="4445" y="692"/>
                  </a:lnTo>
                  <a:lnTo>
                    <a:pt x="4562" y="625"/>
                  </a:lnTo>
                  <a:cubicBezTo>
                    <a:pt x="4612" y="608"/>
                    <a:pt x="4646" y="592"/>
                    <a:pt x="4679" y="592"/>
                  </a:cubicBezTo>
                  <a:lnTo>
                    <a:pt x="4930" y="491"/>
                  </a:lnTo>
                  <a:cubicBezTo>
                    <a:pt x="5231" y="375"/>
                    <a:pt x="5565" y="291"/>
                    <a:pt x="5882" y="224"/>
                  </a:cubicBezTo>
                  <a:cubicBezTo>
                    <a:pt x="6049" y="191"/>
                    <a:pt x="6200" y="157"/>
                    <a:pt x="6367" y="141"/>
                  </a:cubicBezTo>
                  <a:lnTo>
                    <a:pt x="6601" y="107"/>
                  </a:lnTo>
                  <a:cubicBezTo>
                    <a:pt x="6684" y="90"/>
                    <a:pt x="6768" y="90"/>
                    <a:pt x="6851" y="90"/>
                  </a:cubicBezTo>
                  <a:lnTo>
                    <a:pt x="7319" y="57"/>
                  </a:lnTo>
                  <a:cubicBezTo>
                    <a:pt x="7470" y="57"/>
                    <a:pt x="7637" y="74"/>
                    <a:pt x="7787" y="74"/>
                  </a:cubicBezTo>
                  <a:cubicBezTo>
                    <a:pt x="8088" y="90"/>
                    <a:pt x="8389" y="124"/>
                    <a:pt x="8689" y="191"/>
                  </a:cubicBezTo>
                  <a:cubicBezTo>
                    <a:pt x="8840" y="207"/>
                    <a:pt x="8990" y="241"/>
                    <a:pt x="9124" y="274"/>
                  </a:cubicBezTo>
                  <a:cubicBezTo>
                    <a:pt x="9274" y="324"/>
                    <a:pt x="9425" y="358"/>
                    <a:pt x="9558" y="391"/>
                  </a:cubicBezTo>
                  <a:lnTo>
                    <a:pt x="9959" y="542"/>
                  </a:lnTo>
                  <a:lnTo>
                    <a:pt x="10160" y="608"/>
                  </a:lnTo>
                  <a:cubicBezTo>
                    <a:pt x="10227" y="642"/>
                    <a:pt x="10293" y="675"/>
                    <a:pt x="10343" y="709"/>
                  </a:cubicBezTo>
                  <a:lnTo>
                    <a:pt x="10728" y="892"/>
                  </a:lnTo>
                  <a:cubicBezTo>
                    <a:pt x="10845" y="943"/>
                    <a:pt x="10962" y="1026"/>
                    <a:pt x="11079" y="1093"/>
                  </a:cubicBezTo>
                  <a:cubicBezTo>
                    <a:pt x="11179" y="1160"/>
                    <a:pt x="11296" y="1227"/>
                    <a:pt x="11413" y="1293"/>
                  </a:cubicBezTo>
                  <a:lnTo>
                    <a:pt x="11714" y="1527"/>
                  </a:lnTo>
                  <a:cubicBezTo>
                    <a:pt x="12449" y="2079"/>
                    <a:pt x="13084" y="2781"/>
                    <a:pt x="13552" y="3566"/>
                  </a:cubicBezTo>
                  <a:cubicBezTo>
                    <a:pt x="13919" y="4167"/>
                    <a:pt x="14186" y="4802"/>
                    <a:pt x="14354" y="5487"/>
                  </a:cubicBezTo>
                  <a:cubicBezTo>
                    <a:pt x="14370" y="5554"/>
                    <a:pt x="14387" y="5621"/>
                    <a:pt x="14404" y="5688"/>
                  </a:cubicBezTo>
                  <a:cubicBezTo>
                    <a:pt x="14420" y="5755"/>
                    <a:pt x="14437" y="5805"/>
                    <a:pt x="14437" y="5872"/>
                  </a:cubicBezTo>
                  <a:cubicBezTo>
                    <a:pt x="14454" y="6005"/>
                    <a:pt x="14487" y="6122"/>
                    <a:pt x="14504" y="6223"/>
                  </a:cubicBezTo>
                  <a:cubicBezTo>
                    <a:pt x="14521" y="6339"/>
                    <a:pt x="14537" y="6440"/>
                    <a:pt x="14537" y="6523"/>
                  </a:cubicBezTo>
                  <a:cubicBezTo>
                    <a:pt x="14554" y="6624"/>
                    <a:pt x="14554" y="6707"/>
                    <a:pt x="14554" y="6791"/>
                  </a:cubicBezTo>
                  <a:cubicBezTo>
                    <a:pt x="14571" y="6941"/>
                    <a:pt x="14571" y="7041"/>
                    <a:pt x="14571" y="7125"/>
                  </a:cubicBezTo>
                  <a:cubicBezTo>
                    <a:pt x="14587" y="7208"/>
                    <a:pt x="14587" y="7242"/>
                    <a:pt x="14587" y="7242"/>
                  </a:cubicBezTo>
                  <a:cubicBezTo>
                    <a:pt x="14587" y="7242"/>
                    <a:pt x="14587" y="7208"/>
                    <a:pt x="14587" y="7125"/>
                  </a:cubicBezTo>
                  <a:cubicBezTo>
                    <a:pt x="14587" y="7041"/>
                    <a:pt x="14571" y="6924"/>
                    <a:pt x="14571" y="6791"/>
                  </a:cubicBezTo>
                  <a:cubicBezTo>
                    <a:pt x="14571" y="6707"/>
                    <a:pt x="14571" y="6624"/>
                    <a:pt x="14554" y="6523"/>
                  </a:cubicBezTo>
                  <a:cubicBezTo>
                    <a:pt x="14554" y="6440"/>
                    <a:pt x="14537" y="6339"/>
                    <a:pt x="14521" y="6223"/>
                  </a:cubicBezTo>
                  <a:lnTo>
                    <a:pt x="14471" y="5872"/>
                  </a:lnTo>
                  <a:cubicBezTo>
                    <a:pt x="14454" y="5805"/>
                    <a:pt x="14454" y="5738"/>
                    <a:pt x="14420" y="5688"/>
                  </a:cubicBezTo>
                  <a:cubicBezTo>
                    <a:pt x="14404" y="5621"/>
                    <a:pt x="14387" y="5554"/>
                    <a:pt x="14370" y="5471"/>
                  </a:cubicBezTo>
                  <a:cubicBezTo>
                    <a:pt x="14220" y="4802"/>
                    <a:pt x="13953" y="4151"/>
                    <a:pt x="13585" y="3549"/>
                  </a:cubicBezTo>
                  <a:cubicBezTo>
                    <a:pt x="13117" y="2747"/>
                    <a:pt x="12499" y="2045"/>
                    <a:pt x="11747" y="1494"/>
                  </a:cubicBezTo>
                  <a:lnTo>
                    <a:pt x="11446" y="1260"/>
                  </a:lnTo>
                  <a:cubicBezTo>
                    <a:pt x="11329" y="1177"/>
                    <a:pt x="11212" y="1110"/>
                    <a:pt x="11095" y="1043"/>
                  </a:cubicBezTo>
                  <a:cubicBezTo>
                    <a:pt x="10978" y="976"/>
                    <a:pt x="10878" y="892"/>
                    <a:pt x="10745" y="842"/>
                  </a:cubicBezTo>
                  <a:lnTo>
                    <a:pt x="10377" y="659"/>
                  </a:lnTo>
                  <a:cubicBezTo>
                    <a:pt x="10310" y="625"/>
                    <a:pt x="10243" y="592"/>
                    <a:pt x="10176" y="558"/>
                  </a:cubicBezTo>
                  <a:lnTo>
                    <a:pt x="9976" y="491"/>
                  </a:lnTo>
                  <a:lnTo>
                    <a:pt x="9575" y="341"/>
                  </a:lnTo>
                  <a:cubicBezTo>
                    <a:pt x="9441" y="291"/>
                    <a:pt x="9291" y="274"/>
                    <a:pt x="9140" y="224"/>
                  </a:cubicBezTo>
                  <a:cubicBezTo>
                    <a:pt x="9007" y="191"/>
                    <a:pt x="8856" y="157"/>
                    <a:pt x="8706" y="124"/>
                  </a:cubicBezTo>
                  <a:cubicBezTo>
                    <a:pt x="8405" y="74"/>
                    <a:pt x="8105" y="40"/>
                    <a:pt x="7787" y="24"/>
                  </a:cubicBezTo>
                  <a:cubicBezTo>
                    <a:pt x="7681" y="12"/>
                    <a:pt x="7574" y="0"/>
                    <a:pt x="74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476;p60"/>
            <p:cNvSpPr/>
            <p:nvPr/>
          </p:nvSpPr>
          <p:spPr>
            <a:xfrm>
              <a:off x="5087165" y="3282591"/>
              <a:ext cx="115156" cy="458443"/>
            </a:xfrm>
            <a:custGeom>
              <a:avLst/>
              <a:gdLst/>
              <a:ahLst/>
              <a:cxnLst/>
              <a:rect l="l" t="t" r="r" b="b"/>
              <a:pathLst>
                <a:path w="3593" h="14304" extrusionOk="0">
                  <a:moveTo>
                    <a:pt x="3559" y="1"/>
                  </a:moveTo>
                  <a:cubicBezTo>
                    <a:pt x="3559" y="34"/>
                    <a:pt x="3559" y="68"/>
                    <a:pt x="3559" y="135"/>
                  </a:cubicBezTo>
                  <a:cubicBezTo>
                    <a:pt x="3559" y="252"/>
                    <a:pt x="3559" y="435"/>
                    <a:pt x="3543" y="653"/>
                  </a:cubicBezTo>
                  <a:cubicBezTo>
                    <a:pt x="3543" y="1104"/>
                    <a:pt x="3543" y="1772"/>
                    <a:pt x="3543" y="2574"/>
                  </a:cubicBezTo>
                  <a:cubicBezTo>
                    <a:pt x="3543" y="4195"/>
                    <a:pt x="3526" y="6434"/>
                    <a:pt x="3526" y="8890"/>
                  </a:cubicBezTo>
                  <a:cubicBezTo>
                    <a:pt x="3526" y="10921"/>
                    <a:pt x="3526" y="12786"/>
                    <a:pt x="3526" y="14253"/>
                  </a:cubicBezTo>
                  <a:lnTo>
                    <a:pt x="970" y="14253"/>
                  </a:lnTo>
                  <a:lnTo>
                    <a:pt x="251" y="14270"/>
                  </a:lnTo>
                  <a:lnTo>
                    <a:pt x="0" y="14270"/>
                  </a:lnTo>
                  <a:cubicBezTo>
                    <a:pt x="17" y="14287"/>
                    <a:pt x="51" y="14287"/>
                    <a:pt x="67" y="14287"/>
                  </a:cubicBezTo>
                  <a:lnTo>
                    <a:pt x="970" y="14287"/>
                  </a:lnTo>
                  <a:lnTo>
                    <a:pt x="3559" y="14303"/>
                  </a:lnTo>
                  <a:lnTo>
                    <a:pt x="3593" y="14303"/>
                  </a:lnTo>
                  <a:lnTo>
                    <a:pt x="3593" y="14270"/>
                  </a:lnTo>
                  <a:cubicBezTo>
                    <a:pt x="3593" y="12800"/>
                    <a:pt x="3593" y="10928"/>
                    <a:pt x="3593" y="8890"/>
                  </a:cubicBezTo>
                  <a:cubicBezTo>
                    <a:pt x="3593" y="6434"/>
                    <a:pt x="3593" y="4195"/>
                    <a:pt x="3593" y="2574"/>
                  </a:cubicBezTo>
                  <a:cubicBezTo>
                    <a:pt x="3576" y="1772"/>
                    <a:pt x="3576" y="1104"/>
                    <a:pt x="3576" y="653"/>
                  </a:cubicBezTo>
                  <a:cubicBezTo>
                    <a:pt x="3576" y="435"/>
                    <a:pt x="3576" y="252"/>
                    <a:pt x="3576" y="135"/>
                  </a:cubicBezTo>
                  <a:cubicBezTo>
                    <a:pt x="3576" y="68"/>
                    <a:pt x="3559" y="34"/>
                    <a:pt x="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477;p60"/>
            <p:cNvSpPr/>
            <p:nvPr/>
          </p:nvSpPr>
          <p:spPr>
            <a:xfrm>
              <a:off x="5800470" y="2961226"/>
              <a:ext cx="288674" cy="270470"/>
            </a:xfrm>
            <a:custGeom>
              <a:avLst/>
              <a:gdLst/>
              <a:ahLst/>
              <a:cxnLst/>
              <a:rect l="l" t="t" r="r" b="b"/>
              <a:pathLst>
                <a:path w="9007" h="8439" extrusionOk="0">
                  <a:moveTo>
                    <a:pt x="4834" y="0"/>
                  </a:moveTo>
                  <a:cubicBezTo>
                    <a:pt x="4649" y="0"/>
                    <a:pt x="4463" y="12"/>
                    <a:pt x="4278" y="36"/>
                  </a:cubicBezTo>
                  <a:cubicBezTo>
                    <a:pt x="4194" y="53"/>
                    <a:pt x="4094" y="70"/>
                    <a:pt x="3994" y="86"/>
                  </a:cubicBezTo>
                  <a:cubicBezTo>
                    <a:pt x="3893" y="103"/>
                    <a:pt x="3793" y="120"/>
                    <a:pt x="3710" y="153"/>
                  </a:cubicBezTo>
                  <a:cubicBezTo>
                    <a:pt x="3309" y="270"/>
                    <a:pt x="2924" y="437"/>
                    <a:pt x="2573" y="671"/>
                  </a:cubicBezTo>
                  <a:cubicBezTo>
                    <a:pt x="1788" y="1172"/>
                    <a:pt x="1203" y="1908"/>
                    <a:pt x="886" y="2776"/>
                  </a:cubicBezTo>
                  <a:cubicBezTo>
                    <a:pt x="719" y="3228"/>
                    <a:pt x="635" y="3729"/>
                    <a:pt x="635" y="4213"/>
                  </a:cubicBezTo>
                  <a:cubicBezTo>
                    <a:pt x="635" y="4731"/>
                    <a:pt x="719" y="5233"/>
                    <a:pt x="903" y="5717"/>
                  </a:cubicBezTo>
                  <a:lnTo>
                    <a:pt x="943" y="5840"/>
                  </a:lnTo>
                  <a:lnTo>
                    <a:pt x="943" y="5840"/>
                  </a:lnTo>
                  <a:cubicBezTo>
                    <a:pt x="646" y="6551"/>
                    <a:pt x="348" y="7261"/>
                    <a:pt x="50" y="7923"/>
                  </a:cubicBezTo>
                  <a:lnTo>
                    <a:pt x="0" y="8023"/>
                  </a:lnTo>
                  <a:lnTo>
                    <a:pt x="101" y="7989"/>
                  </a:lnTo>
                  <a:lnTo>
                    <a:pt x="1931" y="7280"/>
                  </a:lnTo>
                  <a:lnTo>
                    <a:pt x="1931" y="7280"/>
                  </a:lnTo>
                  <a:cubicBezTo>
                    <a:pt x="2431" y="7760"/>
                    <a:pt x="3045" y="8108"/>
                    <a:pt x="3710" y="8290"/>
                  </a:cubicBezTo>
                  <a:cubicBezTo>
                    <a:pt x="4075" y="8390"/>
                    <a:pt x="4448" y="8438"/>
                    <a:pt x="4817" y="8438"/>
                  </a:cubicBezTo>
                  <a:cubicBezTo>
                    <a:pt x="5630" y="8438"/>
                    <a:pt x="6429" y="8203"/>
                    <a:pt x="7118" y="7756"/>
                  </a:cubicBezTo>
                  <a:cubicBezTo>
                    <a:pt x="7536" y="7472"/>
                    <a:pt x="7887" y="7137"/>
                    <a:pt x="8187" y="6753"/>
                  </a:cubicBezTo>
                  <a:cubicBezTo>
                    <a:pt x="8421" y="6419"/>
                    <a:pt x="8605" y="6068"/>
                    <a:pt x="8756" y="5700"/>
                  </a:cubicBezTo>
                  <a:cubicBezTo>
                    <a:pt x="8856" y="5416"/>
                    <a:pt x="8923" y="5116"/>
                    <a:pt x="8973" y="4815"/>
                  </a:cubicBezTo>
                  <a:cubicBezTo>
                    <a:pt x="8973" y="4698"/>
                    <a:pt x="8989" y="4581"/>
                    <a:pt x="9006" y="4481"/>
                  </a:cubicBezTo>
                  <a:lnTo>
                    <a:pt x="9006" y="4247"/>
                  </a:lnTo>
                  <a:cubicBezTo>
                    <a:pt x="9006" y="4180"/>
                    <a:pt x="8989" y="4147"/>
                    <a:pt x="8989" y="4096"/>
                  </a:cubicBezTo>
                  <a:cubicBezTo>
                    <a:pt x="8989" y="4147"/>
                    <a:pt x="8989" y="4180"/>
                    <a:pt x="8989" y="4247"/>
                  </a:cubicBezTo>
                  <a:cubicBezTo>
                    <a:pt x="8989" y="4314"/>
                    <a:pt x="8989" y="4397"/>
                    <a:pt x="8973" y="4481"/>
                  </a:cubicBezTo>
                  <a:cubicBezTo>
                    <a:pt x="8973" y="4581"/>
                    <a:pt x="8956" y="4681"/>
                    <a:pt x="8939" y="4815"/>
                  </a:cubicBezTo>
                  <a:cubicBezTo>
                    <a:pt x="8839" y="5500"/>
                    <a:pt x="8572" y="6168"/>
                    <a:pt x="8137" y="6720"/>
                  </a:cubicBezTo>
                  <a:cubicBezTo>
                    <a:pt x="7853" y="7104"/>
                    <a:pt x="7502" y="7438"/>
                    <a:pt x="7101" y="7689"/>
                  </a:cubicBezTo>
                  <a:cubicBezTo>
                    <a:pt x="6412" y="8137"/>
                    <a:pt x="5619" y="8364"/>
                    <a:pt x="4822" y="8364"/>
                  </a:cubicBezTo>
                  <a:cubicBezTo>
                    <a:pt x="4460" y="8364"/>
                    <a:pt x="4097" y="8317"/>
                    <a:pt x="3743" y="8223"/>
                  </a:cubicBezTo>
                  <a:cubicBezTo>
                    <a:pt x="3075" y="8023"/>
                    <a:pt x="2473" y="7672"/>
                    <a:pt x="1972" y="7204"/>
                  </a:cubicBezTo>
                  <a:lnTo>
                    <a:pt x="1955" y="7187"/>
                  </a:lnTo>
                  <a:lnTo>
                    <a:pt x="1938" y="7187"/>
                  </a:lnTo>
                  <a:lnTo>
                    <a:pt x="163" y="7869"/>
                  </a:lnTo>
                  <a:lnTo>
                    <a:pt x="163" y="7869"/>
                  </a:lnTo>
                  <a:cubicBezTo>
                    <a:pt x="448" y="7217"/>
                    <a:pt x="735" y="6550"/>
                    <a:pt x="1036" y="5868"/>
                  </a:cubicBezTo>
                  <a:lnTo>
                    <a:pt x="1053" y="5851"/>
                  </a:lnTo>
                  <a:lnTo>
                    <a:pt x="1036" y="5817"/>
                  </a:lnTo>
                  <a:lnTo>
                    <a:pt x="986" y="5684"/>
                  </a:lnTo>
                  <a:cubicBezTo>
                    <a:pt x="802" y="5216"/>
                    <a:pt x="719" y="4715"/>
                    <a:pt x="719" y="4213"/>
                  </a:cubicBezTo>
                  <a:cubicBezTo>
                    <a:pt x="719" y="3729"/>
                    <a:pt x="802" y="3261"/>
                    <a:pt x="969" y="2793"/>
                  </a:cubicBezTo>
                  <a:cubicBezTo>
                    <a:pt x="1270" y="1958"/>
                    <a:pt x="1855" y="1223"/>
                    <a:pt x="2607" y="738"/>
                  </a:cubicBezTo>
                  <a:cubicBezTo>
                    <a:pt x="2958" y="504"/>
                    <a:pt x="3325" y="337"/>
                    <a:pt x="3726" y="237"/>
                  </a:cubicBezTo>
                  <a:cubicBezTo>
                    <a:pt x="3810" y="203"/>
                    <a:pt x="3910" y="170"/>
                    <a:pt x="4010" y="170"/>
                  </a:cubicBezTo>
                  <a:cubicBezTo>
                    <a:pt x="4111" y="153"/>
                    <a:pt x="4194" y="120"/>
                    <a:pt x="4294" y="103"/>
                  </a:cubicBezTo>
                  <a:cubicBezTo>
                    <a:pt x="4467" y="82"/>
                    <a:pt x="4640" y="71"/>
                    <a:pt x="4812" y="71"/>
                  </a:cubicBezTo>
                  <a:cubicBezTo>
                    <a:pt x="6116" y="71"/>
                    <a:pt x="7357" y="678"/>
                    <a:pt x="8154" y="1741"/>
                  </a:cubicBezTo>
                  <a:cubicBezTo>
                    <a:pt x="8421" y="2091"/>
                    <a:pt x="8622" y="2492"/>
                    <a:pt x="8772" y="2927"/>
                  </a:cubicBezTo>
                  <a:cubicBezTo>
                    <a:pt x="8806" y="3010"/>
                    <a:pt x="8822" y="3094"/>
                    <a:pt x="8856" y="3177"/>
                  </a:cubicBezTo>
                  <a:cubicBezTo>
                    <a:pt x="8873" y="3244"/>
                    <a:pt x="8889" y="3328"/>
                    <a:pt x="8906" y="3395"/>
                  </a:cubicBezTo>
                  <a:cubicBezTo>
                    <a:pt x="8923" y="3512"/>
                    <a:pt x="8939" y="3629"/>
                    <a:pt x="8956" y="3762"/>
                  </a:cubicBezTo>
                  <a:cubicBezTo>
                    <a:pt x="8973" y="3846"/>
                    <a:pt x="8973" y="3929"/>
                    <a:pt x="8989" y="3979"/>
                  </a:cubicBezTo>
                  <a:cubicBezTo>
                    <a:pt x="8989" y="3929"/>
                    <a:pt x="8989" y="3846"/>
                    <a:pt x="8973" y="3746"/>
                  </a:cubicBezTo>
                  <a:cubicBezTo>
                    <a:pt x="8973" y="3629"/>
                    <a:pt x="8956" y="3512"/>
                    <a:pt x="8923" y="3395"/>
                  </a:cubicBezTo>
                  <a:cubicBezTo>
                    <a:pt x="8906" y="3328"/>
                    <a:pt x="8906" y="3244"/>
                    <a:pt x="8873" y="3161"/>
                  </a:cubicBezTo>
                  <a:cubicBezTo>
                    <a:pt x="8856" y="3077"/>
                    <a:pt x="8822" y="2994"/>
                    <a:pt x="8806" y="2910"/>
                  </a:cubicBezTo>
                  <a:cubicBezTo>
                    <a:pt x="8655" y="2476"/>
                    <a:pt x="8455" y="2075"/>
                    <a:pt x="8187" y="1707"/>
                  </a:cubicBezTo>
                  <a:cubicBezTo>
                    <a:pt x="7837" y="1223"/>
                    <a:pt x="7385" y="838"/>
                    <a:pt x="6867" y="537"/>
                  </a:cubicBezTo>
                  <a:cubicBezTo>
                    <a:pt x="6244" y="179"/>
                    <a:pt x="5546" y="0"/>
                    <a:pt x="48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478;p60"/>
            <p:cNvSpPr/>
            <p:nvPr/>
          </p:nvSpPr>
          <p:spPr>
            <a:xfrm>
              <a:off x="5896332" y="3086606"/>
              <a:ext cx="23044" cy="19711"/>
            </a:xfrm>
            <a:custGeom>
              <a:avLst/>
              <a:gdLst/>
              <a:ahLst/>
              <a:cxnLst/>
              <a:rect l="l" t="t" r="r" b="b"/>
              <a:pathLst>
                <a:path w="719" h="615" extrusionOk="0">
                  <a:moveTo>
                    <a:pt x="418" y="1"/>
                  </a:moveTo>
                  <a:cubicBezTo>
                    <a:pt x="150"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479;p60"/>
            <p:cNvSpPr/>
            <p:nvPr/>
          </p:nvSpPr>
          <p:spPr>
            <a:xfrm>
              <a:off x="5940240" y="3086606"/>
              <a:ext cx="23044" cy="19711"/>
            </a:xfrm>
            <a:custGeom>
              <a:avLst/>
              <a:gdLst/>
              <a:ahLst/>
              <a:cxnLst/>
              <a:rect l="l" t="t" r="r" b="b"/>
              <a:pathLst>
                <a:path w="719" h="615" extrusionOk="0">
                  <a:moveTo>
                    <a:pt x="418" y="1"/>
                  </a:moveTo>
                  <a:cubicBezTo>
                    <a:pt x="151"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480;p60"/>
            <p:cNvSpPr/>
            <p:nvPr/>
          </p:nvSpPr>
          <p:spPr>
            <a:xfrm>
              <a:off x="5984149" y="3086606"/>
              <a:ext cx="23044" cy="19711"/>
            </a:xfrm>
            <a:custGeom>
              <a:avLst/>
              <a:gdLst/>
              <a:ahLst/>
              <a:cxnLst/>
              <a:rect l="l" t="t" r="r" b="b"/>
              <a:pathLst>
                <a:path w="719" h="615" extrusionOk="0">
                  <a:moveTo>
                    <a:pt x="418" y="1"/>
                  </a:moveTo>
                  <a:cubicBezTo>
                    <a:pt x="134"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481;p60"/>
            <p:cNvSpPr/>
            <p:nvPr/>
          </p:nvSpPr>
          <p:spPr>
            <a:xfrm>
              <a:off x="4463280" y="3323743"/>
              <a:ext cx="175698" cy="164384"/>
            </a:xfrm>
            <a:custGeom>
              <a:avLst/>
              <a:gdLst/>
              <a:ahLst/>
              <a:cxnLst/>
              <a:rect l="l" t="t" r="r" b="b"/>
              <a:pathLst>
                <a:path w="5482" h="5129" extrusionOk="0">
                  <a:moveTo>
                    <a:pt x="18" y="2410"/>
                  </a:moveTo>
                  <a:cubicBezTo>
                    <a:pt x="18" y="2426"/>
                    <a:pt x="18" y="2443"/>
                    <a:pt x="1" y="2460"/>
                  </a:cubicBezTo>
                  <a:lnTo>
                    <a:pt x="18" y="2460"/>
                  </a:lnTo>
                  <a:cubicBezTo>
                    <a:pt x="18" y="2443"/>
                    <a:pt x="18" y="2426"/>
                    <a:pt x="18" y="2410"/>
                  </a:cubicBezTo>
                  <a:close/>
                  <a:moveTo>
                    <a:pt x="2545" y="0"/>
                  </a:moveTo>
                  <a:cubicBezTo>
                    <a:pt x="2106" y="0"/>
                    <a:pt x="1678" y="107"/>
                    <a:pt x="1304" y="321"/>
                  </a:cubicBezTo>
                  <a:cubicBezTo>
                    <a:pt x="987" y="505"/>
                    <a:pt x="719" y="739"/>
                    <a:pt x="502" y="1039"/>
                  </a:cubicBezTo>
                  <a:cubicBezTo>
                    <a:pt x="335" y="1257"/>
                    <a:pt x="218" y="1507"/>
                    <a:pt x="135" y="1775"/>
                  </a:cubicBezTo>
                  <a:cubicBezTo>
                    <a:pt x="118" y="1825"/>
                    <a:pt x="101" y="1875"/>
                    <a:pt x="84" y="1925"/>
                  </a:cubicBezTo>
                  <a:cubicBezTo>
                    <a:pt x="68" y="1975"/>
                    <a:pt x="68" y="2025"/>
                    <a:pt x="51" y="2059"/>
                  </a:cubicBezTo>
                  <a:cubicBezTo>
                    <a:pt x="34" y="2125"/>
                    <a:pt x="34" y="2209"/>
                    <a:pt x="18" y="2276"/>
                  </a:cubicBezTo>
                  <a:cubicBezTo>
                    <a:pt x="18" y="2343"/>
                    <a:pt x="18" y="2376"/>
                    <a:pt x="18" y="2410"/>
                  </a:cubicBezTo>
                  <a:cubicBezTo>
                    <a:pt x="18" y="2376"/>
                    <a:pt x="18" y="2343"/>
                    <a:pt x="34" y="2276"/>
                  </a:cubicBezTo>
                  <a:cubicBezTo>
                    <a:pt x="34" y="2209"/>
                    <a:pt x="51" y="2142"/>
                    <a:pt x="68" y="2059"/>
                  </a:cubicBezTo>
                  <a:cubicBezTo>
                    <a:pt x="84" y="2025"/>
                    <a:pt x="84" y="1975"/>
                    <a:pt x="101" y="1925"/>
                  </a:cubicBezTo>
                  <a:cubicBezTo>
                    <a:pt x="118" y="1875"/>
                    <a:pt x="135" y="1825"/>
                    <a:pt x="151" y="1775"/>
                  </a:cubicBezTo>
                  <a:cubicBezTo>
                    <a:pt x="235" y="1507"/>
                    <a:pt x="352" y="1273"/>
                    <a:pt x="519" y="1056"/>
                  </a:cubicBezTo>
                  <a:cubicBezTo>
                    <a:pt x="1003" y="411"/>
                    <a:pt x="1744" y="49"/>
                    <a:pt x="2528" y="49"/>
                  </a:cubicBezTo>
                  <a:cubicBezTo>
                    <a:pt x="2637" y="49"/>
                    <a:pt x="2748" y="56"/>
                    <a:pt x="2858" y="70"/>
                  </a:cubicBezTo>
                  <a:cubicBezTo>
                    <a:pt x="2925" y="70"/>
                    <a:pt x="2975" y="87"/>
                    <a:pt x="3042" y="104"/>
                  </a:cubicBezTo>
                  <a:cubicBezTo>
                    <a:pt x="3092" y="104"/>
                    <a:pt x="3159" y="120"/>
                    <a:pt x="3209" y="137"/>
                  </a:cubicBezTo>
                  <a:cubicBezTo>
                    <a:pt x="3460" y="204"/>
                    <a:pt x="3677" y="304"/>
                    <a:pt x="3894" y="438"/>
                  </a:cubicBezTo>
                  <a:cubicBezTo>
                    <a:pt x="4345" y="739"/>
                    <a:pt x="4696" y="1190"/>
                    <a:pt x="4897" y="1708"/>
                  </a:cubicBezTo>
                  <a:cubicBezTo>
                    <a:pt x="4997" y="1975"/>
                    <a:pt x="5047" y="2276"/>
                    <a:pt x="5047" y="2560"/>
                  </a:cubicBezTo>
                  <a:cubicBezTo>
                    <a:pt x="5047" y="2861"/>
                    <a:pt x="4980" y="3161"/>
                    <a:pt x="4880" y="3445"/>
                  </a:cubicBezTo>
                  <a:lnTo>
                    <a:pt x="4846" y="3546"/>
                  </a:lnTo>
                  <a:lnTo>
                    <a:pt x="4846" y="3562"/>
                  </a:lnTo>
                  <a:lnTo>
                    <a:pt x="5366" y="4774"/>
                  </a:lnTo>
                  <a:lnTo>
                    <a:pt x="4295" y="4364"/>
                  </a:lnTo>
                  <a:lnTo>
                    <a:pt x="4278" y="4381"/>
                  </a:lnTo>
                  <a:cubicBezTo>
                    <a:pt x="3978" y="4665"/>
                    <a:pt x="3610" y="4882"/>
                    <a:pt x="3209" y="4999"/>
                  </a:cubicBezTo>
                  <a:cubicBezTo>
                    <a:pt x="2991" y="5056"/>
                    <a:pt x="2769" y="5085"/>
                    <a:pt x="2550" y="5085"/>
                  </a:cubicBezTo>
                  <a:cubicBezTo>
                    <a:pt x="2063" y="5085"/>
                    <a:pt x="1585" y="4947"/>
                    <a:pt x="1171" y="4682"/>
                  </a:cubicBezTo>
                  <a:cubicBezTo>
                    <a:pt x="920" y="4515"/>
                    <a:pt x="703" y="4314"/>
                    <a:pt x="519" y="4080"/>
                  </a:cubicBezTo>
                  <a:cubicBezTo>
                    <a:pt x="268" y="3746"/>
                    <a:pt x="101" y="3345"/>
                    <a:pt x="51" y="2927"/>
                  </a:cubicBezTo>
                  <a:cubicBezTo>
                    <a:pt x="34" y="2844"/>
                    <a:pt x="18" y="2777"/>
                    <a:pt x="18" y="2727"/>
                  </a:cubicBezTo>
                  <a:cubicBezTo>
                    <a:pt x="18" y="2677"/>
                    <a:pt x="18" y="2627"/>
                    <a:pt x="18" y="2577"/>
                  </a:cubicBezTo>
                  <a:cubicBezTo>
                    <a:pt x="18" y="2543"/>
                    <a:pt x="18" y="2510"/>
                    <a:pt x="18" y="2493"/>
                  </a:cubicBezTo>
                  <a:cubicBezTo>
                    <a:pt x="18" y="2476"/>
                    <a:pt x="18" y="2476"/>
                    <a:pt x="18" y="2460"/>
                  </a:cubicBezTo>
                  <a:cubicBezTo>
                    <a:pt x="1" y="2476"/>
                    <a:pt x="1" y="2476"/>
                    <a:pt x="1" y="2493"/>
                  </a:cubicBezTo>
                  <a:cubicBezTo>
                    <a:pt x="1" y="2510"/>
                    <a:pt x="1" y="2543"/>
                    <a:pt x="1" y="2577"/>
                  </a:cubicBezTo>
                  <a:cubicBezTo>
                    <a:pt x="1" y="2627"/>
                    <a:pt x="1" y="2677"/>
                    <a:pt x="1" y="2727"/>
                  </a:cubicBezTo>
                  <a:cubicBezTo>
                    <a:pt x="18" y="2794"/>
                    <a:pt x="18" y="2844"/>
                    <a:pt x="34" y="2927"/>
                  </a:cubicBezTo>
                  <a:cubicBezTo>
                    <a:pt x="51" y="3111"/>
                    <a:pt x="101" y="3295"/>
                    <a:pt x="151" y="3462"/>
                  </a:cubicBezTo>
                  <a:cubicBezTo>
                    <a:pt x="252" y="3696"/>
                    <a:pt x="369" y="3913"/>
                    <a:pt x="502" y="4097"/>
                  </a:cubicBezTo>
                  <a:cubicBezTo>
                    <a:pt x="686" y="4348"/>
                    <a:pt x="903" y="4548"/>
                    <a:pt x="1154" y="4715"/>
                  </a:cubicBezTo>
                  <a:cubicBezTo>
                    <a:pt x="1562" y="4987"/>
                    <a:pt x="2040" y="5129"/>
                    <a:pt x="2529" y="5129"/>
                  </a:cubicBezTo>
                  <a:cubicBezTo>
                    <a:pt x="2761" y="5129"/>
                    <a:pt x="2995" y="5097"/>
                    <a:pt x="3226" y="5033"/>
                  </a:cubicBezTo>
                  <a:cubicBezTo>
                    <a:pt x="3625" y="4933"/>
                    <a:pt x="4007" y="4718"/>
                    <a:pt x="4307" y="4419"/>
                  </a:cubicBezTo>
                  <a:lnTo>
                    <a:pt x="4307" y="4419"/>
                  </a:lnTo>
                  <a:lnTo>
                    <a:pt x="5394" y="4841"/>
                  </a:lnTo>
                  <a:lnTo>
                    <a:pt x="5394" y="4841"/>
                  </a:lnTo>
                  <a:lnTo>
                    <a:pt x="5398" y="4849"/>
                  </a:lnTo>
                  <a:lnTo>
                    <a:pt x="5401" y="4844"/>
                  </a:lnTo>
                  <a:lnTo>
                    <a:pt x="5401" y="4844"/>
                  </a:lnTo>
                  <a:lnTo>
                    <a:pt x="5415" y="4849"/>
                  </a:lnTo>
                  <a:lnTo>
                    <a:pt x="5481" y="4882"/>
                  </a:lnTo>
                  <a:lnTo>
                    <a:pt x="5448" y="4816"/>
                  </a:lnTo>
                  <a:lnTo>
                    <a:pt x="4900" y="3554"/>
                  </a:lnTo>
                  <a:lnTo>
                    <a:pt x="4930" y="3479"/>
                  </a:lnTo>
                  <a:cubicBezTo>
                    <a:pt x="5047" y="3178"/>
                    <a:pt x="5097" y="2877"/>
                    <a:pt x="5097" y="2560"/>
                  </a:cubicBezTo>
                  <a:cubicBezTo>
                    <a:pt x="5097" y="2259"/>
                    <a:pt x="5047" y="1958"/>
                    <a:pt x="4947" y="1674"/>
                  </a:cubicBezTo>
                  <a:cubicBezTo>
                    <a:pt x="4746" y="1156"/>
                    <a:pt x="4395" y="705"/>
                    <a:pt x="3911" y="404"/>
                  </a:cubicBezTo>
                  <a:cubicBezTo>
                    <a:pt x="3710" y="271"/>
                    <a:pt x="3476" y="154"/>
                    <a:pt x="3226" y="87"/>
                  </a:cubicBezTo>
                  <a:cubicBezTo>
                    <a:pt x="3176" y="70"/>
                    <a:pt x="3109" y="54"/>
                    <a:pt x="3059" y="54"/>
                  </a:cubicBezTo>
                  <a:cubicBezTo>
                    <a:pt x="2992" y="37"/>
                    <a:pt x="2942" y="20"/>
                    <a:pt x="2875" y="20"/>
                  </a:cubicBezTo>
                  <a:cubicBezTo>
                    <a:pt x="2765" y="7"/>
                    <a:pt x="2654" y="0"/>
                    <a:pt x="25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482;p60"/>
            <p:cNvSpPr/>
            <p:nvPr/>
          </p:nvSpPr>
          <p:spPr>
            <a:xfrm>
              <a:off x="4566641"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483;p60"/>
            <p:cNvSpPr/>
            <p:nvPr/>
          </p:nvSpPr>
          <p:spPr>
            <a:xfrm>
              <a:off x="4539880" y="3399894"/>
              <a:ext cx="13942" cy="11955"/>
            </a:xfrm>
            <a:custGeom>
              <a:avLst/>
              <a:gdLst/>
              <a:ahLst/>
              <a:cxnLst/>
              <a:rect l="l" t="t" r="r" b="b"/>
              <a:pathLst>
                <a:path w="435" h="373" extrusionOk="0">
                  <a:moveTo>
                    <a:pt x="184" y="0"/>
                  </a:moveTo>
                  <a:cubicBezTo>
                    <a:pt x="84" y="0"/>
                    <a:pt x="0" y="84"/>
                    <a:pt x="0" y="184"/>
                  </a:cubicBezTo>
                  <a:cubicBezTo>
                    <a:pt x="0" y="297"/>
                    <a:pt x="92" y="372"/>
                    <a:pt x="188" y="372"/>
                  </a:cubicBezTo>
                  <a:cubicBezTo>
                    <a:pt x="234" y="372"/>
                    <a:pt x="280" y="355"/>
                    <a:pt x="318" y="318"/>
                  </a:cubicBezTo>
                  <a:cubicBezTo>
                    <a:pt x="435" y="201"/>
                    <a:pt x="351"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484;p60"/>
            <p:cNvSpPr/>
            <p:nvPr/>
          </p:nvSpPr>
          <p:spPr>
            <a:xfrm>
              <a:off x="4513086"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485;p60"/>
            <p:cNvSpPr/>
            <p:nvPr/>
          </p:nvSpPr>
          <p:spPr>
            <a:xfrm>
              <a:off x="4099673" y="3667640"/>
              <a:ext cx="273162" cy="307936"/>
            </a:xfrm>
            <a:custGeom>
              <a:avLst/>
              <a:gdLst/>
              <a:ahLst/>
              <a:cxnLst/>
              <a:rect l="l" t="t" r="r" b="b"/>
              <a:pathLst>
                <a:path w="8523" h="9608" extrusionOk="0">
                  <a:moveTo>
                    <a:pt x="4270" y="5"/>
                  </a:moveTo>
                  <a:cubicBezTo>
                    <a:pt x="4262" y="5"/>
                    <a:pt x="4253" y="9"/>
                    <a:pt x="4245" y="17"/>
                  </a:cubicBezTo>
                  <a:lnTo>
                    <a:pt x="4295" y="17"/>
                  </a:lnTo>
                  <a:cubicBezTo>
                    <a:pt x="4287" y="9"/>
                    <a:pt x="4278" y="5"/>
                    <a:pt x="4270" y="5"/>
                  </a:cubicBezTo>
                  <a:close/>
                  <a:moveTo>
                    <a:pt x="4161" y="0"/>
                  </a:moveTo>
                  <a:lnTo>
                    <a:pt x="3944" y="17"/>
                  </a:lnTo>
                  <a:cubicBezTo>
                    <a:pt x="3810" y="17"/>
                    <a:pt x="3693" y="34"/>
                    <a:pt x="3576" y="50"/>
                  </a:cubicBezTo>
                  <a:cubicBezTo>
                    <a:pt x="3510" y="67"/>
                    <a:pt x="3426" y="84"/>
                    <a:pt x="3343" y="101"/>
                  </a:cubicBezTo>
                  <a:lnTo>
                    <a:pt x="3092" y="167"/>
                  </a:lnTo>
                  <a:cubicBezTo>
                    <a:pt x="2657" y="301"/>
                    <a:pt x="2240" y="502"/>
                    <a:pt x="1855" y="769"/>
                  </a:cubicBezTo>
                  <a:cubicBezTo>
                    <a:pt x="1371" y="1120"/>
                    <a:pt x="953" y="1571"/>
                    <a:pt x="652" y="2106"/>
                  </a:cubicBezTo>
                  <a:cubicBezTo>
                    <a:pt x="469" y="2406"/>
                    <a:pt x="335" y="2724"/>
                    <a:pt x="235" y="3075"/>
                  </a:cubicBezTo>
                  <a:cubicBezTo>
                    <a:pt x="68" y="3626"/>
                    <a:pt x="1" y="4228"/>
                    <a:pt x="51" y="4796"/>
                  </a:cubicBezTo>
                  <a:cubicBezTo>
                    <a:pt x="68" y="4913"/>
                    <a:pt x="84" y="5013"/>
                    <a:pt x="101" y="5113"/>
                  </a:cubicBezTo>
                  <a:cubicBezTo>
                    <a:pt x="101" y="5213"/>
                    <a:pt x="135" y="5314"/>
                    <a:pt x="151" y="5414"/>
                  </a:cubicBezTo>
                  <a:cubicBezTo>
                    <a:pt x="251" y="5848"/>
                    <a:pt x="402" y="6249"/>
                    <a:pt x="619" y="6634"/>
                  </a:cubicBezTo>
                  <a:cubicBezTo>
                    <a:pt x="1087" y="7452"/>
                    <a:pt x="1805" y="8104"/>
                    <a:pt x="2674" y="8472"/>
                  </a:cubicBezTo>
                  <a:cubicBezTo>
                    <a:pt x="3125" y="8672"/>
                    <a:pt x="3610" y="8772"/>
                    <a:pt x="4111" y="8789"/>
                  </a:cubicBezTo>
                  <a:cubicBezTo>
                    <a:pt x="4184" y="8794"/>
                    <a:pt x="4258" y="8796"/>
                    <a:pt x="4331" y="8796"/>
                  </a:cubicBezTo>
                  <a:cubicBezTo>
                    <a:pt x="4763" y="8796"/>
                    <a:pt x="5201" y="8715"/>
                    <a:pt x="5615" y="8572"/>
                  </a:cubicBezTo>
                  <a:lnTo>
                    <a:pt x="5729" y="8529"/>
                  </a:lnTo>
                  <a:lnTo>
                    <a:pt x="5729" y="8529"/>
                  </a:lnTo>
                  <a:lnTo>
                    <a:pt x="7787" y="9558"/>
                  </a:lnTo>
                  <a:lnTo>
                    <a:pt x="7887" y="9608"/>
                  </a:lnTo>
                  <a:lnTo>
                    <a:pt x="7854" y="9508"/>
                  </a:lnTo>
                  <a:cubicBezTo>
                    <a:pt x="7639" y="8831"/>
                    <a:pt x="7425" y="8171"/>
                    <a:pt x="7211" y="7544"/>
                  </a:cubicBezTo>
                  <a:lnTo>
                    <a:pt x="7211" y="7544"/>
                  </a:lnTo>
                  <a:cubicBezTo>
                    <a:pt x="7715" y="7031"/>
                    <a:pt x="8075" y="6405"/>
                    <a:pt x="8288" y="5715"/>
                  </a:cubicBezTo>
                  <a:cubicBezTo>
                    <a:pt x="8472" y="5080"/>
                    <a:pt x="8522" y="4411"/>
                    <a:pt x="8439" y="3760"/>
                  </a:cubicBezTo>
                  <a:cubicBezTo>
                    <a:pt x="8355" y="3175"/>
                    <a:pt x="8155" y="2624"/>
                    <a:pt x="7871" y="2106"/>
                  </a:cubicBezTo>
                  <a:cubicBezTo>
                    <a:pt x="7620" y="1671"/>
                    <a:pt x="7286" y="1287"/>
                    <a:pt x="6901" y="969"/>
                  </a:cubicBezTo>
                  <a:cubicBezTo>
                    <a:pt x="6584" y="702"/>
                    <a:pt x="6233" y="485"/>
                    <a:pt x="5866" y="318"/>
                  </a:cubicBezTo>
                  <a:cubicBezTo>
                    <a:pt x="5581" y="218"/>
                    <a:pt x="5297" y="117"/>
                    <a:pt x="4997" y="67"/>
                  </a:cubicBezTo>
                  <a:lnTo>
                    <a:pt x="4679" y="17"/>
                  </a:lnTo>
                  <a:lnTo>
                    <a:pt x="4295" y="17"/>
                  </a:lnTo>
                  <a:lnTo>
                    <a:pt x="4429" y="34"/>
                  </a:lnTo>
                  <a:lnTo>
                    <a:pt x="4679" y="50"/>
                  </a:lnTo>
                  <a:lnTo>
                    <a:pt x="4997" y="101"/>
                  </a:lnTo>
                  <a:cubicBezTo>
                    <a:pt x="5281" y="151"/>
                    <a:pt x="5581" y="251"/>
                    <a:pt x="5849" y="368"/>
                  </a:cubicBezTo>
                  <a:cubicBezTo>
                    <a:pt x="6216" y="535"/>
                    <a:pt x="6567" y="752"/>
                    <a:pt x="6868" y="1003"/>
                  </a:cubicBezTo>
                  <a:cubicBezTo>
                    <a:pt x="7687" y="1721"/>
                    <a:pt x="8221" y="2690"/>
                    <a:pt x="8355" y="3776"/>
                  </a:cubicBezTo>
                  <a:cubicBezTo>
                    <a:pt x="8455" y="4411"/>
                    <a:pt x="8405" y="5063"/>
                    <a:pt x="8205" y="5698"/>
                  </a:cubicBezTo>
                  <a:cubicBezTo>
                    <a:pt x="8004" y="6383"/>
                    <a:pt x="7637" y="7001"/>
                    <a:pt x="7135" y="7502"/>
                  </a:cubicBezTo>
                  <a:lnTo>
                    <a:pt x="7119" y="7519"/>
                  </a:lnTo>
                  <a:lnTo>
                    <a:pt x="7119" y="7553"/>
                  </a:lnTo>
                  <a:cubicBezTo>
                    <a:pt x="7325" y="8157"/>
                    <a:pt x="7532" y="8776"/>
                    <a:pt x="7739" y="9425"/>
                  </a:cubicBezTo>
                  <a:lnTo>
                    <a:pt x="7739" y="9425"/>
                  </a:lnTo>
                  <a:lnTo>
                    <a:pt x="5765" y="8438"/>
                  </a:lnTo>
                  <a:lnTo>
                    <a:pt x="5749" y="8421"/>
                  </a:lnTo>
                  <a:lnTo>
                    <a:pt x="5732" y="8438"/>
                  </a:lnTo>
                  <a:lnTo>
                    <a:pt x="5581" y="8488"/>
                  </a:lnTo>
                  <a:cubicBezTo>
                    <a:pt x="5182" y="8631"/>
                    <a:pt x="4758" y="8713"/>
                    <a:pt x="4330" y="8713"/>
                  </a:cubicBezTo>
                  <a:cubicBezTo>
                    <a:pt x="4257" y="8713"/>
                    <a:pt x="4184" y="8710"/>
                    <a:pt x="4111" y="8706"/>
                  </a:cubicBezTo>
                  <a:cubicBezTo>
                    <a:pt x="3627" y="8689"/>
                    <a:pt x="3142" y="8589"/>
                    <a:pt x="2708" y="8405"/>
                  </a:cubicBezTo>
                  <a:cubicBezTo>
                    <a:pt x="1855" y="8037"/>
                    <a:pt x="1154" y="7402"/>
                    <a:pt x="703" y="6584"/>
                  </a:cubicBezTo>
                  <a:cubicBezTo>
                    <a:pt x="485" y="6216"/>
                    <a:pt x="318" y="5815"/>
                    <a:pt x="235" y="5397"/>
                  </a:cubicBezTo>
                  <a:cubicBezTo>
                    <a:pt x="201" y="5297"/>
                    <a:pt x="185" y="5197"/>
                    <a:pt x="168" y="5096"/>
                  </a:cubicBezTo>
                  <a:cubicBezTo>
                    <a:pt x="151" y="4996"/>
                    <a:pt x="135" y="4896"/>
                    <a:pt x="135" y="4796"/>
                  </a:cubicBezTo>
                  <a:cubicBezTo>
                    <a:pt x="84" y="4228"/>
                    <a:pt x="135" y="3643"/>
                    <a:pt x="302" y="3091"/>
                  </a:cubicBezTo>
                  <a:cubicBezTo>
                    <a:pt x="402" y="2757"/>
                    <a:pt x="536" y="2440"/>
                    <a:pt x="703" y="2139"/>
                  </a:cubicBezTo>
                  <a:cubicBezTo>
                    <a:pt x="1003" y="1621"/>
                    <a:pt x="1404" y="1153"/>
                    <a:pt x="1889" y="802"/>
                  </a:cubicBezTo>
                  <a:cubicBezTo>
                    <a:pt x="2256" y="535"/>
                    <a:pt x="2674" y="335"/>
                    <a:pt x="3092" y="201"/>
                  </a:cubicBezTo>
                  <a:lnTo>
                    <a:pt x="3359" y="134"/>
                  </a:lnTo>
                  <a:cubicBezTo>
                    <a:pt x="3426" y="101"/>
                    <a:pt x="3510" y="101"/>
                    <a:pt x="3576" y="84"/>
                  </a:cubicBezTo>
                  <a:cubicBezTo>
                    <a:pt x="3693" y="67"/>
                    <a:pt x="3827" y="50"/>
                    <a:pt x="3944" y="34"/>
                  </a:cubicBezTo>
                  <a:lnTo>
                    <a:pt x="4161" y="17"/>
                  </a:lnTo>
                  <a:cubicBezTo>
                    <a:pt x="4195" y="17"/>
                    <a:pt x="4211" y="17"/>
                    <a:pt x="4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486;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487;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488;p60"/>
            <p:cNvSpPr/>
            <p:nvPr/>
          </p:nvSpPr>
          <p:spPr>
            <a:xfrm>
              <a:off x="4193932" y="3780103"/>
              <a:ext cx="77144" cy="77657"/>
            </a:xfrm>
            <a:custGeom>
              <a:avLst/>
              <a:gdLst/>
              <a:ahLst/>
              <a:cxnLst/>
              <a:rect l="l" t="t" r="r" b="b"/>
              <a:pathLst>
                <a:path w="2407" h="2423" extrusionOk="0">
                  <a:moveTo>
                    <a:pt x="1922" y="0"/>
                  </a:moveTo>
                  <a:lnTo>
                    <a:pt x="468" y="17"/>
                  </a:lnTo>
                  <a:cubicBezTo>
                    <a:pt x="201" y="17"/>
                    <a:pt x="1" y="234"/>
                    <a:pt x="1" y="501"/>
                  </a:cubicBezTo>
                  <a:lnTo>
                    <a:pt x="1" y="1938"/>
                  </a:lnTo>
                  <a:cubicBezTo>
                    <a:pt x="1" y="2206"/>
                    <a:pt x="218" y="2423"/>
                    <a:pt x="485" y="2423"/>
                  </a:cubicBezTo>
                  <a:lnTo>
                    <a:pt x="1939" y="2423"/>
                  </a:lnTo>
                  <a:cubicBezTo>
                    <a:pt x="2206" y="2406"/>
                    <a:pt x="2407" y="2189"/>
                    <a:pt x="2407" y="1938"/>
                  </a:cubicBezTo>
                  <a:lnTo>
                    <a:pt x="2407" y="485"/>
                  </a:lnTo>
                  <a:cubicBezTo>
                    <a:pt x="2407" y="217"/>
                    <a:pt x="2189" y="0"/>
                    <a:pt x="192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489;p60"/>
            <p:cNvSpPr/>
            <p:nvPr/>
          </p:nvSpPr>
          <p:spPr>
            <a:xfrm>
              <a:off x="5233890" y="3367075"/>
              <a:ext cx="372742" cy="174833"/>
            </a:xfrm>
            <a:custGeom>
              <a:avLst/>
              <a:gdLst/>
              <a:ahLst/>
              <a:cxnLst/>
              <a:rect l="l" t="t" r="r" b="b"/>
              <a:pathLst>
                <a:path w="11630" h="5455" extrusionOk="0">
                  <a:moveTo>
                    <a:pt x="3002" y="1"/>
                  </a:moveTo>
                  <a:cubicBezTo>
                    <a:pt x="2971" y="1"/>
                    <a:pt x="2938" y="12"/>
                    <a:pt x="2908" y="38"/>
                  </a:cubicBezTo>
                  <a:cubicBezTo>
                    <a:pt x="2808" y="122"/>
                    <a:pt x="2707" y="506"/>
                    <a:pt x="2808" y="991"/>
                  </a:cubicBezTo>
                  <a:cubicBezTo>
                    <a:pt x="2833" y="1135"/>
                    <a:pt x="2797" y="1189"/>
                    <a:pt x="2728" y="1189"/>
                  </a:cubicBezTo>
                  <a:cubicBezTo>
                    <a:pt x="2573" y="1189"/>
                    <a:pt x="2256" y="922"/>
                    <a:pt x="2106" y="807"/>
                  </a:cubicBezTo>
                  <a:cubicBezTo>
                    <a:pt x="1892" y="626"/>
                    <a:pt x="1210" y="155"/>
                    <a:pt x="1092" y="155"/>
                  </a:cubicBezTo>
                  <a:cubicBezTo>
                    <a:pt x="1090" y="155"/>
                    <a:pt x="1088" y="155"/>
                    <a:pt x="1087" y="155"/>
                  </a:cubicBezTo>
                  <a:cubicBezTo>
                    <a:pt x="936" y="189"/>
                    <a:pt x="936" y="356"/>
                    <a:pt x="1170" y="540"/>
                  </a:cubicBezTo>
                  <a:cubicBezTo>
                    <a:pt x="1387" y="707"/>
                    <a:pt x="2006" y="1241"/>
                    <a:pt x="1905" y="1342"/>
                  </a:cubicBezTo>
                  <a:cubicBezTo>
                    <a:pt x="1900" y="1349"/>
                    <a:pt x="1891" y="1352"/>
                    <a:pt x="1879" y="1352"/>
                  </a:cubicBezTo>
                  <a:cubicBezTo>
                    <a:pt x="1691" y="1352"/>
                    <a:pt x="736" y="573"/>
                    <a:pt x="736" y="573"/>
                  </a:cubicBezTo>
                  <a:cubicBezTo>
                    <a:pt x="736" y="573"/>
                    <a:pt x="614" y="431"/>
                    <a:pt x="506" y="431"/>
                  </a:cubicBezTo>
                  <a:cubicBezTo>
                    <a:pt x="474" y="431"/>
                    <a:pt x="444" y="443"/>
                    <a:pt x="418" y="473"/>
                  </a:cubicBezTo>
                  <a:cubicBezTo>
                    <a:pt x="201" y="690"/>
                    <a:pt x="1421" y="1542"/>
                    <a:pt x="1554" y="1626"/>
                  </a:cubicBezTo>
                  <a:cubicBezTo>
                    <a:pt x="1608" y="1666"/>
                    <a:pt x="1564" y="1761"/>
                    <a:pt x="1493" y="1761"/>
                  </a:cubicBezTo>
                  <a:cubicBezTo>
                    <a:pt x="1476" y="1761"/>
                    <a:pt x="1457" y="1755"/>
                    <a:pt x="1438" y="1743"/>
                  </a:cubicBezTo>
                  <a:cubicBezTo>
                    <a:pt x="1364" y="1684"/>
                    <a:pt x="605" y="1017"/>
                    <a:pt x="276" y="1017"/>
                  </a:cubicBezTo>
                  <a:cubicBezTo>
                    <a:pt x="231" y="1017"/>
                    <a:pt x="194" y="1029"/>
                    <a:pt x="168" y="1058"/>
                  </a:cubicBezTo>
                  <a:cubicBezTo>
                    <a:pt x="1" y="1225"/>
                    <a:pt x="1170" y="1759"/>
                    <a:pt x="1270" y="2043"/>
                  </a:cubicBezTo>
                  <a:cubicBezTo>
                    <a:pt x="1287" y="2092"/>
                    <a:pt x="1276" y="2112"/>
                    <a:pt x="1246" y="2112"/>
                  </a:cubicBezTo>
                  <a:cubicBezTo>
                    <a:pt x="1109" y="2112"/>
                    <a:pt x="572" y="1698"/>
                    <a:pt x="356" y="1698"/>
                  </a:cubicBezTo>
                  <a:cubicBezTo>
                    <a:pt x="325" y="1698"/>
                    <a:pt x="300" y="1707"/>
                    <a:pt x="285" y="1726"/>
                  </a:cubicBezTo>
                  <a:cubicBezTo>
                    <a:pt x="235" y="1776"/>
                    <a:pt x="201" y="1843"/>
                    <a:pt x="803" y="2210"/>
                  </a:cubicBezTo>
                  <a:cubicBezTo>
                    <a:pt x="1254" y="2461"/>
                    <a:pt x="1722" y="2695"/>
                    <a:pt x="2189" y="2895"/>
                  </a:cubicBezTo>
                  <a:cubicBezTo>
                    <a:pt x="2189" y="2895"/>
                    <a:pt x="5727" y="5454"/>
                    <a:pt x="8266" y="5454"/>
                  </a:cubicBezTo>
                  <a:cubicBezTo>
                    <a:pt x="9010" y="5454"/>
                    <a:pt x="9668" y="5234"/>
                    <a:pt x="10126" y="4667"/>
                  </a:cubicBezTo>
                  <a:cubicBezTo>
                    <a:pt x="11630" y="2829"/>
                    <a:pt x="11613" y="2695"/>
                    <a:pt x="11613" y="2695"/>
                  </a:cubicBezTo>
                  <a:lnTo>
                    <a:pt x="9524" y="1007"/>
                  </a:lnTo>
                  <a:cubicBezTo>
                    <a:pt x="9524" y="1007"/>
                    <a:pt x="8226" y="3046"/>
                    <a:pt x="7862" y="3046"/>
                  </a:cubicBezTo>
                  <a:cubicBezTo>
                    <a:pt x="7859" y="3046"/>
                    <a:pt x="7856" y="3046"/>
                    <a:pt x="7854" y="3046"/>
                  </a:cubicBezTo>
                  <a:cubicBezTo>
                    <a:pt x="5949" y="2829"/>
                    <a:pt x="4077" y="1793"/>
                    <a:pt x="3426" y="1392"/>
                  </a:cubicBezTo>
                  <a:cubicBezTo>
                    <a:pt x="3376" y="1308"/>
                    <a:pt x="3309" y="1191"/>
                    <a:pt x="3259" y="1058"/>
                  </a:cubicBezTo>
                  <a:cubicBezTo>
                    <a:pt x="3192" y="941"/>
                    <a:pt x="3159" y="807"/>
                    <a:pt x="3142" y="673"/>
                  </a:cubicBezTo>
                  <a:cubicBezTo>
                    <a:pt x="3125" y="523"/>
                    <a:pt x="3125" y="356"/>
                    <a:pt x="3142" y="205"/>
                  </a:cubicBezTo>
                  <a:cubicBezTo>
                    <a:pt x="3167" y="94"/>
                    <a:pt x="3090" y="1"/>
                    <a:pt x="300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490;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491;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492;p60"/>
            <p:cNvSpPr/>
            <p:nvPr/>
          </p:nvSpPr>
          <p:spPr>
            <a:xfrm>
              <a:off x="5536442" y="3655333"/>
              <a:ext cx="89996" cy="719202"/>
            </a:xfrm>
            <a:custGeom>
              <a:avLst/>
              <a:gdLst/>
              <a:ahLst/>
              <a:cxnLst/>
              <a:rect l="l" t="t" r="r" b="b"/>
              <a:pathLst>
                <a:path w="2808" h="22440" extrusionOk="0">
                  <a:moveTo>
                    <a:pt x="2808" y="0"/>
                  </a:moveTo>
                  <a:cubicBezTo>
                    <a:pt x="2808" y="1"/>
                    <a:pt x="1" y="9173"/>
                    <a:pt x="168" y="12130"/>
                  </a:cubicBezTo>
                  <a:cubicBezTo>
                    <a:pt x="352" y="15071"/>
                    <a:pt x="2491" y="22440"/>
                    <a:pt x="2491" y="22440"/>
                  </a:cubicBezTo>
                  <a:lnTo>
                    <a:pt x="280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493;p60"/>
            <p:cNvSpPr/>
            <p:nvPr/>
          </p:nvSpPr>
          <p:spPr>
            <a:xfrm>
              <a:off x="5596440" y="3602290"/>
              <a:ext cx="200825" cy="773334"/>
            </a:xfrm>
            <a:custGeom>
              <a:avLst/>
              <a:gdLst/>
              <a:ahLst/>
              <a:cxnLst/>
              <a:rect l="l" t="t" r="r" b="b"/>
              <a:pathLst>
                <a:path w="6266" h="24129" extrusionOk="0">
                  <a:moveTo>
                    <a:pt x="1036" y="1"/>
                  </a:moveTo>
                  <a:lnTo>
                    <a:pt x="0" y="12064"/>
                  </a:lnTo>
                  <a:lnTo>
                    <a:pt x="619" y="24128"/>
                  </a:lnTo>
                  <a:lnTo>
                    <a:pt x="2707" y="24078"/>
                  </a:lnTo>
                  <a:cubicBezTo>
                    <a:pt x="2707" y="24078"/>
                    <a:pt x="3659" y="14203"/>
                    <a:pt x="3726" y="12014"/>
                  </a:cubicBezTo>
                  <a:cubicBezTo>
                    <a:pt x="3743" y="11296"/>
                    <a:pt x="4812" y="8155"/>
                    <a:pt x="5865" y="5515"/>
                  </a:cubicBezTo>
                  <a:cubicBezTo>
                    <a:pt x="6066" y="5013"/>
                    <a:pt x="6199" y="4479"/>
                    <a:pt x="6249" y="3927"/>
                  </a:cubicBezTo>
                  <a:cubicBezTo>
                    <a:pt x="6266" y="3777"/>
                    <a:pt x="6266" y="3627"/>
                    <a:pt x="6266" y="3460"/>
                  </a:cubicBezTo>
                  <a:cubicBezTo>
                    <a:pt x="6233" y="1913"/>
                    <a:pt x="5007" y="101"/>
                    <a:pt x="4930" y="101"/>
                  </a:cubicBezTo>
                  <a:cubicBezTo>
                    <a:pt x="4930" y="101"/>
                    <a:pt x="4930" y="101"/>
                    <a:pt x="4929" y="101"/>
                  </a:cubicBezTo>
                  <a:lnTo>
                    <a:pt x="103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494;p60"/>
            <p:cNvSpPr/>
            <p:nvPr/>
          </p:nvSpPr>
          <p:spPr>
            <a:xfrm>
              <a:off x="5493079" y="3606040"/>
              <a:ext cx="338480" cy="398606"/>
            </a:xfrm>
            <a:custGeom>
              <a:avLst/>
              <a:gdLst/>
              <a:ahLst/>
              <a:cxnLst/>
              <a:rect l="l" t="t" r="r" b="b"/>
              <a:pathLst>
                <a:path w="10561" h="12437" extrusionOk="0">
                  <a:moveTo>
                    <a:pt x="8990" y="1"/>
                  </a:moveTo>
                  <a:lnTo>
                    <a:pt x="2824" y="719"/>
                  </a:lnTo>
                  <a:lnTo>
                    <a:pt x="1638" y="5281"/>
                  </a:lnTo>
                  <a:lnTo>
                    <a:pt x="1" y="12415"/>
                  </a:lnTo>
                  <a:cubicBezTo>
                    <a:pt x="301" y="11830"/>
                    <a:pt x="800" y="11609"/>
                    <a:pt x="1400" y="11609"/>
                  </a:cubicBezTo>
                  <a:cubicBezTo>
                    <a:pt x="2033" y="11609"/>
                    <a:pt x="2780" y="11855"/>
                    <a:pt x="3526" y="12181"/>
                  </a:cubicBezTo>
                  <a:cubicBezTo>
                    <a:pt x="3934" y="12363"/>
                    <a:pt x="4286" y="12437"/>
                    <a:pt x="4610" y="12437"/>
                  </a:cubicBezTo>
                  <a:cubicBezTo>
                    <a:pt x="5387" y="12437"/>
                    <a:pt x="5994" y="12012"/>
                    <a:pt x="6784" y="11647"/>
                  </a:cubicBezTo>
                  <a:cubicBezTo>
                    <a:pt x="6963" y="11562"/>
                    <a:pt x="7156" y="11527"/>
                    <a:pt x="7351" y="11527"/>
                  </a:cubicBezTo>
                  <a:cubicBezTo>
                    <a:pt x="8228" y="11527"/>
                    <a:pt x="9157" y="12232"/>
                    <a:pt x="9157" y="12232"/>
                  </a:cubicBezTo>
                  <a:cubicBezTo>
                    <a:pt x="9157" y="12232"/>
                    <a:pt x="8388" y="8372"/>
                    <a:pt x="9474" y="5214"/>
                  </a:cubicBezTo>
                  <a:cubicBezTo>
                    <a:pt x="10560" y="2023"/>
                    <a:pt x="8990" y="1"/>
                    <a:pt x="89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495;p60"/>
            <p:cNvSpPr/>
            <p:nvPr/>
          </p:nvSpPr>
          <p:spPr>
            <a:xfrm>
              <a:off x="5560031" y="4374503"/>
              <a:ext cx="128008" cy="29262"/>
            </a:xfrm>
            <a:custGeom>
              <a:avLst/>
              <a:gdLst/>
              <a:ahLst/>
              <a:cxnLst/>
              <a:rect l="l" t="t" r="r" b="b"/>
              <a:pathLst>
                <a:path w="3994" h="913" extrusionOk="0">
                  <a:moveTo>
                    <a:pt x="3993" y="1"/>
                  </a:moveTo>
                  <a:lnTo>
                    <a:pt x="1838" y="34"/>
                  </a:lnTo>
                  <a:lnTo>
                    <a:pt x="1838" y="318"/>
                  </a:lnTo>
                  <a:cubicBezTo>
                    <a:pt x="1838" y="318"/>
                    <a:pt x="0" y="719"/>
                    <a:pt x="451" y="853"/>
                  </a:cubicBezTo>
                  <a:cubicBezTo>
                    <a:pt x="605" y="898"/>
                    <a:pt x="1054" y="913"/>
                    <a:pt x="1583" y="913"/>
                  </a:cubicBezTo>
                  <a:cubicBezTo>
                    <a:pt x="2433" y="913"/>
                    <a:pt x="3489" y="873"/>
                    <a:pt x="3860" y="853"/>
                  </a:cubicBezTo>
                  <a:lnTo>
                    <a:pt x="3993" y="836"/>
                  </a:lnTo>
                  <a:lnTo>
                    <a:pt x="399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496;p60"/>
            <p:cNvSpPr/>
            <p:nvPr/>
          </p:nvSpPr>
          <p:spPr>
            <a:xfrm>
              <a:off x="5662848" y="4381906"/>
              <a:ext cx="25191" cy="19935"/>
            </a:xfrm>
            <a:custGeom>
              <a:avLst/>
              <a:gdLst/>
              <a:ahLst/>
              <a:cxnLst/>
              <a:rect l="l" t="t" r="r" b="b"/>
              <a:pathLst>
                <a:path w="786" h="622" extrusionOk="0">
                  <a:moveTo>
                    <a:pt x="729" y="1"/>
                  </a:moveTo>
                  <a:cubicBezTo>
                    <a:pt x="564" y="1"/>
                    <a:pt x="404" y="64"/>
                    <a:pt x="284" y="154"/>
                  </a:cubicBezTo>
                  <a:cubicBezTo>
                    <a:pt x="134" y="271"/>
                    <a:pt x="34" y="438"/>
                    <a:pt x="0" y="622"/>
                  </a:cubicBezTo>
                  <a:lnTo>
                    <a:pt x="785" y="605"/>
                  </a:lnTo>
                  <a:lnTo>
                    <a:pt x="785" y="4"/>
                  </a:lnTo>
                  <a:cubicBezTo>
                    <a:pt x="766" y="2"/>
                    <a:pt x="748" y="1"/>
                    <a:pt x="7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497;p60"/>
            <p:cNvSpPr/>
            <p:nvPr/>
          </p:nvSpPr>
          <p:spPr>
            <a:xfrm>
              <a:off x="5569646" y="4392162"/>
              <a:ext cx="118393" cy="11570"/>
            </a:xfrm>
            <a:custGeom>
              <a:avLst/>
              <a:gdLst/>
              <a:ahLst/>
              <a:cxnLst/>
              <a:rect l="l" t="t" r="r" b="b"/>
              <a:pathLst>
                <a:path w="3694" h="361" extrusionOk="0">
                  <a:moveTo>
                    <a:pt x="636" y="1"/>
                  </a:moveTo>
                  <a:cubicBezTo>
                    <a:pt x="636" y="1"/>
                    <a:pt x="1" y="185"/>
                    <a:pt x="84" y="285"/>
                  </a:cubicBezTo>
                  <a:cubicBezTo>
                    <a:pt x="126" y="335"/>
                    <a:pt x="757" y="360"/>
                    <a:pt x="1513" y="360"/>
                  </a:cubicBezTo>
                  <a:cubicBezTo>
                    <a:pt x="2269" y="360"/>
                    <a:pt x="3150" y="335"/>
                    <a:pt x="3693" y="285"/>
                  </a:cubicBezTo>
                  <a:lnTo>
                    <a:pt x="3693" y="235"/>
                  </a:lnTo>
                  <a:lnTo>
                    <a:pt x="836" y="268"/>
                  </a:lnTo>
                  <a:cubicBezTo>
                    <a:pt x="836" y="268"/>
                    <a:pt x="769" y="1"/>
                    <a:pt x="63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498;p60"/>
            <p:cNvSpPr/>
            <p:nvPr/>
          </p:nvSpPr>
          <p:spPr>
            <a:xfrm>
              <a:off x="5576088" y="4399149"/>
              <a:ext cx="111406" cy="1635"/>
            </a:xfrm>
            <a:custGeom>
              <a:avLst/>
              <a:gdLst/>
              <a:ahLst/>
              <a:cxnLst/>
              <a:rect l="l" t="t" r="r" b="b"/>
              <a:pathLst>
                <a:path w="3476" h="51" extrusionOk="0">
                  <a:moveTo>
                    <a:pt x="3359" y="0"/>
                  </a:moveTo>
                  <a:lnTo>
                    <a:pt x="2974" y="17"/>
                  </a:lnTo>
                  <a:cubicBezTo>
                    <a:pt x="2640" y="17"/>
                    <a:pt x="2189" y="34"/>
                    <a:pt x="1688" y="34"/>
                  </a:cubicBezTo>
                  <a:cubicBezTo>
                    <a:pt x="1187" y="34"/>
                    <a:pt x="719" y="34"/>
                    <a:pt x="401" y="17"/>
                  </a:cubicBezTo>
                  <a:lnTo>
                    <a:pt x="0" y="17"/>
                  </a:lnTo>
                  <a:lnTo>
                    <a:pt x="401" y="34"/>
                  </a:lnTo>
                  <a:cubicBezTo>
                    <a:pt x="719" y="50"/>
                    <a:pt x="1187" y="50"/>
                    <a:pt x="1688" y="50"/>
                  </a:cubicBezTo>
                  <a:cubicBezTo>
                    <a:pt x="2189" y="50"/>
                    <a:pt x="2640" y="50"/>
                    <a:pt x="2974" y="34"/>
                  </a:cubicBezTo>
                  <a:lnTo>
                    <a:pt x="3359" y="17"/>
                  </a:lnTo>
                  <a:lnTo>
                    <a:pt x="34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499;p60"/>
            <p:cNvSpPr/>
            <p:nvPr/>
          </p:nvSpPr>
          <p:spPr>
            <a:xfrm>
              <a:off x="5589485" y="4391105"/>
              <a:ext cx="6987" cy="10737"/>
            </a:xfrm>
            <a:custGeom>
              <a:avLst/>
              <a:gdLst/>
              <a:ahLst/>
              <a:cxnLst/>
              <a:rect l="l" t="t" r="r" b="b"/>
              <a:pathLst>
                <a:path w="218" h="335" extrusionOk="0">
                  <a:moveTo>
                    <a:pt x="0" y="1"/>
                  </a:moveTo>
                  <a:lnTo>
                    <a:pt x="0" y="1"/>
                  </a:lnTo>
                  <a:cubicBezTo>
                    <a:pt x="50" y="51"/>
                    <a:pt x="100" y="101"/>
                    <a:pt x="134" y="151"/>
                  </a:cubicBezTo>
                  <a:cubicBezTo>
                    <a:pt x="167" y="218"/>
                    <a:pt x="201" y="285"/>
                    <a:pt x="217" y="335"/>
                  </a:cubicBezTo>
                  <a:cubicBezTo>
                    <a:pt x="217" y="201"/>
                    <a:pt x="134" y="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500;p60"/>
            <p:cNvSpPr/>
            <p:nvPr/>
          </p:nvSpPr>
          <p:spPr>
            <a:xfrm>
              <a:off x="5614099" y="4384150"/>
              <a:ext cx="4327" cy="5929"/>
            </a:xfrm>
            <a:custGeom>
              <a:avLst/>
              <a:gdLst/>
              <a:ahLst/>
              <a:cxnLst/>
              <a:rect l="l" t="t" r="r" b="b"/>
              <a:pathLst>
                <a:path w="135" h="185" extrusionOk="0">
                  <a:moveTo>
                    <a:pt x="1" y="0"/>
                  </a:moveTo>
                  <a:cubicBezTo>
                    <a:pt x="1" y="17"/>
                    <a:pt x="17" y="50"/>
                    <a:pt x="51" y="101"/>
                  </a:cubicBezTo>
                  <a:cubicBezTo>
                    <a:pt x="84" y="151"/>
                    <a:pt x="118" y="184"/>
                    <a:pt x="118" y="184"/>
                  </a:cubicBezTo>
                  <a:cubicBezTo>
                    <a:pt x="134" y="184"/>
                    <a:pt x="101" y="134"/>
                    <a:pt x="68" y="84"/>
                  </a:cubicBezTo>
                  <a:cubicBezTo>
                    <a:pt x="51" y="34"/>
                    <a:pt x="17"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501;p60"/>
            <p:cNvSpPr/>
            <p:nvPr/>
          </p:nvSpPr>
          <p:spPr>
            <a:xfrm>
              <a:off x="5618939" y="4383060"/>
              <a:ext cx="4840" cy="4327"/>
            </a:xfrm>
            <a:custGeom>
              <a:avLst/>
              <a:gdLst/>
              <a:ahLst/>
              <a:cxnLst/>
              <a:rect l="l" t="t" r="r" b="b"/>
              <a:pathLst>
                <a:path w="151" h="135" extrusionOk="0">
                  <a:moveTo>
                    <a:pt x="17" y="1"/>
                  </a:moveTo>
                  <a:lnTo>
                    <a:pt x="17" y="1"/>
                  </a:lnTo>
                  <a:cubicBezTo>
                    <a:pt x="0" y="18"/>
                    <a:pt x="33" y="51"/>
                    <a:pt x="67" y="84"/>
                  </a:cubicBezTo>
                  <a:cubicBezTo>
                    <a:pt x="100" y="118"/>
                    <a:pt x="134" y="135"/>
                    <a:pt x="150" y="135"/>
                  </a:cubicBezTo>
                  <a:cubicBezTo>
                    <a:pt x="150" y="118"/>
                    <a:pt x="117" y="84"/>
                    <a:pt x="84" y="51"/>
                  </a:cubicBezTo>
                  <a:cubicBezTo>
                    <a:pt x="50" y="34"/>
                    <a:pt x="17"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502;p60"/>
            <p:cNvSpPr/>
            <p:nvPr/>
          </p:nvSpPr>
          <p:spPr>
            <a:xfrm>
              <a:off x="5622913" y="4378733"/>
              <a:ext cx="4070" cy="2468"/>
            </a:xfrm>
            <a:custGeom>
              <a:avLst/>
              <a:gdLst/>
              <a:ahLst/>
              <a:cxnLst/>
              <a:rect l="l" t="t" r="r" b="b"/>
              <a:pathLst>
                <a:path w="127" h="77" extrusionOk="0">
                  <a:moveTo>
                    <a:pt x="66" y="0"/>
                  </a:moveTo>
                  <a:cubicBezTo>
                    <a:pt x="33" y="0"/>
                    <a:pt x="1" y="25"/>
                    <a:pt x="10" y="69"/>
                  </a:cubicBezTo>
                  <a:cubicBezTo>
                    <a:pt x="26" y="75"/>
                    <a:pt x="41" y="77"/>
                    <a:pt x="55" y="77"/>
                  </a:cubicBezTo>
                  <a:cubicBezTo>
                    <a:pt x="82" y="77"/>
                    <a:pt x="104" y="69"/>
                    <a:pt x="127" y="69"/>
                  </a:cubicBezTo>
                  <a:cubicBezTo>
                    <a:pt x="127" y="21"/>
                    <a:pt x="96" y="0"/>
                    <a:pt x="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503;p60"/>
            <p:cNvSpPr/>
            <p:nvPr/>
          </p:nvSpPr>
          <p:spPr>
            <a:xfrm>
              <a:off x="5619997" y="4376105"/>
              <a:ext cx="8077" cy="1154"/>
            </a:xfrm>
            <a:custGeom>
              <a:avLst/>
              <a:gdLst/>
              <a:ahLst/>
              <a:cxnLst/>
              <a:rect l="l" t="t" r="r" b="b"/>
              <a:pathLst>
                <a:path w="252" h="36" extrusionOk="0">
                  <a:moveTo>
                    <a:pt x="251" y="1"/>
                  </a:moveTo>
                  <a:cubicBezTo>
                    <a:pt x="218" y="1"/>
                    <a:pt x="168" y="1"/>
                    <a:pt x="134" y="17"/>
                  </a:cubicBezTo>
                  <a:lnTo>
                    <a:pt x="0" y="17"/>
                  </a:lnTo>
                  <a:cubicBezTo>
                    <a:pt x="32" y="30"/>
                    <a:pt x="67" y="36"/>
                    <a:pt x="101" y="36"/>
                  </a:cubicBezTo>
                  <a:cubicBezTo>
                    <a:pt x="156" y="36"/>
                    <a:pt x="210" y="2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504;p60"/>
            <p:cNvSpPr/>
            <p:nvPr/>
          </p:nvSpPr>
          <p:spPr>
            <a:xfrm>
              <a:off x="5602337" y="4378060"/>
              <a:ext cx="13397" cy="7179"/>
            </a:xfrm>
            <a:custGeom>
              <a:avLst/>
              <a:gdLst/>
              <a:ahLst/>
              <a:cxnLst/>
              <a:rect l="l" t="t" r="r" b="b"/>
              <a:pathLst>
                <a:path w="418" h="224" extrusionOk="0">
                  <a:moveTo>
                    <a:pt x="134" y="0"/>
                  </a:moveTo>
                  <a:cubicBezTo>
                    <a:pt x="99" y="0"/>
                    <a:pt x="65" y="8"/>
                    <a:pt x="34" y="23"/>
                  </a:cubicBezTo>
                  <a:cubicBezTo>
                    <a:pt x="17" y="40"/>
                    <a:pt x="0" y="57"/>
                    <a:pt x="17" y="73"/>
                  </a:cubicBezTo>
                  <a:cubicBezTo>
                    <a:pt x="17" y="90"/>
                    <a:pt x="34" y="107"/>
                    <a:pt x="50" y="124"/>
                  </a:cubicBezTo>
                  <a:cubicBezTo>
                    <a:pt x="67" y="140"/>
                    <a:pt x="100" y="157"/>
                    <a:pt x="134" y="157"/>
                  </a:cubicBezTo>
                  <a:cubicBezTo>
                    <a:pt x="184" y="174"/>
                    <a:pt x="234" y="190"/>
                    <a:pt x="284" y="190"/>
                  </a:cubicBezTo>
                  <a:lnTo>
                    <a:pt x="384" y="190"/>
                  </a:lnTo>
                  <a:cubicBezTo>
                    <a:pt x="384" y="190"/>
                    <a:pt x="384" y="189"/>
                    <a:pt x="384" y="188"/>
                  </a:cubicBezTo>
                  <a:lnTo>
                    <a:pt x="384" y="188"/>
                  </a:lnTo>
                  <a:cubicBezTo>
                    <a:pt x="385" y="188"/>
                    <a:pt x="385" y="188"/>
                    <a:pt x="385" y="189"/>
                  </a:cubicBezTo>
                  <a:lnTo>
                    <a:pt x="385" y="189"/>
                  </a:lnTo>
                  <a:cubicBezTo>
                    <a:pt x="385" y="188"/>
                    <a:pt x="385" y="188"/>
                    <a:pt x="384" y="187"/>
                  </a:cubicBezTo>
                  <a:lnTo>
                    <a:pt x="384" y="187"/>
                  </a:lnTo>
                  <a:cubicBezTo>
                    <a:pt x="384" y="188"/>
                    <a:pt x="384" y="188"/>
                    <a:pt x="384" y="188"/>
                  </a:cubicBezTo>
                  <a:lnTo>
                    <a:pt x="384" y="188"/>
                  </a:lnTo>
                  <a:cubicBezTo>
                    <a:pt x="361" y="186"/>
                    <a:pt x="327" y="182"/>
                    <a:pt x="284" y="174"/>
                  </a:cubicBezTo>
                  <a:cubicBezTo>
                    <a:pt x="234" y="157"/>
                    <a:pt x="184" y="157"/>
                    <a:pt x="134" y="140"/>
                  </a:cubicBezTo>
                  <a:cubicBezTo>
                    <a:pt x="117" y="124"/>
                    <a:pt x="84" y="124"/>
                    <a:pt x="67" y="107"/>
                  </a:cubicBezTo>
                  <a:cubicBezTo>
                    <a:pt x="34" y="90"/>
                    <a:pt x="34" y="57"/>
                    <a:pt x="50" y="40"/>
                  </a:cubicBezTo>
                  <a:cubicBezTo>
                    <a:pt x="75" y="32"/>
                    <a:pt x="105" y="27"/>
                    <a:pt x="134" y="27"/>
                  </a:cubicBezTo>
                  <a:cubicBezTo>
                    <a:pt x="163" y="27"/>
                    <a:pt x="192" y="32"/>
                    <a:pt x="217" y="40"/>
                  </a:cubicBezTo>
                  <a:cubicBezTo>
                    <a:pt x="267" y="40"/>
                    <a:pt x="301" y="73"/>
                    <a:pt x="334" y="107"/>
                  </a:cubicBezTo>
                  <a:cubicBezTo>
                    <a:pt x="357" y="129"/>
                    <a:pt x="372" y="160"/>
                    <a:pt x="384" y="187"/>
                  </a:cubicBezTo>
                  <a:lnTo>
                    <a:pt x="384" y="187"/>
                  </a:lnTo>
                  <a:cubicBezTo>
                    <a:pt x="383" y="155"/>
                    <a:pt x="367" y="123"/>
                    <a:pt x="351" y="107"/>
                  </a:cubicBezTo>
                  <a:cubicBezTo>
                    <a:pt x="293" y="38"/>
                    <a:pt x="212" y="0"/>
                    <a:pt x="134" y="0"/>
                  </a:cubicBezTo>
                  <a:close/>
                  <a:moveTo>
                    <a:pt x="385" y="189"/>
                  </a:moveTo>
                  <a:lnTo>
                    <a:pt x="385" y="189"/>
                  </a:lnTo>
                  <a:cubicBezTo>
                    <a:pt x="385" y="189"/>
                    <a:pt x="385" y="190"/>
                    <a:pt x="386" y="190"/>
                  </a:cubicBezTo>
                  <a:lnTo>
                    <a:pt x="418" y="190"/>
                  </a:lnTo>
                  <a:cubicBezTo>
                    <a:pt x="418" y="190"/>
                    <a:pt x="406" y="190"/>
                    <a:pt x="385" y="189"/>
                  </a:cubicBezTo>
                  <a:close/>
                  <a:moveTo>
                    <a:pt x="384" y="190"/>
                  </a:moveTo>
                  <a:cubicBezTo>
                    <a:pt x="385" y="191"/>
                    <a:pt x="386" y="192"/>
                    <a:pt x="387" y="193"/>
                  </a:cubicBezTo>
                  <a:lnTo>
                    <a:pt x="387" y="193"/>
                  </a:lnTo>
                  <a:cubicBezTo>
                    <a:pt x="387" y="192"/>
                    <a:pt x="386" y="191"/>
                    <a:pt x="386" y="190"/>
                  </a:cubicBezTo>
                  <a:close/>
                  <a:moveTo>
                    <a:pt x="387" y="193"/>
                  </a:moveTo>
                  <a:cubicBezTo>
                    <a:pt x="392" y="204"/>
                    <a:pt x="396" y="215"/>
                    <a:pt x="401" y="224"/>
                  </a:cubicBezTo>
                  <a:cubicBezTo>
                    <a:pt x="401" y="224"/>
                    <a:pt x="401" y="209"/>
                    <a:pt x="387" y="19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505;p60"/>
            <p:cNvSpPr/>
            <p:nvPr/>
          </p:nvSpPr>
          <p:spPr>
            <a:xfrm>
              <a:off x="5613555" y="4375592"/>
              <a:ext cx="7019" cy="8589"/>
            </a:xfrm>
            <a:custGeom>
              <a:avLst/>
              <a:gdLst/>
              <a:ahLst/>
              <a:cxnLst/>
              <a:rect l="l" t="t" r="r" b="b"/>
              <a:pathLst>
                <a:path w="219" h="268" extrusionOk="0">
                  <a:moveTo>
                    <a:pt x="168" y="0"/>
                  </a:moveTo>
                  <a:cubicBezTo>
                    <a:pt x="118" y="17"/>
                    <a:pt x="68" y="33"/>
                    <a:pt x="51" y="84"/>
                  </a:cubicBezTo>
                  <a:cubicBezTo>
                    <a:pt x="34" y="100"/>
                    <a:pt x="18" y="150"/>
                    <a:pt x="18" y="184"/>
                  </a:cubicBezTo>
                  <a:cubicBezTo>
                    <a:pt x="1" y="217"/>
                    <a:pt x="18" y="251"/>
                    <a:pt x="34" y="267"/>
                  </a:cubicBezTo>
                  <a:cubicBezTo>
                    <a:pt x="18" y="234"/>
                    <a:pt x="34" y="217"/>
                    <a:pt x="34" y="184"/>
                  </a:cubicBezTo>
                  <a:cubicBezTo>
                    <a:pt x="34" y="150"/>
                    <a:pt x="51" y="117"/>
                    <a:pt x="68" y="84"/>
                  </a:cubicBezTo>
                  <a:cubicBezTo>
                    <a:pt x="82" y="69"/>
                    <a:pt x="109" y="30"/>
                    <a:pt x="137" y="30"/>
                  </a:cubicBezTo>
                  <a:cubicBezTo>
                    <a:pt x="142" y="30"/>
                    <a:pt x="147" y="31"/>
                    <a:pt x="151" y="33"/>
                  </a:cubicBezTo>
                  <a:cubicBezTo>
                    <a:pt x="201" y="33"/>
                    <a:pt x="185" y="84"/>
                    <a:pt x="168" y="117"/>
                  </a:cubicBezTo>
                  <a:cubicBezTo>
                    <a:pt x="151" y="150"/>
                    <a:pt x="135" y="184"/>
                    <a:pt x="101" y="201"/>
                  </a:cubicBezTo>
                  <a:cubicBezTo>
                    <a:pt x="68" y="251"/>
                    <a:pt x="34" y="267"/>
                    <a:pt x="34" y="267"/>
                  </a:cubicBezTo>
                  <a:cubicBezTo>
                    <a:pt x="68" y="267"/>
                    <a:pt x="101" y="234"/>
                    <a:pt x="118" y="217"/>
                  </a:cubicBezTo>
                  <a:cubicBezTo>
                    <a:pt x="151" y="184"/>
                    <a:pt x="168" y="167"/>
                    <a:pt x="185" y="134"/>
                  </a:cubicBezTo>
                  <a:cubicBezTo>
                    <a:pt x="201" y="117"/>
                    <a:pt x="201" y="84"/>
                    <a:pt x="201" y="67"/>
                  </a:cubicBezTo>
                  <a:cubicBezTo>
                    <a:pt x="218" y="33"/>
                    <a:pt x="185"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506;p60"/>
            <p:cNvSpPr/>
            <p:nvPr/>
          </p:nvSpPr>
          <p:spPr>
            <a:xfrm>
              <a:off x="5664450" y="4381458"/>
              <a:ext cx="24646" cy="19871"/>
            </a:xfrm>
            <a:custGeom>
              <a:avLst/>
              <a:gdLst/>
              <a:ahLst/>
              <a:cxnLst/>
              <a:rect l="l" t="t" r="r" b="b"/>
              <a:pathLst>
                <a:path w="769" h="620" extrusionOk="0">
                  <a:moveTo>
                    <a:pt x="602" y="1"/>
                  </a:moveTo>
                  <a:cubicBezTo>
                    <a:pt x="334" y="18"/>
                    <a:pt x="101" y="201"/>
                    <a:pt x="17" y="452"/>
                  </a:cubicBezTo>
                  <a:cubicBezTo>
                    <a:pt x="17" y="502"/>
                    <a:pt x="0" y="535"/>
                    <a:pt x="0" y="569"/>
                  </a:cubicBezTo>
                  <a:cubicBezTo>
                    <a:pt x="0" y="586"/>
                    <a:pt x="0" y="602"/>
                    <a:pt x="0" y="619"/>
                  </a:cubicBezTo>
                  <a:cubicBezTo>
                    <a:pt x="0" y="619"/>
                    <a:pt x="17" y="552"/>
                    <a:pt x="50" y="469"/>
                  </a:cubicBezTo>
                  <a:cubicBezTo>
                    <a:pt x="134" y="218"/>
                    <a:pt x="351" y="51"/>
                    <a:pt x="602" y="18"/>
                  </a:cubicBezTo>
                  <a:cubicBezTo>
                    <a:pt x="635" y="12"/>
                    <a:pt x="665" y="10"/>
                    <a:pt x="690" y="10"/>
                  </a:cubicBezTo>
                  <a:cubicBezTo>
                    <a:pt x="739" y="10"/>
                    <a:pt x="769" y="18"/>
                    <a:pt x="769" y="18"/>
                  </a:cubicBezTo>
                  <a:cubicBezTo>
                    <a:pt x="752" y="1"/>
                    <a:pt x="735" y="1"/>
                    <a:pt x="7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507;p60"/>
            <p:cNvSpPr/>
            <p:nvPr/>
          </p:nvSpPr>
          <p:spPr>
            <a:xfrm>
              <a:off x="5635541" y="4392707"/>
              <a:ext cx="20352" cy="1314"/>
            </a:xfrm>
            <a:custGeom>
              <a:avLst/>
              <a:gdLst/>
              <a:ahLst/>
              <a:cxnLst/>
              <a:rect l="l" t="t" r="r" b="b"/>
              <a:pathLst>
                <a:path w="635" h="41" extrusionOk="0">
                  <a:moveTo>
                    <a:pt x="317" y="1"/>
                  </a:moveTo>
                  <a:cubicBezTo>
                    <a:pt x="234" y="9"/>
                    <a:pt x="155" y="9"/>
                    <a:pt x="96" y="9"/>
                  </a:cubicBezTo>
                  <a:cubicBezTo>
                    <a:pt x="38" y="9"/>
                    <a:pt x="0" y="9"/>
                    <a:pt x="0" y="17"/>
                  </a:cubicBezTo>
                  <a:cubicBezTo>
                    <a:pt x="98" y="32"/>
                    <a:pt x="192" y="41"/>
                    <a:pt x="286" y="41"/>
                  </a:cubicBezTo>
                  <a:cubicBezTo>
                    <a:pt x="401" y="41"/>
                    <a:pt x="515" y="28"/>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508;p60"/>
            <p:cNvSpPr/>
            <p:nvPr/>
          </p:nvSpPr>
          <p:spPr>
            <a:xfrm>
              <a:off x="5667110" y="4392707"/>
              <a:ext cx="2179" cy="3782"/>
            </a:xfrm>
            <a:custGeom>
              <a:avLst/>
              <a:gdLst/>
              <a:ahLst/>
              <a:cxnLst/>
              <a:rect l="l" t="t" r="r" b="b"/>
              <a:pathLst>
                <a:path w="68" h="118" extrusionOk="0">
                  <a:moveTo>
                    <a:pt x="68" y="1"/>
                  </a:moveTo>
                  <a:cubicBezTo>
                    <a:pt x="68" y="1"/>
                    <a:pt x="34" y="17"/>
                    <a:pt x="18" y="51"/>
                  </a:cubicBezTo>
                  <a:cubicBezTo>
                    <a:pt x="1" y="84"/>
                    <a:pt x="1" y="118"/>
                    <a:pt x="18" y="118"/>
                  </a:cubicBezTo>
                  <a:cubicBezTo>
                    <a:pt x="18" y="118"/>
                    <a:pt x="34" y="101"/>
                    <a:pt x="34" y="68"/>
                  </a:cubicBezTo>
                  <a:cubicBezTo>
                    <a:pt x="51" y="34"/>
                    <a:pt x="6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509;p60"/>
            <p:cNvSpPr/>
            <p:nvPr/>
          </p:nvSpPr>
          <p:spPr>
            <a:xfrm>
              <a:off x="5671405" y="4386297"/>
              <a:ext cx="3237" cy="2692"/>
            </a:xfrm>
            <a:custGeom>
              <a:avLst/>
              <a:gdLst/>
              <a:ahLst/>
              <a:cxnLst/>
              <a:rect l="l" t="t" r="r" b="b"/>
              <a:pathLst>
                <a:path w="101" h="84" extrusionOk="0">
                  <a:moveTo>
                    <a:pt x="84" y="0"/>
                  </a:moveTo>
                  <a:cubicBezTo>
                    <a:pt x="84" y="0"/>
                    <a:pt x="67" y="17"/>
                    <a:pt x="34" y="34"/>
                  </a:cubicBezTo>
                  <a:cubicBezTo>
                    <a:pt x="17" y="67"/>
                    <a:pt x="0" y="84"/>
                    <a:pt x="17" y="84"/>
                  </a:cubicBezTo>
                  <a:cubicBezTo>
                    <a:pt x="17" y="84"/>
                    <a:pt x="34" y="84"/>
                    <a:pt x="67" y="50"/>
                  </a:cubicBezTo>
                  <a:cubicBezTo>
                    <a:pt x="84" y="34"/>
                    <a:pt x="101"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510;p60"/>
            <p:cNvSpPr/>
            <p:nvPr/>
          </p:nvSpPr>
          <p:spPr>
            <a:xfrm>
              <a:off x="5677302" y="4383060"/>
              <a:ext cx="4295" cy="1859"/>
            </a:xfrm>
            <a:custGeom>
              <a:avLst/>
              <a:gdLst/>
              <a:ahLst/>
              <a:cxnLst/>
              <a:rect l="l" t="t" r="r" b="b"/>
              <a:pathLst>
                <a:path w="134" h="58" extrusionOk="0">
                  <a:moveTo>
                    <a:pt x="67" y="1"/>
                  </a:moveTo>
                  <a:cubicBezTo>
                    <a:pt x="17" y="18"/>
                    <a:pt x="0" y="51"/>
                    <a:pt x="17" y="51"/>
                  </a:cubicBezTo>
                  <a:cubicBezTo>
                    <a:pt x="17" y="56"/>
                    <a:pt x="18" y="58"/>
                    <a:pt x="21" y="58"/>
                  </a:cubicBezTo>
                  <a:cubicBezTo>
                    <a:pt x="28" y="58"/>
                    <a:pt x="43" y="46"/>
                    <a:pt x="67" y="34"/>
                  </a:cubicBezTo>
                  <a:cubicBezTo>
                    <a:pt x="101" y="18"/>
                    <a:pt x="134" y="18"/>
                    <a:pt x="134" y="18"/>
                  </a:cubicBezTo>
                  <a:cubicBezTo>
                    <a:pt x="134" y="1"/>
                    <a:pt x="101"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511;p60"/>
            <p:cNvSpPr/>
            <p:nvPr/>
          </p:nvSpPr>
          <p:spPr>
            <a:xfrm>
              <a:off x="5684802" y="4382002"/>
              <a:ext cx="2179" cy="1090"/>
            </a:xfrm>
            <a:custGeom>
              <a:avLst/>
              <a:gdLst/>
              <a:ahLst/>
              <a:cxnLst/>
              <a:rect l="l" t="t" r="r" b="b"/>
              <a:pathLst>
                <a:path w="68" h="34" extrusionOk="0">
                  <a:moveTo>
                    <a:pt x="17" y="1"/>
                  </a:moveTo>
                  <a:cubicBezTo>
                    <a:pt x="0" y="17"/>
                    <a:pt x="0" y="17"/>
                    <a:pt x="0" y="34"/>
                  </a:cubicBezTo>
                  <a:lnTo>
                    <a:pt x="34" y="34"/>
                  </a:lnTo>
                  <a:cubicBezTo>
                    <a:pt x="50" y="17"/>
                    <a:pt x="67" y="17"/>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512;p60"/>
            <p:cNvSpPr/>
            <p:nvPr/>
          </p:nvSpPr>
          <p:spPr>
            <a:xfrm>
              <a:off x="5497373" y="3325731"/>
              <a:ext cx="319186" cy="322647"/>
            </a:xfrm>
            <a:custGeom>
              <a:avLst/>
              <a:gdLst/>
              <a:ahLst/>
              <a:cxnLst/>
              <a:rect l="l" t="t" r="r" b="b"/>
              <a:pathLst>
                <a:path w="9959" h="10067" extrusionOk="0">
                  <a:moveTo>
                    <a:pt x="6885" y="0"/>
                  </a:moveTo>
                  <a:cubicBezTo>
                    <a:pt x="6813" y="0"/>
                    <a:pt x="6740" y="3"/>
                    <a:pt x="6667" y="8"/>
                  </a:cubicBezTo>
                  <a:lnTo>
                    <a:pt x="4294" y="159"/>
                  </a:lnTo>
                  <a:cubicBezTo>
                    <a:pt x="4294" y="159"/>
                    <a:pt x="4170" y="133"/>
                    <a:pt x="3962" y="133"/>
                  </a:cubicBezTo>
                  <a:cubicBezTo>
                    <a:pt x="3364" y="133"/>
                    <a:pt x="2076" y="345"/>
                    <a:pt x="1120" y="1997"/>
                  </a:cubicBezTo>
                  <a:lnTo>
                    <a:pt x="0" y="4085"/>
                  </a:lnTo>
                  <a:lnTo>
                    <a:pt x="2406" y="5439"/>
                  </a:lnTo>
                  <a:lnTo>
                    <a:pt x="2573" y="5255"/>
                  </a:lnTo>
                  <a:lnTo>
                    <a:pt x="2740" y="5589"/>
                  </a:lnTo>
                  <a:lnTo>
                    <a:pt x="2590" y="10067"/>
                  </a:lnTo>
                  <a:lnTo>
                    <a:pt x="9106" y="8830"/>
                  </a:lnTo>
                  <a:lnTo>
                    <a:pt x="8572" y="8079"/>
                  </a:lnTo>
                  <a:cubicBezTo>
                    <a:pt x="8054" y="7360"/>
                    <a:pt x="8171" y="6374"/>
                    <a:pt x="8371" y="5522"/>
                  </a:cubicBezTo>
                  <a:lnTo>
                    <a:pt x="8455" y="5238"/>
                  </a:lnTo>
                  <a:lnTo>
                    <a:pt x="9825" y="5255"/>
                  </a:lnTo>
                  <a:cubicBezTo>
                    <a:pt x="9825" y="5255"/>
                    <a:pt x="9959" y="4486"/>
                    <a:pt x="9825" y="2765"/>
                  </a:cubicBezTo>
                  <a:cubicBezTo>
                    <a:pt x="9825" y="2732"/>
                    <a:pt x="9825" y="2715"/>
                    <a:pt x="9825" y="2682"/>
                  </a:cubicBezTo>
                  <a:cubicBezTo>
                    <a:pt x="9681" y="1151"/>
                    <a:pt x="8396" y="0"/>
                    <a:pt x="68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513;p60"/>
            <p:cNvSpPr/>
            <p:nvPr/>
          </p:nvSpPr>
          <p:spPr>
            <a:xfrm>
              <a:off x="5574998" y="3433098"/>
              <a:ext cx="15031" cy="71760"/>
            </a:xfrm>
            <a:custGeom>
              <a:avLst/>
              <a:gdLst/>
              <a:ahLst/>
              <a:cxnLst/>
              <a:rect l="l" t="t" r="r" b="b"/>
              <a:pathLst>
                <a:path w="469" h="2239" extrusionOk="0">
                  <a:moveTo>
                    <a:pt x="469" y="0"/>
                  </a:moveTo>
                  <a:lnTo>
                    <a:pt x="469" y="0"/>
                  </a:lnTo>
                  <a:cubicBezTo>
                    <a:pt x="419" y="100"/>
                    <a:pt x="369" y="217"/>
                    <a:pt x="335" y="317"/>
                  </a:cubicBezTo>
                  <a:cubicBezTo>
                    <a:pt x="268" y="535"/>
                    <a:pt x="168" y="802"/>
                    <a:pt x="68" y="1120"/>
                  </a:cubicBezTo>
                  <a:cubicBezTo>
                    <a:pt x="18" y="1270"/>
                    <a:pt x="1" y="1420"/>
                    <a:pt x="18" y="1587"/>
                  </a:cubicBezTo>
                  <a:cubicBezTo>
                    <a:pt x="34" y="1704"/>
                    <a:pt x="84" y="1838"/>
                    <a:pt x="135" y="1955"/>
                  </a:cubicBezTo>
                  <a:cubicBezTo>
                    <a:pt x="185" y="2055"/>
                    <a:pt x="252" y="2155"/>
                    <a:pt x="318" y="2239"/>
                  </a:cubicBezTo>
                  <a:cubicBezTo>
                    <a:pt x="285" y="2139"/>
                    <a:pt x="235" y="2038"/>
                    <a:pt x="185" y="1922"/>
                  </a:cubicBezTo>
                  <a:cubicBezTo>
                    <a:pt x="68" y="1688"/>
                    <a:pt x="51" y="1404"/>
                    <a:pt x="135" y="1136"/>
                  </a:cubicBezTo>
                  <a:cubicBezTo>
                    <a:pt x="235" y="835"/>
                    <a:pt x="318" y="568"/>
                    <a:pt x="385" y="334"/>
                  </a:cubicBezTo>
                  <a:cubicBezTo>
                    <a:pt x="435" y="234"/>
                    <a:pt x="452" y="117"/>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514;p60"/>
            <p:cNvSpPr/>
            <p:nvPr/>
          </p:nvSpPr>
          <p:spPr>
            <a:xfrm>
              <a:off x="5725505" y="3419701"/>
              <a:ext cx="86759" cy="73266"/>
            </a:xfrm>
            <a:custGeom>
              <a:avLst/>
              <a:gdLst/>
              <a:ahLst/>
              <a:cxnLst/>
              <a:rect l="l" t="t" r="r" b="b"/>
              <a:pathLst>
                <a:path w="2707" h="2286" extrusionOk="0">
                  <a:moveTo>
                    <a:pt x="134" y="0"/>
                  </a:moveTo>
                  <a:cubicBezTo>
                    <a:pt x="117" y="50"/>
                    <a:pt x="100" y="101"/>
                    <a:pt x="100" y="151"/>
                  </a:cubicBezTo>
                  <a:cubicBezTo>
                    <a:pt x="84" y="251"/>
                    <a:pt x="84" y="401"/>
                    <a:pt x="67" y="585"/>
                  </a:cubicBezTo>
                  <a:cubicBezTo>
                    <a:pt x="50" y="953"/>
                    <a:pt x="50" y="1471"/>
                    <a:pt x="0" y="2039"/>
                  </a:cubicBezTo>
                  <a:lnTo>
                    <a:pt x="0" y="2072"/>
                  </a:lnTo>
                  <a:lnTo>
                    <a:pt x="33" y="2089"/>
                  </a:lnTo>
                  <a:lnTo>
                    <a:pt x="351" y="2106"/>
                  </a:lnTo>
                  <a:cubicBezTo>
                    <a:pt x="1003" y="2172"/>
                    <a:pt x="1587" y="2206"/>
                    <a:pt x="2022" y="2239"/>
                  </a:cubicBezTo>
                  <a:lnTo>
                    <a:pt x="2523" y="2273"/>
                  </a:lnTo>
                  <a:cubicBezTo>
                    <a:pt x="2556" y="2281"/>
                    <a:pt x="2586" y="2285"/>
                    <a:pt x="2615" y="2285"/>
                  </a:cubicBezTo>
                  <a:cubicBezTo>
                    <a:pt x="2644" y="2285"/>
                    <a:pt x="2673" y="2281"/>
                    <a:pt x="2707" y="2273"/>
                  </a:cubicBezTo>
                  <a:cubicBezTo>
                    <a:pt x="2640" y="2256"/>
                    <a:pt x="2590" y="2256"/>
                    <a:pt x="2523" y="2239"/>
                  </a:cubicBezTo>
                  <a:lnTo>
                    <a:pt x="2022" y="2189"/>
                  </a:lnTo>
                  <a:cubicBezTo>
                    <a:pt x="1587" y="2156"/>
                    <a:pt x="1003" y="2089"/>
                    <a:pt x="351" y="2039"/>
                  </a:cubicBezTo>
                  <a:lnTo>
                    <a:pt x="86" y="2009"/>
                  </a:lnTo>
                  <a:lnTo>
                    <a:pt x="86" y="2009"/>
                  </a:lnTo>
                  <a:cubicBezTo>
                    <a:pt x="116" y="1443"/>
                    <a:pt x="101" y="943"/>
                    <a:pt x="117" y="585"/>
                  </a:cubicBezTo>
                  <a:cubicBezTo>
                    <a:pt x="117" y="418"/>
                    <a:pt x="117" y="268"/>
                    <a:pt x="134" y="151"/>
                  </a:cubicBezTo>
                  <a:cubicBezTo>
                    <a:pt x="134" y="101"/>
                    <a:pt x="134" y="5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515;p60"/>
            <p:cNvSpPr/>
            <p:nvPr/>
          </p:nvSpPr>
          <p:spPr>
            <a:xfrm>
              <a:off x="5547179" y="3411657"/>
              <a:ext cx="6987" cy="7147"/>
            </a:xfrm>
            <a:custGeom>
              <a:avLst/>
              <a:gdLst/>
              <a:ahLst/>
              <a:cxnLst/>
              <a:rect l="l" t="t" r="r" b="b"/>
              <a:pathLst>
                <a:path w="218" h="223" extrusionOk="0">
                  <a:moveTo>
                    <a:pt x="17" y="1"/>
                  </a:moveTo>
                  <a:cubicBezTo>
                    <a:pt x="0" y="17"/>
                    <a:pt x="34" y="84"/>
                    <a:pt x="84" y="134"/>
                  </a:cubicBezTo>
                  <a:cubicBezTo>
                    <a:pt x="125" y="190"/>
                    <a:pt x="167" y="222"/>
                    <a:pt x="189" y="222"/>
                  </a:cubicBezTo>
                  <a:cubicBezTo>
                    <a:pt x="194" y="222"/>
                    <a:pt x="198" y="221"/>
                    <a:pt x="201" y="218"/>
                  </a:cubicBezTo>
                  <a:cubicBezTo>
                    <a:pt x="217" y="201"/>
                    <a:pt x="184" y="151"/>
                    <a:pt x="134" y="84"/>
                  </a:cubicBezTo>
                  <a:cubicBezTo>
                    <a:pt x="84" y="34"/>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516;p60"/>
            <p:cNvSpPr/>
            <p:nvPr/>
          </p:nvSpPr>
          <p:spPr>
            <a:xfrm>
              <a:off x="5599645" y="3399349"/>
              <a:ext cx="9134" cy="10320"/>
            </a:xfrm>
            <a:custGeom>
              <a:avLst/>
              <a:gdLst/>
              <a:ahLst/>
              <a:cxnLst/>
              <a:rect l="l" t="t" r="r" b="b"/>
              <a:pathLst>
                <a:path w="285" h="322" extrusionOk="0">
                  <a:moveTo>
                    <a:pt x="268" y="0"/>
                  </a:moveTo>
                  <a:cubicBezTo>
                    <a:pt x="251" y="0"/>
                    <a:pt x="184" y="67"/>
                    <a:pt x="118" y="151"/>
                  </a:cubicBezTo>
                  <a:cubicBezTo>
                    <a:pt x="51" y="234"/>
                    <a:pt x="1" y="301"/>
                    <a:pt x="17" y="318"/>
                  </a:cubicBezTo>
                  <a:cubicBezTo>
                    <a:pt x="17" y="320"/>
                    <a:pt x="19" y="321"/>
                    <a:pt x="21" y="321"/>
                  </a:cubicBezTo>
                  <a:cubicBezTo>
                    <a:pt x="39" y="321"/>
                    <a:pt x="112" y="274"/>
                    <a:pt x="184" y="201"/>
                  </a:cubicBezTo>
                  <a:cubicBezTo>
                    <a:pt x="251" y="101"/>
                    <a:pt x="285" y="17"/>
                    <a:pt x="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517;p60"/>
            <p:cNvSpPr/>
            <p:nvPr/>
          </p:nvSpPr>
          <p:spPr>
            <a:xfrm>
              <a:off x="5589998" y="3377940"/>
              <a:ext cx="4872" cy="6570"/>
            </a:xfrm>
            <a:custGeom>
              <a:avLst/>
              <a:gdLst/>
              <a:ahLst/>
              <a:cxnLst/>
              <a:rect l="l" t="t" r="r" b="b"/>
              <a:pathLst>
                <a:path w="152" h="205" extrusionOk="0">
                  <a:moveTo>
                    <a:pt x="18" y="0"/>
                  </a:moveTo>
                  <a:cubicBezTo>
                    <a:pt x="1" y="17"/>
                    <a:pt x="18" y="67"/>
                    <a:pt x="51" y="117"/>
                  </a:cubicBezTo>
                  <a:cubicBezTo>
                    <a:pt x="79" y="172"/>
                    <a:pt x="106" y="205"/>
                    <a:pt x="124" y="205"/>
                  </a:cubicBezTo>
                  <a:cubicBezTo>
                    <a:pt x="128" y="205"/>
                    <a:pt x="132" y="203"/>
                    <a:pt x="134" y="201"/>
                  </a:cubicBezTo>
                  <a:cubicBezTo>
                    <a:pt x="151" y="184"/>
                    <a:pt x="134" y="134"/>
                    <a:pt x="101" y="84"/>
                  </a:cubicBezTo>
                  <a:cubicBezTo>
                    <a:pt x="68" y="33"/>
                    <a:pt x="34"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518;p60"/>
            <p:cNvSpPr/>
            <p:nvPr/>
          </p:nvSpPr>
          <p:spPr>
            <a:xfrm>
              <a:off x="5607145" y="3460789"/>
              <a:ext cx="6987" cy="7788"/>
            </a:xfrm>
            <a:custGeom>
              <a:avLst/>
              <a:gdLst/>
              <a:ahLst/>
              <a:cxnLst/>
              <a:rect l="l" t="t" r="r" b="b"/>
              <a:pathLst>
                <a:path w="218" h="243" extrusionOk="0">
                  <a:moveTo>
                    <a:pt x="23" y="1"/>
                  </a:moveTo>
                  <a:cubicBezTo>
                    <a:pt x="19" y="1"/>
                    <a:pt x="17" y="2"/>
                    <a:pt x="17" y="5"/>
                  </a:cubicBezTo>
                  <a:cubicBezTo>
                    <a:pt x="0" y="22"/>
                    <a:pt x="34" y="72"/>
                    <a:pt x="84" y="139"/>
                  </a:cubicBezTo>
                  <a:cubicBezTo>
                    <a:pt x="128" y="197"/>
                    <a:pt x="171" y="242"/>
                    <a:pt x="193" y="242"/>
                  </a:cubicBezTo>
                  <a:cubicBezTo>
                    <a:pt x="196" y="242"/>
                    <a:pt x="199" y="241"/>
                    <a:pt x="201" y="239"/>
                  </a:cubicBezTo>
                  <a:cubicBezTo>
                    <a:pt x="218" y="239"/>
                    <a:pt x="201" y="155"/>
                    <a:pt x="151" y="88"/>
                  </a:cubicBezTo>
                  <a:cubicBezTo>
                    <a:pt x="95" y="33"/>
                    <a:pt x="40"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519;p60"/>
            <p:cNvSpPr/>
            <p:nvPr/>
          </p:nvSpPr>
          <p:spPr>
            <a:xfrm>
              <a:off x="5684257" y="3441559"/>
              <a:ext cx="8589" cy="10929"/>
            </a:xfrm>
            <a:custGeom>
              <a:avLst/>
              <a:gdLst/>
              <a:ahLst/>
              <a:cxnLst/>
              <a:rect l="l" t="t" r="r" b="b"/>
              <a:pathLst>
                <a:path w="268" h="341" extrusionOk="0">
                  <a:moveTo>
                    <a:pt x="244" y="1"/>
                  </a:moveTo>
                  <a:cubicBezTo>
                    <a:pt x="221" y="1"/>
                    <a:pt x="161" y="64"/>
                    <a:pt x="101" y="154"/>
                  </a:cubicBezTo>
                  <a:cubicBezTo>
                    <a:pt x="34" y="237"/>
                    <a:pt x="1" y="321"/>
                    <a:pt x="17" y="338"/>
                  </a:cubicBezTo>
                  <a:cubicBezTo>
                    <a:pt x="19" y="339"/>
                    <a:pt x="21" y="340"/>
                    <a:pt x="24" y="340"/>
                  </a:cubicBezTo>
                  <a:cubicBezTo>
                    <a:pt x="48" y="340"/>
                    <a:pt x="108" y="277"/>
                    <a:pt x="168" y="187"/>
                  </a:cubicBezTo>
                  <a:cubicBezTo>
                    <a:pt x="234" y="87"/>
                    <a:pt x="268" y="3"/>
                    <a:pt x="251" y="3"/>
                  </a:cubicBezTo>
                  <a:cubicBezTo>
                    <a:pt x="249" y="2"/>
                    <a:pt x="247"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520;p60"/>
            <p:cNvSpPr/>
            <p:nvPr/>
          </p:nvSpPr>
          <p:spPr>
            <a:xfrm>
              <a:off x="5652656" y="3413259"/>
              <a:ext cx="8077" cy="10737"/>
            </a:xfrm>
            <a:custGeom>
              <a:avLst/>
              <a:gdLst/>
              <a:ahLst/>
              <a:cxnLst/>
              <a:rect l="l" t="t" r="r" b="b"/>
              <a:pathLst>
                <a:path w="252" h="335" extrusionOk="0">
                  <a:moveTo>
                    <a:pt x="17" y="1"/>
                  </a:moveTo>
                  <a:cubicBezTo>
                    <a:pt x="1" y="18"/>
                    <a:pt x="34" y="101"/>
                    <a:pt x="101" y="185"/>
                  </a:cubicBezTo>
                  <a:cubicBezTo>
                    <a:pt x="151" y="285"/>
                    <a:pt x="218" y="335"/>
                    <a:pt x="235" y="335"/>
                  </a:cubicBezTo>
                  <a:cubicBezTo>
                    <a:pt x="251" y="318"/>
                    <a:pt x="218" y="235"/>
                    <a:pt x="151" y="151"/>
                  </a:cubicBezTo>
                  <a:cubicBezTo>
                    <a:pt x="101" y="51"/>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521;p60"/>
            <p:cNvSpPr/>
            <p:nvPr/>
          </p:nvSpPr>
          <p:spPr>
            <a:xfrm>
              <a:off x="5644098" y="3506332"/>
              <a:ext cx="10192" cy="8301"/>
            </a:xfrm>
            <a:custGeom>
              <a:avLst/>
              <a:gdLst/>
              <a:ahLst/>
              <a:cxnLst/>
              <a:rect l="l" t="t" r="r" b="b"/>
              <a:pathLst>
                <a:path w="318" h="259" extrusionOk="0">
                  <a:moveTo>
                    <a:pt x="292" y="1"/>
                  </a:moveTo>
                  <a:cubicBezTo>
                    <a:pt x="267" y="1"/>
                    <a:pt x="207" y="46"/>
                    <a:pt x="134" y="104"/>
                  </a:cubicBezTo>
                  <a:cubicBezTo>
                    <a:pt x="50" y="171"/>
                    <a:pt x="0" y="255"/>
                    <a:pt x="0" y="255"/>
                  </a:cubicBezTo>
                  <a:cubicBezTo>
                    <a:pt x="3" y="258"/>
                    <a:pt x="8" y="259"/>
                    <a:pt x="15" y="259"/>
                  </a:cubicBezTo>
                  <a:cubicBezTo>
                    <a:pt x="46" y="259"/>
                    <a:pt x="115" y="227"/>
                    <a:pt x="184" y="171"/>
                  </a:cubicBezTo>
                  <a:cubicBezTo>
                    <a:pt x="268" y="88"/>
                    <a:pt x="318" y="21"/>
                    <a:pt x="301" y="4"/>
                  </a:cubicBezTo>
                  <a:cubicBezTo>
                    <a:pt x="299" y="2"/>
                    <a:pt x="296"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522;p60"/>
            <p:cNvSpPr/>
            <p:nvPr/>
          </p:nvSpPr>
          <p:spPr>
            <a:xfrm>
              <a:off x="5599100" y="3534761"/>
              <a:ext cx="10737" cy="12948"/>
            </a:xfrm>
            <a:custGeom>
              <a:avLst/>
              <a:gdLst/>
              <a:ahLst/>
              <a:cxnLst/>
              <a:rect l="l" t="t" r="r" b="b"/>
              <a:pathLst>
                <a:path w="335" h="404" extrusionOk="0">
                  <a:moveTo>
                    <a:pt x="25" y="0"/>
                  </a:moveTo>
                  <a:cubicBezTo>
                    <a:pt x="22" y="0"/>
                    <a:pt x="19" y="1"/>
                    <a:pt x="18" y="3"/>
                  </a:cubicBezTo>
                  <a:cubicBezTo>
                    <a:pt x="1" y="19"/>
                    <a:pt x="68" y="103"/>
                    <a:pt x="151" y="203"/>
                  </a:cubicBezTo>
                  <a:cubicBezTo>
                    <a:pt x="235" y="320"/>
                    <a:pt x="285" y="404"/>
                    <a:pt x="302" y="404"/>
                  </a:cubicBezTo>
                  <a:cubicBezTo>
                    <a:pt x="335" y="387"/>
                    <a:pt x="302" y="287"/>
                    <a:pt x="218" y="170"/>
                  </a:cubicBezTo>
                  <a:cubicBezTo>
                    <a:pt x="143" y="65"/>
                    <a:pt x="5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523;p60"/>
            <p:cNvSpPr/>
            <p:nvPr/>
          </p:nvSpPr>
          <p:spPr>
            <a:xfrm>
              <a:off x="5689609" y="3527678"/>
              <a:ext cx="8589" cy="7179"/>
            </a:xfrm>
            <a:custGeom>
              <a:avLst/>
              <a:gdLst/>
              <a:ahLst/>
              <a:cxnLst/>
              <a:rect l="l" t="t" r="r" b="b"/>
              <a:pathLst>
                <a:path w="268" h="224" extrusionOk="0">
                  <a:moveTo>
                    <a:pt x="251" y="0"/>
                  </a:moveTo>
                  <a:cubicBezTo>
                    <a:pt x="220" y="0"/>
                    <a:pt x="151" y="19"/>
                    <a:pt x="101" y="57"/>
                  </a:cubicBezTo>
                  <a:cubicBezTo>
                    <a:pt x="17" y="123"/>
                    <a:pt x="1" y="207"/>
                    <a:pt x="17" y="224"/>
                  </a:cubicBezTo>
                  <a:cubicBezTo>
                    <a:pt x="34" y="224"/>
                    <a:pt x="67" y="174"/>
                    <a:pt x="134" y="123"/>
                  </a:cubicBezTo>
                  <a:cubicBezTo>
                    <a:pt x="201" y="57"/>
                    <a:pt x="268" y="23"/>
                    <a:pt x="268" y="6"/>
                  </a:cubicBezTo>
                  <a:cubicBezTo>
                    <a:pt x="268" y="2"/>
                    <a:pt x="26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524;p60"/>
            <p:cNvSpPr/>
            <p:nvPr/>
          </p:nvSpPr>
          <p:spPr>
            <a:xfrm>
              <a:off x="5688552" y="3482776"/>
              <a:ext cx="10737" cy="11442"/>
            </a:xfrm>
            <a:custGeom>
              <a:avLst/>
              <a:gdLst/>
              <a:ahLst/>
              <a:cxnLst/>
              <a:rect l="l" t="t" r="r" b="b"/>
              <a:pathLst>
                <a:path w="335" h="357" extrusionOk="0">
                  <a:moveTo>
                    <a:pt x="27" y="1"/>
                  </a:moveTo>
                  <a:cubicBezTo>
                    <a:pt x="22" y="1"/>
                    <a:pt x="19" y="2"/>
                    <a:pt x="17" y="4"/>
                  </a:cubicBezTo>
                  <a:cubicBezTo>
                    <a:pt x="0" y="21"/>
                    <a:pt x="84" y="87"/>
                    <a:pt x="167" y="188"/>
                  </a:cubicBezTo>
                  <a:cubicBezTo>
                    <a:pt x="244" y="279"/>
                    <a:pt x="292" y="357"/>
                    <a:pt x="325" y="357"/>
                  </a:cubicBezTo>
                  <a:cubicBezTo>
                    <a:pt x="328" y="357"/>
                    <a:pt x="331" y="356"/>
                    <a:pt x="334" y="355"/>
                  </a:cubicBezTo>
                  <a:lnTo>
                    <a:pt x="318" y="355"/>
                  </a:lnTo>
                  <a:cubicBezTo>
                    <a:pt x="334" y="355"/>
                    <a:pt x="301" y="238"/>
                    <a:pt x="217" y="138"/>
                  </a:cubicBezTo>
                  <a:cubicBezTo>
                    <a:pt x="144" y="50"/>
                    <a:pt x="59"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525;p60"/>
            <p:cNvSpPr/>
            <p:nvPr/>
          </p:nvSpPr>
          <p:spPr>
            <a:xfrm>
              <a:off x="5648906" y="3551427"/>
              <a:ext cx="3782" cy="11346"/>
            </a:xfrm>
            <a:custGeom>
              <a:avLst/>
              <a:gdLst/>
              <a:ahLst/>
              <a:cxnLst/>
              <a:rect l="l" t="t" r="r" b="b"/>
              <a:pathLst>
                <a:path w="118" h="354" extrusionOk="0">
                  <a:moveTo>
                    <a:pt x="17" y="1"/>
                  </a:moveTo>
                  <a:cubicBezTo>
                    <a:pt x="1" y="1"/>
                    <a:pt x="1" y="84"/>
                    <a:pt x="17" y="184"/>
                  </a:cubicBezTo>
                  <a:cubicBezTo>
                    <a:pt x="33" y="276"/>
                    <a:pt x="62" y="354"/>
                    <a:pt x="80" y="354"/>
                  </a:cubicBezTo>
                  <a:cubicBezTo>
                    <a:pt x="81" y="354"/>
                    <a:pt x="83" y="353"/>
                    <a:pt x="84" y="351"/>
                  </a:cubicBezTo>
                  <a:cubicBezTo>
                    <a:pt x="118" y="351"/>
                    <a:pt x="101" y="268"/>
                    <a:pt x="84" y="168"/>
                  </a:cubicBezTo>
                  <a:cubicBezTo>
                    <a:pt x="68" y="67"/>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526;p60"/>
            <p:cNvSpPr/>
            <p:nvPr/>
          </p:nvSpPr>
          <p:spPr>
            <a:xfrm>
              <a:off x="5530577" y="3452264"/>
              <a:ext cx="8045" cy="7724"/>
            </a:xfrm>
            <a:custGeom>
              <a:avLst/>
              <a:gdLst/>
              <a:ahLst/>
              <a:cxnLst/>
              <a:rect l="l" t="t" r="r" b="b"/>
              <a:pathLst>
                <a:path w="251" h="241" extrusionOk="0">
                  <a:moveTo>
                    <a:pt x="25" y="0"/>
                  </a:moveTo>
                  <a:cubicBezTo>
                    <a:pt x="22" y="0"/>
                    <a:pt x="19" y="1"/>
                    <a:pt x="17" y="4"/>
                  </a:cubicBezTo>
                  <a:cubicBezTo>
                    <a:pt x="0" y="20"/>
                    <a:pt x="34" y="87"/>
                    <a:pt x="100" y="154"/>
                  </a:cubicBezTo>
                  <a:cubicBezTo>
                    <a:pt x="158" y="197"/>
                    <a:pt x="216" y="241"/>
                    <a:pt x="241" y="241"/>
                  </a:cubicBezTo>
                  <a:cubicBezTo>
                    <a:pt x="245" y="241"/>
                    <a:pt x="249" y="240"/>
                    <a:pt x="251" y="237"/>
                  </a:cubicBezTo>
                  <a:cubicBezTo>
                    <a:pt x="251" y="221"/>
                    <a:pt x="217" y="154"/>
                    <a:pt x="151" y="87"/>
                  </a:cubicBezTo>
                  <a:cubicBezTo>
                    <a:pt x="93" y="44"/>
                    <a:pt x="4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527;p60"/>
            <p:cNvSpPr/>
            <p:nvPr/>
          </p:nvSpPr>
          <p:spPr>
            <a:xfrm>
              <a:off x="5615702" y="3347332"/>
              <a:ext cx="5384" cy="10352"/>
            </a:xfrm>
            <a:custGeom>
              <a:avLst/>
              <a:gdLst/>
              <a:ahLst/>
              <a:cxnLst/>
              <a:rect l="l" t="t" r="r" b="b"/>
              <a:pathLst>
                <a:path w="168" h="323" extrusionOk="0">
                  <a:moveTo>
                    <a:pt x="145" y="0"/>
                  </a:moveTo>
                  <a:cubicBezTo>
                    <a:pt x="124" y="0"/>
                    <a:pt x="81" y="63"/>
                    <a:pt x="51" y="153"/>
                  </a:cubicBezTo>
                  <a:cubicBezTo>
                    <a:pt x="18" y="237"/>
                    <a:pt x="1" y="320"/>
                    <a:pt x="34" y="320"/>
                  </a:cubicBezTo>
                  <a:cubicBezTo>
                    <a:pt x="36" y="322"/>
                    <a:pt x="38" y="323"/>
                    <a:pt x="40" y="323"/>
                  </a:cubicBezTo>
                  <a:cubicBezTo>
                    <a:pt x="58" y="323"/>
                    <a:pt x="88" y="260"/>
                    <a:pt x="118" y="170"/>
                  </a:cubicBezTo>
                  <a:cubicBezTo>
                    <a:pt x="151" y="86"/>
                    <a:pt x="168" y="3"/>
                    <a:pt x="151" y="3"/>
                  </a:cubicBezTo>
                  <a:cubicBezTo>
                    <a:pt x="149" y="1"/>
                    <a:pt x="147"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528;p60"/>
            <p:cNvSpPr/>
            <p:nvPr/>
          </p:nvSpPr>
          <p:spPr>
            <a:xfrm>
              <a:off x="5573396" y="3442713"/>
              <a:ext cx="3269" cy="11282"/>
            </a:xfrm>
            <a:custGeom>
              <a:avLst/>
              <a:gdLst/>
              <a:ahLst/>
              <a:cxnLst/>
              <a:rect l="l" t="t" r="r" b="b"/>
              <a:pathLst>
                <a:path w="102" h="352" extrusionOk="0">
                  <a:moveTo>
                    <a:pt x="18" y="1"/>
                  </a:moveTo>
                  <a:cubicBezTo>
                    <a:pt x="1" y="17"/>
                    <a:pt x="1" y="84"/>
                    <a:pt x="18" y="185"/>
                  </a:cubicBezTo>
                  <a:cubicBezTo>
                    <a:pt x="34" y="285"/>
                    <a:pt x="68" y="352"/>
                    <a:pt x="84" y="352"/>
                  </a:cubicBezTo>
                  <a:cubicBezTo>
                    <a:pt x="101" y="352"/>
                    <a:pt x="101" y="268"/>
                    <a:pt x="84" y="168"/>
                  </a:cubicBezTo>
                  <a:cubicBezTo>
                    <a:pt x="68" y="84"/>
                    <a:pt x="5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529;p60"/>
            <p:cNvSpPr/>
            <p:nvPr/>
          </p:nvSpPr>
          <p:spPr>
            <a:xfrm>
              <a:off x="5690154" y="3395920"/>
              <a:ext cx="13397" cy="4070"/>
            </a:xfrm>
            <a:custGeom>
              <a:avLst/>
              <a:gdLst/>
              <a:ahLst/>
              <a:cxnLst/>
              <a:rect l="l" t="t" r="r" b="b"/>
              <a:pathLst>
                <a:path w="418" h="127" extrusionOk="0">
                  <a:moveTo>
                    <a:pt x="27" y="1"/>
                  </a:moveTo>
                  <a:cubicBezTo>
                    <a:pt x="14" y="1"/>
                    <a:pt x="5" y="3"/>
                    <a:pt x="0" y="7"/>
                  </a:cubicBezTo>
                  <a:cubicBezTo>
                    <a:pt x="0" y="24"/>
                    <a:pt x="84" y="74"/>
                    <a:pt x="201" y="107"/>
                  </a:cubicBezTo>
                  <a:cubicBezTo>
                    <a:pt x="250" y="122"/>
                    <a:pt x="297" y="127"/>
                    <a:pt x="334" y="127"/>
                  </a:cubicBezTo>
                  <a:cubicBezTo>
                    <a:pt x="385" y="127"/>
                    <a:pt x="418" y="117"/>
                    <a:pt x="418" y="107"/>
                  </a:cubicBezTo>
                  <a:cubicBezTo>
                    <a:pt x="418" y="91"/>
                    <a:pt x="318" y="74"/>
                    <a:pt x="218" y="41"/>
                  </a:cubicBezTo>
                  <a:cubicBezTo>
                    <a:pt x="132" y="16"/>
                    <a:pt x="64"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530;p60"/>
            <p:cNvSpPr/>
            <p:nvPr/>
          </p:nvSpPr>
          <p:spPr>
            <a:xfrm>
              <a:off x="5745312" y="3379543"/>
              <a:ext cx="6442" cy="14487"/>
            </a:xfrm>
            <a:custGeom>
              <a:avLst/>
              <a:gdLst/>
              <a:ahLst/>
              <a:cxnLst/>
              <a:rect l="l" t="t" r="r" b="b"/>
              <a:pathLst>
                <a:path w="201" h="452" extrusionOk="0">
                  <a:moveTo>
                    <a:pt x="184" y="0"/>
                  </a:moveTo>
                  <a:cubicBezTo>
                    <a:pt x="167" y="0"/>
                    <a:pt x="134" y="100"/>
                    <a:pt x="84" y="217"/>
                  </a:cubicBezTo>
                  <a:cubicBezTo>
                    <a:pt x="50" y="334"/>
                    <a:pt x="0" y="435"/>
                    <a:pt x="17" y="451"/>
                  </a:cubicBezTo>
                  <a:cubicBezTo>
                    <a:pt x="34" y="451"/>
                    <a:pt x="117" y="368"/>
                    <a:pt x="151" y="251"/>
                  </a:cubicBezTo>
                  <a:cubicBezTo>
                    <a:pt x="201" y="117"/>
                    <a:pt x="201"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531;p60"/>
            <p:cNvSpPr/>
            <p:nvPr/>
          </p:nvSpPr>
          <p:spPr>
            <a:xfrm>
              <a:off x="5743710" y="3440918"/>
              <a:ext cx="8045" cy="7820"/>
            </a:xfrm>
            <a:custGeom>
              <a:avLst/>
              <a:gdLst/>
              <a:ahLst/>
              <a:cxnLst/>
              <a:rect l="l" t="t" r="r" b="b"/>
              <a:pathLst>
                <a:path w="251" h="244" extrusionOk="0">
                  <a:moveTo>
                    <a:pt x="22" y="1"/>
                  </a:moveTo>
                  <a:cubicBezTo>
                    <a:pt x="12" y="1"/>
                    <a:pt x="4" y="3"/>
                    <a:pt x="0" y="7"/>
                  </a:cubicBezTo>
                  <a:cubicBezTo>
                    <a:pt x="0" y="23"/>
                    <a:pt x="50" y="73"/>
                    <a:pt x="117" y="124"/>
                  </a:cubicBezTo>
                  <a:cubicBezTo>
                    <a:pt x="162" y="183"/>
                    <a:pt x="207" y="243"/>
                    <a:pt x="228" y="243"/>
                  </a:cubicBezTo>
                  <a:cubicBezTo>
                    <a:pt x="230" y="243"/>
                    <a:pt x="232" y="242"/>
                    <a:pt x="234" y="241"/>
                  </a:cubicBezTo>
                  <a:cubicBezTo>
                    <a:pt x="251" y="241"/>
                    <a:pt x="234" y="157"/>
                    <a:pt x="167" y="73"/>
                  </a:cubicBezTo>
                  <a:cubicBezTo>
                    <a:pt x="116" y="22"/>
                    <a:pt x="55"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532;p60"/>
            <p:cNvSpPr/>
            <p:nvPr/>
          </p:nvSpPr>
          <p:spPr>
            <a:xfrm>
              <a:off x="5743261" y="3476846"/>
              <a:ext cx="11185" cy="2564"/>
            </a:xfrm>
            <a:custGeom>
              <a:avLst/>
              <a:gdLst/>
              <a:ahLst/>
              <a:cxnLst/>
              <a:rect l="l" t="t" r="r" b="b"/>
              <a:pathLst>
                <a:path w="349" h="80" extrusionOk="0">
                  <a:moveTo>
                    <a:pt x="126" y="1"/>
                  </a:moveTo>
                  <a:cubicBezTo>
                    <a:pt x="53" y="1"/>
                    <a:pt x="1" y="25"/>
                    <a:pt x="14" y="39"/>
                  </a:cubicBezTo>
                  <a:cubicBezTo>
                    <a:pt x="14" y="55"/>
                    <a:pt x="81" y="55"/>
                    <a:pt x="165" y="72"/>
                  </a:cubicBezTo>
                  <a:cubicBezTo>
                    <a:pt x="220" y="72"/>
                    <a:pt x="276" y="79"/>
                    <a:pt x="307" y="79"/>
                  </a:cubicBezTo>
                  <a:cubicBezTo>
                    <a:pt x="322" y="79"/>
                    <a:pt x="332" y="78"/>
                    <a:pt x="332" y="72"/>
                  </a:cubicBezTo>
                  <a:cubicBezTo>
                    <a:pt x="348" y="55"/>
                    <a:pt x="265" y="5"/>
                    <a:pt x="181" y="5"/>
                  </a:cubicBezTo>
                  <a:cubicBezTo>
                    <a:pt x="162" y="2"/>
                    <a:pt x="144"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533;p60"/>
            <p:cNvSpPr/>
            <p:nvPr/>
          </p:nvSpPr>
          <p:spPr>
            <a:xfrm>
              <a:off x="5786528" y="3467904"/>
              <a:ext cx="7019" cy="10833"/>
            </a:xfrm>
            <a:custGeom>
              <a:avLst/>
              <a:gdLst/>
              <a:ahLst/>
              <a:cxnLst/>
              <a:rect l="l" t="t" r="r" b="b"/>
              <a:pathLst>
                <a:path w="219" h="338" extrusionOk="0">
                  <a:moveTo>
                    <a:pt x="185" y="0"/>
                  </a:moveTo>
                  <a:cubicBezTo>
                    <a:pt x="168" y="0"/>
                    <a:pt x="151" y="84"/>
                    <a:pt x="101" y="167"/>
                  </a:cubicBezTo>
                  <a:cubicBezTo>
                    <a:pt x="51" y="251"/>
                    <a:pt x="1" y="318"/>
                    <a:pt x="1" y="334"/>
                  </a:cubicBezTo>
                  <a:cubicBezTo>
                    <a:pt x="3" y="336"/>
                    <a:pt x="6" y="337"/>
                    <a:pt x="10" y="337"/>
                  </a:cubicBezTo>
                  <a:cubicBezTo>
                    <a:pt x="38" y="337"/>
                    <a:pt x="110" y="288"/>
                    <a:pt x="168" y="201"/>
                  </a:cubicBezTo>
                  <a:cubicBezTo>
                    <a:pt x="218" y="100"/>
                    <a:pt x="201"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534;p60"/>
            <p:cNvSpPr/>
            <p:nvPr/>
          </p:nvSpPr>
          <p:spPr>
            <a:xfrm>
              <a:off x="5781176" y="3413195"/>
              <a:ext cx="12371" cy="12435"/>
            </a:xfrm>
            <a:custGeom>
              <a:avLst/>
              <a:gdLst/>
              <a:ahLst/>
              <a:cxnLst/>
              <a:rect l="l" t="t" r="r" b="b"/>
              <a:pathLst>
                <a:path w="386" h="388" extrusionOk="0">
                  <a:moveTo>
                    <a:pt x="361" y="0"/>
                  </a:moveTo>
                  <a:cubicBezTo>
                    <a:pt x="334" y="0"/>
                    <a:pt x="258" y="65"/>
                    <a:pt x="168" y="170"/>
                  </a:cubicBezTo>
                  <a:cubicBezTo>
                    <a:pt x="68" y="270"/>
                    <a:pt x="1" y="370"/>
                    <a:pt x="17" y="387"/>
                  </a:cubicBezTo>
                  <a:cubicBezTo>
                    <a:pt x="34" y="387"/>
                    <a:pt x="118" y="320"/>
                    <a:pt x="218" y="220"/>
                  </a:cubicBezTo>
                  <a:cubicBezTo>
                    <a:pt x="318" y="103"/>
                    <a:pt x="385" y="20"/>
                    <a:pt x="368" y="3"/>
                  </a:cubicBezTo>
                  <a:cubicBezTo>
                    <a:pt x="367" y="1"/>
                    <a:pt x="364" y="0"/>
                    <a:pt x="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535;p60"/>
            <p:cNvSpPr/>
            <p:nvPr/>
          </p:nvSpPr>
          <p:spPr>
            <a:xfrm>
              <a:off x="5468432" y="3486109"/>
              <a:ext cx="343832" cy="178358"/>
            </a:xfrm>
            <a:custGeom>
              <a:avLst/>
              <a:gdLst/>
              <a:ahLst/>
              <a:cxnLst/>
              <a:rect l="l" t="t" r="r" b="b"/>
              <a:pathLst>
                <a:path w="10728" h="5565" extrusionOk="0">
                  <a:moveTo>
                    <a:pt x="8071" y="0"/>
                  </a:moveTo>
                  <a:cubicBezTo>
                    <a:pt x="8071" y="0"/>
                    <a:pt x="8054" y="2373"/>
                    <a:pt x="7737" y="2523"/>
                  </a:cubicBezTo>
                  <a:cubicBezTo>
                    <a:pt x="5999" y="3342"/>
                    <a:pt x="3877" y="3459"/>
                    <a:pt x="3109" y="3476"/>
                  </a:cubicBezTo>
                  <a:cubicBezTo>
                    <a:pt x="3008" y="3425"/>
                    <a:pt x="2908" y="3359"/>
                    <a:pt x="2775" y="3275"/>
                  </a:cubicBezTo>
                  <a:cubicBezTo>
                    <a:pt x="2674" y="3208"/>
                    <a:pt x="2574" y="3125"/>
                    <a:pt x="2491" y="3008"/>
                  </a:cubicBezTo>
                  <a:cubicBezTo>
                    <a:pt x="2390" y="2891"/>
                    <a:pt x="2290" y="2757"/>
                    <a:pt x="2223" y="2607"/>
                  </a:cubicBezTo>
                  <a:cubicBezTo>
                    <a:pt x="2205" y="2536"/>
                    <a:pt x="2145" y="2498"/>
                    <a:pt x="2083" y="2498"/>
                  </a:cubicBezTo>
                  <a:cubicBezTo>
                    <a:pt x="2028" y="2498"/>
                    <a:pt x="1970" y="2527"/>
                    <a:pt x="1939" y="2590"/>
                  </a:cubicBezTo>
                  <a:cubicBezTo>
                    <a:pt x="1906" y="2724"/>
                    <a:pt x="2023" y="3108"/>
                    <a:pt x="2357" y="3459"/>
                  </a:cubicBezTo>
                  <a:cubicBezTo>
                    <a:pt x="2553" y="3664"/>
                    <a:pt x="2376" y="3715"/>
                    <a:pt x="2141" y="3715"/>
                  </a:cubicBezTo>
                  <a:cubicBezTo>
                    <a:pt x="1976" y="3715"/>
                    <a:pt x="1782" y="3690"/>
                    <a:pt x="1672" y="3676"/>
                  </a:cubicBezTo>
                  <a:cubicBezTo>
                    <a:pt x="1490" y="3655"/>
                    <a:pt x="1082" y="3626"/>
                    <a:pt x="790" y="3626"/>
                  </a:cubicBezTo>
                  <a:cubicBezTo>
                    <a:pt x="626" y="3626"/>
                    <a:pt x="499" y="3635"/>
                    <a:pt x="469" y="3659"/>
                  </a:cubicBezTo>
                  <a:cubicBezTo>
                    <a:pt x="352" y="3776"/>
                    <a:pt x="452" y="3910"/>
                    <a:pt x="736" y="3943"/>
                  </a:cubicBezTo>
                  <a:cubicBezTo>
                    <a:pt x="1003" y="3960"/>
                    <a:pt x="1822" y="4094"/>
                    <a:pt x="1789" y="4244"/>
                  </a:cubicBezTo>
                  <a:cubicBezTo>
                    <a:pt x="1784" y="4282"/>
                    <a:pt x="1667" y="4296"/>
                    <a:pt x="1503" y="4296"/>
                  </a:cubicBezTo>
                  <a:cubicBezTo>
                    <a:pt x="1093" y="4296"/>
                    <a:pt x="385" y="4211"/>
                    <a:pt x="385" y="4211"/>
                  </a:cubicBezTo>
                  <a:cubicBezTo>
                    <a:pt x="385" y="4211"/>
                    <a:pt x="307" y="4188"/>
                    <a:pt x="227" y="4188"/>
                  </a:cubicBezTo>
                  <a:cubicBezTo>
                    <a:pt x="156" y="4188"/>
                    <a:pt x="84" y="4206"/>
                    <a:pt x="68" y="4278"/>
                  </a:cubicBezTo>
                  <a:cubicBezTo>
                    <a:pt x="1" y="4578"/>
                    <a:pt x="1488" y="4662"/>
                    <a:pt x="1638" y="4662"/>
                  </a:cubicBezTo>
                  <a:cubicBezTo>
                    <a:pt x="1734" y="4662"/>
                    <a:pt x="1723" y="4813"/>
                    <a:pt x="1621" y="4813"/>
                  </a:cubicBezTo>
                  <a:cubicBezTo>
                    <a:pt x="1616" y="4813"/>
                    <a:pt x="1611" y="4813"/>
                    <a:pt x="1605" y="4812"/>
                  </a:cubicBezTo>
                  <a:cubicBezTo>
                    <a:pt x="1548" y="4812"/>
                    <a:pt x="1108" y="4747"/>
                    <a:pt x="730" y="4747"/>
                  </a:cubicBezTo>
                  <a:cubicBezTo>
                    <a:pt x="446" y="4747"/>
                    <a:pt x="197" y="4784"/>
                    <a:pt x="168" y="4912"/>
                  </a:cubicBezTo>
                  <a:cubicBezTo>
                    <a:pt x="118" y="5146"/>
                    <a:pt x="1388" y="4979"/>
                    <a:pt x="1622" y="5163"/>
                  </a:cubicBezTo>
                  <a:cubicBezTo>
                    <a:pt x="1872" y="5364"/>
                    <a:pt x="653" y="5197"/>
                    <a:pt x="619" y="5414"/>
                  </a:cubicBezTo>
                  <a:cubicBezTo>
                    <a:pt x="602" y="5497"/>
                    <a:pt x="602" y="5564"/>
                    <a:pt x="1321" y="5564"/>
                  </a:cubicBezTo>
                  <a:cubicBezTo>
                    <a:pt x="1839" y="5531"/>
                    <a:pt x="2340" y="5481"/>
                    <a:pt x="2858" y="5397"/>
                  </a:cubicBezTo>
                  <a:cubicBezTo>
                    <a:pt x="2858" y="5397"/>
                    <a:pt x="3272" y="5425"/>
                    <a:pt x="3908" y="5425"/>
                  </a:cubicBezTo>
                  <a:cubicBezTo>
                    <a:pt x="5942" y="5425"/>
                    <a:pt x="10247" y="5134"/>
                    <a:pt x="10527" y="2690"/>
                  </a:cubicBezTo>
                  <a:cubicBezTo>
                    <a:pt x="10628" y="1872"/>
                    <a:pt x="10694" y="1053"/>
                    <a:pt x="10728" y="234"/>
                  </a:cubicBezTo>
                  <a:lnTo>
                    <a:pt x="807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536;p60"/>
            <p:cNvSpPr/>
            <p:nvPr/>
          </p:nvSpPr>
          <p:spPr>
            <a:xfrm>
              <a:off x="5607145" y="3161923"/>
              <a:ext cx="111951" cy="217171"/>
            </a:xfrm>
            <a:custGeom>
              <a:avLst/>
              <a:gdLst/>
              <a:ahLst/>
              <a:cxnLst/>
              <a:rect l="l" t="t" r="r" b="b"/>
              <a:pathLst>
                <a:path w="3493" h="6776" extrusionOk="0">
                  <a:moveTo>
                    <a:pt x="1187" y="0"/>
                  </a:moveTo>
                  <a:cubicBezTo>
                    <a:pt x="600" y="0"/>
                    <a:pt x="99" y="464"/>
                    <a:pt x="67" y="1059"/>
                  </a:cubicBezTo>
                  <a:cubicBezTo>
                    <a:pt x="0" y="1761"/>
                    <a:pt x="0" y="2463"/>
                    <a:pt x="84" y="3164"/>
                  </a:cubicBezTo>
                  <a:cubicBezTo>
                    <a:pt x="251" y="4234"/>
                    <a:pt x="1053" y="4367"/>
                    <a:pt x="1053" y="4367"/>
                  </a:cubicBezTo>
                  <a:cubicBezTo>
                    <a:pt x="1053" y="4367"/>
                    <a:pt x="1070" y="5036"/>
                    <a:pt x="1070" y="5654"/>
                  </a:cubicBezTo>
                  <a:cubicBezTo>
                    <a:pt x="1103" y="6289"/>
                    <a:pt x="1621" y="6773"/>
                    <a:pt x="2239" y="6773"/>
                  </a:cubicBezTo>
                  <a:cubicBezTo>
                    <a:pt x="2260" y="6775"/>
                    <a:pt x="2281" y="6775"/>
                    <a:pt x="2302" y="6775"/>
                  </a:cubicBezTo>
                  <a:cubicBezTo>
                    <a:pt x="2893" y="6775"/>
                    <a:pt x="3393" y="6318"/>
                    <a:pt x="3409" y="5721"/>
                  </a:cubicBezTo>
                  <a:lnTo>
                    <a:pt x="3476" y="591"/>
                  </a:lnTo>
                  <a:lnTo>
                    <a:pt x="3493" y="240"/>
                  </a:lnTo>
                  <a:lnTo>
                    <a:pt x="1304" y="7"/>
                  </a:lnTo>
                  <a:cubicBezTo>
                    <a:pt x="1264" y="2"/>
                    <a:pt x="1225" y="0"/>
                    <a:pt x="118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537;p60"/>
            <p:cNvSpPr/>
            <p:nvPr/>
          </p:nvSpPr>
          <p:spPr>
            <a:xfrm>
              <a:off x="5616792" y="3212915"/>
              <a:ext cx="8589" cy="8237"/>
            </a:xfrm>
            <a:custGeom>
              <a:avLst/>
              <a:gdLst/>
              <a:ahLst/>
              <a:cxnLst/>
              <a:rect l="l" t="t" r="r" b="b"/>
              <a:pathLst>
                <a:path w="268" h="257" extrusionOk="0">
                  <a:moveTo>
                    <a:pt x="113" y="0"/>
                  </a:moveTo>
                  <a:cubicBezTo>
                    <a:pt x="54" y="0"/>
                    <a:pt x="0" y="60"/>
                    <a:pt x="0" y="120"/>
                  </a:cubicBezTo>
                  <a:cubicBezTo>
                    <a:pt x="0" y="187"/>
                    <a:pt x="67" y="253"/>
                    <a:pt x="134" y="253"/>
                  </a:cubicBezTo>
                  <a:cubicBezTo>
                    <a:pt x="141" y="255"/>
                    <a:pt x="148" y="256"/>
                    <a:pt x="155" y="256"/>
                  </a:cubicBezTo>
                  <a:cubicBezTo>
                    <a:pt x="214" y="256"/>
                    <a:pt x="268" y="196"/>
                    <a:pt x="268" y="136"/>
                  </a:cubicBezTo>
                  <a:cubicBezTo>
                    <a:pt x="268" y="53"/>
                    <a:pt x="217" y="3"/>
                    <a:pt x="134" y="3"/>
                  </a:cubicBezTo>
                  <a:cubicBezTo>
                    <a:pt x="127" y="1"/>
                    <a:pt x="12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538;p60"/>
            <p:cNvSpPr/>
            <p:nvPr/>
          </p:nvSpPr>
          <p:spPr>
            <a:xfrm>
              <a:off x="5615189" y="3205479"/>
              <a:ext cx="17692" cy="4936"/>
            </a:xfrm>
            <a:custGeom>
              <a:avLst/>
              <a:gdLst/>
              <a:ahLst/>
              <a:cxnLst/>
              <a:rect l="l" t="t" r="r" b="b"/>
              <a:pathLst>
                <a:path w="552" h="154" extrusionOk="0">
                  <a:moveTo>
                    <a:pt x="267" y="1"/>
                  </a:moveTo>
                  <a:cubicBezTo>
                    <a:pt x="184" y="1"/>
                    <a:pt x="117" y="34"/>
                    <a:pt x="50" y="84"/>
                  </a:cubicBezTo>
                  <a:cubicBezTo>
                    <a:pt x="0" y="118"/>
                    <a:pt x="0" y="151"/>
                    <a:pt x="0" y="151"/>
                  </a:cubicBezTo>
                  <a:cubicBezTo>
                    <a:pt x="2" y="153"/>
                    <a:pt x="4" y="154"/>
                    <a:pt x="7" y="154"/>
                  </a:cubicBezTo>
                  <a:cubicBezTo>
                    <a:pt x="33" y="154"/>
                    <a:pt x="112" y="99"/>
                    <a:pt x="227" y="99"/>
                  </a:cubicBezTo>
                  <a:cubicBezTo>
                    <a:pt x="240" y="99"/>
                    <a:pt x="254" y="100"/>
                    <a:pt x="267" y="101"/>
                  </a:cubicBezTo>
                  <a:cubicBezTo>
                    <a:pt x="401" y="101"/>
                    <a:pt x="495" y="154"/>
                    <a:pt x="526" y="154"/>
                  </a:cubicBezTo>
                  <a:cubicBezTo>
                    <a:pt x="530" y="154"/>
                    <a:pt x="533" y="153"/>
                    <a:pt x="535" y="151"/>
                  </a:cubicBezTo>
                  <a:cubicBezTo>
                    <a:pt x="551" y="135"/>
                    <a:pt x="535" y="101"/>
                    <a:pt x="485" y="68"/>
                  </a:cubicBezTo>
                  <a:cubicBezTo>
                    <a:pt x="418" y="34"/>
                    <a:pt x="351"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539;p60"/>
            <p:cNvSpPr/>
            <p:nvPr/>
          </p:nvSpPr>
          <p:spPr>
            <a:xfrm>
              <a:off x="5661245" y="3212915"/>
              <a:ext cx="9134" cy="8237"/>
            </a:xfrm>
            <a:custGeom>
              <a:avLst/>
              <a:gdLst/>
              <a:ahLst/>
              <a:cxnLst/>
              <a:rect l="l" t="t" r="r" b="b"/>
              <a:pathLst>
                <a:path w="285" h="257" extrusionOk="0">
                  <a:moveTo>
                    <a:pt x="125" y="0"/>
                  </a:moveTo>
                  <a:cubicBezTo>
                    <a:pt x="53" y="0"/>
                    <a:pt x="0" y="60"/>
                    <a:pt x="0" y="120"/>
                  </a:cubicBezTo>
                  <a:cubicBezTo>
                    <a:pt x="0" y="187"/>
                    <a:pt x="67" y="253"/>
                    <a:pt x="134" y="253"/>
                  </a:cubicBezTo>
                  <a:cubicBezTo>
                    <a:pt x="141" y="255"/>
                    <a:pt x="148" y="256"/>
                    <a:pt x="155" y="256"/>
                  </a:cubicBezTo>
                  <a:cubicBezTo>
                    <a:pt x="214" y="256"/>
                    <a:pt x="269" y="196"/>
                    <a:pt x="284" y="136"/>
                  </a:cubicBezTo>
                  <a:cubicBezTo>
                    <a:pt x="284" y="53"/>
                    <a:pt x="217" y="3"/>
                    <a:pt x="150" y="3"/>
                  </a:cubicBezTo>
                  <a:cubicBezTo>
                    <a:pt x="142" y="1"/>
                    <a:pt x="133" y="0"/>
                    <a:pt x="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540;p60"/>
            <p:cNvSpPr/>
            <p:nvPr/>
          </p:nvSpPr>
          <p:spPr>
            <a:xfrm>
              <a:off x="5661245" y="3206569"/>
              <a:ext cx="17692" cy="4904"/>
            </a:xfrm>
            <a:custGeom>
              <a:avLst/>
              <a:gdLst/>
              <a:ahLst/>
              <a:cxnLst/>
              <a:rect l="l" t="t" r="r" b="b"/>
              <a:pathLst>
                <a:path w="552" h="153" extrusionOk="0">
                  <a:moveTo>
                    <a:pt x="267" y="0"/>
                  </a:moveTo>
                  <a:cubicBezTo>
                    <a:pt x="201" y="0"/>
                    <a:pt x="117" y="17"/>
                    <a:pt x="67" y="67"/>
                  </a:cubicBezTo>
                  <a:cubicBezTo>
                    <a:pt x="17" y="101"/>
                    <a:pt x="0" y="134"/>
                    <a:pt x="0" y="151"/>
                  </a:cubicBezTo>
                  <a:cubicBezTo>
                    <a:pt x="2" y="152"/>
                    <a:pt x="4" y="153"/>
                    <a:pt x="7" y="153"/>
                  </a:cubicBezTo>
                  <a:cubicBezTo>
                    <a:pt x="38" y="153"/>
                    <a:pt x="146" y="84"/>
                    <a:pt x="267" y="84"/>
                  </a:cubicBezTo>
                  <a:cubicBezTo>
                    <a:pt x="393" y="84"/>
                    <a:pt x="495" y="142"/>
                    <a:pt x="535" y="142"/>
                  </a:cubicBezTo>
                  <a:cubicBezTo>
                    <a:pt x="543" y="142"/>
                    <a:pt x="549" y="140"/>
                    <a:pt x="551" y="134"/>
                  </a:cubicBezTo>
                  <a:cubicBezTo>
                    <a:pt x="551" y="134"/>
                    <a:pt x="535" y="101"/>
                    <a:pt x="485" y="67"/>
                  </a:cubicBezTo>
                  <a:cubicBezTo>
                    <a:pt x="418" y="17"/>
                    <a:pt x="351"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541;p60"/>
            <p:cNvSpPr/>
            <p:nvPr/>
          </p:nvSpPr>
          <p:spPr>
            <a:xfrm>
              <a:off x="5632304" y="3207114"/>
              <a:ext cx="14487" cy="39101"/>
            </a:xfrm>
            <a:custGeom>
              <a:avLst/>
              <a:gdLst/>
              <a:ahLst/>
              <a:cxnLst/>
              <a:rect l="l" t="t" r="r" b="b"/>
              <a:pathLst>
                <a:path w="452" h="1220" extrusionOk="0">
                  <a:moveTo>
                    <a:pt x="452" y="0"/>
                  </a:moveTo>
                  <a:cubicBezTo>
                    <a:pt x="318" y="234"/>
                    <a:pt x="218" y="468"/>
                    <a:pt x="134" y="719"/>
                  </a:cubicBezTo>
                  <a:cubicBezTo>
                    <a:pt x="101" y="819"/>
                    <a:pt x="68" y="919"/>
                    <a:pt x="34" y="1003"/>
                  </a:cubicBezTo>
                  <a:cubicBezTo>
                    <a:pt x="1" y="1053"/>
                    <a:pt x="1" y="1103"/>
                    <a:pt x="17" y="1153"/>
                  </a:cubicBezTo>
                  <a:cubicBezTo>
                    <a:pt x="17" y="1170"/>
                    <a:pt x="51" y="1203"/>
                    <a:pt x="68" y="1203"/>
                  </a:cubicBezTo>
                  <a:cubicBezTo>
                    <a:pt x="84" y="1203"/>
                    <a:pt x="118" y="1220"/>
                    <a:pt x="134" y="1220"/>
                  </a:cubicBezTo>
                  <a:lnTo>
                    <a:pt x="385" y="1220"/>
                  </a:lnTo>
                  <a:cubicBezTo>
                    <a:pt x="302" y="1186"/>
                    <a:pt x="218" y="1170"/>
                    <a:pt x="134" y="1170"/>
                  </a:cubicBezTo>
                  <a:cubicBezTo>
                    <a:pt x="101" y="1170"/>
                    <a:pt x="68" y="1170"/>
                    <a:pt x="68" y="1136"/>
                  </a:cubicBezTo>
                  <a:cubicBezTo>
                    <a:pt x="51" y="1103"/>
                    <a:pt x="68" y="1053"/>
                    <a:pt x="84" y="1019"/>
                  </a:cubicBezTo>
                  <a:cubicBezTo>
                    <a:pt x="118" y="936"/>
                    <a:pt x="151" y="835"/>
                    <a:pt x="201" y="735"/>
                  </a:cubicBezTo>
                  <a:cubicBezTo>
                    <a:pt x="302" y="501"/>
                    <a:pt x="385" y="251"/>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542;p60"/>
            <p:cNvSpPr/>
            <p:nvPr/>
          </p:nvSpPr>
          <p:spPr>
            <a:xfrm>
              <a:off x="5640893" y="3289578"/>
              <a:ext cx="46088" cy="20672"/>
            </a:xfrm>
            <a:custGeom>
              <a:avLst/>
              <a:gdLst/>
              <a:ahLst/>
              <a:cxnLst/>
              <a:rect l="l" t="t" r="r" b="b"/>
              <a:pathLst>
                <a:path w="1438" h="645" extrusionOk="0">
                  <a:moveTo>
                    <a:pt x="1437" y="0"/>
                  </a:moveTo>
                  <a:lnTo>
                    <a:pt x="1437" y="0"/>
                  </a:lnTo>
                  <a:cubicBezTo>
                    <a:pt x="1003" y="251"/>
                    <a:pt x="501" y="384"/>
                    <a:pt x="0" y="384"/>
                  </a:cubicBezTo>
                  <a:lnTo>
                    <a:pt x="17" y="635"/>
                  </a:lnTo>
                  <a:cubicBezTo>
                    <a:pt x="85" y="641"/>
                    <a:pt x="150" y="644"/>
                    <a:pt x="213" y="644"/>
                  </a:cubicBezTo>
                  <a:cubicBezTo>
                    <a:pt x="1129" y="644"/>
                    <a:pt x="1437" y="0"/>
                    <a:pt x="143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543;p60"/>
            <p:cNvSpPr/>
            <p:nvPr/>
          </p:nvSpPr>
          <p:spPr>
            <a:xfrm>
              <a:off x="5645701" y="3254131"/>
              <a:ext cx="15031" cy="10512"/>
            </a:xfrm>
            <a:custGeom>
              <a:avLst/>
              <a:gdLst/>
              <a:ahLst/>
              <a:cxnLst/>
              <a:rect l="l" t="t" r="r" b="b"/>
              <a:pathLst>
                <a:path w="469" h="328" extrusionOk="0">
                  <a:moveTo>
                    <a:pt x="218" y="0"/>
                  </a:moveTo>
                  <a:cubicBezTo>
                    <a:pt x="146" y="0"/>
                    <a:pt x="75" y="46"/>
                    <a:pt x="17" y="104"/>
                  </a:cubicBezTo>
                  <a:cubicBezTo>
                    <a:pt x="0" y="120"/>
                    <a:pt x="0" y="137"/>
                    <a:pt x="17" y="154"/>
                  </a:cubicBezTo>
                  <a:cubicBezTo>
                    <a:pt x="34" y="170"/>
                    <a:pt x="34" y="187"/>
                    <a:pt x="51" y="204"/>
                  </a:cubicBezTo>
                  <a:cubicBezTo>
                    <a:pt x="117" y="254"/>
                    <a:pt x="168" y="287"/>
                    <a:pt x="251" y="321"/>
                  </a:cubicBezTo>
                  <a:cubicBezTo>
                    <a:pt x="268" y="325"/>
                    <a:pt x="285" y="327"/>
                    <a:pt x="301" y="327"/>
                  </a:cubicBezTo>
                  <a:cubicBezTo>
                    <a:pt x="350" y="327"/>
                    <a:pt x="397" y="308"/>
                    <a:pt x="435" y="271"/>
                  </a:cubicBezTo>
                  <a:cubicBezTo>
                    <a:pt x="468" y="221"/>
                    <a:pt x="468" y="137"/>
                    <a:pt x="418" y="87"/>
                  </a:cubicBezTo>
                  <a:cubicBezTo>
                    <a:pt x="385" y="37"/>
                    <a:pt x="318" y="3"/>
                    <a:pt x="251" y="3"/>
                  </a:cubicBezTo>
                  <a:cubicBezTo>
                    <a:pt x="240" y="1"/>
                    <a:pt x="229" y="0"/>
                    <a:pt x="21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544;p60"/>
            <p:cNvSpPr/>
            <p:nvPr/>
          </p:nvSpPr>
          <p:spPr>
            <a:xfrm>
              <a:off x="5643009" y="3249420"/>
              <a:ext cx="16121" cy="13397"/>
            </a:xfrm>
            <a:custGeom>
              <a:avLst/>
              <a:gdLst/>
              <a:ahLst/>
              <a:cxnLst/>
              <a:rect l="l" t="t" r="r" b="b"/>
              <a:pathLst>
                <a:path w="503" h="418" extrusionOk="0">
                  <a:moveTo>
                    <a:pt x="469" y="0"/>
                  </a:moveTo>
                  <a:cubicBezTo>
                    <a:pt x="452" y="0"/>
                    <a:pt x="452" y="150"/>
                    <a:pt x="318" y="267"/>
                  </a:cubicBezTo>
                  <a:cubicBezTo>
                    <a:pt x="185" y="384"/>
                    <a:pt x="1" y="368"/>
                    <a:pt x="1" y="384"/>
                  </a:cubicBezTo>
                  <a:cubicBezTo>
                    <a:pt x="1" y="401"/>
                    <a:pt x="51" y="418"/>
                    <a:pt x="118" y="418"/>
                  </a:cubicBezTo>
                  <a:cubicBezTo>
                    <a:pt x="218" y="418"/>
                    <a:pt x="302" y="384"/>
                    <a:pt x="369" y="334"/>
                  </a:cubicBezTo>
                  <a:cubicBezTo>
                    <a:pt x="435" y="267"/>
                    <a:pt x="485" y="184"/>
                    <a:pt x="502" y="100"/>
                  </a:cubicBezTo>
                  <a:cubicBezTo>
                    <a:pt x="502" y="33"/>
                    <a:pt x="485" y="0"/>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545;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546;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547;p60"/>
            <p:cNvSpPr/>
            <p:nvPr/>
          </p:nvSpPr>
          <p:spPr>
            <a:xfrm>
              <a:off x="5660155" y="3189198"/>
              <a:ext cx="21986" cy="6506"/>
            </a:xfrm>
            <a:custGeom>
              <a:avLst/>
              <a:gdLst/>
              <a:ahLst/>
              <a:cxnLst/>
              <a:rect l="l" t="t" r="r" b="b"/>
              <a:pathLst>
                <a:path w="686" h="203" extrusionOk="0">
                  <a:moveTo>
                    <a:pt x="303" y="1"/>
                  </a:moveTo>
                  <a:cubicBezTo>
                    <a:pt x="231" y="1"/>
                    <a:pt x="158" y="14"/>
                    <a:pt x="84" y="41"/>
                  </a:cubicBezTo>
                  <a:cubicBezTo>
                    <a:pt x="34" y="58"/>
                    <a:pt x="1" y="91"/>
                    <a:pt x="1" y="108"/>
                  </a:cubicBezTo>
                  <a:cubicBezTo>
                    <a:pt x="17" y="158"/>
                    <a:pt x="168" y="125"/>
                    <a:pt x="335" y="158"/>
                  </a:cubicBezTo>
                  <a:cubicBezTo>
                    <a:pt x="462" y="171"/>
                    <a:pt x="579" y="203"/>
                    <a:pt x="635" y="203"/>
                  </a:cubicBezTo>
                  <a:cubicBezTo>
                    <a:pt x="653" y="203"/>
                    <a:pt x="665" y="199"/>
                    <a:pt x="669" y="191"/>
                  </a:cubicBezTo>
                  <a:cubicBezTo>
                    <a:pt x="686" y="175"/>
                    <a:pt x="652" y="125"/>
                    <a:pt x="602" y="91"/>
                  </a:cubicBezTo>
                  <a:cubicBezTo>
                    <a:pt x="512" y="31"/>
                    <a:pt x="410"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548;p60"/>
            <p:cNvSpPr/>
            <p:nvPr/>
          </p:nvSpPr>
          <p:spPr>
            <a:xfrm>
              <a:off x="5616792" y="3191697"/>
              <a:ext cx="16634" cy="5705"/>
            </a:xfrm>
            <a:custGeom>
              <a:avLst/>
              <a:gdLst/>
              <a:ahLst/>
              <a:cxnLst/>
              <a:rect l="l" t="t" r="r" b="b"/>
              <a:pathLst>
                <a:path w="519" h="178" extrusionOk="0">
                  <a:moveTo>
                    <a:pt x="251" y="1"/>
                  </a:moveTo>
                  <a:cubicBezTo>
                    <a:pt x="180" y="1"/>
                    <a:pt x="109" y="22"/>
                    <a:pt x="50" y="63"/>
                  </a:cubicBezTo>
                  <a:cubicBezTo>
                    <a:pt x="0" y="113"/>
                    <a:pt x="0" y="147"/>
                    <a:pt x="0" y="164"/>
                  </a:cubicBezTo>
                  <a:cubicBezTo>
                    <a:pt x="11" y="174"/>
                    <a:pt x="27" y="178"/>
                    <a:pt x="49" y="178"/>
                  </a:cubicBezTo>
                  <a:cubicBezTo>
                    <a:pt x="97" y="178"/>
                    <a:pt x="170" y="158"/>
                    <a:pt x="251" y="147"/>
                  </a:cubicBezTo>
                  <a:cubicBezTo>
                    <a:pt x="329" y="147"/>
                    <a:pt x="407" y="162"/>
                    <a:pt x="455" y="162"/>
                  </a:cubicBezTo>
                  <a:cubicBezTo>
                    <a:pt x="479" y="162"/>
                    <a:pt x="496" y="158"/>
                    <a:pt x="501" y="147"/>
                  </a:cubicBezTo>
                  <a:cubicBezTo>
                    <a:pt x="518" y="130"/>
                    <a:pt x="501" y="97"/>
                    <a:pt x="451" y="63"/>
                  </a:cubicBezTo>
                  <a:cubicBezTo>
                    <a:pt x="393" y="22"/>
                    <a:pt x="32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549;p60"/>
            <p:cNvSpPr/>
            <p:nvPr/>
          </p:nvSpPr>
          <p:spPr>
            <a:xfrm>
              <a:off x="4400110" y="3704145"/>
              <a:ext cx="695645" cy="718657"/>
            </a:xfrm>
            <a:custGeom>
              <a:avLst/>
              <a:gdLst/>
              <a:ahLst/>
              <a:cxnLst/>
              <a:rect l="l" t="t" r="r" b="b"/>
              <a:pathLst>
                <a:path w="21705" h="22423" extrusionOk="0">
                  <a:moveTo>
                    <a:pt x="7979" y="0"/>
                  </a:moveTo>
                  <a:cubicBezTo>
                    <a:pt x="6028" y="0"/>
                    <a:pt x="4142" y="1034"/>
                    <a:pt x="2858" y="2537"/>
                  </a:cubicBezTo>
                  <a:cubicBezTo>
                    <a:pt x="1471" y="4141"/>
                    <a:pt x="702" y="6230"/>
                    <a:pt x="351" y="8352"/>
                  </a:cubicBezTo>
                  <a:cubicBezTo>
                    <a:pt x="0" y="10457"/>
                    <a:pt x="17" y="12629"/>
                    <a:pt x="50" y="14768"/>
                  </a:cubicBezTo>
                  <a:cubicBezTo>
                    <a:pt x="67" y="16088"/>
                    <a:pt x="84" y="17408"/>
                    <a:pt x="101" y="18728"/>
                  </a:cubicBezTo>
                  <a:cubicBezTo>
                    <a:pt x="101" y="19279"/>
                    <a:pt x="117" y="19847"/>
                    <a:pt x="385" y="20315"/>
                  </a:cubicBezTo>
                  <a:cubicBezTo>
                    <a:pt x="802" y="21000"/>
                    <a:pt x="1638" y="21251"/>
                    <a:pt x="2406" y="21418"/>
                  </a:cubicBezTo>
                  <a:cubicBezTo>
                    <a:pt x="5456" y="22087"/>
                    <a:pt x="8563" y="22422"/>
                    <a:pt x="11671" y="22422"/>
                  </a:cubicBezTo>
                  <a:cubicBezTo>
                    <a:pt x="14386" y="22422"/>
                    <a:pt x="17103" y="22166"/>
                    <a:pt x="19783" y="21652"/>
                  </a:cubicBezTo>
                  <a:cubicBezTo>
                    <a:pt x="20218" y="21568"/>
                    <a:pt x="20686" y="21468"/>
                    <a:pt x="21036" y="21151"/>
                  </a:cubicBezTo>
                  <a:cubicBezTo>
                    <a:pt x="21488" y="20716"/>
                    <a:pt x="21571" y="20014"/>
                    <a:pt x="21588" y="19379"/>
                  </a:cubicBezTo>
                  <a:cubicBezTo>
                    <a:pt x="21705" y="16706"/>
                    <a:pt x="20853" y="14150"/>
                    <a:pt x="20485" y="11510"/>
                  </a:cubicBezTo>
                  <a:cubicBezTo>
                    <a:pt x="19716" y="5795"/>
                    <a:pt x="8371" y="14"/>
                    <a:pt x="8371" y="14"/>
                  </a:cubicBezTo>
                  <a:cubicBezTo>
                    <a:pt x="8240" y="5"/>
                    <a:pt x="8109" y="0"/>
                    <a:pt x="79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550;p60"/>
            <p:cNvSpPr/>
            <p:nvPr/>
          </p:nvSpPr>
          <p:spPr>
            <a:xfrm>
              <a:off x="4912589" y="3695491"/>
              <a:ext cx="161211" cy="138296"/>
            </a:xfrm>
            <a:custGeom>
              <a:avLst/>
              <a:gdLst/>
              <a:ahLst/>
              <a:cxnLst/>
              <a:rect l="l" t="t" r="r" b="b"/>
              <a:pathLst>
                <a:path w="5030" h="4315" extrusionOk="0">
                  <a:moveTo>
                    <a:pt x="1421" y="0"/>
                  </a:moveTo>
                  <a:lnTo>
                    <a:pt x="0" y="1454"/>
                  </a:lnTo>
                  <a:cubicBezTo>
                    <a:pt x="0" y="1454"/>
                    <a:pt x="1237" y="4211"/>
                    <a:pt x="2323" y="4278"/>
                  </a:cubicBezTo>
                  <a:cubicBezTo>
                    <a:pt x="2691" y="4305"/>
                    <a:pt x="3093" y="4315"/>
                    <a:pt x="3467" y="4315"/>
                  </a:cubicBezTo>
                  <a:cubicBezTo>
                    <a:pt x="4215" y="4315"/>
                    <a:pt x="4846" y="4278"/>
                    <a:pt x="4846" y="4278"/>
                  </a:cubicBezTo>
                  <a:lnTo>
                    <a:pt x="5030" y="2473"/>
                  </a:lnTo>
                  <a:cubicBezTo>
                    <a:pt x="5030" y="2473"/>
                    <a:pt x="3058" y="2122"/>
                    <a:pt x="2858" y="1905"/>
                  </a:cubicBezTo>
                  <a:cubicBezTo>
                    <a:pt x="2674" y="1704"/>
                    <a:pt x="1421" y="0"/>
                    <a:pt x="142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551;p60"/>
            <p:cNvSpPr/>
            <p:nvPr/>
          </p:nvSpPr>
          <p:spPr>
            <a:xfrm>
              <a:off x="4922236" y="4386297"/>
              <a:ext cx="138712" cy="59998"/>
            </a:xfrm>
            <a:custGeom>
              <a:avLst/>
              <a:gdLst/>
              <a:ahLst/>
              <a:cxnLst/>
              <a:rect l="l" t="t" r="r" b="b"/>
              <a:pathLst>
                <a:path w="4328" h="1872" extrusionOk="0">
                  <a:moveTo>
                    <a:pt x="2289" y="0"/>
                  </a:moveTo>
                  <a:lnTo>
                    <a:pt x="0" y="100"/>
                  </a:lnTo>
                  <a:lnTo>
                    <a:pt x="67" y="1872"/>
                  </a:lnTo>
                  <a:lnTo>
                    <a:pt x="217" y="1872"/>
                  </a:lnTo>
                  <a:cubicBezTo>
                    <a:pt x="852" y="1872"/>
                    <a:pt x="3442" y="1855"/>
                    <a:pt x="3860" y="1704"/>
                  </a:cubicBezTo>
                  <a:cubicBezTo>
                    <a:pt x="4328" y="1554"/>
                    <a:pt x="2356" y="1203"/>
                    <a:pt x="2356" y="1203"/>
                  </a:cubicBezTo>
                  <a:lnTo>
                    <a:pt x="228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552;p60"/>
            <p:cNvSpPr/>
            <p:nvPr/>
          </p:nvSpPr>
          <p:spPr>
            <a:xfrm>
              <a:off x="4923839" y="4424757"/>
              <a:ext cx="27339" cy="20480"/>
            </a:xfrm>
            <a:custGeom>
              <a:avLst/>
              <a:gdLst/>
              <a:ahLst/>
              <a:cxnLst/>
              <a:rect l="l" t="t" r="r" b="b"/>
              <a:pathLst>
                <a:path w="853" h="639" extrusionOk="0">
                  <a:moveTo>
                    <a:pt x="70" y="0"/>
                  </a:moveTo>
                  <a:cubicBezTo>
                    <a:pt x="47" y="0"/>
                    <a:pt x="23" y="1"/>
                    <a:pt x="0" y="3"/>
                  </a:cubicBezTo>
                  <a:lnTo>
                    <a:pt x="17" y="638"/>
                  </a:lnTo>
                  <a:lnTo>
                    <a:pt x="852" y="621"/>
                  </a:lnTo>
                  <a:cubicBezTo>
                    <a:pt x="802" y="421"/>
                    <a:pt x="702" y="254"/>
                    <a:pt x="535" y="154"/>
                  </a:cubicBezTo>
                  <a:cubicBezTo>
                    <a:pt x="403" y="51"/>
                    <a:pt x="233" y="0"/>
                    <a:pt x="7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553;p60"/>
            <p:cNvSpPr/>
            <p:nvPr/>
          </p:nvSpPr>
          <p:spPr>
            <a:xfrm>
              <a:off x="4924383" y="4431263"/>
              <a:ext cx="126405" cy="15416"/>
            </a:xfrm>
            <a:custGeom>
              <a:avLst/>
              <a:gdLst/>
              <a:ahLst/>
              <a:cxnLst/>
              <a:rect l="l" t="t" r="r" b="b"/>
              <a:pathLst>
                <a:path w="3944" h="481" extrusionOk="0">
                  <a:moveTo>
                    <a:pt x="3241" y="1"/>
                  </a:moveTo>
                  <a:cubicBezTo>
                    <a:pt x="3108" y="17"/>
                    <a:pt x="3058" y="301"/>
                    <a:pt x="3058" y="301"/>
                  </a:cubicBezTo>
                  <a:lnTo>
                    <a:pt x="0" y="418"/>
                  </a:lnTo>
                  <a:lnTo>
                    <a:pt x="0" y="469"/>
                  </a:lnTo>
                  <a:cubicBezTo>
                    <a:pt x="191" y="477"/>
                    <a:pt x="420" y="480"/>
                    <a:pt x="671" y="480"/>
                  </a:cubicBezTo>
                  <a:cubicBezTo>
                    <a:pt x="1954" y="480"/>
                    <a:pt x="3790" y="383"/>
                    <a:pt x="3860" y="285"/>
                  </a:cubicBezTo>
                  <a:cubicBezTo>
                    <a:pt x="3943" y="168"/>
                    <a:pt x="3241" y="1"/>
                    <a:pt x="32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554;p60"/>
            <p:cNvSpPr/>
            <p:nvPr/>
          </p:nvSpPr>
          <p:spPr>
            <a:xfrm>
              <a:off x="4928646" y="4439308"/>
              <a:ext cx="118393" cy="5384"/>
            </a:xfrm>
            <a:custGeom>
              <a:avLst/>
              <a:gdLst/>
              <a:ahLst/>
              <a:cxnLst/>
              <a:rect l="l" t="t" r="r" b="b"/>
              <a:pathLst>
                <a:path w="3694" h="168" extrusionOk="0">
                  <a:moveTo>
                    <a:pt x="3576" y="0"/>
                  </a:moveTo>
                  <a:lnTo>
                    <a:pt x="3159" y="34"/>
                  </a:lnTo>
                  <a:cubicBezTo>
                    <a:pt x="2808" y="50"/>
                    <a:pt x="2323" y="84"/>
                    <a:pt x="1789" y="101"/>
                  </a:cubicBezTo>
                  <a:cubicBezTo>
                    <a:pt x="1254" y="134"/>
                    <a:pt x="769" y="134"/>
                    <a:pt x="418" y="151"/>
                  </a:cubicBezTo>
                  <a:lnTo>
                    <a:pt x="1" y="167"/>
                  </a:lnTo>
                  <a:lnTo>
                    <a:pt x="418" y="167"/>
                  </a:lnTo>
                  <a:cubicBezTo>
                    <a:pt x="769" y="167"/>
                    <a:pt x="1254" y="151"/>
                    <a:pt x="1789" y="134"/>
                  </a:cubicBezTo>
                  <a:cubicBezTo>
                    <a:pt x="2323" y="101"/>
                    <a:pt x="2808" y="67"/>
                    <a:pt x="3159" y="50"/>
                  </a:cubicBezTo>
                  <a:lnTo>
                    <a:pt x="3576" y="17"/>
                  </a:lnTo>
                  <a:lnTo>
                    <a:pt x="36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555;p60"/>
            <p:cNvSpPr/>
            <p:nvPr/>
          </p:nvSpPr>
          <p:spPr>
            <a:xfrm>
              <a:off x="5021815" y="4430206"/>
              <a:ext cx="7019" cy="11794"/>
            </a:xfrm>
            <a:custGeom>
              <a:avLst/>
              <a:gdLst/>
              <a:ahLst/>
              <a:cxnLst/>
              <a:rect l="l" t="t" r="r" b="b"/>
              <a:pathLst>
                <a:path w="219" h="368" extrusionOk="0">
                  <a:moveTo>
                    <a:pt x="218" y="0"/>
                  </a:moveTo>
                  <a:cubicBezTo>
                    <a:pt x="151" y="34"/>
                    <a:pt x="101" y="84"/>
                    <a:pt x="68" y="167"/>
                  </a:cubicBezTo>
                  <a:cubicBezTo>
                    <a:pt x="18" y="218"/>
                    <a:pt x="1" y="301"/>
                    <a:pt x="18" y="368"/>
                  </a:cubicBezTo>
                  <a:cubicBezTo>
                    <a:pt x="34" y="301"/>
                    <a:pt x="51" y="234"/>
                    <a:pt x="85" y="167"/>
                  </a:cubicBezTo>
                  <a:cubicBezTo>
                    <a:pt x="135" y="117"/>
                    <a:pt x="168" y="5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556;p60"/>
            <p:cNvSpPr/>
            <p:nvPr/>
          </p:nvSpPr>
          <p:spPr>
            <a:xfrm>
              <a:off x="4999861" y="4425911"/>
              <a:ext cx="4327" cy="6474"/>
            </a:xfrm>
            <a:custGeom>
              <a:avLst/>
              <a:gdLst/>
              <a:ahLst/>
              <a:cxnLst/>
              <a:rect l="l" t="t" r="r" b="b"/>
              <a:pathLst>
                <a:path w="135" h="202" extrusionOk="0">
                  <a:moveTo>
                    <a:pt x="135" y="1"/>
                  </a:moveTo>
                  <a:cubicBezTo>
                    <a:pt x="118" y="1"/>
                    <a:pt x="84" y="34"/>
                    <a:pt x="51" y="101"/>
                  </a:cubicBezTo>
                  <a:cubicBezTo>
                    <a:pt x="34" y="151"/>
                    <a:pt x="1" y="201"/>
                    <a:pt x="18" y="201"/>
                  </a:cubicBezTo>
                  <a:cubicBezTo>
                    <a:pt x="18" y="201"/>
                    <a:pt x="51" y="168"/>
                    <a:pt x="84" y="101"/>
                  </a:cubicBezTo>
                  <a:cubicBezTo>
                    <a:pt x="118" y="51"/>
                    <a:pt x="135"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557;p60"/>
            <p:cNvSpPr/>
            <p:nvPr/>
          </p:nvSpPr>
          <p:spPr>
            <a:xfrm>
              <a:off x="4993996" y="4425238"/>
              <a:ext cx="4840" cy="4455"/>
            </a:xfrm>
            <a:custGeom>
              <a:avLst/>
              <a:gdLst/>
              <a:ahLst/>
              <a:cxnLst/>
              <a:rect l="l" t="t" r="r" b="b"/>
              <a:pathLst>
                <a:path w="151" h="139" extrusionOk="0">
                  <a:moveTo>
                    <a:pt x="140" y="0"/>
                  </a:moveTo>
                  <a:cubicBezTo>
                    <a:pt x="122" y="0"/>
                    <a:pt x="94" y="28"/>
                    <a:pt x="67" y="55"/>
                  </a:cubicBezTo>
                  <a:cubicBezTo>
                    <a:pt x="34" y="88"/>
                    <a:pt x="0" y="122"/>
                    <a:pt x="0" y="139"/>
                  </a:cubicBezTo>
                  <a:cubicBezTo>
                    <a:pt x="17" y="139"/>
                    <a:pt x="50" y="105"/>
                    <a:pt x="84" y="72"/>
                  </a:cubicBezTo>
                  <a:cubicBezTo>
                    <a:pt x="117" y="38"/>
                    <a:pt x="151" y="5"/>
                    <a:pt x="151" y="5"/>
                  </a:cubicBezTo>
                  <a:cubicBezTo>
                    <a:pt x="147" y="2"/>
                    <a:pt x="144"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558;p60"/>
            <p:cNvSpPr/>
            <p:nvPr/>
          </p:nvSpPr>
          <p:spPr>
            <a:xfrm>
              <a:off x="4990246" y="4422161"/>
              <a:ext cx="7532" cy="1122"/>
            </a:xfrm>
            <a:custGeom>
              <a:avLst/>
              <a:gdLst/>
              <a:ahLst/>
              <a:cxnLst/>
              <a:rect l="l" t="t" r="r" b="b"/>
              <a:pathLst>
                <a:path w="235" h="35" extrusionOk="0">
                  <a:moveTo>
                    <a:pt x="117" y="1"/>
                  </a:moveTo>
                  <a:cubicBezTo>
                    <a:pt x="84" y="1"/>
                    <a:pt x="34" y="1"/>
                    <a:pt x="0" y="17"/>
                  </a:cubicBezTo>
                  <a:cubicBezTo>
                    <a:pt x="34" y="34"/>
                    <a:pt x="84" y="34"/>
                    <a:pt x="117" y="34"/>
                  </a:cubicBezTo>
                  <a:cubicBezTo>
                    <a:pt x="151" y="34"/>
                    <a:pt x="201" y="17"/>
                    <a:pt x="234" y="17"/>
                  </a:cubicBezTo>
                  <a:cubicBezTo>
                    <a:pt x="201" y="1"/>
                    <a:pt x="1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559;p60"/>
            <p:cNvSpPr/>
            <p:nvPr/>
          </p:nvSpPr>
          <p:spPr>
            <a:xfrm>
              <a:off x="4988644" y="4417898"/>
              <a:ext cx="8589" cy="1090"/>
            </a:xfrm>
            <a:custGeom>
              <a:avLst/>
              <a:gdLst/>
              <a:ahLst/>
              <a:cxnLst/>
              <a:rect l="l" t="t" r="r" b="b"/>
              <a:pathLst>
                <a:path w="268" h="34" extrusionOk="0">
                  <a:moveTo>
                    <a:pt x="0" y="0"/>
                  </a:moveTo>
                  <a:cubicBezTo>
                    <a:pt x="33" y="33"/>
                    <a:pt x="84" y="33"/>
                    <a:pt x="134" y="33"/>
                  </a:cubicBezTo>
                  <a:cubicBezTo>
                    <a:pt x="184" y="33"/>
                    <a:pt x="234" y="33"/>
                    <a:pt x="267" y="17"/>
                  </a:cubicBezTo>
                  <a:cubicBezTo>
                    <a:pt x="234" y="0"/>
                    <a:pt x="18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560;p60"/>
            <p:cNvSpPr/>
            <p:nvPr/>
          </p:nvSpPr>
          <p:spPr>
            <a:xfrm>
              <a:off x="5002553" y="4418764"/>
              <a:ext cx="13942" cy="8269"/>
            </a:xfrm>
            <a:custGeom>
              <a:avLst/>
              <a:gdLst/>
              <a:ahLst/>
              <a:cxnLst/>
              <a:rect l="l" t="t" r="r" b="b"/>
              <a:pathLst>
                <a:path w="435" h="258" extrusionOk="0">
                  <a:moveTo>
                    <a:pt x="278" y="29"/>
                  </a:moveTo>
                  <a:cubicBezTo>
                    <a:pt x="312" y="29"/>
                    <a:pt x="346" y="37"/>
                    <a:pt x="385" y="57"/>
                  </a:cubicBezTo>
                  <a:cubicBezTo>
                    <a:pt x="401" y="57"/>
                    <a:pt x="401" y="90"/>
                    <a:pt x="368" y="107"/>
                  </a:cubicBezTo>
                  <a:cubicBezTo>
                    <a:pt x="351" y="123"/>
                    <a:pt x="318" y="140"/>
                    <a:pt x="285" y="140"/>
                  </a:cubicBezTo>
                  <a:cubicBezTo>
                    <a:pt x="251" y="174"/>
                    <a:pt x="201" y="190"/>
                    <a:pt x="134" y="190"/>
                  </a:cubicBezTo>
                  <a:cubicBezTo>
                    <a:pt x="91" y="199"/>
                    <a:pt x="56" y="208"/>
                    <a:pt x="33" y="214"/>
                  </a:cubicBezTo>
                  <a:lnTo>
                    <a:pt x="33" y="214"/>
                  </a:lnTo>
                  <a:cubicBezTo>
                    <a:pt x="46" y="184"/>
                    <a:pt x="61" y="158"/>
                    <a:pt x="84" y="123"/>
                  </a:cubicBezTo>
                  <a:cubicBezTo>
                    <a:pt x="117" y="90"/>
                    <a:pt x="151" y="57"/>
                    <a:pt x="201" y="40"/>
                  </a:cubicBezTo>
                  <a:cubicBezTo>
                    <a:pt x="229" y="33"/>
                    <a:pt x="253" y="29"/>
                    <a:pt x="278" y="29"/>
                  </a:cubicBezTo>
                  <a:close/>
                  <a:moveTo>
                    <a:pt x="290" y="1"/>
                  </a:moveTo>
                  <a:cubicBezTo>
                    <a:pt x="202" y="1"/>
                    <a:pt x="114" y="42"/>
                    <a:pt x="67" y="123"/>
                  </a:cubicBezTo>
                  <a:cubicBezTo>
                    <a:pt x="52" y="155"/>
                    <a:pt x="36" y="186"/>
                    <a:pt x="20" y="218"/>
                  </a:cubicBezTo>
                  <a:lnTo>
                    <a:pt x="20" y="218"/>
                  </a:lnTo>
                  <a:cubicBezTo>
                    <a:pt x="7" y="221"/>
                    <a:pt x="0" y="224"/>
                    <a:pt x="0" y="224"/>
                  </a:cubicBezTo>
                  <a:cubicBezTo>
                    <a:pt x="6" y="224"/>
                    <a:pt x="12" y="224"/>
                    <a:pt x="17" y="224"/>
                  </a:cubicBezTo>
                  <a:lnTo>
                    <a:pt x="17" y="224"/>
                  </a:lnTo>
                  <a:cubicBezTo>
                    <a:pt x="17" y="224"/>
                    <a:pt x="17" y="224"/>
                    <a:pt x="17" y="224"/>
                  </a:cubicBezTo>
                  <a:cubicBezTo>
                    <a:pt x="17" y="240"/>
                    <a:pt x="17" y="257"/>
                    <a:pt x="17" y="257"/>
                  </a:cubicBezTo>
                  <a:cubicBezTo>
                    <a:pt x="21" y="245"/>
                    <a:pt x="25" y="234"/>
                    <a:pt x="29" y="224"/>
                  </a:cubicBezTo>
                  <a:lnTo>
                    <a:pt x="29" y="224"/>
                  </a:lnTo>
                  <a:cubicBezTo>
                    <a:pt x="70" y="223"/>
                    <a:pt x="110" y="220"/>
                    <a:pt x="151" y="207"/>
                  </a:cubicBezTo>
                  <a:cubicBezTo>
                    <a:pt x="201" y="207"/>
                    <a:pt x="251" y="190"/>
                    <a:pt x="301" y="174"/>
                  </a:cubicBezTo>
                  <a:cubicBezTo>
                    <a:pt x="335" y="157"/>
                    <a:pt x="368" y="140"/>
                    <a:pt x="385" y="123"/>
                  </a:cubicBezTo>
                  <a:cubicBezTo>
                    <a:pt x="401" y="123"/>
                    <a:pt x="418" y="107"/>
                    <a:pt x="418" y="90"/>
                  </a:cubicBezTo>
                  <a:cubicBezTo>
                    <a:pt x="435" y="57"/>
                    <a:pt x="418" y="40"/>
                    <a:pt x="401" y="23"/>
                  </a:cubicBezTo>
                  <a:cubicBezTo>
                    <a:pt x="366" y="8"/>
                    <a:pt x="328" y="1"/>
                    <a:pt x="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561;p60"/>
            <p:cNvSpPr/>
            <p:nvPr/>
          </p:nvSpPr>
          <p:spPr>
            <a:xfrm>
              <a:off x="4997201" y="4417354"/>
              <a:ext cx="7532" cy="8589"/>
            </a:xfrm>
            <a:custGeom>
              <a:avLst/>
              <a:gdLst/>
              <a:ahLst/>
              <a:cxnLst/>
              <a:rect l="l" t="t" r="r" b="b"/>
              <a:pathLst>
                <a:path w="235" h="268" extrusionOk="0">
                  <a:moveTo>
                    <a:pt x="51" y="0"/>
                  </a:moveTo>
                  <a:cubicBezTo>
                    <a:pt x="17" y="0"/>
                    <a:pt x="0" y="34"/>
                    <a:pt x="0" y="67"/>
                  </a:cubicBezTo>
                  <a:cubicBezTo>
                    <a:pt x="17" y="84"/>
                    <a:pt x="17" y="117"/>
                    <a:pt x="34" y="134"/>
                  </a:cubicBezTo>
                  <a:cubicBezTo>
                    <a:pt x="51" y="167"/>
                    <a:pt x="84" y="184"/>
                    <a:pt x="101" y="218"/>
                  </a:cubicBezTo>
                  <a:cubicBezTo>
                    <a:pt x="134" y="234"/>
                    <a:pt x="167" y="251"/>
                    <a:pt x="201" y="268"/>
                  </a:cubicBezTo>
                  <a:cubicBezTo>
                    <a:pt x="201" y="268"/>
                    <a:pt x="167" y="251"/>
                    <a:pt x="117" y="201"/>
                  </a:cubicBezTo>
                  <a:cubicBezTo>
                    <a:pt x="101" y="167"/>
                    <a:pt x="67" y="151"/>
                    <a:pt x="51" y="117"/>
                  </a:cubicBezTo>
                  <a:cubicBezTo>
                    <a:pt x="34" y="84"/>
                    <a:pt x="17" y="34"/>
                    <a:pt x="51" y="17"/>
                  </a:cubicBezTo>
                  <a:cubicBezTo>
                    <a:pt x="84" y="17"/>
                    <a:pt x="134" y="50"/>
                    <a:pt x="151" y="84"/>
                  </a:cubicBezTo>
                  <a:cubicBezTo>
                    <a:pt x="167" y="101"/>
                    <a:pt x="184" y="134"/>
                    <a:pt x="201" y="167"/>
                  </a:cubicBezTo>
                  <a:cubicBezTo>
                    <a:pt x="201" y="201"/>
                    <a:pt x="201" y="234"/>
                    <a:pt x="201" y="268"/>
                  </a:cubicBezTo>
                  <a:cubicBezTo>
                    <a:pt x="218" y="234"/>
                    <a:pt x="234" y="201"/>
                    <a:pt x="218" y="167"/>
                  </a:cubicBezTo>
                  <a:cubicBezTo>
                    <a:pt x="218" y="134"/>
                    <a:pt x="201" y="101"/>
                    <a:pt x="167" y="67"/>
                  </a:cubicBezTo>
                  <a:cubicBezTo>
                    <a:pt x="151" y="17"/>
                    <a:pt x="101"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562;p60"/>
            <p:cNvSpPr/>
            <p:nvPr/>
          </p:nvSpPr>
          <p:spPr>
            <a:xfrm>
              <a:off x="4923839" y="4424084"/>
              <a:ext cx="27339" cy="20063"/>
            </a:xfrm>
            <a:custGeom>
              <a:avLst/>
              <a:gdLst/>
              <a:ahLst/>
              <a:cxnLst/>
              <a:rect l="l" t="t" r="r" b="b"/>
              <a:pathLst>
                <a:path w="853" h="626" extrusionOk="0">
                  <a:moveTo>
                    <a:pt x="138" y="0"/>
                  </a:moveTo>
                  <a:cubicBezTo>
                    <a:pt x="110" y="0"/>
                    <a:pt x="84" y="8"/>
                    <a:pt x="50" y="8"/>
                  </a:cubicBezTo>
                  <a:cubicBezTo>
                    <a:pt x="34" y="8"/>
                    <a:pt x="17" y="8"/>
                    <a:pt x="0" y="24"/>
                  </a:cubicBezTo>
                  <a:cubicBezTo>
                    <a:pt x="0" y="24"/>
                    <a:pt x="30" y="17"/>
                    <a:pt x="84" y="17"/>
                  </a:cubicBezTo>
                  <a:cubicBezTo>
                    <a:pt x="112" y="17"/>
                    <a:pt x="145" y="19"/>
                    <a:pt x="184" y="24"/>
                  </a:cubicBezTo>
                  <a:cubicBezTo>
                    <a:pt x="318" y="24"/>
                    <a:pt x="435" y="74"/>
                    <a:pt x="552" y="158"/>
                  </a:cubicBezTo>
                  <a:cubicBezTo>
                    <a:pt x="669" y="225"/>
                    <a:pt x="752" y="342"/>
                    <a:pt x="802" y="459"/>
                  </a:cubicBezTo>
                  <a:cubicBezTo>
                    <a:pt x="836" y="559"/>
                    <a:pt x="836" y="626"/>
                    <a:pt x="852" y="626"/>
                  </a:cubicBezTo>
                  <a:cubicBezTo>
                    <a:pt x="852" y="609"/>
                    <a:pt x="852" y="592"/>
                    <a:pt x="852" y="576"/>
                  </a:cubicBezTo>
                  <a:cubicBezTo>
                    <a:pt x="836" y="542"/>
                    <a:pt x="836" y="492"/>
                    <a:pt x="819" y="459"/>
                  </a:cubicBezTo>
                  <a:cubicBezTo>
                    <a:pt x="769" y="325"/>
                    <a:pt x="685" y="208"/>
                    <a:pt x="568" y="124"/>
                  </a:cubicBezTo>
                  <a:cubicBezTo>
                    <a:pt x="451" y="58"/>
                    <a:pt x="318" y="8"/>
                    <a:pt x="184" y="8"/>
                  </a:cubicBezTo>
                  <a:cubicBezTo>
                    <a:pt x="167" y="2"/>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563;p60"/>
            <p:cNvSpPr/>
            <p:nvPr/>
          </p:nvSpPr>
          <p:spPr>
            <a:xfrm>
              <a:off x="4930249" y="4394310"/>
              <a:ext cx="1122" cy="29486"/>
            </a:xfrm>
            <a:custGeom>
              <a:avLst/>
              <a:gdLst/>
              <a:ahLst/>
              <a:cxnLst/>
              <a:rect l="l" t="t" r="r" b="b"/>
              <a:pathLst>
                <a:path w="35" h="920" extrusionOk="0">
                  <a:moveTo>
                    <a:pt x="1" y="1"/>
                  </a:moveTo>
                  <a:cubicBezTo>
                    <a:pt x="1" y="302"/>
                    <a:pt x="1" y="619"/>
                    <a:pt x="34" y="920"/>
                  </a:cubicBezTo>
                  <a:cubicBezTo>
                    <a:pt x="34" y="619"/>
                    <a:pt x="34" y="30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564;p60"/>
            <p:cNvSpPr/>
            <p:nvPr/>
          </p:nvSpPr>
          <p:spPr>
            <a:xfrm>
              <a:off x="4960247" y="4436103"/>
              <a:ext cx="21441" cy="1635"/>
            </a:xfrm>
            <a:custGeom>
              <a:avLst/>
              <a:gdLst/>
              <a:ahLst/>
              <a:cxnLst/>
              <a:rect l="l" t="t" r="r" b="b"/>
              <a:pathLst>
                <a:path w="669" h="51" extrusionOk="0">
                  <a:moveTo>
                    <a:pt x="669" y="0"/>
                  </a:moveTo>
                  <a:cubicBezTo>
                    <a:pt x="669" y="0"/>
                    <a:pt x="518" y="17"/>
                    <a:pt x="335" y="17"/>
                  </a:cubicBezTo>
                  <a:cubicBezTo>
                    <a:pt x="151" y="17"/>
                    <a:pt x="1" y="17"/>
                    <a:pt x="1" y="34"/>
                  </a:cubicBezTo>
                  <a:cubicBezTo>
                    <a:pt x="77" y="45"/>
                    <a:pt x="157" y="51"/>
                    <a:pt x="236" y="51"/>
                  </a:cubicBezTo>
                  <a:cubicBezTo>
                    <a:pt x="381" y="51"/>
                    <a:pt x="529" y="32"/>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565;p60"/>
            <p:cNvSpPr/>
            <p:nvPr/>
          </p:nvSpPr>
          <p:spPr>
            <a:xfrm>
              <a:off x="4945793" y="4437705"/>
              <a:ext cx="2179" cy="3782"/>
            </a:xfrm>
            <a:custGeom>
              <a:avLst/>
              <a:gdLst/>
              <a:ahLst/>
              <a:cxnLst/>
              <a:rect l="l" t="t" r="r" b="b"/>
              <a:pathLst>
                <a:path w="68" h="118" extrusionOk="0">
                  <a:moveTo>
                    <a:pt x="0" y="0"/>
                  </a:moveTo>
                  <a:lnTo>
                    <a:pt x="0" y="0"/>
                  </a:lnTo>
                  <a:cubicBezTo>
                    <a:pt x="0" y="0"/>
                    <a:pt x="17" y="34"/>
                    <a:pt x="34" y="67"/>
                  </a:cubicBezTo>
                  <a:cubicBezTo>
                    <a:pt x="51" y="100"/>
                    <a:pt x="51" y="117"/>
                    <a:pt x="67" y="117"/>
                  </a:cubicBezTo>
                  <a:cubicBezTo>
                    <a:pt x="67" y="117"/>
                    <a:pt x="67" y="84"/>
                    <a:pt x="51" y="50"/>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566;p60"/>
            <p:cNvSpPr/>
            <p:nvPr/>
          </p:nvSpPr>
          <p:spPr>
            <a:xfrm>
              <a:off x="4939896" y="4431071"/>
              <a:ext cx="3237" cy="2917"/>
            </a:xfrm>
            <a:custGeom>
              <a:avLst/>
              <a:gdLst/>
              <a:ahLst/>
              <a:cxnLst/>
              <a:rect l="l" t="t" r="r" b="b"/>
              <a:pathLst>
                <a:path w="101" h="91" extrusionOk="0">
                  <a:moveTo>
                    <a:pt x="7" y="0"/>
                  </a:moveTo>
                  <a:cubicBezTo>
                    <a:pt x="3" y="0"/>
                    <a:pt x="1" y="2"/>
                    <a:pt x="1" y="7"/>
                  </a:cubicBezTo>
                  <a:cubicBezTo>
                    <a:pt x="1" y="7"/>
                    <a:pt x="17" y="40"/>
                    <a:pt x="34" y="57"/>
                  </a:cubicBezTo>
                  <a:cubicBezTo>
                    <a:pt x="67" y="74"/>
                    <a:pt x="84" y="90"/>
                    <a:pt x="101" y="90"/>
                  </a:cubicBezTo>
                  <a:cubicBezTo>
                    <a:pt x="101" y="74"/>
                    <a:pt x="84" y="57"/>
                    <a:pt x="51" y="40"/>
                  </a:cubicBezTo>
                  <a:cubicBezTo>
                    <a:pt x="38" y="16"/>
                    <a:pt x="17"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567;p60"/>
            <p:cNvSpPr/>
            <p:nvPr/>
          </p:nvSpPr>
          <p:spPr>
            <a:xfrm>
              <a:off x="4931851" y="4427834"/>
              <a:ext cx="4872" cy="1859"/>
            </a:xfrm>
            <a:custGeom>
              <a:avLst/>
              <a:gdLst/>
              <a:ahLst/>
              <a:cxnLst/>
              <a:rect l="l" t="t" r="r" b="b"/>
              <a:pathLst>
                <a:path w="152" h="58" extrusionOk="0">
                  <a:moveTo>
                    <a:pt x="45" y="1"/>
                  </a:moveTo>
                  <a:cubicBezTo>
                    <a:pt x="18" y="1"/>
                    <a:pt x="1" y="12"/>
                    <a:pt x="1" y="24"/>
                  </a:cubicBezTo>
                  <a:cubicBezTo>
                    <a:pt x="18" y="24"/>
                    <a:pt x="34" y="24"/>
                    <a:pt x="68" y="41"/>
                  </a:cubicBezTo>
                  <a:cubicBezTo>
                    <a:pt x="101" y="41"/>
                    <a:pt x="135" y="58"/>
                    <a:pt x="135" y="58"/>
                  </a:cubicBezTo>
                  <a:cubicBezTo>
                    <a:pt x="151" y="58"/>
                    <a:pt x="118" y="24"/>
                    <a:pt x="84" y="7"/>
                  </a:cubicBezTo>
                  <a:cubicBezTo>
                    <a:pt x="70" y="3"/>
                    <a:pt x="5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568;p60"/>
            <p:cNvSpPr/>
            <p:nvPr/>
          </p:nvSpPr>
          <p:spPr>
            <a:xfrm>
              <a:off x="4926499" y="4427001"/>
              <a:ext cx="2179" cy="1090"/>
            </a:xfrm>
            <a:custGeom>
              <a:avLst/>
              <a:gdLst/>
              <a:ahLst/>
              <a:cxnLst/>
              <a:rect l="l" t="t" r="r" b="b"/>
              <a:pathLst>
                <a:path w="68" h="34" extrusionOk="0">
                  <a:moveTo>
                    <a:pt x="34" y="0"/>
                  </a:moveTo>
                  <a:cubicBezTo>
                    <a:pt x="18" y="0"/>
                    <a:pt x="1" y="0"/>
                    <a:pt x="1" y="17"/>
                  </a:cubicBezTo>
                  <a:cubicBezTo>
                    <a:pt x="1" y="17"/>
                    <a:pt x="18" y="33"/>
                    <a:pt x="34" y="33"/>
                  </a:cubicBezTo>
                  <a:lnTo>
                    <a:pt x="68" y="33"/>
                  </a:lnTo>
                  <a:cubicBezTo>
                    <a:pt x="68" y="33"/>
                    <a:pt x="68"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569;p60"/>
            <p:cNvSpPr/>
            <p:nvPr/>
          </p:nvSpPr>
          <p:spPr>
            <a:xfrm>
              <a:off x="5075916" y="4171017"/>
              <a:ext cx="136565" cy="85702"/>
            </a:xfrm>
            <a:custGeom>
              <a:avLst/>
              <a:gdLst/>
              <a:ahLst/>
              <a:cxnLst/>
              <a:rect l="l" t="t" r="r" b="b"/>
              <a:pathLst>
                <a:path w="4261" h="2674" extrusionOk="0">
                  <a:moveTo>
                    <a:pt x="2006" y="0"/>
                  </a:moveTo>
                  <a:lnTo>
                    <a:pt x="1" y="1120"/>
                  </a:lnTo>
                  <a:lnTo>
                    <a:pt x="886" y="2674"/>
                  </a:lnTo>
                  <a:lnTo>
                    <a:pt x="1003" y="2607"/>
                  </a:lnTo>
                  <a:cubicBezTo>
                    <a:pt x="1571" y="2323"/>
                    <a:pt x="3877" y="1153"/>
                    <a:pt x="4178" y="836"/>
                  </a:cubicBezTo>
                  <a:cubicBezTo>
                    <a:pt x="4260" y="753"/>
                    <a:pt x="4217" y="721"/>
                    <a:pt x="4102" y="721"/>
                  </a:cubicBezTo>
                  <a:cubicBezTo>
                    <a:pt x="3729" y="721"/>
                    <a:pt x="2607" y="1053"/>
                    <a:pt x="2607" y="1053"/>
                  </a:cubicBezTo>
                  <a:lnTo>
                    <a:pt x="200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570;p60"/>
            <p:cNvSpPr/>
            <p:nvPr/>
          </p:nvSpPr>
          <p:spPr>
            <a:xfrm>
              <a:off x="5093575" y="4233867"/>
              <a:ext cx="33236" cy="21794"/>
            </a:xfrm>
            <a:custGeom>
              <a:avLst/>
              <a:gdLst/>
              <a:ahLst/>
              <a:cxnLst/>
              <a:rect l="l" t="t" r="r" b="b"/>
              <a:pathLst>
                <a:path w="1037" h="680" extrusionOk="0">
                  <a:moveTo>
                    <a:pt x="429" y="1"/>
                  </a:moveTo>
                  <a:cubicBezTo>
                    <a:pt x="276" y="1"/>
                    <a:pt x="133" y="49"/>
                    <a:pt x="1" y="128"/>
                  </a:cubicBezTo>
                  <a:lnTo>
                    <a:pt x="318" y="679"/>
                  </a:lnTo>
                  <a:lnTo>
                    <a:pt x="1037" y="278"/>
                  </a:lnTo>
                  <a:cubicBezTo>
                    <a:pt x="920" y="128"/>
                    <a:pt x="736" y="44"/>
                    <a:pt x="552" y="11"/>
                  </a:cubicBezTo>
                  <a:cubicBezTo>
                    <a:pt x="510" y="4"/>
                    <a:pt x="469" y="1"/>
                    <a:pt x="4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571;p60"/>
            <p:cNvSpPr/>
            <p:nvPr/>
          </p:nvSpPr>
          <p:spPr>
            <a:xfrm>
              <a:off x="5103222" y="4193997"/>
              <a:ext cx="108361" cy="62722"/>
            </a:xfrm>
            <a:custGeom>
              <a:avLst/>
              <a:gdLst/>
              <a:ahLst/>
              <a:cxnLst/>
              <a:rect l="l" t="t" r="r" b="b"/>
              <a:pathLst>
                <a:path w="3381" h="1957" extrusionOk="0">
                  <a:moveTo>
                    <a:pt x="3251" y="0"/>
                  </a:moveTo>
                  <a:cubicBezTo>
                    <a:pt x="3057" y="0"/>
                    <a:pt x="2707" y="85"/>
                    <a:pt x="2707" y="85"/>
                  </a:cubicBezTo>
                  <a:cubicBezTo>
                    <a:pt x="2591" y="152"/>
                    <a:pt x="2674" y="436"/>
                    <a:pt x="2674" y="436"/>
                  </a:cubicBezTo>
                  <a:lnTo>
                    <a:pt x="1" y="1907"/>
                  </a:lnTo>
                  <a:lnTo>
                    <a:pt x="34" y="1957"/>
                  </a:lnTo>
                  <a:cubicBezTo>
                    <a:pt x="1087" y="1472"/>
                    <a:pt x="3359" y="202"/>
                    <a:pt x="3376" y="52"/>
                  </a:cubicBezTo>
                  <a:cubicBezTo>
                    <a:pt x="3381" y="14"/>
                    <a:pt x="3328" y="0"/>
                    <a:pt x="325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572;p60"/>
            <p:cNvSpPr/>
            <p:nvPr/>
          </p:nvSpPr>
          <p:spPr>
            <a:xfrm>
              <a:off x="5102165" y="4194606"/>
              <a:ext cx="108746" cy="61055"/>
            </a:xfrm>
            <a:custGeom>
              <a:avLst/>
              <a:gdLst/>
              <a:ahLst/>
              <a:cxnLst/>
              <a:rect l="l" t="t" r="r" b="b"/>
              <a:pathLst>
                <a:path w="3393" h="1905" extrusionOk="0">
                  <a:moveTo>
                    <a:pt x="3392" y="1"/>
                  </a:moveTo>
                  <a:lnTo>
                    <a:pt x="3392" y="1"/>
                  </a:lnTo>
                  <a:cubicBezTo>
                    <a:pt x="3391" y="16"/>
                    <a:pt x="3375" y="16"/>
                    <a:pt x="3359" y="16"/>
                  </a:cubicBezTo>
                  <a:lnTo>
                    <a:pt x="3258" y="83"/>
                  </a:lnTo>
                  <a:lnTo>
                    <a:pt x="2908" y="284"/>
                  </a:lnTo>
                  <a:cubicBezTo>
                    <a:pt x="2607" y="467"/>
                    <a:pt x="2189" y="718"/>
                    <a:pt x="1721" y="969"/>
                  </a:cubicBezTo>
                  <a:cubicBezTo>
                    <a:pt x="1253" y="1236"/>
                    <a:pt x="819" y="1470"/>
                    <a:pt x="502" y="1637"/>
                  </a:cubicBezTo>
                  <a:lnTo>
                    <a:pt x="134" y="1821"/>
                  </a:lnTo>
                  <a:lnTo>
                    <a:pt x="34" y="1888"/>
                  </a:lnTo>
                  <a:cubicBezTo>
                    <a:pt x="34" y="1888"/>
                    <a:pt x="17" y="1888"/>
                    <a:pt x="0" y="1904"/>
                  </a:cubicBezTo>
                  <a:cubicBezTo>
                    <a:pt x="17" y="1904"/>
                    <a:pt x="34" y="1888"/>
                    <a:pt x="50" y="1888"/>
                  </a:cubicBezTo>
                  <a:lnTo>
                    <a:pt x="151" y="1837"/>
                  </a:lnTo>
                  <a:lnTo>
                    <a:pt x="518" y="1654"/>
                  </a:lnTo>
                  <a:cubicBezTo>
                    <a:pt x="836" y="1487"/>
                    <a:pt x="1253" y="1269"/>
                    <a:pt x="1721" y="1002"/>
                  </a:cubicBezTo>
                  <a:cubicBezTo>
                    <a:pt x="2189" y="735"/>
                    <a:pt x="2607" y="484"/>
                    <a:pt x="2908" y="300"/>
                  </a:cubicBezTo>
                  <a:lnTo>
                    <a:pt x="3275" y="83"/>
                  </a:lnTo>
                  <a:lnTo>
                    <a:pt x="3359" y="33"/>
                  </a:lnTo>
                  <a:cubicBezTo>
                    <a:pt x="3375" y="17"/>
                    <a:pt x="3391" y="16"/>
                    <a:pt x="33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573;p60"/>
            <p:cNvSpPr/>
            <p:nvPr/>
          </p:nvSpPr>
          <p:spPr>
            <a:xfrm>
              <a:off x="5186777" y="4195632"/>
              <a:ext cx="3237" cy="13429"/>
            </a:xfrm>
            <a:custGeom>
              <a:avLst/>
              <a:gdLst/>
              <a:ahLst/>
              <a:cxnLst/>
              <a:rect l="l" t="t" r="r" b="b"/>
              <a:pathLst>
                <a:path w="101" h="419" extrusionOk="0">
                  <a:moveTo>
                    <a:pt x="100" y="1"/>
                  </a:moveTo>
                  <a:lnTo>
                    <a:pt x="100" y="1"/>
                  </a:lnTo>
                  <a:cubicBezTo>
                    <a:pt x="17" y="118"/>
                    <a:pt x="0" y="285"/>
                    <a:pt x="84" y="419"/>
                  </a:cubicBezTo>
                  <a:cubicBezTo>
                    <a:pt x="34" y="285"/>
                    <a:pt x="50" y="135"/>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574;p60"/>
            <p:cNvSpPr/>
            <p:nvPr/>
          </p:nvSpPr>
          <p:spPr>
            <a:xfrm>
              <a:off x="5158381" y="4204638"/>
              <a:ext cx="2179" cy="5513"/>
            </a:xfrm>
            <a:custGeom>
              <a:avLst/>
              <a:gdLst/>
              <a:ahLst/>
              <a:cxnLst/>
              <a:rect l="l" t="t" r="r" b="b"/>
              <a:pathLst>
                <a:path w="68" h="172" extrusionOk="0">
                  <a:moveTo>
                    <a:pt x="61" y="1"/>
                  </a:moveTo>
                  <a:cubicBezTo>
                    <a:pt x="46" y="1"/>
                    <a:pt x="32" y="44"/>
                    <a:pt x="17" y="88"/>
                  </a:cubicBezTo>
                  <a:cubicBezTo>
                    <a:pt x="1" y="138"/>
                    <a:pt x="1" y="171"/>
                    <a:pt x="1" y="171"/>
                  </a:cubicBezTo>
                  <a:cubicBezTo>
                    <a:pt x="17" y="171"/>
                    <a:pt x="34" y="138"/>
                    <a:pt x="51" y="88"/>
                  </a:cubicBezTo>
                  <a:cubicBezTo>
                    <a:pt x="68" y="37"/>
                    <a:pt x="68" y="4"/>
                    <a:pt x="68" y="4"/>
                  </a:cubicBezTo>
                  <a:cubicBezTo>
                    <a:pt x="65" y="2"/>
                    <a:pt x="6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575;p60"/>
            <p:cNvSpPr/>
            <p:nvPr/>
          </p:nvSpPr>
          <p:spPr>
            <a:xfrm>
              <a:off x="5151971" y="4202619"/>
              <a:ext cx="6987" cy="3782"/>
            </a:xfrm>
            <a:custGeom>
              <a:avLst/>
              <a:gdLst/>
              <a:ahLst/>
              <a:cxnLst/>
              <a:rect l="l" t="t" r="r" b="b"/>
              <a:pathLst>
                <a:path w="218" h="118" extrusionOk="0">
                  <a:moveTo>
                    <a:pt x="201" y="0"/>
                  </a:moveTo>
                  <a:cubicBezTo>
                    <a:pt x="167" y="0"/>
                    <a:pt x="134" y="17"/>
                    <a:pt x="100" y="34"/>
                  </a:cubicBezTo>
                  <a:cubicBezTo>
                    <a:pt x="34" y="67"/>
                    <a:pt x="0" y="100"/>
                    <a:pt x="0" y="117"/>
                  </a:cubicBezTo>
                  <a:cubicBezTo>
                    <a:pt x="34" y="100"/>
                    <a:pt x="67" y="84"/>
                    <a:pt x="100" y="67"/>
                  </a:cubicBezTo>
                  <a:cubicBezTo>
                    <a:pt x="167" y="34"/>
                    <a:pt x="217"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576;p60"/>
            <p:cNvSpPr/>
            <p:nvPr/>
          </p:nvSpPr>
          <p:spPr>
            <a:xfrm>
              <a:off x="5148221" y="4198869"/>
              <a:ext cx="8045" cy="3782"/>
            </a:xfrm>
            <a:custGeom>
              <a:avLst/>
              <a:gdLst/>
              <a:ahLst/>
              <a:cxnLst/>
              <a:rect l="l" t="t" r="r" b="b"/>
              <a:pathLst>
                <a:path w="251" h="118" extrusionOk="0">
                  <a:moveTo>
                    <a:pt x="251" y="0"/>
                  </a:moveTo>
                  <a:cubicBezTo>
                    <a:pt x="201" y="17"/>
                    <a:pt x="167" y="34"/>
                    <a:pt x="134" y="67"/>
                  </a:cubicBezTo>
                  <a:cubicBezTo>
                    <a:pt x="84" y="67"/>
                    <a:pt x="50" y="100"/>
                    <a:pt x="0" y="117"/>
                  </a:cubicBezTo>
                  <a:cubicBezTo>
                    <a:pt x="100" y="117"/>
                    <a:pt x="184" y="6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577;p60"/>
            <p:cNvSpPr/>
            <p:nvPr/>
          </p:nvSpPr>
          <p:spPr>
            <a:xfrm>
              <a:off x="5164278" y="4191914"/>
              <a:ext cx="10192" cy="12339"/>
            </a:xfrm>
            <a:custGeom>
              <a:avLst/>
              <a:gdLst/>
              <a:ahLst/>
              <a:cxnLst/>
              <a:rect l="l" t="t" r="r" b="b"/>
              <a:pathLst>
                <a:path w="318" h="385" extrusionOk="0">
                  <a:moveTo>
                    <a:pt x="268" y="33"/>
                  </a:moveTo>
                  <a:cubicBezTo>
                    <a:pt x="301" y="33"/>
                    <a:pt x="301" y="67"/>
                    <a:pt x="285" y="84"/>
                  </a:cubicBezTo>
                  <a:cubicBezTo>
                    <a:pt x="268" y="117"/>
                    <a:pt x="251" y="134"/>
                    <a:pt x="234" y="167"/>
                  </a:cubicBezTo>
                  <a:cubicBezTo>
                    <a:pt x="201" y="201"/>
                    <a:pt x="151" y="234"/>
                    <a:pt x="117" y="267"/>
                  </a:cubicBezTo>
                  <a:cubicBezTo>
                    <a:pt x="84" y="301"/>
                    <a:pt x="55" y="322"/>
                    <a:pt x="34" y="334"/>
                  </a:cubicBezTo>
                  <a:lnTo>
                    <a:pt x="34" y="334"/>
                  </a:lnTo>
                  <a:cubicBezTo>
                    <a:pt x="34" y="301"/>
                    <a:pt x="34" y="267"/>
                    <a:pt x="34" y="234"/>
                  </a:cubicBezTo>
                  <a:cubicBezTo>
                    <a:pt x="51" y="184"/>
                    <a:pt x="67" y="150"/>
                    <a:pt x="101" y="100"/>
                  </a:cubicBezTo>
                  <a:cubicBezTo>
                    <a:pt x="151" y="67"/>
                    <a:pt x="201" y="33"/>
                    <a:pt x="268" y="33"/>
                  </a:cubicBezTo>
                  <a:close/>
                  <a:moveTo>
                    <a:pt x="268" y="0"/>
                  </a:moveTo>
                  <a:cubicBezTo>
                    <a:pt x="134" y="17"/>
                    <a:pt x="34" y="117"/>
                    <a:pt x="17" y="234"/>
                  </a:cubicBezTo>
                  <a:cubicBezTo>
                    <a:pt x="17" y="265"/>
                    <a:pt x="17" y="310"/>
                    <a:pt x="17" y="343"/>
                  </a:cubicBezTo>
                  <a:lnTo>
                    <a:pt x="17" y="343"/>
                  </a:lnTo>
                  <a:cubicBezTo>
                    <a:pt x="7" y="349"/>
                    <a:pt x="0" y="351"/>
                    <a:pt x="0" y="351"/>
                  </a:cubicBezTo>
                  <a:cubicBezTo>
                    <a:pt x="6" y="349"/>
                    <a:pt x="12" y="347"/>
                    <a:pt x="17" y="345"/>
                  </a:cubicBezTo>
                  <a:lnTo>
                    <a:pt x="17" y="345"/>
                  </a:lnTo>
                  <a:cubicBezTo>
                    <a:pt x="17" y="347"/>
                    <a:pt x="17" y="349"/>
                    <a:pt x="17" y="351"/>
                  </a:cubicBezTo>
                  <a:cubicBezTo>
                    <a:pt x="34" y="368"/>
                    <a:pt x="34" y="384"/>
                    <a:pt x="34" y="384"/>
                  </a:cubicBezTo>
                  <a:cubicBezTo>
                    <a:pt x="34" y="369"/>
                    <a:pt x="34" y="354"/>
                    <a:pt x="34" y="339"/>
                  </a:cubicBezTo>
                  <a:lnTo>
                    <a:pt x="34" y="339"/>
                  </a:lnTo>
                  <a:cubicBezTo>
                    <a:pt x="67" y="325"/>
                    <a:pt x="96" y="310"/>
                    <a:pt x="134" y="284"/>
                  </a:cubicBezTo>
                  <a:cubicBezTo>
                    <a:pt x="168" y="251"/>
                    <a:pt x="218" y="217"/>
                    <a:pt x="251" y="184"/>
                  </a:cubicBezTo>
                  <a:cubicBezTo>
                    <a:pt x="268" y="150"/>
                    <a:pt x="285" y="134"/>
                    <a:pt x="301" y="100"/>
                  </a:cubicBezTo>
                  <a:cubicBezTo>
                    <a:pt x="318" y="84"/>
                    <a:pt x="318" y="67"/>
                    <a:pt x="318" y="50"/>
                  </a:cubicBezTo>
                  <a:cubicBezTo>
                    <a:pt x="318" y="17"/>
                    <a:pt x="285" y="17"/>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578;p60"/>
            <p:cNvSpPr/>
            <p:nvPr/>
          </p:nvSpPr>
          <p:spPr>
            <a:xfrm>
              <a:off x="5156233" y="4196914"/>
              <a:ext cx="9134" cy="6250"/>
            </a:xfrm>
            <a:custGeom>
              <a:avLst/>
              <a:gdLst/>
              <a:ahLst/>
              <a:cxnLst/>
              <a:rect l="l" t="t" r="r" b="b"/>
              <a:pathLst>
                <a:path w="285" h="195" extrusionOk="0">
                  <a:moveTo>
                    <a:pt x="80" y="0"/>
                  </a:moveTo>
                  <a:cubicBezTo>
                    <a:pt x="59" y="0"/>
                    <a:pt x="38" y="4"/>
                    <a:pt x="18" y="11"/>
                  </a:cubicBezTo>
                  <a:cubicBezTo>
                    <a:pt x="1" y="28"/>
                    <a:pt x="1" y="78"/>
                    <a:pt x="18" y="95"/>
                  </a:cubicBezTo>
                  <a:cubicBezTo>
                    <a:pt x="34" y="111"/>
                    <a:pt x="51" y="128"/>
                    <a:pt x="68" y="145"/>
                  </a:cubicBezTo>
                  <a:cubicBezTo>
                    <a:pt x="101" y="161"/>
                    <a:pt x="135" y="178"/>
                    <a:pt x="168" y="178"/>
                  </a:cubicBezTo>
                  <a:cubicBezTo>
                    <a:pt x="201" y="195"/>
                    <a:pt x="235" y="195"/>
                    <a:pt x="285" y="195"/>
                  </a:cubicBezTo>
                  <a:cubicBezTo>
                    <a:pt x="285" y="195"/>
                    <a:pt x="235" y="178"/>
                    <a:pt x="185" y="161"/>
                  </a:cubicBezTo>
                  <a:cubicBezTo>
                    <a:pt x="151" y="145"/>
                    <a:pt x="118" y="128"/>
                    <a:pt x="84" y="111"/>
                  </a:cubicBezTo>
                  <a:cubicBezTo>
                    <a:pt x="51" y="95"/>
                    <a:pt x="18" y="61"/>
                    <a:pt x="34" y="28"/>
                  </a:cubicBezTo>
                  <a:cubicBezTo>
                    <a:pt x="84" y="28"/>
                    <a:pt x="118" y="28"/>
                    <a:pt x="151" y="45"/>
                  </a:cubicBezTo>
                  <a:cubicBezTo>
                    <a:pt x="185" y="61"/>
                    <a:pt x="218" y="78"/>
                    <a:pt x="235" y="111"/>
                  </a:cubicBezTo>
                  <a:cubicBezTo>
                    <a:pt x="251" y="128"/>
                    <a:pt x="268" y="161"/>
                    <a:pt x="285" y="195"/>
                  </a:cubicBezTo>
                  <a:cubicBezTo>
                    <a:pt x="285" y="161"/>
                    <a:pt x="285" y="111"/>
                    <a:pt x="251" y="95"/>
                  </a:cubicBezTo>
                  <a:cubicBezTo>
                    <a:pt x="235" y="61"/>
                    <a:pt x="201" y="45"/>
                    <a:pt x="168" y="28"/>
                  </a:cubicBezTo>
                  <a:cubicBezTo>
                    <a:pt x="139" y="8"/>
                    <a:pt x="109"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579;p60"/>
            <p:cNvSpPr/>
            <p:nvPr/>
          </p:nvSpPr>
          <p:spPr>
            <a:xfrm>
              <a:off x="5093575" y="4232361"/>
              <a:ext cx="33236" cy="10448"/>
            </a:xfrm>
            <a:custGeom>
              <a:avLst/>
              <a:gdLst/>
              <a:ahLst/>
              <a:cxnLst/>
              <a:rect l="l" t="t" r="r" b="b"/>
              <a:pathLst>
                <a:path w="1037" h="326" extrusionOk="0">
                  <a:moveTo>
                    <a:pt x="453" y="0"/>
                  </a:moveTo>
                  <a:cubicBezTo>
                    <a:pt x="350" y="0"/>
                    <a:pt x="246" y="24"/>
                    <a:pt x="151" y="75"/>
                  </a:cubicBezTo>
                  <a:cubicBezTo>
                    <a:pt x="101" y="91"/>
                    <a:pt x="68" y="108"/>
                    <a:pt x="34" y="125"/>
                  </a:cubicBezTo>
                  <a:cubicBezTo>
                    <a:pt x="18" y="142"/>
                    <a:pt x="1" y="158"/>
                    <a:pt x="1" y="158"/>
                  </a:cubicBezTo>
                  <a:cubicBezTo>
                    <a:pt x="18" y="158"/>
                    <a:pt x="68" y="125"/>
                    <a:pt x="151" y="91"/>
                  </a:cubicBezTo>
                  <a:cubicBezTo>
                    <a:pt x="248" y="49"/>
                    <a:pt x="348" y="28"/>
                    <a:pt x="445" y="28"/>
                  </a:cubicBezTo>
                  <a:cubicBezTo>
                    <a:pt x="616" y="28"/>
                    <a:pt x="782" y="91"/>
                    <a:pt x="920" y="208"/>
                  </a:cubicBezTo>
                  <a:cubicBezTo>
                    <a:pt x="987" y="275"/>
                    <a:pt x="1037" y="325"/>
                    <a:pt x="1037" y="325"/>
                  </a:cubicBezTo>
                  <a:cubicBezTo>
                    <a:pt x="1020" y="309"/>
                    <a:pt x="1020" y="292"/>
                    <a:pt x="1003" y="275"/>
                  </a:cubicBezTo>
                  <a:cubicBezTo>
                    <a:pt x="987" y="242"/>
                    <a:pt x="953" y="225"/>
                    <a:pt x="920" y="192"/>
                  </a:cubicBezTo>
                  <a:cubicBezTo>
                    <a:pt x="795" y="67"/>
                    <a:pt x="624"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580;p60"/>
            <p:cNvSpPr/>
            <p:nvPr/>
          </p:nvSpPr>
          <p:spPr>
            <a:xfrm>
              <a:off x="5085563" y="4207426"/>
              <a:ext cx="14487" cy="26281"/>
            </a:xfrm>
            <a:custGeom>
              <a:avLst/>
              <a:gdLst/>
              <a:ahLst/>
              <a:cxnLst/>
              <a:rect l="l" t="t" r="r" b="b"/>
              <a:pathLst>
                <a:path w="452" h="820" extrusionOk="0">
                  <a:moveTo>
                    <a:pt x="0" y="1"/>
                  </a:moveTo>
                  <a:lnTo>
                    <a:pt x="0" y="1"/>
                  </a:lnTo>
                  <a:cubicBezTo>
                    <a:pt x="134" y="285"/>
                    <a:pt x="284" y="552"/>
                    <a:pt x="451" y="819"/>
                  </a:cubicBezTo>
                  <a:cubicBezTo>
                    <a:pt x="385" y="669"/>
                    <a:pt x="318" y="535"/>
                    <a:pt x="234" y="402"/>
                  </a:cubicBezTo>
                  <a:cubicBezTo>
                    <a:pt x="167" y="268"/>
                    <a:pt x="84" y="1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581;p60"/>
            <p:cNvSpPr/>
            <p:nvPr/>
          </p:nvSpPr>
          <p:spPr>
            <a:xfrm>
              <a:off x="5131619" y="4221881"/>
              <a:ext cx="18781" cy="10737"/>
            </a:xfrm>
            <a:custGeom>
              <a:avLst/>
              <a:gdLst/>
              <a:ahLst/>
              <a:cxnLst/>
              <a:rect l="l" t="t" r="r" b="b"/>
              <a:pathLst>
                <a:path w="586" h="335" extrusionOk="0">
                  <a:moveTo>
                    <a:pt x="585" y="1"/>
                  </a:moveTo>
                  <a:cubicBezTo>
                    <a:pt x="585" y="1"/>
                    <a:pt x="451" y="84"/>
                    <a:pt x="284" y="168"/>
                  </a:cubicBezTo>
                  <a:cubicBezTo>
                    <a:pt x="134" y="251"/>
                    <a:pt x="0" y="318"/>
                    <a:pt x="0" y="335"/>
                  </a:cubicBezTo>
                  <a:cubicBezTo>
                    <a:pt x="217" y="251"/>
                    <a:pt x="401" y="15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582;p60"/>
            <p:cNvSpPr/>
            <p:nvPr/>
          </p:nvSpPr>
          <p:spPr>
            <a:xfrm>
              <a:off x="5118767" y="4239220"/>
              <a:ext cx="4295" cy="3045"/>
            </a:xfrm>
            <a:custGeom>
              <a:avLst/>
              <a:gdLst/>
              <a:ahLst/>
              <a:cxnLst/>
              <a:rect l="l" t="t" r="r" b="b"/>
              <a:pathLst>
                <a:path w="134" h="95" extrusionOk="0">
                  <a:moveTo>
                    <a:pt x="21" y="0"/>
                  </a:moveTo>
                  <a:cubicBezTo>
                    <a:pt x="9" y="0"/>
                    <a:pt x="0" y="4"/>
                    <a:pt x="0" y="11"/>
                  </a:cubicBezTo>
                  <a:cubicBezTo>
                    <a:pt x="0" y="11"/>
                    <a:pt x="34" y="28"/>
                    <a:pt x="67" y="44"/>
                  </a:cubicBezTo>
                  <a:cubicBezTo>
                    <a:pt x="100" y="78"/>
                    <a:pt x="117" y="95"/>
                    <a:pt x="117" y="95"/>
                  </a:cubicBezTo>
                  <a:cubicBezTo>
                    <a:pt x="134" y="78"/>
                    <a:pt x="117" y="44"/>
                    <a:pt x="84" y="28"/>
                  </a:cubicBezTo>
                  <a:cubicBezTo>
                    <a:pt x="64" y="8"/>
                    <a:pt x="39"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583;p60"/>
            <p:cNvSpPr/>
            <p:nvPr/>
          </p:nvSpPr>
          <p:spPr>
            <a:xfrm>
              <a:off x="5110722" y="4235951"/>
              <a:ext cx="4327" cy="1506"/>
            </a:xfrm>
            <a:custGeom>
              <a:avLst/>
              <a:gdLst/>
              <a:ahLst/>
              <a:cxnLst/>
              <a:rect l="l" t="t" r="r" b="b"/>
              <a:pathLst>
                <a:path w="135" h="47" extrusionOk="0">
                  <a:moveTo>
                    <a:pt x="22" y="0"/>
                  </a:moveTo>
                  <a:cubicBezTo>
                    <a:pt x="9" y="0"/>
                    <a:pt x="1" y="4"/>
                    <a:pt x="1" y="13"/>
                  </a:cubicBezTo>
                  <a:cubicBezTo>
                    <a:pt x="1" y="13"/>
                    <a:pt x="34" y="30"/>
                    <a:pt x="67" y="30"/>
                  </a:cubicBezTo>
                  <a:cubicBezTo>
                    <a:pt x="101" y="46"/>
                    <a:pt x="118" y="46"/>
                    <a:pt x="118" y="46"/>
                  </a:cubicBezTo>
                  <a:cubicBezTo>
                    <a:pt x="134" y="30"/>
                    <a:pt x="101" y="13"/>
                    <a:pt x="67" y="13"/>
                  </a:cubicBezTo>
                  <a:cubicBezTo>
                    <a:pt x="51" y="4"/>
                    <a:pt x="34"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584;p60"/>
            <p:cNvSpPr/>
            <p:nvPr/>
          </p:nvSpPr>
          <p:spPr>
            <a:xfrm>
              <a:off x="5102678" y="4235822"/>
              <a:ext cx="4327" cy="1635"/>
            </a:xfrm>
            <a:custGeom>
              <a:avLst/>
              <a:gdLst/>
              <a:ahLst/>
              <a:cxnLst/>
              <a:rect l="l" t="t" r="r" b="b"/>
              <a:pathLst>
                <a:path w="135" h="51" extrusionOk="0">
                  <a:moveTo>
                    <a:pt x="68" y="0"/>
                  </a:moveTo>
                  <a:cubicBezTo>
                    <a:pt x="18" y="17"/>
                    <a:pt x="1" y="34"/>
                    <a:pt x="1" y="50"/>
                  </a:cubicBezTo>
                  <a:cubicBezTo>
                    <a:pt x="1" y="50"/>
                    <a:pt x="34" y="34"/>
                    <a:pt x="68" y="34"/>
                  </a:cubicBezTo>
                  <a:cubicBezTo>
                    <a:pt x="85" y="25"/>
                    <a:pt x="101" y="25"/>
                    <a:pt x="114" y="25"/>
                  </a:cubicBezTo>
                  <a:cubicBezTo>
                    <a:pt x="126" y="25"/>
                    <a:pt x="135" y="25"/>
                    <a:pt x="135" y="17"/>
                  </a:cubicBezTo>
                  <a:cubicBezTo>
                    <a:pt x="135"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585;p60"/>
            <p:cNvSpPr/>
            <p:nvPr/>
          </p:nvSpPr>
          <p:spPr>
            <a:xfrm>
              <a:off x="5097325" y="4237938"/>
              <a:ext cx="2179" cy="1122"/>
            </a:xfrm>
            <a:custGeom>
              <a:avLst/>
              <a:gdLst/>
              <a:ahLst/>
              <a:cxnLst/>
              <a:rect l="l" t="t" r="r" b="b"/>
              <a:pathLst>
                <a:path w="68" h="35" extrusionOk="0">
                  <a:moveTo>
                    <a:pt x="34" y="1"/>
                  </a:moveTo>
                  <a:cubicBezTo>
                    <a:pt x="1" y="18"/>
                    <a:pt x="1" y="18"/>
                    <a:pt x="1" y="18"/>
                  </a:cubicBezTo>
                  <a:cubicBezTo>
                    <a:pt x="1" y="34"/>
                    <a:pt x="18" y="34"/>
                    <a:pt x="34" y="34"/>
                  </a:cubicBezTo>
                  <a:cubicBezTo>
                    <a:pt x="51" y="34"/>
                    <a:pt x="68" y="18"/>
                    <a:pt x="68" y="18"/>
                  </a:cubicBezTo>
                  <a:cubicBezTo>
                    <a:pt x="68" y="1"/>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586;p60"/>
            <p:cNvSpPr/>
            <p:nvPr/>
          </p:nvSpPr>
          <p:spPr>
            <a:xfrm>
              <a:off x="4674810" y="3848114"/>
              <a:ext cx="203550" cy="40191"/>
            </a:xfrm>
            <a:custGeom>
              <a:avLst/>
              <a:gdLst/>
              <a:ahLst/>
              <a:cxnLst/>
              <a:rect l="l" t="t" r="r" b="b"/>
              <a:pathLst>
                <a:path w="6351" h="1254" extrusionOk="0">
                  <a:moveTo>
                    <a:pt x="6267" y="0"/>
                  </a:moveTo>
                  <a:lnTo>
                    <a:pt x="218" y="518"/>
                  </a:lnTo>
                  <a:lnTo>
                    <a:pt x="1" y="1253"/>
                  </a:lnTo>
                  <a:lnTo>
                    <a:pt x="6350" y="284"/>
                  </a:lnTo>
                  <a:lnTo>
                    <a:pt x="6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587;p60"/>
            <p:cNvSpPr/>
            <p:nvPr/>
          </p:nvSpPr>
          <p:spPr>
            <a:xfrm>
              <a:off x="4682855" y="3377139"/>
              <a:ext cx="242074" cy="230215"/>
            </a:xfrm>
            <a:custGeom>
              <a:avLst/>
              <a:gdLst/>
              <a:ahLst/>
              <a:cxnLst/>
              <a:rect l="l" t="t" r="r" b="b"/>
              <a:pathLst>
                <a:path w="7553" h="7183" extrusionOk="0">
                  <a:moveTo>
                    <a:pt x="3260" y="1"/>
                  </a:moveTo>
                  <a:cubicBezTo>
                    <a:pt x="2639" y="1"/>
                    <a:pt x="2045" y="325"/>
                    <a:pt x="1721" y="877"/>
                  </a:cubicBezTo>
                  <a:cubicBezTo>
                    <a:pt x="1454" y="1345"/>
                    <a:pt x="1437" y="1913"/>
                    <a:pt x="1170" y="2398"/>
                  </a:cubicBezTo>
                  <a:cubicBezTo>
                    <a:pt x="936" y="2698"/>
                    <a:pt x="702" y="2999"/>
                    <a:pt x="435" y="3283"/>
                  </a:cubicBezTo>
                  <a:cubicBezTo>
                    <a:pt x="201" y="3567"/>
                    <a:pt x="0" y="3952"/>
                    <a:pt x="101" y="4336"/>
                  </a:cubicBezTo>
                  <a:cubicBezTo>
                    <a:pt x="184" y="4670"/>
                    <a:pt x="518" y="4971"/>
                    <a:pt x="485" y="5322"/>
                  </a:cubicBezTo>
                  <a:cubicBezTo>
                    <a:pt x="452" y="5656"/>
                    <a:pt x="101" y="5890"/>
                    <a:pt x="67" y="6224"/>
                  </a:cubicBezTo>
                  <a:cubicBezTo>
                    <a:pt x="0" y="6625"/>
                    <a:pt x="401" y="6959"/>
                    <a:pt x="802" y="6993"/>
                  </a:cubicBezTo>
                  <a:cubicBezTo>
                    <a:pt x="835" y="6995"/>
                    <a:pt x="867" y="6996"/>
                    <a:pt x="899" y="6996"/>
                  </a:cubicBezTo>
                  <a:cubicBezTo>
                    <a:pt x="1265" y="6996"/>
                    <a:pt x="1616" y="6829"/>
                    <a:pt x="1939" y="6675"/>
                  </a:cubicBezTo>
                  <a:cubicBezTo>
                    <a:pt x="2274" y="6507"/>
                    <a:pt x="2624" y="6353"/>
                    <a:pt x="2988" y="6353"/>
                  </a:cubicBezTo>
                  <a:cubicBezTo>
                    <a:pt x="3022" y="6353"/>
                    <a:pt x="3057" y="6355"/>
                    <a:pt x="3092" y="6358"/>
                  </a:cubicBezTo>
                  <a:cubicBezTo>
                    <a:pt x="3543" y="6408"/>
                    <a:pt x="3927" y="6742"/>
                    <a:pt x="4328" y="6942"/>
                  </a:cubicBezTo>
                  <a:cubicBezTo>
                    <a:pt x="4676" y="7103"/>
                    <a:pt x="5046" y="7183"/>
                    <a:pt x="5413" y="7183"/>
                  </a:cubicBezTo>
                  <a:cubicBezTo>
                    <a:pt x="5997" y="7183"/>
                    <a:pt x="6573" y="6982"/>
                    <a:pt x="7035" y="6592"/>
                  </a:cubicBezTo>
                  <a:cubicBezTo>
                    <a:pt x="7319" y="6341"/>
                    <a:pt x="7553" y="5973"/>
                    <a:pt x="7452" y="5606"/>
                  </a:cubicBezTo>
                  <a:cubicBezTo>
                    <a:pt x="7352" y="5272"/>
                    <a:pt x="7001" y="5054"/>
                    <a:pt x="6884" y="4720"/>
                  </a:cubicBezTo>
                  <a:cubicBezTo>
                    <a:pt x="6701" y="4236"/>
                    <a:pt x="7085" y="3701"/>
                    <a:pt x="6985" y="3200"/>
                  </a:cubicBezTo>
                  <a:cubicBezTo>
                    <a:pt x="6851" y="2515"/>
                    <a:pt x="5965" y="2247"/>
                    <a:pt x="5615" y="1646"/>
                  </a:cubicBezTo>
                  <a:cubicBezTo>
                    <a:pt x="5431" y="1362"/>
                    <a:pt x="5397" y="1011"/>
                    <a:pt x="5247" y="710"/>
                  </a:cubicBezTo>
                  <a:cubicBezTo>
                    <a:pt x="5114" y="485"/>
                    <a:pt x="4866" y="281"/>
                    <a:pt x="4620" y="281"/>
                  </a:cubicBezTo>
                  <a:cubicBezTo>
                    <a:pt x="4555" y="281"/>
                    <a:pt x="4491" y="295"/>
                    <a:pt x="4428" y="326"/>
                  </a:cubicBezTo>
                  <a:lnTo>
                    <a:pt x="3710" y="58"/>
                  </a:lnTo>
                  <a:cubicBezTo>
                    <a:pt x="3561" y="20"/>
                    <a:pt x="3410" y="1"/>
                    <a:pt x="3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588;p60"/>
            <p:cNvSpPr/>
            <p:nvPr/>
          </p:nvSpPr>
          <p:spPr>
            <a:xfrm>
              <a:off x="4743365" y="3381690"/>
              <a:ext cx="110348" cy="202973"/>
            </a:xfrm>
            <a:custGeom>
              <a:avLst/>
              <a:gdLst/>
              <a:ahLst/>
              <a:cxnLst/>
              <a:rect l="l" t="t" r="r" b="b"/>
              <a:pathLst>
                <a:path w="3443" h="6333" extrusionOk="0">
                  <a:moveTo>
                    <a:pt x="1354" y="0"/>
                  </a:moveTo>
                  <a:lnTo>
                    <a:pt x="1" y="1788"/>
                  </a:lnTo>
                  <a:lnTo>
                    <a:pt x="301" y="6333"/>
                  </a:lnTo>
                  <a:lnTo>
                    <a:pt x="2574" y="6182"/>
                  </a:lnTo>
                  <a:cubicBezTo>
                    <a:pt x="2524" y="5764"/>
                    <a:pt x="2507" y="5330"/>
                    <a:pt x="2524" y="4896"/>
                  </a:cubicBezTo>
                  <a:cubicBezTo>
                    <a:pt x="2524" y="4896"/>
                    <a:pt x="3443" y="4712"/>
                    <a:pt x="3409" y="3776"/>
                  </a:cubicBezTo>
                  <a:cubicBezTo>
                    <a:pt x="3376" y="2840"/>
                    <a:pt x="3125" y="685"/>
                    <a:pt x="3125" y="685"/>
                  </a:cubicBezTo>
                  <a:lnTo>
                    <a:pt x="13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589;p60"/>
            <p:cNvSpPr/>
            <p:nvPr/>
          </p:nvSpPr>
          <p:spPr>
            <a:xfrm>
              <a:off x="4836919" y="3450758"/>
              <a:ext cx="8878" cy="5769"/>
            </a:xfrm>
            <a:custGeom>
              <a:avLst/>
              <a:gdLst/>
              <a:ahLst/>
              <a:cxnLst/>
              <a:rect l="l" t="t" r="r" b="b"/>
              <a:pathLst>
                <a:path w="277" h="180" extrusionOk="0">
                  <a:moveTo>
                    <a:pt x="139" y="0"/>
                  </a:moveTo>
                  <a:cubicBezTo>
                    <a:pt x="0" y="13"/>
                    <a:pt x="158" y="179"/>
                    <a:pt x="235" y="179"/>
                  </a:cubicBezTo>
                  <a:cubicBezTo>
                    <a:pt x="260" y="179"/>
                    <a:pt x="277" y="162"/>
                    <a:pt x="273" y="117"/>
                  </a:cubicBezTo>
                  <a:cubicBezTo>
                    <a:pt x="256" y="51"/>
                    <a:pt x="206"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590;p60"/>
            <p:cNvSpPr/>
            <p:nvPr/>
          </p:nvSpPr>
          <p:spPr>
            <a:xfrm>
              <a:off x="4830124" y="3446078"/>
              <a:ext cx="15544" cy="4711"/>
            </a:xfrm>
            <a:custGeom>
              <a:avLst/>
              <a:gdLst/>
              <a:ahLst/>
              <a:cxnLst/>
              <a:rect l="l" t="t" r="r" b="b"/>
              <a:pathLst>
                <a:path w="485" h="147" extrusionOk="0">
                  <a:moveTo>
                    <a:pt x="243" y="0"/>
                  </a:moveTo>
                  <a:cubicBezTo>
                    <a:pt x="176" y="0"/>
                    <a:pt x="109" y="21"/>
                    <a:pt x="50" y="63"/>
                  </a:cubicBezTo>
                  <a:cubicBezTo>
                    <a:pt x="17" y="96"/>
                    <a:pt x="0" y="130"/>
                    <a:pt x="17" y="146"/>
                  </a:cubicBezTo>
                  <a:cubicBezTo>
                    <a:pt x="34" y="146"/>
                    <a:pt x="117" y="80"/>
                    <a:pt x="251" y="80"/>
                  </a:cubicBezTo>
                  <a:cubicBezTo>
                    <a:pt x="355" y="80"/>
                    <a:pt x="446" y="132"/>
                    <a:pt x="476" y="132"/>
                  </a:cubicBezTo>
                  <a:cubicBezTo>
                    <a:pt x="480" y="132"/>
                    <a:pt x="483" y="132"/>
                    <a:pt x="485" y="130"/>
                  </a:cubicBezTo>
                  <a:cubicBezTo>
                    <a:pt x="485" y="113"/>
                    <a:pt x="468" y="96"/>
                    <a:pt x="435" y="63"/>
                  </a:cubicBezTo>
                  <a:cubicBezTo>
                    <a:pt x="376" y="21"/>
                    <a:pt x="309" y="0"/>
                    <a:pt x="2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591;p60"/>
            <p:cNvSpPr/>
            <p:nvPr/>
          </p:nvSpPr>
          <p:spPr>
            <a:xfrm>
              <a:off x="4791921" y="3454507"/>
              <a:ext cx="8910" cy="5737"/>
            </a:xfrm>
            <a:custGeom>
              <a:avLst/>
              <a:gdLst/>
              <a:ahLst/>
              <a:cxnLst/>
              <a:rect l="l" t="t" r="r" b="b"/>
              <a:pathLst>
                <a:path w="278" h="179" extrusionOk="0">
                  <a:moveTo>
                    <a:pt x="140" y="0"/>
                  </a:moveTo>
                  <a:cubicBezTo>
                    <a:pt x="1" y="13"/>
                    <a:pt x="158" y="179"/>
                    <a:pt x="236" y="179"/>
                  </a:cubicBezTo>
                  <a:cubicBezTo>
                    <a:pt x="261" y="179"/>
                    <a:pt x="277" y="162"/>
                    <a:pt x="273" y="117"/>
                  </a:cubicBezTo>
                  <a:cubicBezTo>
                    <a:pt x="257" y="50"/>
                    <a:pt x="207"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592;p60"/>
            <p:cNvSpPr/>
            <p:nvPr/>
          </p:nvSpPr>
          <p:spPr>
            <a:xfrm>
              <a:off x="4785126" y="3450277"/>
              <a:ext cx="15576" cy="4359"/>
            </a:xfrm>
            <a:custGeom>
              <a:avLst/>
              <a:gdLst/>
              <a:ahLst/>
              <a:cxnLst/>
              <a:rect l="l" t="t" r="r" b="b"/>
              <a:pathLst>
                <a:path w="486" h="136" extrusionOk="0">
                  <a:moveTo>
                    <a:pt x="254" y="1"/>
                  </a:moveTo>
                  <a:cubicBezTo>
                    <a:pt x="184" y="1"/>
                    <a:pt x="113" y="21"/>
                    <a:pt x="51" y="66"/>
                  </a:cubicBezTo>
                  <a:cubicBezTo>
                    <a:pt x="18" y="99"/>
                    <a:pt x="1" y="132"/>
                    <a:pt x="18" y="132"/>
                  </a:cubicBezTo>
                  <a:cubicBezTo>
                    <a:pt x="19" y="134"/>
                    <a:pt x="22" y="135"/>
                    <a:pt x="26" y="135"/>
                  </a:cubicBezTo>
                  <a:cubicBezTo>
                    <a:pt x="53" y="135"/>
                    <a:pt x="133" y="82"/>
                    <a:pt x="251" y="82"/>
                  </a:cubicBezTo>
                  <a:cubicBezTo>
                    <a:pt x="265" y="80"/>
                    <a:pt x="278" y="80"/>
                    <a:pt x="290" y="80"/>
                  </a:cubicBezTo>
                  <a:cubicBezTo>
                    <a:pt x="377" y="80"/>
                    <a:pt x="450" y="118"/>
                    <a:pt x="477" y="118"/>
                  </a:cubicBezTo>
                  <a:cubicBezTo>
                    <a:pt x="481" y="118"/>
                    <a:pt x="483" y="118"/>
                    <a:pt x="485" y="116"/>
                  </a:cubicBezTo>
                  <a:cubicBezTo>
                    <a:pt x="485" y="116"/>
                    <a:pt x="469" y="82"/>
                    <a:pt x="435" y="49"/>
                  </a:cubicBezTo>
                  <a:cubicBezTo>
                    <a:pt x="380" y="17"/>
                    <a:pt x="317" y="1"/>
                    <a:pt x="2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593;p60"/>
            <p:cNvSpPr/>
            <p:nvPr/>
          </p:nvSpPr>
          <p:spPr>
            <a:xfrm>
              <a:off x="4814580" y="3451815"/>
              <a:ext cx="13974" cy="35928"/>
            </a:xfrm>
            <a:custGeom>
              <a:avLst/>
              <a:gdLst/>
              <a:ahLst/>
              <a:cxnLst/>
              <a:rect l="l" t="t" r="r" b="b"/>
              <a:pathLst>
                <a:path w="436" h="1121" extrusionOk="0">
                  <a:moveTo>
                    <a:pt x="1" y="1"/>
                  </a:moveTo>
                  <a:cubicBezTo>
                    <a:pt x="68" y="235"/>
                    <a:pt x="151" y="452"/>
                    <a:pt x="251" y="669"/>
                  </a:cubicBezTo>
                  <a:lnTo>
                    <a:pt x="352" y="937"/>
                  </a:lnTo>
                  <a:cubicBezTo>
                    <a:pt x="385" y="970"/>
                    <a:pt x="385" y="1003"/>
                    <a:pt x="385" y="1037"/>
                  </a:cubicBezTo>
                  <a:cubicBezTo>
                    <a:pt x="385" y="1053"/>
                    <a:pt x="352" y="1070"/>
                    <a:pt x="318" y="1070"/>
                  </a:cubicBezTo>
                  <a:cubicBezTo>
                    <a:pt x="251" y="1087"/>
                    <a:pt x="185" y="1104"/>
                    <a:pt x="118" y="1120"/>
                  </a:cubicBezTo>
                  <a:lnTo>
                    <a:pt x="318" y="1120"/>
                  </a:lnTo>
                  <a:cubicBezTo>
                    <a:pt x="335" y="1104"/>
                    <a:pt x="368" y="1104"/>
                    <a:pt x="385" y="1104"/>
                  </a:cubicBezTo>
                  <a:cubicBezTo>
                    <a:pt x="402" y="1087"/>
                    <a:pt x="418" y="1070"/>
                    <a:pt x="435" y="1053"/>
                  </a:cubicBezTo>
                  <a:cubicBezTo>
                    <a:pt x="435" y="1003"/>
                    <a:pt x="435" y="953"/>
                    <a:pt x="402" y="920"/>
                  </a:cubicBezTo>
                  <a:lnTo>
                    <a:pt x="302" y="652"/>
                  </a:lnTo>
                  <a:cubicBezTo>
                    <a:pt x="218" y="435"/>
                    <a:pt x="118" y="2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594;p60"/>
            <p:cNvSpPr/>
            <p:nvPr/>
          </p:nvSpPr>
          <p:spPr>
            <a:xfrm>
              <a:off x="4781921" y="3528928"/>
              <a:ext cx="40191" cy="17628"/>
            </a:xfrm>
            <a:custGeom>
              <a:avLst/>
              <a:gdLst/>
              <a:ahLst/>
              <a:cxnLst/>
              <a:rect l="l" t="t" r="r" b="b"/>
              <a:pathLst>
                <a:path w="1254" h="550" extrusionOk="0">
                  <a:moveTo>
                    <a:pt x="1" y="1"/>
                  </a:moveTo>
                  <a:cubicBezTo>
                    <a:pt x="1" y="1"/>
                    <a:pt x="282" y="550"/>
                    <a:pt x="1038" y="550"/>
                  </a:cubicBezTo>
                  <a:cubicBezTo>
                    <a:pt x="1106" y="550"/>
                    <a:pt x="1178" y="545"/>
                    <a:pt x="1254" y="536"/>
                  </a:cubicBezTo>
                  <a:lnTo>
                    <a:pt x="1254" y="302"/>
                  </a:lnTo>
                  <a:cubicBezTo>
                    <a:pt x="1205" y="305"/>
                    <a:pt x="1155" y="307"/>
                    <a:pt x="1106" y="307"/>
                  </a:cubicBezTo>
                  <a:cubicBezTo>
                    <a:pt x="718" y="307"/>
                    <a:pt x="327" y="19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595;p60"/>
            <p:cNvSpPr/>
            <p:nvPr/>
          </p:nvSpPr>
          <p:spPr>
            <a:xfrm>
              <a:off x="4804965" y="3492711"/>
              <a:ext cx="12884" cy="8942"/>
            </a:xfrm>
            <a:custGeom>
              <a:avLst/>
              <a:gdLst/>
              <a:ahLst/>
              <a:cxnLst/>
              <a:rect l="l" t="t" r="r" b="b"/>
              <a:pathLst>
                <a:path w="402" h="279" extrusionOk="0">
                  <a:moveTo>
                    <a:pt x="165" y="0"/>
                  </a:moveTo>
                  <a:cubicBezTo>
                    <a:pt x="131" y="0"/>
                    <a:pt x="96" y="9"/>
                    <a:pt x="67" y="28"/>
                  </a:cubicBezTo>
                  <a:cubicBezTo>
                    <a:pt x="17" y="45"/>
                    <a:pt x="0" y="112"/>
                    <a:pt x="0" y="162"/>
                  </a:cubicBezTo>
                  <a:cubicBezTo>
                    <a:pt x="17" y="229"/>
                    <a:pt x="84" y="279"/>
                    <a:pt x="150" y="279"/>
                  </a:cubicBezTo>
                  <a:cubicBezTo>
                    <a:pt x="201" y="279"/>
                    <a:pt x="267" y="279"/>
                    <a:pt x="334" y="245"/>
                  </a:cubicBezTo>
                  <a:cubicBezTo>
                    <a:pt x="351" y="245"/>
                    <a:pt x="368" y="245"/>
                    <a:pt x="384" y="229"/>
                  </a:cubicBezTo>
                  <a:cubicBezTo>
                    <a:pt x="401" y="212"/>
                    <a:pt x="401" y="195"/>
                    <a:pt x="401" y="178"/>
                  </a:cubicBezTo>
                  <a:cubicBezTo>
                    <a:pt x="368" y="95"/>
                    <a:pt x="317" y="28"/>
                    <a:pt x="234" y="11"/>
                  </a:cubicBezTo>
                  <a:cubicBezTo>
                    <a:pt x="213" y="4"/>
                    <a:pt x="190" y="0"/>
                    <a:pt x="1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596;p60"/>
            <p:cNvSpPr/>
            <p:nvPr/>
          </p:nvSpPr>
          <p:spPr>
            <a:xfrm>
              <a:off x="4806023" y="3488256"/>
              <a:ext cx="14487" cy="12339"/>
            </a:xfrm>
            <a:custGeom>
              <a:avLst/>
              <a:gdLst/>
              <a:ahLst/>
              <a:cxnLst/>
              <a:rect l="l" t="t" r="r" b="b"/>
              <a:pathLst>
                <a:path w="452" h="385" extrusionOk="0">
                  <a:moveTo>
                    <a:pt x="17" y="0"/>
                  </a:moveTo>
                  <a:cubicBezTo>
                    <a:pt x="17" y="0"/>
                    <a:pt x="0" y="33"/>
                    <a:pt x="17" y="100"/>
                  </a:cubicBezTo>
                  <a:cubicBezTo>
                    <a:pt x="17" y="184"/>
                    <a:pt x="67" y="251"/>
                    <a:pt x="134" y="301"/>
                  </a:cubicBezTo>
                  <a:cubicBezTo>
                    <a:pt x="184" y="351"/>
                    <a:pt x="268" y="384"/>
                    <a:pt x="351" y="384"/>
                  </a:cubicBezTo>
                  <a:cubicBezTo>
                    <a:pt x="418" y="384"/>
                    <a:pt x="452" y="351"/>
                    <a:pt x="452" y="351"/>
                  </a:cubicBezTo>
                  <a:cubicBezTo>
                    <a:pt x="452" y="334"/>
                    <a:pt x="301" y="351"/>
                    <a:pt x="168" y="251"/>
                  </a:cubicBezTo>
                  <a:cubicBezTo>
                    <a:pt x="51" y="150"/>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597;p60"/>
            <p:cNvSpPr/>
            <p:nvPr/>
          </p:nvSpPr>
          <p:spPr>
            <a:xfrm>
              <a:off x="4723558" y="3375793"/>
              <a:ext cx="124258" cy="125860"/>
            </a:xfrm>
            <a:custGeom>
              <a:avLst/>
              <a:gdLst/>
              <a:ahLst/>
              <a:cxnLst/>
              <a:rect l="l" t="t" r="r" b="b"/>
              <a:pathLst>
                <a:path w="3877" h="3927" extrusionOk="0">
                  <a:moveTo>
                    <a:pt x="2423" y="0"/>
                  </a:moveTo>
                  <a:cubicBezTo>
                    <a:pt x="1671" y="17"/>
                    <a:pt x="953" y="368"/>
                    <a:pt x="502" y="986"/>
                  </a:cubicBezTo>
                  <a:cubicBezTo>
                    <a:pt x="117" y="1487"/>
                    <a:pt x="0" y="2139"/>
                    <a:pt x="184" y="2757"/>
                  </a:cubicBezTo>
                  <a:cubicBezTo>
                    <a:pt x="268" y="2958"/>
                    <a:pt x="485" y="3910"/>
                    <a:pt x="719" y="3927"/>
                  </a:cubicBezTo>
                  <a:cubicBezTo>
                    <a:pt x="721" y="3927"/>
                    <a:pt x="723" y="3927"/>
                    <a:pt x="725" y="3927"/>
                  </a:cubicBezTo>
                  <a:cubicBezTo>
                    <a:pt x="971" y="3927"/>
                    <a:pt x="1087" y="2972"/>
                    <a:pt x="1153" y="2740"/>
                  </a:cubicBezTo>
                  <a:cubicBezTo>
                    <a:pt x="1203" y="2506"/>
                    <a:pt x="1187" y="2256"/>
                    <a:pt x="1253" y="2022"/>
                  </a:cubicBezTo>
                  <a:cubicBezTo>
                    <a:pt x="1402" y="2108"/>
                    <a:pt x="1565" y="2150"/>
                    <a:pt x="1727" y="2150"/>
                  </a:cubicBezTo>
                  <a:cubicBezTo>
                    <a:pt x="1912" y="2150"/>
                    <a:pt x="2096" y="2095"/>
                    <a:pt x="2256" y="1989"/>
                  </a:cubicBezTo>
                  <a:cubicBezTo>
                    <a:pt x="2540" y="1805"/>
                    <a:pt x="2791" y="1537"/>
                    <a:pt x="2974" y="1253"/>
                  </a:cubicBezTo>
                  <a:lnTo>
                    <a:pt x="2974" y="1253"/>
                  </a:lnTo>
                  <a:lnTo>
                    <a:pt x="2757" y="1821"/>
                  </a:lnTo>
                  <a:cubicBezTo>
                    <a:pt x="3325" y="1788"/>
                    <a:pt x="3776" y="1337"/>
                    <a:pt x="3810" y="769"/>
                  </a:cubicBezTo>
                  <a:lnTo>
                    <a:pt x="3877" y="936"/>
                  </a:lnTo>
                  <a:cubicBezTo>
                    <a:pt x="3793" y="669"/>
                    <a:pt x="3609" y="418"/>
                    <a:pt x="3375" y="268"/>
                  </a:cubicBezTo>
                  <a:cubicBezTo>
                    <a:pt x="3091" y="84"/>
                    <a:pt x="2757" y="0"/>
                    <a:pt x="2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598;p60"/>
            <p:cNvSpPr/>
            <p:nvPr/>
          </p:nvSpPr>
          <p:spPr>
            <a:xfrm>
              <a:off x="4831727" y="3386497"/>
              <a:ext cx="92144" cy="146212"/>
            </a:xfrm>
            <a:custGeom>
              <a:avLst/>
              <a:gdLst/>
              <a:ahLst/>
              <a:cxnLst/>
              <a:rect l="l" t="t" r="r" b="b"/>
              <a:pathLst>
                <a:path w="2875" h="4562" extrusionOk="0">
                  <a:moveTo>
                    <a:pt x="0" y="0"/>
                  </a:moveTo>
                  <a:lnTo>
                    <a:pt x="0" y="0"/>
                  </a:lnTo>
                  <a:cubicBezTo>
                    <a:pt x="17" y="17"/>
                    <a:pt x="34" y="34"/>
                    <a:pt x="51" y="51"/>
                  </a:cubicBezTo>
                  <a:cubicBezTo>
                    <a:pt x="84" y="101"/>
                    <a:pt x="134" y="134"/>
                    <a:pt x="184" y="184"/>
                  </a:cubicBezTo>
                  <a:cubicBezTo>
                    <a:pt x="268" y="234"/>
                    <a:pt x="368" y="268"/>
                    <a:pt x="452" y="301"/>
                  </a:cubicBezTo>
                  <a:cubicBezTo>
                    <a:pt x="569" y="351"/>
                    <a:pt x="686" y="385"/>
                    <a:pt x="819" y="452"/>
                  </a:cubicBezTo>
                  <a:cubicBezTo>
                    <a:pt x="970" y="502"/>
                    <a:pt x="1087" y="602"/>
                    <a:pt x="1170" y="736"/>
                  </a:cubicBezTo>
                  <a:cubicBezTo>
                    <a:pt x="1270" y="886"/>
                    <a:pt x="1320" y="1053"/>
                    <a:pt x="1304" y="1237"/>
                  </a:cubicBezTo>
                  <a:cubicBezTo>
                    <a:pt x="1270" y="1437"/>
                    <a:pt x="1254" y="1638"/>
                    <a:pt x="1254" y="1838"/>
                  </a:cubicBezTo>
                  <a:cubicBezTo>
                    <a:pt x="1270" y="1955"/>
                    <a:pt x="1320" y="2056"/>
                    <a:pt x="1404" y="2139"/>
                  </a:cubicBezTo>
                  <a:cubicBezTo>
                    <a:pt x="1488" y="2223"/>
                    <a:pt x="1604" y="2256"/>
                    <a:pt x="1721" y="2273"/>
                  </a:cubicBezTo>
                  <a:cubicBezTo>
                    <a:pt x="2139" y="2323"/>
                    <a:pt x="2490" y="2574"/>
                    <a:pt x="2657" y="2958"/>
                  </a:cubicBezTo>
                  <a:cubicBezTo>
                    <a:pt x="2807" y="3259"/>
                    <a:pt x="2807" y="3609"/>
                    <a:pt x="2657" y="3910"/>
                  </a:cubicBezTo>
                  <a:cubicBezTo>
                    <a:pt x="2574" y="4127"/>
                    <a:pt x="2423" y="4294"/>
                    <a:pt x="2239" y="4428"/>
                  </a:cubicBezTo>
                  <a:cubicBezTo>
                    <a:pt x="2106" y="4512"/>
                    <a:pt x="2022" y="4545"/>
                    <a:pt x="2022" y="4562"/>
                  </a:cubicBezTo>
                  <a:cubicBezTo>
                    <a:pt x="2039" y="4545"/>
                    <a:pt x="2056" y="4545"/>
                    <a:pt x="2089" y="4545"/>
                  </a:cubicBezTo>
                  <a:cubicBezTo>
                    <a:pt x="2139" y="4512"/>
                    <a:pt x="2189" y="4478"/>
                    <a:pt x="2256" y="4445"/>
                  </a:cubicBezTo>
                  <a:cubicBezTo>
                    <a:pt x="2457" y="4328"/>
                    <a:pt x="2607" y="4144"/>
                    <a:pt x="2707" y="3944"/>
                  </a:cubicBezTo>
                  <a:cubicBezTo>
                    <a:pt x="2874" y="3626"/>
                    <a:pt x="2874" y="3242"/>
                    <a:pt x="2724" y="2924"/>
                  </a:cubicBezTo>
                  <a:cubicBezTo>
                    <a:pt x="2640" y="2741"/>
                    <a:pt x="2507" y="2574"/>
                    <a:pt x="2340" y="2457"/>
                  </a:cubicBezTo>
                  <a:cubicBezTo>
                    <a:pt x="2173" y="2323"/>
                    <a:pt x="1955" y="2223"/>
                    <a:pt x="1738" y="2206"/>
                  </a:cubicBezTo>
                  <a:cubicBezTo>
                    <a:pt x="1621" y="2189"/>
                    <a:pt x="1538" y="2156"/>
                    <a:pt x="1454" y="2089"/>
                  </a:cubicBezTo>
                  <a:cubicBezTo>
                    <a:pt x="1387" y="2022"/>
                    <a:pt x="1337" y="1922"/>
                    <a:pt x="1320" y="1822"/>
                  </a:cubicBezTo>
                  <a:cubicBezTo>
                    <a:pt x="1320" y="1638"/>
                    <a:pt x="1337" y="1437"/>
                    <a:pt x="1371" y="1237"/>
                  </a:cubicBezTo>
                  <a:cubicBezTo>
                    <a:pt x="1371" y="1053"/>
                    <a:pt x="1320" y="869"/>
                    <a:pt x="1220" y="702"/>
                  </a:cubicBezTo>
                  <a:cubicBezTo>
                    <a:pt x="1120" y="568"/>
                    <a:pt x="986" y="468"/>
                    <a:pt x="836" y="401"/>
                  </a:cubicBezTo>
                  <a:cubicBezTo>
                    <a:pt x="702" y="335"/>
                    <a:pt x="585" y="301"/>
                    <a:pt x="468" y="268"/>
                  </a:cubicBezTo>
                  <a:cubicBezTo>
                    <a:pt x="368" y="234"/>
                    <a:pt x="284" y="201"/>
                    <a:pt x="201" y="151"/>
                  </a:cubicBezTo>
                  <a:cubicBezTo>
                    <a:pt x="134" y="117"/>
                    <a:pt x="67" y="5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599;p60"/>
            <p:cNvSpPr/>
            <p:nvPr/>
          </p:nvSpPr>
          <p:spPr>
            <a:xfrm>
              <a:off x="4673752" y="3408996"/>
              <a:ext cx="67497" cy="177269"/>
            </a:xfrm>
            <a:custGeom>
              <a:avLst/>
              <a:gdLst/>
              <a:ahLst/>
              <a:cxnLst/>
              <a:rect l="l" t="t" r="r" b="b"/>
              <a:pathLst>
                <a:path w="2106" h="5531" extrusionOk="0">
                  <a:moveTo>
                    <a:pt x="2106" y="0"/>
                  </a:moveTo>
                  <a:cubicBezTo>
                    <a:pt x="2089" y="84"/>
                    <a:pt x="2089" y="167"/>
                    <a:pt x="2056" y="251"/>
                  </a:cubicBezTo>
                  <a:cubicBezTo>
                    <a:pt x="1989" y="485"/>
                    <a:pt x="1872" y="702"/>
                    <a:pt x="1705" y="869"/>
                  </a:cubicBezTo>
                  <a:cubicBezTo>
                    <a:pt x="1487" y="1103"/>
                    <a:pt x="1187" y="1303"/>
                    <a:pt x="886" y="1587"/>
                  </a:cubicBezTo>
                  <a:cubicBezTo>
                    <a:pt x="719" y="1738"/>
                    <a:pt x="585" y="1922"/>
                    <a:pt x="502" y="2122"/>
                  </a:cubicBezTo>
                  <a:cubicBezTo>
                    <a:pt x="385" y="2339"/>
                    <a:pt x="368" y="2573"/>
                    <a:pt x="435" y="2807"/>
                  </a:cubicBezTo>
                  <a:cubicBezTo>
                    <a:pt x="518" y="3041"/>
                    <a:pt x="669" y="3225"/>
                    <a:pt x="669" y="3442"/>
                  </a:cubicBezTo>
                  <a:cubicBezTo>
                    <a:pt x="685" y="3643"/>
                    <a:pt x="585" y="3843"/>
                    <a:pt x="401" y="3960"/>
                  </a:cubicBezTo>
                  <a:cubicBezTo>
                    <a:pt x="318" y="4010"/>
                    <a:pt x="234" y="4077"/>
                    <a:pt x="168" y="4144"/>
                  </a:cubicBezTo>
                  <a:cubicBezTo>
                    <a:pt x="101" y="4211"/>
                    <a:pt x="51" y="4311"/>
                    <a:pt x="34" y="4411"/>
                  </a:cubicBezTo>
                  <a:cubicBezTo>
                    <a:pt x="0" y="4578"/>
                    <a:pt x="34" y="4762"/>
                    <a:pt x="101" y="4912"/>
                  </a:cubicBezTo>
                  <a:cubicBezTo>
                    <a:pt x="168" y="5046"/>
                    <a:pt x="268" y="5146"/>
                    <a:pt x="385" y="5247"/>
                  </a:cubicBezTo>
                  <a:cubicBezTo>
                    <a:pt x="468" y="5313"/>
                    <a:pt x="552" y="5364"/>
                    <a:pt x="635" y="5414"/>
                  </a:cubicBezTo>
                  <a:cubicBezTo>
                    <a:pt x="719" y="5464"/>
                    <a:pt x="786" y="5497"/>
                    <a:pt x="819" y="5514"/>
                  </a:cubicBezTo>
                  <a:cubicBezTo>
                    <a:pt x="836" y="5514"/>
                    <a:pt x="869" y="5531"/>
                    <a:pt x="886" y="5531"/>
                  </a:cubicBezTo>
                  <a:cubicBezTo>
                    <a:pt x="886" y="5531"/>
                    <a:pt x="802" y="5481"/>
                    <a:pt x="652" y="5397"/>
                  </a:cubicBezTo>
                  <a:cubicBezTo>
                    <a:pt x="452" y="5280"/>
                    <a:pt x="268" y="5096"/>
                    <a:pt x="151" y="4896"/>
                  </a:cubicBezTo>
                  <a:cubicBezTo>
                    <a:pt x="84" y="4745"/>
                    <a:pt x="67" y="4578"/>
                    <a:pt x="84" y="4411"/>
                  </a:cubicBezTo>
                  <a:cubicBezTo>
                    <a:pt x="117" y="4328"/>
                    <a:pt x="151" y="4244"/>
                    <a:pt x="218" y="4177"/>
                  </a:cubicBezTo>
                  <a:cubicBezTo>
                    <a:pt x="284" y="4110"/>
                    <a:pt x="351" y="4060"/>
                    <a:pt x="435" y="4010"/>
                  </a:cubicBezTo>
                  <a:cubicBezTo>
                    <a:pt x="635" y="3877"/>
                    <a:pt x="752" y="3659"/>
                    <a:pt x="752" y="3442"/>
                  </a:cubicBezTo>
                  <a:cubicBezTo>
                    <a:pt x="736" y="3191"/>
                    <a:pt x="569" y="3008"/>
                    <a:pt x="502" y="2790"/>
                  </a:cubicBezTo>
                  <a:cubicBezTo>
                    <a:pt x="435" y="2573"/>
                    <a:pt x="452" y="2339"/>
                    <a:pt x="552" y="2139"/>
                  </a:cubicBezTo>
                  <a:cubicBezTo>
                    <a:pt x="652" y="1955"/>
                    <a:pt x="769" y="1788"/>
                    <a:pt x="919" y="1638"/>
                  </a:cubicBezTo>
                  <a:cubicBezTo>
                    <a:pt x="1220" y="1354"/>
                    <a:pt x="1521" y="1136"/>
                    <a:pt x="1738" y="902"/>
                  </a:cubicBezTo>
                  <a:cubicBezTo>
                    <a:pt x="1905" y="719"/>
                    <a:pt x="2022" y="501"/>
                    <a:pt x="2089" y="267"/>
                  </a:cubicBezTo>
                  <a:cubicBezTo>
                    <a:pt x="2106" y="201"/>
                    <a:pt x="2106" y="134"/>
                    <a:pt x="2106" y="67"/>
                  </a:cubicBezTo>
                  <a:cubicBezTo>
                    <a:pt x="2106" y="34"/>
                    <a:pt x="2106" y="17"/>
                    <a:pt x="2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600;p60"/>
            <p:cNvSpPr/>
            <p:nvPr/>
          </p:nvSpPr>
          <p:spPr>
            <a:xfrm>
              <a:off x="4836534" y="3403003"/>
              <a:ext cx="13974" cy="34390"/>
            </a:xfrm>
            <a:custGeom>
              <a:avLst/>
              <a:gdLst/>
              <a:ahLst/>
              <a:cxnLst/>
              <a:rect l="l" t="t" r="r" b="b"/>
              <a:pathLst>
                <a:path w="436" h="1073" extrusionOk="0">
                  <a:moveTo>
                    <a:pt x="71" y="0"/>
                  </a:moveTo>
                  <a:cubicBezTo>
                    <a:pt x="64" y="0"/>
                    <a:pt x="58" y="1"/>
                    <a:pt x="51" y="3"/>
                  </a:cubicBezTo>
                  <a:cubicBezTo>
                    <a:pt x="1" y="20"/>
                    <a:pt x="1" y="87"/>
                    <a:pt x="18" y="137"/>
                  </a:cubicBezTo>
                  <a:cubicBezTo>
                    <a:pt x="18" y="304"/>
                    <a:pt x="51" y="471"/>
                    <a:pt x="101" y="638"/>
                  </a:cubicBezTo>
                  <a:cubicBezTo>
                    <a:pt x="151" y="789"/>
                    <a:pt x="268" y="939"/>
                    <a:pt x="402" y="1039"/>
                  </a:cubicBezTo>
                  <a:lnTo>
                    <a:pt x="368" y="1056"/>
                  </a:lnTo>
                  <a:lnTo>
                    <a:pt x="402" y="1073"/>
                  </a:lnTo>
                  <a:cubicBezTo>
                    <a:pt x="435" y="722"/>
                    <a:pt x="352" y="371"/>
                    <a:pt x="168" y="70"/>
                  </a:cubicBezTo>
                  <a:cubicBezTo>
                    <a:pt x="139" y="41"/>
                    <a:pt x="110" y="0"/>
                    <a:pt x="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601;p60"/>
            <p:cNvSpPr/>
            <p:nvPr/>
          </p:nvSpPr>
          <p:spPr>
            <a:xfrm>
              <a:off x="4703206" y="3358454"/>
              <a:ext cx="56248" cy="51408"/>
            </a:xfrm>
            <a:custGeom>
              <a:avLst/>
              <a:gdLst/>
              <a:ahLst/>
              <a:cxnLst/>
              <a:rect l="l" t="t" r="r" b="b"/>
              <a:pathLst>
                <a:path w="1755" h="1604" extrusionOk="0">
                  <a:moveTo>
                    <a:pt x="773" y="1"/>
                  </a:moveTo>
                  <a:cubicBezTo>
                    <a:pt x="624" y="1"/>
                    <a:pt x="472" y="41"/>
                    <a:pt x="335" y="124"/>
                  </a:cubicBezTo>
                  <a:cubicBezTo>
                    <a:pt x="184" y="207"/>
                    <a:pt x="84" y="357"/>
                    <a:pt x="34" y="525"/>
                  </a:cubicBezTo>
                  <a:cubicBezTo>
                    <a:pt x="0" y="708"/>
                    <a:pt x="34" y="909"/>
                    <a:pt x="134" y="1059"/>
                  </a:cubicBezTo>
                  <a:cubicBezTo>
                    <a:pt x="234" y="1226"/>
                    <a:pt x="385" y="1343"/>
                    <a:pt x="552" y="1443"/>
                  </a:cubicBezTo>
                  <a:cubicBezTo>
                    <a:pt x="712" y="1550"/>
                    <a:pt x="905" y="1604"/>
                    <a:pt x="1104" y="1604"/>
                  </a:cubicBezTo>
                  <a:cubicBezTo>
                    <a:pt x="1153" y="1604"/>
                    <a:pt x="1203" y="1601"/>
                    <a:pt x="1254" y="1594"/>
                  </a:cubicBezTo>
                  <a:cubicBezTo>
                    <a:pt x="1504" y="1560"/>
                    <a:pt x="1705" y="1377"/>
                    <a:pt x="1755" y="1126"/>
                  </a:cubicBezTo>
                  <a:lnTo>
                    <a:pt x="1755" y="1126"/>
                  </a:lnTo>
                  <a:lnTo>
                    <a:pt x="1304" y="1226"/>
                  </a:lnTo>
                  <a:cubicBezTo>
                    <a:pt x="1571" y="959"/>
                    <a:pt x="1604" y="525"/>
                    <a:pt x="1354" y="240"/>
                  </a:cubicBezTo>
                  <a:cubicBezTo>
                    <a:pt x="1196" y="83"/>
                    <a:pt x="987" y="1"/>
                    <a:pt x="7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602;p60"/>
            <p:cNvSpPr/>
            <p:nvPr/>
          </p:nvSpPr>
          <p:spPr>
            <a:xfrm>
              <a:off x="4639491" y="3570945"/>
              <a:ext cx="326686" cy="362870"/>
            </a:xfrm>
            <a:custGeom>
              <a:avLst/>
              <a:gdLst/>
              <a:ahLst/>
              <a:cxnLst/>
              <a:rect l="l" t="t" r="r" b="b"/>
              <a:pathLst>
                <a:path w="10193" h="11322" extrusionOk="0">
                  <a:moveTo>
                    <a:pt x="6153" y="0"/>
                  </a:moveTo>
                  <a:cubicBezTo>
                    <a:pt x="5764" y="0"/>
                    <a:pt x="5497" y="60"/>
                    <a:pt x="5497" y="60"/>
                  </a:cubicBezTo>
                  <a:lnTo>
                    <a:pt x="3308" y="260"/>
                  </a:lnTo>
                  <a:cubicBezTo>
                    <a:pt x="3308" y="260"/>
                    <a:pt x="518" y="595"/>
                    <a:pt x="301" y="2600"/>
                  </a:cubicBezTo>
                  <a:lnTo>
                    <a:pt x="0" y="5056"/>
                  </a:lnTo>
                  <a:lnTo>
                    <a:pt x="1370" y="4956"/>
                  </a:lnTo>
                  <a:lnTo>
                    <a:pt x="1738" y="8247"/>
                  </a:lnTo>
                  <a:cubicBezTo>
                    <a:pt x="1237" y="9200"/>
                    <a:pt x="952" y="10252"/>
                    <a:pt x="902" y="11321"/>
                  </a:cubicBezTo>
                  <a:lnTo>
                    <a:pt x="8104" y="11071"/>
                  </a:lnTo>
                  <a:lnTo>
                    <a:pt x="7168" y="7963"/>
                  </a:lnTo>
                  <a:lnTo>
                    <a:pt x="7235" y="5975"/>
                  </a:lnTo>
                  <a:cubicBezTo>
                    <a:pt x="7235" y="5975"/>
                    <a:pt x="7887" y="5641"/>
                    <a:pt x="7853" y="4989"/>
                  </a:cubicBezTo>
                  <a:cubicBezTo>
                    <a:pt x="7825" y="4770"/>
                    <a:pt x="7769" y="4557"/>
                    <a:pt x="7686" y="4355"/>
                  </a:cubicBezTo>
                  <a:lnTo>
                    <a:pt x="7686" y="4355"/>
                  </a:lnTo>
                  <a:lnTo>
                    <a:pt x="8521" y="5908"/>
                  </a:lnTo>
                  <a:lnTo>
                    <a:pt x="10192" y="3836"/>
                  </a:lnTo>
                  <a:cubicBezTo>
                    <a:pt x="10192" y="3836"/>
                    <a:pt x="8388" y="962"/>
                    <a:pt x="8204" y="778"/>
                  </a:cubicBezTo>
                  <a:cubicBezTo>
                    <a:pt x="7566" y="131"/>
                    <a:pt x="6727" y="0"/>
                    <a:pt x="615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603;p60"/>
            <p:cNvSpPr/>
            <p:nvPr/>
          </p:nvSpPr>
          <p:spPr>
            <a:xfrm>
              <a:off x="4653946" y="3634436"/>
              <a:ext cx="274188" cy="35896"/>
            </a:xfrm>
            <a:custGeom>
              <a:avLst/>
              <a:gdLst/>
              <a:ahLst/>
              <a:cxnLst/>
              <a:rect l="l" t="t" r="r" b="b"/>
              <a:pathLst>
                <a:path w="8555" h="1120" extrusionOk="0">
                  <a:moveTo>
                    <a:pt x="0" y="0"/>
                  </a:moveTo>
                  <a:cubicBezTo>
                    <a:pt x="50" y="117"/>
                    <a:pt x="100" y="234"/>
                    <a:pt x="184" y="335"/>
                  </a:cubicBezTo>
                  <a:cubicBezTo>
                    <a:pt x="385" y="619"/>
                    <a:pt x="652" y="836"/>
                    <a:pt x="969" y="970"/>
                  </a:cubicBezTo>
                  <a:cubicBezTo>
                    <a:pt x="1187" y="1053"/>
                    <a:pt x="1420" y="1120"/>
                    <a:pt x="1654" y="1120"/>
                  </a:cubicBezTo>
                  <a:cubicBezTo>
                    <a:pt x="1922" y="1120"/>
                    <a:pt x="2189" y="1070"/>
                    <a:pt x="2440" y="970"/>
                  </a:cubicBezTo>
                  <a:cubicBezTo>
                    <a:pt x="2991" y="786"/>
                    <a:pt x="3509" y="435"/>
                    <a:pt x="4144" y="284"/>
                  </a:cubicBezTo>
                  <a:cubicBezTo>
                    <a:pt x="4388" y="229"/>
                    <a:pt x="4638" y="202"/>
                    <a:pt x="4889" y="202"/>
                  </a:cubicBezTo>
                  <a:cubicBezTo>
                    <a:pt x="5239" y="202"/>
                    <a:pt x="5591" y="254"/>
                    <a:pt x="5932" y="351"/>
                  </a:cubicBezTo>
                  <a:cubicBezTo>
                    <a:pt x="6199" y="435"/>
                    <a:pt x="6450" y="552"/>
                    <a:pt x="6684" y="635"/>
                  </a:cubicBezTo>
                  <a:cubicBezTo>
                    <a:pt x="6901" y="719"/>
                    <a:pt x="7135" y="786"/>
                    <a:pt x="7369" y="819"/>
                  </a:cubicBezTo>
                  <a:cubicBezTo>
                    <a:pt x="7426" y="828"/>
                    <a:pt x="7484" y="832"/>
                    <a:pt x="7542" y="832"/>
                  </a:cubicBezTo>
                  <a:cubicBezTo>
                    <a:pt x="7821" y="832"/>
                    <a:pt x="8102" y="735"/>
                    <a:pt x="8338" y="569"/>
                  </a:cubicBezTo>
                  <a:cubicBezTo>
                    <a:pt x="8405" y="502"/>
                    <a:pt x="8471" y="435"/>
                    <a:pt x="8522" y="368"/>
                  </a:cubicBezTo>
                  <a:cubicBezTo>
                    <a:pt x="8538" y="335"/>
                    <a:pt x="8555" y="301"/>
                    <a:pt x="8555" y="268"/>
                  </a:cubicBezTo>
                  <a:lnTo>
                    <a:pt x="8555" y="268"/>
                  </a:lnTo>
                  <a:cubicBezTo>
                    <a:pt x="8488" y="385"/>
                    <a:pt x="8421" y="468"/>
                    <a:pt x="8321" y="552"/>
                  </a:cubicBezTo>
                  <a:cubicBezTo>
                    <a:pt x="8092" y="700"/>
                    <a:pt x="7829" y="783"/>
                    <a:pt x="7561" y="783"/>
                  </a:cubicBezTo>
                  <a:cubicBezTo>
                    <a:pt x="7497" y="783"/>
                    <a:pt x="7433" y="779"/>
                    <a:pt x="7369" y="769"/>
                  </a:cubicBezTo>
                  <a:cubicBezTo>
                    <a:pt x="7135" y="736"/>
                    <a:pt x="6918" y="669"/>
                    <a:pt x="6700" y="585"/>
                  </a:cubicBezTo>
                  <a:cubicBezTo>
                    <a:pt x="6466" y="485"/>
                    <a:pt x="6233" y="385"/>
                    <a:pt x="5948" y="301"/>
                  </a:cubicBezTo>
                  <a:cubicBezTo>
                    <a:pt x="5612" y="186"/>
                    <a:pt x="5259" y="131"/>
                    <a:pt x="4905" y="131"/>
                  </a:cubicBezTo>
                  <a:cubicBezTo>
                    <a:pt x="4644" y="131"/>
                    <a:pt x="4383" y="161"/>
                    <a:pt x="4127" y="218"/>
                  </a:cubicBezTo>
                  <a:cubicBezTo>
                    <a:pt x="3476" y="368"/>
                    <a:pt x="2958" y="736"/>
                    <a:pt x="2423" y="919"/>
                  </a:cubicBezTo>
                  <a:cubicBezTo>
                    <a:pt x="2172" y="1003"/>
                    <a:pt x="1922" y="1053"/>
                    <a:pt x="1654" y="1070"/>
                  </a:cubicBezTo>
                  <a:cubicBezTo>
                    <a:pt x="1420" y="1053"/>
                    <a:pt x="1203" y="1003"/>
                    <a:pt x="986" y="919"/>
                  </a:cubicBezTo>
                  <a:cubicBezTo>
                    <a:pt x="685" y="786"/>
                    <a:pt x="401" y="585"/>
                    <a:pt x="201" y="318"/>
                  </a:cubicBezTo>
                  <a:cubicBezTo>
                    <a:pt x="67" y="117"/>
                    <a:pt x="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604;p60"/>
            <p:cNvSpPr/>
            <p:nvPr/>
          </p:nvSpPr>
          <p:spPr>
            <a:xfrm>
              <a:off x="4720353" y="3730811"/>
              <a:ext cx="167621" cy="24454"/>
            </a:xfrm>
            <a:custGeom>
              <a:avLst/>
              <a:gdLst/>
              <a:ahLst/>
              <a:cxnLst/>
              <a:rect l="l" t="t" r="r" b="b"/>
              <a:pathLst>
                <a:path w="5230" h="763" extrusionOk="0">
                  <a:moveTo>
                    <a:pt x="752" y="1"/>
                  </a:moveTo>
                  <a:cubicBezTo>
                    <a:pt x="551" y="1"/>
                    <a:pt x="351" y="51"/>
                    <a:pt x="167" y="135"/>
                  </a:cubicBezTo>
                  <a:cubicBezTo>
                    <a:pt x="117" y="151"/>
                    <a:pt x="84" y="185"/>
                    <a:pt x="33" y="218"/>
                  </a:cubicBezTo>
                  <a:cubicBezTo>
                    <a:pt x="0" y="235"/>
                    <a:pt x="0" y="252"/>
                    <a:pt x="0" y="252"/>
                  </a:cubicBezTo>
                  <a:cubicBezTo>
                    <a:pt x="0" y="252"/>
                    <a:pt x="67" y="218"/>
                    <a:pt x="184" y="151"/>
                  </a:cubicBezTo>
                  <a:cubicBezTo>
                    <a:pt x="368" y="85"/>
                    <a:pt x="551" y="51"/>
                    <a:pt x="752" y="51"/>
                  </a:cubicBezTo>
                  <a:cubicBezTo>
                    <a:pt x="1036" y="68"/>
                    <a:pt x="1320" y="135"/>
                    <a:pt x="1587" y="252"/>
                  </a:cubicBezTo>
                  <a:cubicBezTo>
                    <a:pt x="1888" y="352"/>
                    <a:pt x="2222" y="519"/>
                    <a:pt x="2590" y="636"/>
                  </a:cubicBezTo>
                  <a:cubicBezTo>
                    <a:pt x="2873" y="720"/>
                    <a:pt x="3171" y="762"/>
                    <a:pt x="3469" y="762"/>
                  </a:cubicBezTo>
                  <a:cubicBezTo>
                    <a:pt x="3822" y="762"/>
                    <a:pt x="4177" y="703"/>
                    <a:pt x="4511" y="586"/>
                  </a:cubicBezTo>
                  <a:cubicBezTo>
                    <a:pt x="4695" y="536"/>
                    <a:pt x="4879" y="452"/>
                    <a:pt x="5046" y="352"/>
                  </a:cubicBezTo>
                  <a:cubicBezTo>
                    <a:pt x="5113" y="318"/>
                    <a:pt x="5146" y="285"/>
                    <a:pt x="5180" y="252"/>
                  </a:cubicBezTo>
                  <a:cubicBezTo>
                    <a:pt x="5213" y="235"/>
                    <a:pt x="5230" y="218"/>
                    <a:pt x="5230" y="218"/>
                  </a:cubicBezTo>
                  <a:lnTo>
                    <a:pt x="5230" y="218"/>
                  </a:lnTo>
                  <a:cubicBezTo>
                    <a:pt x="4996" y="352"/>
                    <a:pt x="4745" y="452"/>
                    <a:pt x="4495" y="552"/>
                  </a:cubicBezTo>
                  <a:cubicBezTo>
                    <a:pt x="4172" y="648"/>
                    <a:pt x="3839" y="699"/>
                    <a:pt x="3507" y="699"/>
                  </a:cubicBezTo>
                  <a:cubicBezTo>
                    <a:pt x="3204" y="699"/>
                    <a:pt x="2902" y="657"/>
                    <a:pt x="2607" y="569"/>
                  </a:cubicBezTo>
                  <a:cubicBezTo>
                    <a:pt x="2239" y="452"/>
                    <a:pt x="1922" y="302"/>
                    <a:pt x="1604" y="185"/>
                  </a:cubicBezTo>
                  <a:cubicBezTo>
                    <a:pt x="1337" y="68"/>
                    <a:pt x="1053" y="18"/>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605;p60"/>
            <p:cNvSpPr/>
            <p:nvPr/>
          </p:nvSpPr>
          <p:spPr>
            <a:xfrm>
              <a:off x="4714969" y="3638731"/>
              <a:ext cx="16634" cy="129065"/>
            </a:xfrm>
            <a:custGeom>
              <a:avLst/>
              <a:gdLst/>
              <a:ahLst/>
              <a:cxnLst/>
              <a:rect l="l" t="t" r="r" b="b"/>
              <a:pathLst>
                <a:path w="519" h="4027" extrusionOk="0">
                  <a:moveTo>
                    <a:pt x="519" y="0"/>
                  </a:moveTo>
                  <a:cubicBezTo>
                    <a:pt x="502" y="50"/>
                    <a:pt x="502" y="117"/>
                    <a:pt x="502" y="167"/>
                  </a:cubicBezTo>
                  <a:cubicBezTo>
                    <a:pt x="486" y="284"/>
                    <a:pt x="469" y="418"/>
                    <a:pt x="435" y="585"/>
                  </a:cubicBezTo>
                  <a:cubicBezTo>
                    <a:pt x="402" y="969"/>
                    <a:pt x="335" y="1470"/>
                    <a:pt x="268" y="2005"/>
                  </a:cubicBezTo>
                  <a:cubicBezTo>
                    <a:pt x="201" y="2573"/>
                    <a:pt x="151" y="3074"/>
                    <a:pt x="118" y="3425"/>
                  </a:cubicBezTo>
                  <a:cubicBezTo>
                    <a:pt x="101" y="3609"/>
                    <a:pt x="101" y="3760"/>
                    <a:pt x="101" y="3860"/>
                  </a:cubicBezTo>
                  <a:cubicBezTo>
                    <a:pt x="1" y="3876"/>
                    <a:pt x="1" y="4010"/>
                    <a:pt x="101" y="4027"/>
                  </a:cubicBezTo>
                  <a:cubicBezTo>
                    <a:pt x="185" y="4027"/>
                    <a:pt x="218" y="3893"/>
                    <a:pt x="118" y="3860"/>
                  </a:cubicBezTo>
                  <a:cubicBezTo>
                    <a:pt x="135" y="3760"/>
                    <a:pt x="151" y="3609"/>
                    <a:pt x="168" y="3442"/>
                  </a:cubicBezTo>
                  <a:lnTo>
                    <a:pt x="335" y="2022"/>
                  </a:lnTo>
                  <a:cubicBezTo>
                    <a:pt x="402" y="1470"/>
                    <a:pt x="452" y="969"/>
                    <a:pt x="486" y="602"/>
                  </a:cubicBezTo>
                  <a:cubicBezTo>
                    <a:pt x="502" y="418"/>
                    <a:pt x="519" y="267"/>
                    <a:pt x="519" y="167"/>
                  </a:cubicBezTo>
                  <a:cubicBezTo>
                    <a:pt x="519" y="117"/>
                    <a:pt x="519" y="67"/>
                    <a:pt x="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606;p60"/>
            <p:cNvSpPr/>
            <p:nvPr/>
          </p:nvSpPr>
          <p:spPr>
            <a:xfrm>
              <a:off x="4637856" y="3722798"/>
              <a:ext cx="85189" cy="6442"/>
            </a:xfrm>
            <a:custGeom>
              <a:avLst/>
              <a:gdLst/>
              <a:ahLst/>
              <a:cxnLst/>
              <a:rect l="l" t="t" r="r" b="b"/>
              <a:pathLst>
                <a:path w="2658" h="201" extrusionOk="0">
                  <a:moveTo>
                    <a:pt x="2658" y="0"/>
                  </a:moveTo>
                  <a:lnTo>
                    <a:pt x="2658" y="0"/>
                  </a:lnTo>
                  <a:cubicBezTo>
                    <a:pt x="1772" y="17"/>
                    <a:pt x="887" y="84"/>
                    <a:pt x="1" y="201"/>
                  </a:cubicBezTo>
                  <a:cubicBezTo>
                    <a:pt x="887" y="184"/>
                    <a:pt x="1772" y="117"/>
                    <a:pt x="26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607;p60"/>
            <p:cNvSpPr/>
            <p:nvPr/>
          </p:nvSpPr>
          <p:spPr>
            <a:xfrm>
              <a:off x="4872430" y="3646231"/>
              <a:ext cx="15544" cy="70702"/>
            </a:xfrm>
            <a:custGeom>
              <a:avLst/>
              <a:gdLst/>
              <a:ahLst/>
              <a:cxnLst/>
              <a:rect l="l" t="t" r="r" b="b"/>
              <a:pathLst>
                <a:path w="485" h="2206" extrusionOk="0">
                  <a:moveTo>
                    <a:pt x="167" y="0"/>
                  </a:moveTo>
                  <a:cubicBezTo>
                    <a:pt x="134" y="100"/>
                    <a:pt x="117" y="217"/>
                    <a:pt x="101" y="334"/>
                  </a:cubicBezTo>
                  <a:cubicBezTo>
                    <a:pt x="84" y="434"/>
                    <a:pt x="67" y="568"/>
                    <a:pt x="50" y="685"/>
                  </a:cubicBezTo>
                  <a:lnTo>
                    <a:pt x="17" y="902"/>
                  </a:lnTo>
                  <a:cubicBezTo>
                    <a:pt x="17" y="986"/>
                    <a:pt x="0" y="1069"/>
                    <a:pt x="0" y="1136"/>
                  </a:cubicBezTo>
                  <a:cubicBezTo>
                    <a:pt x="0" y="1186"/>
                    <a:pt x="17" y="1236"/>
                    <a:pt x="34" y="1270"/>
                  </a:cubicBezTo>
                  <a:cubicBezTo>
                    <a:pt x="50" y="1320"/>
                    <a:pt x="67" y="1337"/>
                    <a:pt x="84" y="1370"/>
                  </a:cubicBezTo>
                  <a:cubicBezTo>
                    <a:pt x="117" y="1437"/>
                    <a:pt x="151" y="1504"/>
                    <a:pt x="184" y="1571"/>
                  </a:cubicBezTo>
                  <a:lnTo>
                    <a:pt x="334" y="1905"/>
                  </a:lnTo>
                  <a:cubicBezTo>
                    <a:pt x="368" y="2005"/>
                    <a:pt x="435" y="2105"/>
                    <a:pt x="485" y="2206"/>
                  </a:cubicBezTo>
                  <a:cubicBezTo>
                    <a:pt x="468" y="2089"/>
                    <a:pt x="435" y="1988"/>
                    <a:pt x="385" y="1888"/>
                  </a:cubicBezTo>
                  <a:cubicBezTo>
                    <a:pt x="351" y="1788"/>
                    <a:pt x="301" y="1671"/>
                    <a:pt x="251" y="1537"/>
                  </a:cubicBezTo>
                  <a:cubicBezTo>
                    <a:pt x="218" y="1470"/>
                    <a:pt x="184" y="1404"/>
                    <a:pt x="151" y="1337"/>
                  </a:cubicBezTo>
                  <a:cubicBezTo>
                    <a:pt x="134" y="1303"/>
                    <a:pt x="101" y="1270"/>
                    <a:pt x="101" y="1236"/>
                  </a:cubicBezTo>
                  <a:cubicBezTo>
                    <a:pt x="84" y="1220"/>
                    <a:pt x="84" y="1170"/>
                    <a:pt x="67" y="1136"/>
                  </a:cubicBezTo>
                  <a:cubicBezTo>
                    <a:pt x="84" y="1069"/>
                    <a:pt x="84" y="986"/>
                    <a:pt x="101" y="919"/>
                  </a:cubicBezTo>
                  <a:cubicBezTo>
                    <a:pt x="101" y="835"/>
                    <a:pt x="117" y="769"/>
                    <a:pt x="117" y="702"/>
                  </a:cubicBezTo>
                  <a:cubicBezTo>
                    <a:pt x="134" y="568"/>
                    <a:pt x="151" y="451"/>
                    <a:pt x="151" y="334"/>
                  </a:cubicBezTo>
                  <a:cubicBezTo>
                    <a:pt x="167" y="217"/>
                    <a:pt x="184" y="1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608;p60"/>
            <p:cNvSpPr/>
            <p:nvPr/>
          </p:nvSpPr>
          <p:spPr>
            <a:xfrm>
              <a:off x="4713911" y="3660140"/>
              <a:ext cx="20384" cy="126501"/>
            </a:xfrm>
            <a:custGeom>
              <a:avLst/>
              <a:gdLst/>
              <a:ahLst/>
              <a:cxnLst/>
              <a:rect l="l" t="t" r="r" b="b"/>
              <a:pathLst>
                <a:path w="636" h="3947" extrusionOk="0">
                  <a:moveTo>
                    <a:pt x="519" y="0"/>
                  </a:moveTo>
                  <a:cubicBezTo>
                    <a:pt x="318" y="1471"/>
                    <a:pt x="1" y="3259"/>
                    <a:pt x="118" y="3827"/>
                  </a:cubicBezTo>
                  <a:cubicBezTo>
                    <a:pt x="263" y="3899"/>
                    <a:pt x="409" y="3947"/>
                    <a:pt x="565" y="3947"/>
                  </a:cubicBezTo>
                  <a:cubicBezTo>
                    <a:pt x="588" y="3947"/>
                    <a:pt x="612" y="3946"/>
                    <a:pt x="635" y="3944"/>
                  </a:cubicBezTo>
                  <a:cubicBezTo>
                    <a:pt x="569" y="2590"/>
                    <a:pt x="535" y="1354"/>
                    <a:pt x="5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609;p60"/>
            <p:cNvSpPr/>
            <p:nvPr/>
          </p:nvSpPr>
          <p:spPr>
            <a:xfrm>
              <a:off x="4622344" y="3723856"/>
              <a:ext cx="390946" cy="141949"/>
            </a:xfrm>
            <a:custGeom>
              <a:avLst/>
              <a:gdLst/>
              <a:ahLst/>
              <a:cxnLst/>
              <a:rect l="l" t="t" r="r" b="b"/>
              <a:pathLst>
                <a:path w="12198" h="4429" extrusionOk="0">
                  <a:moveTo>
                    <a:pt x="3091" y="1"/>
                  </a:moveTo>
                  <a:lnTo>
                    <a:pt x="552" y="185"/>
                  </a:lnTo>
                  <a:cubicBezTo>
                    <a:pt x="552" y="185"/>
                    <a:pt x="435" y="1187"/>
                    <a:pt x="368" y="2357"/>
                  </a:cubicBezTo>
                  <a:cubicBezTo>
                    <a:pt x="351" y="2758"/>
                    <a:pt x="0" y="4429"/>
                    <a:pt x="1270" y="4429"/>
                  </a:cubicBezTo>
                  <a:cubicBezTo>
                    <a:pt x="2373" y="4429"/>
                    <a:pt x="7452" y="3944"/>
                    <a:pt x="8889" y="3760"/>
                  </a:cubicBezTo>
                  <a:cubicBezTo>
                    <a:pt x="9524" y="3727"/>
                    <a:pt x="10159" y="3660"/>
                    <a:pt x="10794" y="3560"/>
                  </a:cubicBezTo>
                  <a:cubicBezTo>
                    <a:pt x="11412" y="3426"/>
                    <a:pt x="11847" y="3359"/>
                    <a:pt x="11813" y="3292"/>
                  </a:cubicBezTo>
                  <a:cubicBezTo>
                    <a:pt x="11799" y="3253"/>
                    <a:pt x="11742" y="3239"/>
                    <a:pt x="11662" y="3239"/>
                  </a:cubicBezTo>
                  <a:cubicBezTo>
                    <a:pt x="11452" y="3239"/>
                    <a:pt x="11086" y="3337"/>
                    <a:pt x="10939" y="3337"/>
                  </a:cubicBezTo>
                  <a:cubicBezTo>
                    <a:pt x="10880" y="3337"/>
                    <a:pt x="10856" y="3321"/>
                    <a:pt x="10894" y="3276"/>
                  </a:cubicBezTo>
                  <a:cubicBezTo>
                    <a:pt x="11078" y="3058"/>
                    <a:pt x="12198" y="2958"/>
                    <a:pt x="12114" y="2758"/>
                  </a:cubicBezTo>
                  <a:cubicBezTo>
                    <a:pt x="12087" y="2700"/>
                    <a:pt x="12012" y="2678"/>
                    <a:pt x="11910" y="2678"/>
                  </a:cubicBezTo>
                  <a:cubicBezTo>
                    <a:pt x="11566" y="2678"/>
                    <a:pt x="10922" y="2932"/>
                    <a:pt x="10844" y="2958"/>
                  </a:cubicBezTo>
                  <a:cubicBezTo>
                    <a:pt x="10839" y="2959"/>
                    <a:pt x="10835" y="2960"/>
                    <a:pt x="10830" y="2960"/>
                  </a:cubicBezTo>
                  <a:cubicBezTo>
                    <a:pt x="10755" y="2960"/>
                    <a:pt x="10715" y="2840"/>
                    <a:pt x="10794" y="2824"/>
                  </a:cubicBezTo>
                  <a:cubicBezTo>
                    <a:pt x="10928" y="2791"/>
                    <a:pt x="12181" y="2440"/>
                    <a:pt x="12081" y="2190"/>
                  </a:cubicBezTo>
                  <a:cubicBezTo>
                    <a:pt x="12064" y="2145"/>
                    <a:pt x="12027" y="2130"/>
                    <a:pt x="11985" y="2130"/>
                  </a:cubicBezTo>
                  <a:cubicBezTo>
                    <a:pt x="11901" y="2130"/>
                    <a:pt x="11797" y="2190"/>
                    <a:pt x="11797" y="2190"/>
                  </a:cubicBezTo>
                  <a:cubicBezTo>
                    <a:pt x="11797" y="2190"/>
                    <a:pt x="10897" y="2511"/>
                    <a:pt x="10642" y="2511"/>
                  </a:cubicBezTo>
                  <a:cubicBezTo>
                    <a:pt x="10606" y="2511"/>
                    <a:pt x="10583" y="2505"/>
                    <a:pt x="10577" y="2490"/>
                  </a:cubicBezTo>
                  <a:cubicBezTo>
                    <a:pt x="10527" y="2357"/>
                    <a:pt x="11212" y="2089"/>
                    <a:pt x="11446" y="2022"/>
                  </a:cubicBezTo>
                  <a:cubicBezTo>
                    <a:pt x="11680" y="1939"/>
                    <a:pt x="11730" y="1805"/>
                    <a:pt x="11613" y="1722"/>
                  </a:cubicBezTo>
                  <a:cubicBezTo>
                    <a:pt x="11604" y="1717"/>
                    <a:pt x="11589" y="1714"/>
                    <a:pt x="11569" y="1714"/>
                  </a:cubicBezTo>
                  <a:cubicBezTo>
                    <a:pt x="11388" y="1714"/>
                    <a:pt x="10789" y="1896"/>
                    <a:pt x="10594" y="1956"/>
                  </a:cubicBezTo>
                  <a:cubicBezTo>
                    <a:pt x="10456" y="2005"/>
                    <a:pt x="10179" y="2106"/>
                    <a:pt x="10019" y="2106"/>
                  </a:cubicBezTo>
                  <a:cubicBezTo>
                    <a:pt x="9907" y="2106"/>
                    <a:pt x="9853" y="2057"/>
                    <a:pt x="9942" y="1906"/>
                  </a:cubicBezTo>
                  <a:cubicBezTo>
                    <a:pt x="10176" y="1538"/>
                    <a:pt x="10193" y="1170"/>
                    <a:pt x="10143" y="1070"/>
                  </a:cubicBezTo>
                  <a:cubicBezTo>
                    <a:pt x="10110" y="1025"/>
                    <a:pt x="10068" y="1005"/>
                    <a:pt x="10028" y="1005"/>
                  </a:cubicBezTo>
                  <a:cubicBezTo>
                    <a:pt x="9965" y="1005"/>
                    <a:pt x="9909" y="1055"/>
                    <a:pt x="9909" y="1137"/>
                  </a:cubicBezTo>
                  <a:cubicBezTo>
                    <a:pt x="9875" y="1271"/>
                    <a:pt x="9825" y="1421"/>
                    <a:pt x="9758" y="1538"/>
                  </a:cubicBezTo>
                  <a:cubicBezTo>
                    <a:pt x="9708" y="1655"/>
                    <a:pt x="9641" y="1738"/>
                    <a:pt x="9558" y="1822"/>
                  </a:cubicBezTo>
                  <a:cubicBezTo>
                    <a:pt x="9514" y="1866"/>
                    <a:pt x="9466" y="1875"/>
                    <a:pt x="9421" y="1875"/>
                  </a:cubicBezTo>
                  <a:cubicBezTo>
                    <a:pt x="9393" y="1875"/>
                    <a:pt x="9366" y="1871"/>
                    <a:pt x="9341" y="1871"/>
                  </a:cubicBezTo>
                  <a:cubicBezTo>
                    <a:pt x="9315" y="1871"/>
                    <a:pt x="9292" y="1875"/>
                    <a:pt x="9274" y="1889"/>
                  </a:cubicBezTo>
                  <a:cubicBezTo>
                    <a:pt x="8550" y="1936"/>
                    <a:pt x="6672" y="2004"/>
                    <a:pt x="5153" y="2004"/>
                  </a:cubicBezTo>
                  <a:cubicBezTo>
                    <a:pt x="3974" y="2004"/>
                    <a:pt x="3011" y="1963"/>
                    <a:pt x="2975" y="1839"/>
                  </a:cubicBezTo>
                  <a:cubicBezTo>
                    <a:pt x="2874" y="1505"/>
                    <a:pt x="3091" y="1"/>
                    <a:pt x="30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610;p60"/>
            <p:cNvSpPr/>
            <p:nvPr/>
          </p:nvSpPr>
          <p:spPr>
            <a:xfrm>
              <a:off x="4702117" y="3429861"/>
              <a:ext cx="83586" cy="172012"/>
            </a:xfrm>
            <a:custGeom>
              <a:avLst/>
              <a:gdLst/>
              <a:ahLst/>
              <a:cxnLst/>
              <a:rect l="l" t="t" r="r" b="b"/>
              <a:pathLst>
                <a:path w="2608" h="5367" extrusionOk="0">
                  <a:moveTo>
                    <a:pt x="2190" y="1"/>
                  </a:moveTo>
                  <a:lnTo>
                    <a:pt x="1321" y="452"/>
                  </a:lnTo>
                  <a:cubicBezTo>
                    <a:pt x="1137" y="703"/>
                    <a:pt x="903" y="936"/>
                    <a:pt x="653" y="1137"/>
                  </a:cubicBezTo>
                  <a:cubicBezTo>
                    <a:pt x="435" y="1354"/>
                    <a:pt x="235" y="1655"/>
                    <a:pt x="285" y="1972"/>
                  </a:cubicBezTo>
                  <a:cubicBezTo>
                    <a:pt x="335" y="2206"/>
                    <a:pt x="519" y="2407"/>
                    <a:pt x="486" y="2641"/>
                  </a:cubicBezTo>
                  <a:cubicBezTo>
                    <a:pt x="435" y="2825"/>
                    <a:pt x="352" y="2992"/>
                    <a:pt x="235" y="3125"/>
                  </a:cubicBezTo>
                  <a:cubicBezTo>
                    <a:pt x="1" y="3526"/>
                    <a:pt x="85" y="4028"/>
                    <a:pt x="268" y="4462"/>
                  </a:cubicBezTo>
                  <a:cubicBezTo>
                    <a:pt x="385" y="4796"/>
                    <a:pt x="619" y="5080"/>
                    <a:pt x="937" y="5247"/>
                  </a:cubicBezTo>
                  <a:cubicBezTo>
                    <a:pt x="1090" y="5328"/>
                    <a:pt x="1257" y="5367"/>
                    <a:pt x="1422" y="5367"/>
                  </a:cubicBezTo>
                  <a:cubicBezTo>
                    <a:pt x="1634" y="5367"/>
                    <a:pt x="1844" y="5303"/>
                    <a:pt x="2023" y="5180"/>
                  </a:cubicBezTo>
                  <a:cubicBezTo>
                    <a:pt x="2357" y="4963"/>
                    <a:pt x="2557" y="4612"/>
                    <a:pt x="2591" y="4228"/>
                  </a:cubicBezTo>
                  <a:cubicBezTo>
                    <a:pt x="2608" y="3844"/>
                    <a:pt x="2474" y="3459"/>
                    <a:pt x="2207" y="3175"/>
                  </a:cubicBezTo>
                  <a:cubicBezTo>
                    <a:pt x="2039" y="2975"/>
                    <a:pt x="1789" y="2791"/>
                    <a:pt x="1789" y="2524"/>
                  </a:cubicBezTo>
                  <a:cubicBezTo>
                    <a:pt x="1772" y="2206"/>
                    <a:pt x="2140" y="1972"/>
                    <a:pt x="2156" y="1655"/>
                  </a:cubicBezTo>
                  <a:cubicBezTo>
                    <a:pt x="2173" y="1371"/>
                    <a:pt x="1939" y="1154"/>
                    <a:pt x="1872" y="870"/>
                  </a:cubicBezTo>
                  <a:cubicBezTo>
                    <a:pt x="1822" y="569"/>
                    <a:pt x="2006" y="268"/>
                    <a:pt x="2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611;p60"/>
            <p:cNvSpPr/>
            <p:nvPr/>
          </p:nvSpPr>
          <p:spPr>
            <a:xfrm>
              <a:off x="4660356" y="3849652"/>
              <a:ext cx="520556" cy="385113"/>
            </a:xfrm>
            <a:custGeom>
              <a:avLst/>
              <a:gdLst/>
              <a:ahLst/>
              <a:cxnLst/>
              <a:rect l="l" t="t" r="r" b="b"/>
              <a:pathLst>
                <a:path w="16242" h="12016" extrusionOk="0">
                  <a:moveTo>
                    <a:pt x="10093" y="1"/>
                  </a:moveTo>
                  <a:cubicBezTo>
                    <a:pt x="8277" y="1"/>
                    <a:pt x="201" y="2308"/>
                    <a:pt x="201" y="2308"/>
                  </a:cubicBezTo>
                  <a:lnTo>
                    <a:pt x="201" y="2291"/>
                  </a:lnTo>
                  <a:lnTo>
                    <a:pt x="201" y="2291"/>
                  </a:lnTo>
                  <a:cubicBezTo>
                    <a:pt x="201" y="2293"/>
                    <a:pt x="1" y="6118"/>
                    <a:pt x="1170" y="6268"/>
                  </a:cubicBezTo>
                  <a:cubicBezTo>
                    <a:pt x="1200" y="6272"/>
                    <a:pt x="1234" y="6274"/>
                    <a:pt x="1271" y="6274"/>
                  </a:cubicBezTo>
                  <a:cubicBezTo>
                    <a:pt x="2665" y="6274"/>
                    <a:pt x="8723" y="3578"/>
                    <a:pt x="8723" y="3578"/>
                  </a:cubicBezTo>
                  <a:lnTo>
                    <a:pt x="12983" y="12016"/>
                  </a:lnTo>
                  <a:lnTo>
                    <a:pt x="16241" y="10328"/>
                  </a:lnTo>
                  <a:cubicBezTo>
                    <a:pt x="16241" y="10328"/>
                    <a:pt x="11312" y="387"/>
                    <a:pt x="10377" y="36"/>
                  </a:cubicBezTo>
                  <a:cubicBezTo>
                    <a:pt x="10316" y="12"/>
                    <a:pt x="10220" y="1"/>
                    <a:pt x="100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612;p60"/>
            <p:cNvSpPr/>
            <p:nvPr/>
          </p:nvSpPr>
          <p:spPr>
            <a:xfrm>
              <a:off x="4697854" y="3931091"/>
              <a:ext cx="315981" cy="490045"/>
            </a:xfrm>
            <a:custGeom>
              <a:avLst/>
              <a:gdLst/>
              <a:ahLst/>
              <a:cxnLst/>
              <a:rect l="l" t="t" r="r" b="b"/>
              <a:pathLst>
                <a:path w="9859" h="15290" extrusionOk="0">
                  <a:moveTo>
                    <a:pt x="3258" y="1"/>
                  </a:moveTo>
                  <a:lnTo>
                    <a:pt x="0" y="3727"/>
                  </a:lnTo>
                  <a:lnTo>
                    <a:pt x="6132" y="4796"/>
                  </a:lnTo>
                  <a:lnTo>
                    <a:pt x="6700" y="15289"/>
                  </a:lnTo>
                  <a:lnTo>
                    <a:pt x="9775" y="15072"/>
                  </a:lnTo>
                  <a:cubicBezTo>
                    <a:pt x="9775" y="15072"/>
                    <a:pt x="9858" y="3209"/>
                    <a:pt x="9424" y="2524"/>
                  </a:cubicBezTo>
                  <a:cubicBezTo>
                    <a:pt x="8990" y="1856"/>
                    <a:pt x="3409" y="34"/>
                    <a:pt x="3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613;p60"/>
            <p:cNvSpPr/>
            <p:nvPr/>
          </p:nvSpPr>
          <p:spPr>
            <a:xfrm>
              <a:off x="4696764" y="3950930"/>
              <a:ext cx="262970" cy="100701"/>
            </a:xfrm>
            <a:custGeom>
              <a:avLst/>
              <a:gdLst/>
              <a:ahLst/>
              <a:cxnLst/>
              <a:rect l="l" t="t" r="r" b="b"/>
              <a:pathLst>
                <a:path w="8205" h="3142" extrusionOk="0">
                  <a:moveTo>
                    <a:pt x="8205" y="0"/>
                  </a:moveTo>
                  <a:lnTo>
                    <a:pt x="8205" y="0"/>
                  </a:lnTo>
                  <a:cubicBezTo>
                    <a:pt x="8171" y="17"/>
                    <a:pt x="8155" y="17"/>
                    <a:pt x="8121" y="34"/>
                  </a:cubicBezTo>
                  <a:lnTo>
                    <a:pt x="7904" y="151"/>
                  </a:lnTo>
                  <a:cubicBezTo>
                    <a:pt x="7804" y="217"/>
                    <a:pt x="7687" y="268"/>
                    <a:pt x="7536" y="351"/>
                  </a:cubicBezTo>
                  <a:cubicBezTo>
                    <a:pt x="7403" y="418"/>
                    <a:pt x="7236" y="501"/>
                    <a:pt x="7052" y="585"/>
                  </a:cubicBezTo>
                  <a:cubicBezTo>
                    <a:pt x="6701" y="752"/>
                    <a:pt x="6267" y="953"/>
                    <a:pt x="5782" y="1153"/>
                  </a:cubicBezTo>
                  <a:cubicBezTo>
                    <a:pt x="5298" y="1354"/>
                    <a:pt x="4763" y="1571"/>
                    <a:pt x="4195" y="1788"/>
                  </a:cubicBezTo>
                  <a:cubicBezTo>
                    <a:pt x="3042" y="2189"/>
                    <a:pt x="2006" y="2523"/>
                    <a:pt x="1237" y="2757"/>
                  </a:cubicBezTo>
                  <a:lnTo>
                    <a:pt x="335" y="3024"/>
                  </a:lnTo>
                  <a:lnTo>
                    <a:pt x="84" y="3108"/>
                  </a:lnTo>
                  <a:cubicBezTo>
                    <a:pt x="51" y="3108"/>
                    <a:pt x="34" y="3125"/>
                    <a:pt x="1" y="3141"/>
                  </a:cubicBezTo>
                  <a:cubicBezTo>
                    <a:pt x="34" y="3141"/>
                    <a:pt x="68" y="3125"/>
                    <a:pt x="84" y="3125"/>
                  </a:cubicBezTo>
                  <a:lnTo>
                    <a:pt x="335" y="3058"/>
                  </a:lnTo>
                  <a:cubicBezTo>
                    <a:pt x="552" y="3008"/>
                    <a:pt x="870" y="2924"/>
                    <a:pt x="1254" y="2807"/>
                  </a:cubicBezTo>
                  <a:cubicBezTo>
                    <a:pt x="2023" y="2590"/>
                    <a:pt x="3075" y="2273"/>
                    <a:pt x="4211" y="1855"/>
                  </a:cubicBezTo>
                  <a:cubicBezTo>
                    <a:pt x="4780" y="1638"/>
                    <a:pt x="5331" y="1420"/>
                    <a:pt x="5815" y="1220"/>
                  </a:cubicBezTo>
                  <a:cubicBezTo>
                    <a:pt x="6300" y="1003"/>
                    <a:pt x="6718" y="802"/>
                    <a:pt x="7085" y="635"/>
                  </a:cubicBezTo>
                  <a:cubicBezTo>
                    <a:pt x="7252" y="535"/>
                    <a:pt x="7419" y="451"/>
                    <a:pt x="7553" y="384"/>
                  </a:cubicBezTo>
                  <a:cubicBezTo>
                    <a:pt x="7704" y="301"/>
                    <a:pt x="7821" y="234"/>
                    <a:pt x="7921" y="184"/>
                  </a:cubicBezTo>
                  <a:lnTo>
                    <a:pt x="8138" y="50"/>
                  </a:lnTo>
                  <a:cubicBezTo>
                    <a:pt x="8155" y="34"/>
                    <a:pt x="8188" y="17"/>
                    <a:pt x="82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614;p60"/>
            <p:cNvSpPr/>
            <p:nvPr/>
          </p:nvSpPr>
          <p:spPr>
            <a:xfrm>
              <a:off x="4947395" y="3985191"/>
              <a:ext cx="60542" cy="113553"/>
            </a:xfrm>
            <a:custGeom>
              <a:avLst/>
              <a:gdLst/>
              <a:ahLst/>
              <a:cxnLst/>
              <a:rect l="l" t="t" r="r" b="b"/>
              <a:pathLst>
                <a:path w="1889" h="3543" extrusionOk="0">
                  <a:moveTo>
                    <a:pt x="17" y="1"/>
                  </a:moveTo>
                  <a:cubicBezTo>
                    <a:pt x="1" y="17"/>
                    <a:pt x="251" y="84"/>
                    <a:pt x="635" y="234"/>
                  </a:cubicBezTo>
                  <a:cubicBezTo>
                    <a:pt x="869" y="318"/>
                    <a:pt x="1070" y="435"/>
                    <a:pt x="1270" y="585"/>
                  </a:cubicBezTo>
                  <a:cubicBezTo>
                    <a:pt x="1488" y="769"/>
                    <a:pt x="1655" y="1020"/>
                    <a:pt x="1738" y="1287"/>
                  </a:cubicBezTo>
                  <a:cubicBezTo>
                    <a:pt x="1805" y="1571"/>
                    <a:pt x="1822" y="1872"/>
                    <a:pt x="1805" y="2156"/>
                  </a:cubicBezTo>
                  <a:lnTo>
                    <a:pt x="1805" y="2891"/>
                  </a:lnTo>
                  <a:cubicBezTo>
                    <a:pt x="1805" y="3075"/>
                    <a:pt x="1805" y="3242"/>
                    <a:pt x="1805" y="3376"/>
                  </a:cubicBezTo>
                  <a:cubicBezTo>
                    <a:pt x="1805" y="3426"/>
                    <a:pt x="1822" y="3493"/>
                    <a:pt x="1822" y="3543"/>
                  </a:cubicBezTo>
                  <a:cubicBezTo>
                    <a:pt x="1838" y="3493"/>
                    <a:pt x="1838" y="3426"/>
                    <a:pt x="1838" y="3376"/>
                  </a:cubicBezTo>
                  <a:cubicBezTo>
                    <a:pt x="1838" y="3242"/>
                    <a:pt x="1855" y="3075"/>
                    <a:pt x="1855" y="2891"/>
                  </a:cubicBezTo>
                  <a:cubicBezTo>
                    <a:pt x="1855" y="2674"/>
                    <a:pt x="1872" y="2423"/>
                    <a:pt x="1872" y="2156"/>
                  </a:cubicBezTo>
                  <a:cubicBezTo>
                    <a:pt x="1889" y="1872"/>
                    <a:pt x="1872" y="1571"/>
                    <a:pt x="1805" y="1270"/>
                  </a:cubicBezTo>
                  <a:cubicBezTo>
                    <a:pt x="1721" y="986"/>
                    <a:pt x="1554" y="719"/>
                    <a:pt x="1304" y="535"/>
                  </a:cubicBezTo>
                  <a:cubicBezTo>
                    <a:pt x="1103" y="385"/>
                    <a:pt x="886" y="268"/>
                    <a:pt x="652" y="184"/>
                  </a:cubicBezTo>
                  <a:cubicBezTo>
                    <a:pt x="502" y="134"/>
                    <a:pt x="351" y="84"/>
                    <a:pt x="184" y="51"/>
                  </a:cubicBezTo>
                  <a:cubicBezTo>
                    <a:pt x="134" y="34"/>
                    <a:pt x="67" y="17"/>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615;p60"/>
            <p:cNvSpPr/>
            <p:nvPr/>
          </p:nvSpPr>
          <p:spPr>
            <a:xfrm>
              <a:off x="4894385" y="4073008"/>
              <a:ext cx="23044" cy="11826"/>
            </a:xfrm>
            <a:custGeom>
              <a:avLst/>
              <a:gdLst/>
              <a:ahLst/>
              <a:cxnLst/>
              <a:rect l="l" t="t" r="r" b="b"/>
              <a:pathLst>
                <a:path w="719" h="369" extrusionOk="0">
                  <a:moveTo>
                    <a:pt x="719" y="1"/>
                  </a:moveTo>
                  <a:cubicBezTo>
                    <a:pt x="451" y="84"/>
                    <a:pt x="218" y="201"/>
                    <a:pt x="0" y="368"/>
                  </a:cubicBezTo>
                  <a:cubicBezTo>
                    <a:pt x="134" y="335"/>
                    <a:pt x="268" y="285"/>
                    <a:pt x="385" y="218"/>
                  </a:cubicBezTo>
                  <a:cubicBezTo>
                    <a:pt x="502" y="168"/>
                    <a:pt x="619" y="84"/>
                    <a:pt x="7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616;p60"/>
            <p:cNvSpPr/>
            <p:nvPr/>
          </p:nvSpPr>
          <p:spPr>
            <a:xfrm>
              <a:off x="4892237" y="4063361"/>
              <a:ext cx="15576" cy="22531"/>
            </a:xfrm>
            <a:custGeom>
              <a:avLst/>
              <a:gdLst/>
              <a:ahLst/>
              <a:cxnLst/>
              <a:rect l="l" t="t" r="r" b="b"/>
              <a:pathLst>
                <a:path w="486" h="703" extrusionOk="0">
                  <a:moveTo>
                    <a:pt x="485" y="1"/>
                  </a:moveTo>
                  <a:cubicBezTo>
                    <a:pt x="402" y="118"/>
                    <a:pt x="335" y="235"/>
                    <a:pt x="268" y="352"/>
                  </a:cubicBezTo>
                  <a:cubicBezTo>
                    <a:pt x="134" y="552"/>
                    <a:pt x="1" y="686"/>
                    <a:pt x="17" y="703"/>
                  </a:cubicBezTo>
                  <a:cubicBezTo>
                    <a:pt x="151" y="636"/>
                    <a:pt x="251" y="519"/>
                    <a:pt x="318" y="402"/>
                  </a:cubicBezTo>
                  <a:cubicBezTo>
                    <a:pt x="418" y="285"/>
                    <a:pt x="468" y="135"/>
                    <a:pt x="4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617;p60"/>
            <p:cNvSpPr/>
            <p:nvPr/>
          </p:nvSpPr>
          <p:spPr>
            <a:xfrm>
              <a:off x="4870828" y="4081053"/>
              <a:ext cx="24646" cy="34293"/>
            </a:xfrm>
            <a:custGeom>
              <a:avLst/>
              <a:gdLst/>
              <a:ahLst/>
              <a:cxnLst/>
              <a:rect l="l" t="t" r="r" b="b"/>
              <a:pathLst>
                <a:path w="769" h="1070" extrusionOk="0">
                  <a:moveTo>
                    <a:pt x="501" y="0"/>
                  </a:moveTo>
                  <a:cubicBezTo>
                    <a:pt x="418" y="17"/>
                    <a:pt x="318" y="17"/>
                    <a:pt x="234" y="34"/>
                  </a:cubicBezTo>
                  <a:cubicBezTo>
                    <a:pt x="210" y="39"/>
                    <a:pt x="187" y="41"/>
                    <a:pt x="164" y="41"/>
                  </a:cubicBezTo>
                  <a:cubicBezTo>
                    <a:pt x="110" y="41"/>
                    <a:pt x="59" y="29"/>
                    <a:pt x="0" y="17"/>
                  </a:cubicBezTo>
                  <a:lnTo>
                    <a:pt x="0" y="17"/>
                  </a:lnTo>
                  <a:cubicBezTo>
                    <a:pt x="0" y="17"/>
                    <a:pt x="17" y="34"/>
                    <a:pt x="50" y="50"/>
                  </a:cubicBezTo>
                  <a:cubicBezTo>
                    <a:pt x="117" y="84"/>
                    <a:pt x="184" y="84"/>
                    <a:pt x="234" y="84"/>
                  </a:cubicBezTo>
                  <a:cubicBezTo>
                    <a:pt x="318" y="84"/>
                    <a:pt x="418" y="67"/>
                    <a:pt x="501" y="67"/>
                  </a:cubicBezTo>
                  <a:cubicBezTo>
                    <a:pt x="585" y="84"/>
                    <a:pt x="669" y="167"/>
                    <a:pt x="669" y="251"/>
                  </a:cubicBezTo>
                  <a:cubicBezTo>
                    <a:pt x="669" y="535"/>
                    <a:pt x="702" y="802"/>
                    <a:pt x="752" y="1070"/>
                  </a:cubicBezTo>
                  <a:cubicBezTo>
                    <a:pt x="769" y="802"/>
                    <a:pt x="769" y="518"/>
                    <a:pt x="735" y="251"/>
                  </a:cubicBezTo>
                  <a:cubicBezTo>
                    <a:pt x="735" y="184"/>
                    <a:pt x="702" y="117"/>
                    <a:pt x="669" y="84"/>
                  </a:cubicBezTo>
                  <a:cubicBezTo>
                    <a:pt x="618" y="34"/>
                    <a:pt x="568" y="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618;p60"/>
            <p:cNvSpPr/>
            <p:nvPr/>
          </p:nvSpPr>
          <p:spPr>
            <a:xfrm>
              <a:off x="4794773" y="3669787"/>
              <a:ext cx="371139" cy="196018"/>
            </a:xfrm>
            <a:custGeom>
              <a:avLst/>
              <a:gdLst/>
              <a:ahLst/>
              <a:cxnLst/>
              <a:rect l="l" t="t" r="r" b="b"/>
              <a:pathLst>
                <a:path w="11580" h="6116" extrusionOk="0">
                  <a:moveTo>
                    <a:pt x="5681" y="0"/>
                  </a:moveTo>
                  <a:lnTo>
                    <a:pt x="3910" y="5681"/>
                  </a:lnTo>
                  <a:lnTo>
                    <a:pt x="67" y="5798"/>
                  </a:lnTo>
                  <a:lnTo>
                    <a:pt x="1" y="6116"/>
                  </a:lnTo>
                  <a:lnTo>
                    <a:pt x="9491" y="6116"/>
                  </a:lnTo>
                  <a:lnTo>
                    <a:pt x="115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619;p60"/>
            <p:cNvSpPr/>
            <p:nvPr/>
          </p:nvSpPr>
          <p:spPr>
            <a:xfrm>
              <a:off x="4491676" y="3742060"/>
              <a:ext cx="413253" cy="413445"/>
            </a:xfrm>
            <a:custGeom>
              <a:avLst/>
              <a:gdLst/>
              <a:ahLst/>
              <a:cxnLst/>
              <a:rect l="l" t="t" r="r" b="b"/>
              <a:pathLst>
                <a:path w="12894" h="12900" extrusionOk="0">
                  <a:moveTo>
                    <a:pt x="2423" y="1"/>
                  </a:moveTo>
                  <a:lnTo>
                    <a:pt x="1" y="11145"/>
                  </a:lnTo>
                  <a:lnTo>
                    <a:pt x="12164" y="12900"/>
                  </a:lnTo>
                  <a:cubicBezTo>
                    <a:pt x="12894" y="9888"/>
                    <a:pt x="10585" y="7026"/>
                    <a:pt x="7549" y="7026"/>
                  </a:cubicBezTo>
                  <a:cubicBezTo>
                    <a:pt x="7385" y="7026"/>
                    <a:pt x="7219" y="7035"/>
                    <a:pt x="7052" y="7052"/>
                  </a:cubicBezTo>
                  <a:cubicBezTo>
                    <a:pt x="7018" y="5498"/>
                    <a:pt x="6784" y="3927"/>
                    <a:pt x="6049" y="2574"/>
                  </a:cubicBezTo>
                  <a:cubicBezTo>
                    <a:pt x="5297" y="1221"/>
                    <a:pt x="3960" y="118"/>
                    <a:pt x="24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620;p60"/>
            <p:cNvSpPr/>
            <p:nvPr/>
          </p:nvSpPr>
          <p:spPr>
            <a:xfrm>
              <a:off x="4417769" y="3738855"/>
              <a:ext cx="627667" cy="474725"/>
            </a:xfrm>
            <a:custGeom>
              <a:avLst/>
              <a:gdLst/>
              <a:ahLst/>
              <a:cxnLst/>
              <a:rect l="l" t="t" r="r" b="b"/>
              <a:pathLst>
                <a:path w="19584" h="14812" extrusionOk="0">
                  <a:moveTo>
                    <a:pt x="19583" y="12582"/>
                  </a:moveTo>
                  <a:cubicBezTo>
                    <a:pt x="19583" y="12582"/>
                    <a:pt x="19566" y="12616"/>
                    <a:pt x="19550" y="12666"/>
                  </a:cubicBezTo>
                  <a:cubicBezTo>
                    <a:pt x="19566" y="12616"/>
                    <a:pt x="19583" y="12599"/>
                    <a:pt x="19583" y="12599"/>
                  </a:cubicBezTo>
                  <a:lnTo>
                    <a:pt x="19583" y="12582"/>
                  </a:lnTo>
                  <a:close/>
                  <a:moveTo>
                    <a:pt x="3927" y="1"/>
                  </a:moveTo>
                  <a:lnTo>
                    <a:pt x="3743" y="168"/>
                  </a:lnTo>
                  <a:cubicBezTo>
                    <a:pt x="3493" y="385"/>
                    <a:pt x="3276" y="619"/>
                    <a:pt x="3058" y="869"/>
                  </a:cubicBezTo>
                  <a:cubicBezTo>
                    <a:pt x="2724" y="1270"/>
                    <a:pt x="2423" y="1688"/>
                    <a:pt x="2173" y="2123"/>
                  </a:cubicBezTo>
                  <a:cubicBezTo>
                    <a:pt x="1822" y="2724"/>
                    <a:pt x="1521" y="3326"/>
                    <a:pt x="1271" y="3961"/>
                  </a:cubicBezTo>
                  <a:cubicBezTo>
                    <a:pt x="1120" y="4311"/>
                    <a:pt x="970" y="4679"/>
                    <a:pt x="819" y="5063"/>
                  </a:cubicBezTo>
                  <a:cubicBezTo>
                    <a:pt x="736" y="5247"/>
                    <a:pt x="652" y="5448"/>
                    <a:pt x="586" y="5648"/>
                  </a:cubicBezTo>
                  <a:cubicBezTo>
                    <a:pt x="552" y="5748"/>
                    <a:pt x="502" y="5849"/>
                    <a:pt x="469" y="5949"/>
                  </a:cubicBezTo>
                  <a:cubicBezTo>
                    <a:pt x="435" y="6066"/>
                    <a:pt x="402" y="6166"/>
                    <a:pt x="368" y="6266"/>
                  </a:cubicBezTo>
                  <a:cubicBezTo>
                    <a:pt x="101" y="7185"/>
                    <a:pt x="1" y="8138"/>
                    <a:pt x="84" y="9090"/>
                  </a:cubicBezTo>
                  <a:cubicBezTo>
                    <a:pt x="168" y="10143"/>
                    <a:pt x="535" y="11162"/>
                    <a:pt x="1137" y="12031"/>
                  </a:cubicBezTo>
                  <a:cubicBezTo>
                    <a:pt x="1839" y="12933"/>
                    <a:pt x="2758" y="13618"/>
                    <a:pt x="3827" y="14019"/>
                  </a:cubicBezTo>
                  <a:cubicBezTo>
                    <a:pt x="4880" y="14403"/>
                    <a:pt x="5999" y="14637"/>
                    <a:pt x="7135" y="14687"/>
                  </a:cubicBezTo>
                  <a:cubicBezTo>
                    <a:pt x="8221" y="14771"/>
                    <a:pt x="9274" y="14754"/>
                    <a:pt x="10260" y="14771"/>
                  </a:cubicBezTo>
                  <a:lnTo>
                    <a:pt x="13100" y="14804"/>
                  </a:lnTo>
                  <a:cubicBezTo>
                    <a:pt x="13702" y="14804"/>
                    <a:pt x="14266" y="14812"/>
                    <a:pt x="14803" y="14812"/>
                  </a:cubicBezTo>
                  <a:cubicBezTo>
                    <a:pt x="15072" y="14812"/>
                    <a:pt x="15334" y="14810"/>
                    <a:pt x="15590" y="14804"/>
                  </a:cubicBezTo>
                  <a:cubicBezTo>
                    <a:pt x="15632" y="14805"/>
                    <a:pt x="15674" y="14806"/>
                    <a:pt x="15717" y="14806"/>
                  </a:cubicBezTo>
                  <a:cubicBezTo>
                    <a:pt x="16345" y="14806"/>
                    <a:pt x="16984" y="14691"/>
                    <a:pt x="17595" y="14504"/>
                  </a:cubicBezTo>
                  <a:cubicBezTo>
                    <a:pt x="18096" y="14337"/>
                    <a:pt x="18531" y="14069"/>
                    <a:pt x="18915" y="13702"/>
                  </a:cubicBezTo>
                  <a:cubicBezTo>
                    <a:pt x="19149" y="13484"/>
                    <a:pt x="19333" y="13217"/>
                    <a:pt x="19466" y="12916"/>
                  </a:cubicBezTo>
                  <a:lnTo>
                    <a:pt x="19466" y="12916"/>
                  </a:lnTo>
                  <a:cubicBezTo>
                    <a:pt x="19316" y="13200"/>
                    <a:pt x="19132" y="13468"/>
                    <a:pt x="18898" y="13685"/>
                  </a:cubicBezTo>
                  <a:cubicBezTo>
                    <a:pt x="18514" y="14036"/>
                    <a:pt x="18079" y="14303"/>
                    <a:pt x="17595" y="14470"/>
                  </a:cubicBezTo>
                  <a:cubicBezTo>
                    <a:pt x="16990" y="14656"/>
                    <a:pt x="16356" y="14756"/>
                    <a:pt x="15734" y="14756"/>
                  </a:cubicBezTo>
                  <a:cubicBezTo>
                    <a:pt x="15686" y="14756"/>
                    <a:pt x="15638" y="14755"/>
                    <a:pt x="15590" y="14754"/>
                  </a:cubicBezTo>
                  <a:cubicBezTo>
                    <a:pt x="15365" y="14759"/>
                    <a:pt x="15135" y="14761"/>
                    <a:pt x="14901" y="14761"/>
                  </a:cubicBezTo>
                  <a:cubicBezTo>
                    <a:pt x="14336" y="14761"/>
                    <a:pt x="13743" y="14749"/>
                    <a:pt x="13117" y="14738"/>
                  </a:cubicBezTo>
                  <a:lnTo>
                    <a:pt x="10276" y="14704"/>
                  </a:lnTo>
                  <a:cubicBezTo>
                    <a:pt x="9274" y="14687"/>
                    <a:pt x="8221" y="14704"/>
                    <a:pt x="7135" y="14621"/>
                  </a:cubicBezTo>
                  <a:cubicBezTo>
                    <a:pt x="6016" y="14570"/>
                    <a:pt x="4913" y="14337"/>
                    <a:pt x="3860" y="13952"/>
                  </a:cubicBezTo>
                  <a:cubicBezTo>
                    <a:pt x="2808" y="13551"/>
                    <a:pt x="1889" y="12883"/>
                    <a:pt x="1204" y="11981"/>
                  </a:cubicBezTo>
                  <a:cubicBezTo>
                    <a:pt x="602" y="11128"/>
                    <a:pt x="235" y="10126"/>
                    <a:pt x="151" y="9090"/>
                  </a:cubicBezTo>
                  <a:cubicBezTo>
                    <a:pt x="68" y="8138"/>
                    <a:pt x="168" y="7202"/>
                    <a:pt x="435" y="6283"/>
                  </a:cubicBezTo>
                  <a:lnTo>
                    <a:pt x="535" y="5966"/>
                  </a:lnTo>
                  <a:lnTo>
                    <a:pt x="636" y="5665"/>
                  </a:lnTo>
                  <a:cubicBezTo>
                    <a:pt x="719" y="5464"/>
                    <a:pt x="803" y="5280"/>
                    <a:pt x="870" y="5080"/>
                  </a:cubicBezTo>
                  <a:cubicBezTo>
                    <a:pt x="1020" y="4696"/>
                    <a:pt x="1170" y="4328"/>
                    <a:pt x="1321" y="3977"/>
                  </a:cubicBezTo>
                  <a:cubicBezTo>
                    <a:pt x="1571" y="3359"/>
                    <a:pt x="1872" y="2741"/>
                    <a:pt x="2206" y="2156"/>
                  </a:cubicBezTo>
                  <a:cubicBezTo>
                    <a:pt x="2457" y="1705"/>
                    <a:pt x="2758" y="1287"/>
                    <a:pt x="3075" y="886"/>
                  </a:cubicBezTo>
                  <a:cubicBezTo>
                    <a:pt x="3292" y="636"/>
                    <a:pt x="3510" y="402"/>
                    <a:pt x="3743" y="184"/>
                  </a:cubicBezTo>
                  <a:lnTo>
                    <a:pt x="39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621;p60"/>
            <p:cNvSpPr/>
            <p:nvPr/>
          </p:nvSpPr>
          <p:spPr>
            <a:xfrm>
              <a:off x="4725161" y="4211721"/>
              <a:ext cx="7532" cy="40191"/>
            </a:xfrm>
            <a:custGeom>
              <a:avLst/>
              <a:gdLst/>
              <a:ahLst/>
              <a:cxnLst/>
              <a:rect l="l" t="t" r="r" b="b"/>
              <a:pathLst>
                <a:path w="235" h="1254" extrusionOk="0">
                  <a:moveTo>
                    <a:pt x="17" y="0"/>
                  </a:moveTo>
                  <a:cubicBezTo>
                    <a:pt x="0" y="0"/>
                    <a:pt x="67" y="268"/>
                    <a:pt x="117" y="618"/>
                  </a:cubicBezTo>
                  <a:cubicBezTo>
                    <a:pt x="151" y="969"/>
                    <a:pt x="151" y="1237"/>
                    <a:pt x="168" y="1253"/>
                  </a:cubicBezTo>
                  <a:cubicBezTo>
                    <a:pt x="234" y="819"/>
                    <a:pt x="184" y="385"/>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622;p60"/>
            <p:cNvSpPr/>
            <p:nvPr/>
          </p:nvSpPr>
          <p:spPr>
            <a:xfrm>
              <a:off x="4745512" y="4210631"/>
              <a:ext cx="5384" cy="34326"/>
            </a:xfrm>
            <a:custGeom>
              <a:avLst/>
              <a:gdLst/>
              <a:ahLst/>
              <a:cxnLst/>
              <a:rect l="l" t="t" r="r" b="b"/>
              <a:pathLst>
                <a:path w="168" h="1071" extrusionOk="0">
                  <a:moveTo>
                    <a:pt x="50" y="1"/>
                  </a:moveTo>
                  <a:lnTo>
                    <a:pt x="50" y="1"/>
                  </a:lnTo>
                  <a:cubicBezTo>
                    <a:pt x="34" y="1"/>
                    <a:pt x="67" y="235"/>
                    <a:pt x="50" y="535"/>
                  </a:cubicBezTo>
                  <a:cubicBezTo>
                    <a:pt x="50" y="836"/>
                    <a:pt x="0" y="1070"/>
                    <a:pt x="17" y="1070"/>
                  </a:cubicBezTo>
                  <a:cubicBezTo>
                    <a:pt x="151" y="719"/>
                    <a:pt x="167" y="352"/>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623;p60"/>
            <p:cNvSpPr/>
            <p:nvPr/>
          </p:nvSpPr>
          <p:spPr>
            <a:xfrm>
              <a:off x="4551129" y="4154960"/>
              <a:ext cx="18749" cy="36441"/>
            </a:xfrm>
            <a:custGeom>
              <a:avLst/>
              <a:gdLst/>
              <a:ahLst/>
              <a:cxnLst/>
              <a:rect l="l" t="t" r="r" b="b"/>
              <a:pathLst>
                <a:path w="585" h="1137" extrusionOk="0">
                  <a:moveTo>
                    <a:pt x="585" y="0"/>
                  </a:moveTo>
                  <a:lnTo>
                    <a:pt x="585" y="0"/>
                  </a:lnTo>
                  <a:cubicBezTo>
                    <a:pt x="201" y="234"/>
                    <a:pt x="0" y="685"/>
                    <a:pt x="50" y="1136"/>
                  </a:cubicBezTo>
                  <a:cubicBezTo>
                    <a:pt x="84" y="702"/>
                    <a:pt x="284" y="301"/>
                    <a:pt x="5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624;p60"/>
            <p:cNvSpPr/>
            <p:nvPr/>
          </p:nvSpPr>
          <p:spPr>
            <a:xfrm>
              <a:off x="4530233" y="4151210"/>
              <a:ext cx="20929" cy="30544"/>
            </a:xfrm>
            <a:custGeom>
              <a:avLst/>
              <a:gdLst/>
              <a:ahLst/>
              <a:cxnLst/>
              <a:rect l="l" t="t" r="r" b="b"/>
              <a:pathLst>
                <a:path w="653" h="953" extrusionOk="0">
                  <a:moveTo>
                    <a:pt x="652" y="0"/>
                  </a:moveTo>
                  <a:lnTo>
                    <a:pt x="652" y="0"/>
                  </a:lnTo>
                  <a:cubicBezTo>
                    <a:pt x="652" y="0"/>
                    <a:pt x="585" y="17"/>
                    <a:pt x="485" y="67"/>
                  </a:cubicBezTo>
                  <a:cubicBezTo>
                    <a:pt x="218" y="217"/>
                    <a:pt x="51" y="468"/>
                    <a:pt x="17" y="769"/>
                  </a:cubicBezTo>
                  <a:cubicBezTo>
                    <a:pt x="1" y="819"/>
                    <a:pt x="1" y="886"/>
                    <a:pt x="17" y="953"/>
                  </a:cubicBezTo>
                  <a:cubicBezTo>
                    <a:pt x="67" y="552"/>
                    <a:pt x="301" y="201"/>
                    <a:pt x="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625;p60"/>
            <p:cNvSpPr/>
            <p:nvPr/>
          </p:nvSpPr>
          <p:spPr>
            <a:xfrm>
              <a:off x="4633049" y="3966763"/>
              <a:ext cx="110893" cy="36665"/>
            </a:xfrm>
            <a:custGeom>
              <a:avLst/>
              <a:gdLst/>
              <a:ahLst/>
              <a:cxnLst/>
              <a:rect l="l" t="t" r="r" b="b"/>
              <a:pathLst>
                <a:path w="3460" h="1144" extrusionOk="0">
                  <a:moveTo>
                    <a:pt x="2742" y="1"/>
                  </a:moveTo>
                  <a:cubicBezTo>
                    <a:pt x="2607" y="1"/>
                    <a:pt x="2465" y="12"/>
                    <a:pt x="2323" y="24"/>
                  </a:cubicBezTo>
                  <a:cubicBezTo>
                    <a:pt x="1822" y="74"/>
                    <a:pt x="1354" y="225"/>
                    <a:pt x="920" y="442"/>
                  </a:cubicBezTo>
                  <a:cubicBezTo>
                    <a:pt x="736" y="542"/>
                    <a:pt x="569" y="642"/>
                    <a:pt x="402" y="759"/>
                  </a:cubicBezTo>
                  <a:cubicBezTo>
                    <a:pt x="301" y="843"/>
                    <a:pt x="201" y="926"/>
                    <a:pt x="101" y="1027"/>
                  </a:cubicBezTo>
                  <a:cubicBezTo>
                    <a:pt x="67" y="1060"/>
                    <a:pt x="34" y="1093"/>
                    <a:pt x="1" y="1144"/>
                  </a:cubicBezTo>
                  <a:cubicBezTo>
                    <a:pt x="17" y="1144"/>
                    <a:pt x="168" y="993"/>
                    <a:pt x="435" y="809"/>
                  </a:cubicBezTo>
                  <a:cubicBezTo>
                    <a:pt x="602" y="692"/>
                    <a:pt x="769" y="592"/>
                    <a:pt x="953" y="509"/>
                  </a:cubicBezTo>
                  <a:cubicBezTo>
                    <a:pt x="1371" y="291"/>
                    <a:pt x="1839" y="141"/>
                    <a:pt x="2323" y="91"/>
                  </a:cubicBezTo>
                  <a:cubicBezTo>
                    <a:pt x="2524" y="58"/>
                    <a:pt x="2724" y="58"/>
                    <a:pt x="2908" y="58"/>
                  </a:cubicBezTo>
                  <a:cubicBezTo>
                    <a:pt x="3209" y="58"/>
                    <a:pt x="3399" y="94"/>
                    <a:pt x="3447" y="94"/>
                  </a:cubicBezTo>
                  <a:cubicBezTo>
                    <a:pt x="3455" y="94"/>
                    <a:pt x="3459" y="93"/>
                    <a:pt x="3459" y="91"/>
                  </a:cubicBezTo>
                  <a:cubicBezTo>
                    <a:pt x="3409" y="74"/>
                    <a:pt x="3359" y="58"/>
                    <a:pt x="3309" y="58"/>
                  </a:cubicBezTo>
                  <a:cubicBezTo>
                    <a:pt x="3192" y="24"/>
                    <a:pt x="3058" y="7"/>
                    <a:pt x="2908" y="7"/>
                  </a:cubicBezTo>
                  <a:cubicBezTo>
                    <a:pt x="2854" y="3"/>
                    <a:pt x="2799" y="1"/>
                    <a:pt x="2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626;p60"/>
            <p:cNvSpPr/>
            <p:nvPr/>
          </p:nvSpPr>
          <p:spPr>
            <a:xfrm>
              <a:off x="3498319" y="4352548"/>
              <a:ext cx="65895" cy="123553"/>
            </a:xfrm>
            <a:custGeom>
              <a:avLst/>
              <a:gdLst/>
              <a:ahLst/>
              <a:cxnLst/>
              <a:rect l="l" t="t" r="r" b="b"/>
              <a:pathLst>
                <a:path w="2056" h="3855" extrusionOk="0">
                  <a:moveTo>
                    <a:pt x="251" y="1"/>
                  </a:moveTo>
                  <a:lnTo>
                    <a:pt x="251" y="151"/>
                  </a:lnTo>
                  <a:cubicBezTo>
                    <a:pt x="184" y="769"/>
                    <a:pt x="0" y="3359"/>
                    <a:pt x="117" y="3777"/>
                  </a:cubicBezTo>
                  <a:cubicBezTo>
                    <a:pt x="130" y="3831"/>
                    <a:pt x="148" y="3854"/>
                    <a:pt x="170" y="3854"/>
                  </a:cubicBezTo>
                  <a:cubicBezTo>
                    <a:pt x="343" y="3854"/>
                    <a:pt x="752" y="2323"/>
                    <a:pt x="752" y="2323"/>
                  </a:cubicBezTo>
                  <a:lnTo>
                    <a:pt x="1972" y="2356"/>
                  </a:lnTo>
                  <a:lnTo>
                    <a:pt x="2055" y="67"/>
                  </a:lnTo>
                  <a:lnTo>
                    <a:pt x="25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627;p60"/>
            <p:cNvSpPr/>
            <p:nvPr/>
          </p:nvSpPr>
          <p:spPr>
            <a:xfrm>
              <a:off x="3506331" y="4352548"/>
              <a:ext cx="21986" cy="26794"/>
            </a:xfrm>
            <a:custGeom>
              <a:avLst/>
              <a:gdLst/>
              <a:ahLst/>
              <a:cxnLst/>
              <a:rect l="l" t="t" r="r" b="b"/>
              <a:pathLst>
                <a:path w="686" h="836" extrusionOk="0">
                  <a:moveTo>
                    <a:pt x="34" y="1"/>
                  </a:moveTo>
                  <a:lnTo>
                    <a:pt x="1" y="836"/>
                  </a:lnTo>
                  <a:cubicBezTo>
                    <a:pt x="185" y="803"/>
                    <a:pt x="368" y="702"/>
                    <a:pt x="502" y="552"/>
                  </a:cubicBezTo>
                  <a:cubicBezTo>
                    <a:pt x="619" y="418"/>
                    <a:pt x="686" y="218"/>
                    <a:pt x="686" y="34"/>
                  </a:cubicBezTo>
                  <a:lnTo>
                    <a:pt x="34"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628;p60"/>
            <p:cNvSpPr/>
            <p:nvPr/>
          </p:nvSpPr>
          <p:spPr>
            <a:xfrm>
              <a:off x="3498832" y="4352548"/>
              <a:ext cx="14487" cy="123969"/>
            </a:xfrm>
            <a:custGeom>
              <a:avLst/>
              <a:gdLst/>
              <a:ahLst/>
              <a:cxnLst/>
              <a:rect l="l" t="t" r="r" b="b"/>
              <a:pathLst>
                <a:path w="452" h="3868" extrusionOk="0">
                  <a:moveTo>
                    <a:pt x="235" y="1"/>
                  </a:moveTo>
                  <a:cubicBezTo>
                    <a:pt x="101" y="1153"/>
                    <a:pt x="1" y="3777"/>
                    <a:pt x="118" y="3860"/>
                  </a:cubicBezTo>
                  <a:cubicBezTo>
                    <a:pt x="124" y="3865"/>
                    <a:pt x="130" y="3867"/>
                    <a:pt x="137" y="3867"/>
                  </a:cubicBezTo>
                  <a:cubicBezTo>
                    <a:pt x="245" y="3867"/>
                    <a:pt x="452" y="3275"/>
                    <a:pt x="452" y="3275"/>
                  </a:cubicBezTo>
                  <a:cubicBezTo>
                    <a:pt x="452" y="3142"/>
                    <a:pt x="151" y="3058"/>
                    <a:pt x="151" y="3058"/>
                  </a:cubicBez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629;p60"/>
            <p:cNvSpPr/>
            <p:nvPr/>
          </p:nvSpPr>
          <p:spPr>
            <a:xfrm>
              <a:off x="3503671" y="4351491"/>
              <a:ext cx="4840" cy="123713"/>
            </a:xfrm>
            <a:custGeom>
              <a:avLst/>
              <a:gdLst/>
              <a:ahLst/>
              <a:cxnLst/>
              <a:rect l="l" t="t" r="r" b="b"/>
              <a:pathLst>
                <a:path w="151" h="3860" extrusionOk="0">
                  <a:moveTo>
                    <a:pt x="151" y="0"/>
                  </a:moveTo>
                  <a:cubicBezTo>
                    <a:pt x="134" y="17"/>
                    <a:pt x="134" y="34"/>
                    <a:pt x="134" y="50"/>
                  </a:cubicBezTo>
                  <a:cubicBezTo>
                    <a:pt x="134" y="84"/>
                    <a:pt x="134" y="117"/>
                    <a:pt x="134" y="151"/>
                  </a:cubicBezTo>
                  <a:cubicBezTo>
                    <a:pt x="134" y="117"/>
                    <a:pt x="134" y="84"/>
                    <a:pt x="151" y="50"/>
                  </a:cubicBezTo>
                  <a:cubicBezTo>
                    <a:pt x="151" y="34"/>
                    <a:pt x="151" y="17"/>
                    <a:pt x="151" y="0"/>
                  </a:cubicBezTo>
                  <a:close/>
                  <a:moveTo>
                    <a:pt x="134" y="151"/>
                  </a:moveTo>
                  <a:lnTo>
                    <a:pt x="134" y="151"/>
                  </a:lnTo>
                  <a:cubicBezTo>
                    <a:pt x="117" y="267"/>
                    <a:pt x="100" y="418"/>
                    <a:pt x="100" y="568"/>
                  </a:cubicBezTo>
                  <a:cubicBezTo>
                    <a:pt x="67" y="919"/>
                    <a:pt x="34" y="1404"/>
                    <a:pt x="17" y="1955"/>
                  </a:cubicBezTo>
                  <a:cubicBezTo>
                    <a:pt x="0" y="2490"/>
                    <a:pt x="0" y="2974"/>
                    <a:pt x="0" y="3325"/>
                  </a:cubicBezTo>
                  <a:cubicBezTo>
                    <a:pt x="0" y="3492"/>
                    <a:pt x="0" y="3626"/>
                    <a:pt x="0" y="3743"/>
                  </a:cubicBezTo>
                  <a:cubicBezTo>
                    <a:pt x="0" y="3776"/>
                    <a:pt x="0" y="3826"/>
                    <a:pt x="0" y="3860"/>
                  </a:cubicBezTo>
                  <a:cubicBezTo>
                    <a:pt x="0" y="3826"/>
                    <a:pt x="0" y="3776"/>
                    <a:pt x="17" y="3743"/>
                  </a:cubicBezTo>
                  <a:cubicBezTo>
                    <a:pt x="17" y="3626"/>
                    <a:pt x="17" y="3492"/>
                    <a:pt x="17" y="3325"/>
                  </a:cubicBezTo>
                  <a:cubicBezTo>
                    <a:pt x="17" y="2974"/>
                    <a:pt x="34" y="2490"/>
                    <a:pt x="50" y="1955"/>
                  </a:cubicBezTo>
                  <a:cubicBezTo>
                    <a:pt x="67" y="1404"/>
                    <a:pt x="100" y="919"/>
                    <a:pt x="117" y="568"/>
                  </a:cubicBezTo>
                  <a:cubicBezTo>
                    <a:pt x="117" y="418"/>
                    <a:pt x="134" y="267"/>
                    <a:pt x="134"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630;p60"/>
            <p:cNvSpPr/>
            <p:nvPr/>
          </p:nvSpPr>
          <p:spPr>
            <a:xfrm>
              <a:off x="3502581" y="4450557"/>
              <a:ext cx="11282" cy="7532"/>
            </a:xfrm>
            <a:custGeom>
              <a:avLst/>
              <a:gdLst/>
              <a:ahLst/>
              <a:cxnLst/>
              <a:rect l="l" t="t" r="r" b="b"/>
              <a:pathLst>
                <a:path w="352" h="235" extrusionOk="0">
                  <a:moveTo>
                    <a:pt x="1" y="0"/>
                  </a:moveTo>
                  <a:cubicBezTo>
                    <a:pt x="151" y="34"/>
                    <a:pt x="268" y="117"/>
                    <a:pt x="352" y="234"/>
                  </a:cubicBezTo>
                  <a:cubicBezTo>
                    <a:pt x="302" y="84"/>
                    <a:pt x="15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631;p60"/>
            <p:cNvSpPr/>
            <p:nvPr/>
          </p:nvSpPr>
          <p:spPr>
            <a:xfrm>
              <a:off x="3514376" y="4429116"/>
              <a:ext cx="6442" cy="4327"/>
            </a:xfrm>
            <a:custGeom>
              <a:avLst/>
              <a:gdLst/>
              <a:ahLst/>
              <a:cxnLst/>
              <a:rect l="l" t="t" r="r" b="b"/>
              <a:pathLst>
                <a:path w="201" h="135" extrusionOk="0">
                  <a:moveTo>
                    <a:pt x="0" y="1"/>
                  </a:moveTo>
                  <a:cubicBezTo>
                    <a:pt x="0" y="18"/>
                    <a:pt x="34" y="51"/>
                    <a:pt x="84" y="84"/>
                  </a:cubicBezTo>
                  <a:cubicBezTo>
                    <a:pt x="134" y="118"/>
                    <a:pt x="184" y="135"/>
                    <a:pt x="184" y="135"/>
                  </a:cubicBezTo>
                  <a:cubicBezTo>
                    <a:pt x="201" y="118"/>
                    <a:pt x="151" y="84"/>
                    <a:pt x="101" y="51"/>
                  </a:cubicBezTo>
                  <a:cubicBezTo>
                    <a:pt x="50" y="18"/>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632;p60"/>
            <p:cNvSpPr/>
            <p:nvPr/>
          </p:nvSpPr>
          <p:spPr>
            <a:xfrm>
              <a:off x="3517581" y="4423251"/>
              <a:ext cx="4327" cy="4840"/>
            </a:xfrm>
            <a:custGeom>
              <a:avLst/>
              <a:gdLst/>
              <a:ahLst/>
              <a:cxnLst/>
              <a:rect l="l" t="t" r="r" b="b"/>
              <a:pathLst>
                <a:path w="135" h="151" extrusionOk="0">
                  <a:moveTo>
                    <a:pt x="17" y="0"/>
                  </a:moveTo>
                  <a:cubicBezTo>
                    <a:pt x="1" y="17"/>
                    <a:pt x="34" y="50"/>
                    <a:pt x="67" y="84"/>
                  </a:cubicBezTo>
                  <a:cubicBezTo>
                    <a:pt x="101" y="134"/>
                    <a:pt x="134" y="150"/>
                    <a:pt x="134" y="150"/>
                  </a:cubicBezTo>
                  <a:cubicBezTo>
                    <a:pt x="134" y="150"/>
                    <a:pt x="118" y="117"/>
                    <a:pt x="84" y="67"/>
                  </a:cubicBezTo>
                  <a:cubicBezTo>
                    <a:pt x="51"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633;p60"/>
            <p:cNvSpPr/>
            <p:nvPr/>
          </p:nvSpPr>
          <p:spPr>
            <a:xfrm>
              <a:off x="3524023" y="4420014"/>
              <a:ext cx="1635" cy="7532"/>
            </a:xfrm>
            <a:custGeom>
              <a:avLst/>
              <a:gdLst/>
              <a:ahLst/>
              <a:cxnLst/>
              <a:rect l="l" t="t" r="r" b="b"/>
              <a:pathLst>
                <a:path w="51" h="235" extrusionOk="0">
                  <a:moveTo>
                    <a:pt x="34" y="1"/>
                  </a:moveTo>
                  <a:cubicBezTo>
                    <a:pt x="0" y="68"/>
                    <a:pt x="0" y="151"/>
                    <a:pt x="17" y="235"/>
                  </a:cubicBezTo>
                  <a:cubicBezTo>
                    <a:pt x="34" y="151"/>
                    <a:pt x="50" y="8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634;p60"/>
            <p:cNvSpPr/>
            <p:nvPr/>
          </p:nvSpPr>
          <p:spPr>
            <a:xfrm>
              <a:off x="3527773" y="4418956"/>
              <a:ext cx="2147" cy="8589"/>
            </a:xfrm>
            <a:custGeom>
              <a:avLst/>
              <a:gdLst/>
              <a:ahLst/>
              <a:cxnLst/>
              <a:rect l="l" t="t" r="r" b="b"/>
              <a:pathLst>
                <a:path w="67" h="268" extrusionOk="0">
                  <a:moveTo>
                    <a:pt x="67" y="0"/>
                  </a:moveTo>
                  <a:cubicBezTo>
                    <a:pt x="17" y="84"/>
                    <a:pt x="0" y="168"/>
                    <a:pt x="33" y="268"/>
                  </a:cubicBezTo>
                  <a:cubicBezTo>
                    <a:pt x="50" y="218"/>
                    <a:pt x="50" y="168"/>
                    <a:pt x="50" y="134"/>
                  </a:cubicBezTo>
                  <a:cubicBezTo>
                    <a:pt x="67" y="84"/>
                    <a:pt x="67" y="34"/>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635;p60"/>
            <p:cNvSpPr/>
            <p:nvPr/>
          </p:nvSpPr>
          <p:spPr>
            <a:xfrm>
              <a:off x="3519728" y="4431808"/>
              <a:ext cx="8077" cy="14166"/>
            </a:xfrm>
            <a:custGeom>
              <a:avLst/>
              <a:gdLst/>
              <a:ahLst/>
              <a:cxnLst/>
              <a:rect l="l" t="t" r="r" b="b"/>
              <a:pathLst>
                <a:path w="252" h="442" extrusionOk="0">
                  <a:moveTo>
                    <a:pt x="35" y="37"/>
                  </a:moveTo>
                  <a:cubicBezTo>
                    <a:pt x="63" y="55"/>
                    <a:pt x="94" y="78"/>
                    <a:pt x="117" y="101"/>
                  </a:cubicBezTo>
                  <a:cubicBezTo>
                    <a:pt x="151" y="134"/>
                    <a:pt x="184" y="184"/>
                    <a:pt x="201" y="218"/>
                  </a:cubicBezTo>
                  <a:cubicBezTo>
                    <a:pt x="218" y="284"/>
                    <a:pt x="201" y="351"/>
                    <a:pt x="184" y="401"/>
                  </a:cubicBezTo>
                  <a:cubicBezTo>
                    <a:pt x="170" y="408"/>
                    <a:pt x="159" y="412"/>
                    <a:pt x="150" y="412"/>
                  </a:cubicBezTo>
                  <a:cubicBezTo>
                    <a:pt x="137" y="412"/>
                    <a:pt x="127" y="404"/>
                    <a:pt x="117" y="385"/>
                  </a:cubicBezTo>
                  <a:cubicBezTo>
                    <a:pt x="101" y="368"/>
                    <a:pt x="84" y="335"/>
                    <a:pt x="84" y="301"/>
                  </a:cubicBezTo>
                  <a:cubicBezTo>
                    <a:pt x="67" y="251"/>
                    <a:pt x="51" y="201"/>
                    <a:pt x="51" y="151"/>
                  </a:cubicBezTo>
                  <a:cubicBezTo>
                    <a:pt x="41" y="105"/>
                    <a:pt x="37" y="65"/>
                    <a:pt x="35" y="37"/>
                  </a:cubicBezTo>
                  <a:close/>
                  <a:moveTo>
                    <a:pt x="34" y="0"/>
                  </a:moveTo>
                  <a:cubicBezTo>
                    <a:pt x="31" y="9"/>
                    <a:pt x="28" y="18"/>
                    <a:pt x="26" y="27"/>
                  </a:cubicBezTo>
                  <a:lnTo>
                    <a:pt x="26" y="27"/>
                  </a:lnTo>
                  <a:cubicBezTo>
                    <a:pt x="13" y="17"/>
                    <a:pt x="0" y="17"/>
                    <a:pt x="0" y="17"/>
                  </a:cubicBezTo>
                  <a:lnTo>
                    <a:pt x="0" y="17"/>
                  </a:lnTo>
                  <a:cubicBezTo>
                    <a:pt x="8" y="21"/>
                    <a:pt x="17" y="26"/>
                    <a:pt x="26" y="31"/>
                  </a:cubicBezTo>
                  <a:lnTo>
                    <a:pt x="26" y="31"/>
                  </a:lnTo>
                  <a:cubicBezTo>
                    <a:pt x="18" y="71"/>
                    <a:pt x="21" y="111"/>
                    <a:pt x="34" y="151"/>
                  </a:cubicBezTo>
                  <a:cubicBezTo>
                    <a:pt x="34" y="201"/>
                    <a:pt x="51" y="251"/>
                    <a:pt x="67" y="318"/>
                  </a:cubicBezTo>
                  <a:cubicBezTo>
                    <a:pt x="67" y="335"/>
                    <a:pt x="84" y="368"/>
                    <a:pt x="101" y="401"/>
                  </a:cubicBezTo>
                  <a:cubicBezTo>
                    <a:pt x="101" y="418"/>
                    <a:pt x="117" y="435"/>
                    <a:pt x="134" y="435"/>
                  </a:cubicBezTo>
                  <a:cubicBezTo>
                    <a:pt x="144" y="440"/>
                    <a:pt x="152" y="442"/>
                    <a:pt x="160" y="442"/>
                  </a:cubicBezTo>
                  <a:cubicBezTo>
                    <a:pt x="177" y="442"/>
                    <a:pt x="189" y="430"/>
                    <a:pt x="201" y="418"/>
                  </a:cubicBezTo>
                  <a:cubicBezTo>
                    <a:pt x="251" y="301"/>
                    <a:pt x="234" y="168"/>
                    <a:pt x="134" y="84"/>
                  </a:cubicBezTo>
                  <a:cubicBezTo>
                    <a:pt x="101" y="51"/>
                    <a:pt x="68" y="34"/>
                    <a:pt x="35" y="34"/>
                  </a:cubicBezTo>
                  <a:lnTo>
                    <a:pt x="35" y="34"/>
                  </a:lnTo>
                  <a:cubicBezTo>
                    <a:pt x="34" y="13"/>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636;p60"/>
            <p:cNvSpPr/>
            <p:nvPr/>
          </p:nvSpPr>
          <p:spPr>
            <a:xfrm>
              <a:off x="3520786" y="4427385"/>
              <a:ext cx="9134" cy="6602"/>
            </a:xfrm>
            <a:custGeom>
              <a:avLst/>
              <a:gdLst/>
              <a:ahLst/>
              <a:cxnLst/>
              <a:rect l="l" t="t" r="r" b="b"/>
              <a:pathLst>
                <a:path w="285" h="206" extrusionOk="0">
                  <a:moveTo>
                    <a:pt x="237" y="0"/>
                  </a:moveTo>
                  <a:cubicBezTo>
                    <a:pt x="231" y="0"/>
                    <a:pt x="224" y="2"/>
                    <a:pt x="218" y="5"/>
                  </a:cubicBezTo>
                  <a:cubicBezTo>
                    <a:pt x="201" y="5"/>
                    <a:pt x="168" y="5"/>
                    <a:pt x="151" y="21"/>
                  </a:cubicBezTo>
                  <a:cubicBezTo>
                    <a:pt x="118" y="38"/>
                    <a:pt x="84" y="55"/>
                    <a:pt x="51" y="88"/>
                  </a:cubicBezTo>
                  <a:cubicBezTo>
                    <a:pt x="34" y="105"/>
                    <a:pt x="18" y="138"/>
                    <a:pt x="1" y="172"/>
                  </a:cubicBezTo>
                  <a:cubicBezTo>
                    <a:pt x="1" y="172"/>
                    <a:pt x="18" y="138"/>
                    <a:pt x="68" y="105"/>
                  </a:cubicBezTo>
                  <a:cubicBezTo>
                    <a:pt x="101" y="72"/>
                    <a:pt x="135" y="55"/>
                    <a:pt x="168" y="38"/>
                  </a:cubicBezTo>
                  <a:cubicBezTo>
                    <a:pt x="185" y="30"/>
                    <a:pt x="206" y="21"/>
                    <a:pt x="222" y="21"/>
                  </a:cubicBezTo>
                  <a:cubicBezTo>
                    <a:pt x="239" y="21"/>
                    <a:pt x="251" y="30"/>
                    <a:pt x="251" y="55"/>
                  </a:cubicBezTo>
                  <a:cubicBezTo>
                    <a:pt x="268" y="88"/>
                    <a:pt x="218" y="122"/>
                    <a:pt x="185" y="138"/>
                  </a:cubicBezTo>
                  <a:cubicBezTo>
                    <a:pt x="168" y="172"/>
                    <a:pt x="135" y="172"/>
                    <a:pt x="101" y="189"/>
                  </a:cubicBezTo>
                  <a:lnTo>
                    <a:pt x="1" y="189"/>
                  </a:lnTo>
                  <a:cubicBezTo>
                    <a:pt x="18" y="205"/>
                    <a:pt x="68" y="205"/>
                    <a:pt x="101" y="205"/>
                  </a:cubicBezTo>
                  <a:cubicBezTo>
                    <a:pt x="135" y="205"/>
                    <a:pt x="168" y="189"/>
                    <a:pt x="201" y="172"/>
                  </a:cubicBezTo>
                  <a:cubicBezTo>
                    <a:pt x="251" y="138"/>
                    <a:pt x="285" y="88"/>
                    <a:pt x="285" y="38"/>
                  </a:cubicBezTo>
                  <a:cubicBezTo>
                    <a:pt x="285" y="25"/>
                    <a:pt x="26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637;p60"/>
            <p:cNvSpPr/>
            <p:nvPr/>
          </p:nvSpPr>
          <p:spPr>
            <a:xfrm>
              <a:off x="3506331" y="4353606"/>
              <a:ext cx="22531" cy="25736"/>
            </a:xfrm>
            <a:custGeom>
              <a:avLst/>
              <a:gdLst/>
              <a:ahLst/>
              <a:cxnLst/>
              <a:rect l="l" t="t" r="r" b="b"/>
              <a:pathLst>
                <a:path w="703" h="803" extrusionOk="0">
                  <a:moveTo>
                    <a:pt x="686" y="1"/>
                  </a:moveTo>
                  <a:cubicBezTo>
                    <a:pt x="686" y="1"/>
                    <a:pt x="686" y="68"/>
                    <a:pt x="669" y="185"/>
                  </a:cubicBezTo>
                  <a:cubicBezTo>
                    <a:pt x="636" y="452"/>
                    <a:pt x="435" y="686"/>
                    <a:pt x="168" y="753"/>
                  </a:cubicBezTo>
                  <a:cubicBezTo>
                    <a:pt x="68" y="786"/>
                    <a:pt x="1" y="786"/>
                    <a:pt x="17" y="803"/>
                  </a:cubicBezTo>
                  <a:lnTo>
                    <a:pt x="51" y="803"/>
                  </a:lnTo>
                  <a:cubicBezTo>
                    <a:pt x="101" y="803"/>
                    <a:pt x="134" y="786"/>
                    <a:pt x="185" y="786"/>
                  </a:cubicBezTo>
                  <a:cubicBezTo>
                    <a:pt x="452" y="703"/>
                    <a:pt x="669" y="469"/>
                    <a:pt x="702" y="185"/>
                  </a:cubicBezTo>
                  <a:cubicBezTo>
                    <a:pt x="702" y="135"/>
                    <a:pt x="702" y="101"/>
                    <a:pt x="702" y="51"/>
                  </a:cubicBezTo>
                  <a:cubicBezTo>
                    <a:pt x="702" y="34"/>
                    <a:pt x="686" y="1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638;p60"/>
            <p:cNvSpPr/>
            <p:nvPr/>
          </p:nvSpPr>
          <p:spPr>
            <a:xfrm>
              <a:off x="3528285" y="4361106"/>
              <a:ext cx="30576" cy="1667"/>
            </a:xfrm>
            <a:custGeom>
              <a:avLst/>
              <a:gdLst/>
              <a:ahLst/>
              <a:cxnLst/>
              <a:rect l="l" t="t" r="r" b="b"/>
              <a:pathLst>
                <a:path w="954" h="52" extrusionOk="0">
                  <a:moveTo>
                    <a:pt x="1" y="1"/>
                  </a:moveTo>
                  <a:cubicBezTo>
                    <a:pt x="318" y="34"/>
                    <a:pt x="636" y="51"/>
                    <a:pt x="953" y="51"/>
                  </a:cubicBezTo>
                  <a:cubicBezTo>
                    <a:pt x="636" y="18"/>
                    <a:pt x="318"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639;p60"/>
            <p:cNvSpPr/>
            <p:nvPr/>
          </p:nvSpPr>
          <p:spPr>
            <a:xfrm>
              <a:off x="3511171" y="4388957"/>
              <a:ext cx="2147" cy="21474"/>
            </a:xfrm>
            <a:custGeom>
              <a:avLst/>
              <a:gdLst/>
              <a:ahLst/>
              <a:cxnLst/>
              <a:rect l="l" t="t" r="r" b="b"/>
              <a:pathLst>
                <a:path w="67" h="670" extrusionOk="0">
                  <a:moveTo>
                    <a:pt x="50" y="1"/>
                  </a:moveTo>
                  <a:cubicBezTo>
                    <a:pt x="0" y="218"/>
                    <a:pt x="0" y="435"/>
                    <a:pt x="34" y="669"/>
                  </a:cubicBezTo>
                  <a:cubicBezTo>
                    <a:pt x="34" y="669"/>
                    <a:pt x="34" y="519"/>
                    <a:pt x="34" y="335"/>
                  </a:cubicBezTo>
                  <a:cubicBezTo>
                    <a:pt x="50" y="151"/>
                    <a:pt x="6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640;p60"/>
            <p:cNvSpPr/>
            <p:nvPr/>
          </p:nvSpPr>
          <p:spPr>
            <a:xfrm>
              <a:off x="3509536" y="4374278"/>
              <a:ext cx="4327" cy="2276"/>
            </a:xfrm>
            <a:custGeom>
              <a:avLst/>
              <a:gdLst/>
              <a:ahLst/>
              <a:cxnLst/>
              <a:rect l="l" t="t" r="r" b="b"/>
              <a:pathLst>
                <a:path w="135" h="71" extrusionOk="0">
                  <a:moveTo>
                    <a:pt x="113" y="1"/>
                  </a:moveTo>
                  <a:cubicBezTo>
                    <a:pt x="105" y="1"/>
                    <a:pt x="87" y="13"/>
                    <a:pt x="51" y="24"/>
                  </a:cubicBezTo>
                  <a:cubicBezTo>
                    <a:pt x="18" y="41"/>
                    <a:pt x="1" y="58"/>
                    <a:pt x="1" y="58"/>
                  </a:cubicBezTo>
                  <a:cubicBezTo>
                    <a:pt x="1" y="66"/>
                    <a:pt x="9" y="70"/>
                    <a:pt x="22" y="70"/>
                  </a:cubicBezTo>
                  <a:cubicBezTo>
                    <a:pt x="34" y="70"/>
                    <a:pt x="51" y="66"/>
                    <a:pt x="68" y="58"/>
                  </a:cubicBezTo>
                  <a:cubicBezTo>
                    <a:pt x="118" y="41"/>
                    <a:pt x="135" y="8"/>
                    <a:pt x="118" y="8"/>
                  </a:cubicBezTo>
                  <a:cubicBezTo>
                    <a:pt x="118" y="3"/>
                    <a:pt x="117" y="1"/>
                    <a:pt x="1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641;p60"/>
            <p:cNvSpPr/>
            <p:nvPr/>
          </p:nvSpPr>
          <p:spPr>
            <a:xfrm>
              <a:off x="3517581" y="4369150"/>
              <a:ext cx="3237" cy="2724"/>
            </a:xfrm>
            <a:custGeom>
              <a:avLst/>
              <a:gdLst/>
              <a:ahLst/>
              <a:cxnLst/>
              <a:rect l="l" t="t" r="r" b="b"/>
              <a:pathLst>
                <a:path w="101" h="85" extrusionOk="0">
                  <a:moveTo>
                    <a:pt x="84" y="1"/>
                  </a:moveTo>
                  <a:cubicBezTo>
                    <a:pt x="84" y="1"/>
                    <a:pt x="67" y="17"/>
                    <a:pt x="34" y="34"/>
                  </a:cubicBezTo>
                  <a:cubicBezTo>
                    <a:pt x="17" y="51"/>
                    <a:pt x="1" y="84"/>
                    <a:pt x="1" y="84"/>
                  </a:cubicBezTo>
                  <a:cubicBezTo>
                    <a:pt x="1" y="84"/>
                    <a:pt x="34" y="84"/>
                    <a:pt x="51" y="51"/>
                  </a:cubicBezTo>
                  <a:cubicBezTo>
                    <a:pt x="84" y="34"/>
                    <a:pt x="101"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642;p60"/>
            <p:cNvSpPr/>
            <p:nvPr/>
          </p:nvSpPr>
          <p:spPr>
            <a:xfrm>
              <a:off x="3522388" y="4361651"/>
              <a:ext cx="2179" cy="3974"/>
            </a:xfrm>
            <a:custGeom>
              <a:avLst/>
              <a:gdLst/>
              <a:ahLst/>
              <a:cxnLst/>
              <a:rect l="l" t="t" r="r" b="b"/>
              <a:pathLst>
                <a:path w="68" h="124" extrusionOk="0">
                  <a:moveTo>
                    <a:pt x="51" y="1"/>
                  </a:moveTo>
                  <a:cubicBezTo>
                    <a:pt x="34" y="1"/>
                    <a:pt x="34" y="34"/>
                    <a:pt x="18" y="67"/>
                  </a:cubicBezTo>
                  <a:cubicBezTo>
                    <a:pt x="18" y="101"/>
                    <a:pt x="1" y="118"/>
                    <a:pt x="1" y="118"/>
                  </a:cubicBezTo>
                  <a:cubicBezTo>
                    <a:pt x="1" y="122"/>
                    <a:pt x="3" y="124"/>
                    <a:pt x="6" y="124"/>
                  </a:cubicBezTo>
                  <a:cubicBezTo>
                    <a:pt x="17" y="124"/>
                    <a:pt x="39" y="105"/>
                    <a:pt x="51" y="67"/>
                  </a:cubicBezTo>
                  <a:cubicBezTo>
                    <a:pt x="68" y="34"/>
                    <a:pt x="5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643;p60"/>
            <p:cNvSpPr/>
            <p:nvPr/>
          </p:nvSpPr>
          <p:spPr>
            <a:xfrm>
              <a:off x="3524536" y="4356074"/>
              <a:ext cx="1122" cy="2404"/>
            </a:xfrm>
            <a:custGeom>
              <a:avLst/>
              <a:gdLst/>
              <a:ahLst/>
              <a:cxnLst/>
              <a:rect l="l" t="t" r="r" b="b"/>
              <a:pathLst>
                <a:path w="35" h="75" extrusionOk="0">
                  <a:moveTo>
                    <a:pt x="23" y="1"/>
                  </a:moveTo>
                  <a:cubicBezTo>
                    <a:pt x="16" y="1"/>
                    <a:pt x="13" y="12"/>
                    <a:pt x="1" y="24"/>
                  </a:cubicBezTo>
                  <a:cubicBezTo>
                    <a:pt x="1" y="41"/>
                    <a:pt x="1" y="58"/>
                    <a:pt x="1" y="74"/>
                  </a:cubicBezTo>
                  <a:cubicBezTo>
                    <a:pt x="1" y="74"/>
                    <a:pt x="18" y="58"/>
                    <a:pt x="34" y="41"/>
                  </a:cubicBezTo>
                  <a:cubicBezTo>
                    <a:pt x="34" y="24"/>
                    <a:pt x="34" y="8"/>
                    <a:pt x="34" y="8"/>
                  </a:cubicBezTo>
                  <a:cubicBezTo>
                    <a:pt x="29" y="3"/>
                    <a:pt x="26"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644;p60"/>
            <p:cNvSpPr/>
            <p:nvPr/>
          </p:nvSpPr>
          <p:spPr>
            <a:xfrm>
              <a:off x="3663248" y="4069259"/>
              <a:ext cx="136597" cy="85734"/>
            </a:xfrm>
            <a:custGeom>
              <a:avLst/>
              <a:gdLst/>
              <a:ahLst/>
              <a:cxnLst/>
              <a:rect l="l" t="t" r="r" b="b"/>
              <a:pathLst>
                <a:path w="4262" h="2675" extrusionOk="0">
                  <a:moveTo>
                    <a:pt x="3426" y="1"/>
                  </a:moveTo>
                  <a:lnTo>
                    <a:pt x="3292" y="68"/>
                  </a:lnTo>
                  <a:cubicBezTo>
                    <a:pt x="2724" y="335"/>
                    <a:pt x="385" y="1471"/>
                    <a:pt x="84" y="1789"/>
                  </a:cubicBezTo>
                  <a:cubicBezTo>
                    <a:pt x="0" y="1868"/>
                    <a:pt x="46" y="1898"/>
                    <a:pt x="163" y="1898"/>
                  </a:cubicBezTo>
                  <a:cubicBezTo>
                    <a:pt x="539" y="1898"/>
                    <a:pt x="1654" y="1588"/>
                    <a:pt x="1654" y="1588"/>
                  </a:cubicBezTo>
                  <a:lnTo>
                    <a:pt x="2239" y="2674"/>
                  </a:lnTo>
                  <a:lnTo>
                    <a:pt x="4261" y="1588"/>
                  </a:lnTo>
                  <a:lnTo>
                    <a:pt x="342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645;p60"/>
            <p:cNvSpPr/>
            <p:nvPr/>
          </p:nvSpPr>
          <p:spPr>
            <a:xfrm>
              <a:off x="3749463" y="4070348"/>
              <a:ext cx="33781" cy="21858"/>
            </a:xfrm>
            <a:custGeom>
              <a:avLst/>
              <a:gdLst/>
              <a:ahLst/>
              <a:cxnLst/>
              <a:rect l="l" t="t" r="r" b="b"/>
              <a:pathLst>
                <a:path w="1054" h="682" extrusionOk="0">
                  <a:moveTo>
                    <a:pt x="752" y="0"/>
                  </a:moveTo>
                  <a:lnTo>
                    <a:pt x="0" y="384"/>
                  </a:lnTo>
                  <a:cubicBezTo>
                    <a:pt x="134" y="535"/>
                    <a:pt x="301" y="635"/>
                    <a:pt x="502" y="669"/>
                  </a:cubicBezTo>
                  <a:cubicBezTo>
                    <a:pt x="548" y="677"/>
                    <a:pt x="595" y="681"/>
                    <a:pt x="642" y="681"/>
                  </a:cubicBezTo>
                  <a:cubicBezTo>
                    <a:pt x="784" y="681"/>
                    <a:pt x="928" y="643"/>
                    <a:pt x="1053" y="568"/>
                  </a:cubicBezTo>
                  <a:lnTo>
                    <a:pt x="752"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646;p60"/>
            <p:cNvSpPr/>
            <p:nvPr/>
          </p:nvSpPr>
          <p:spPr>
            <a:xfrm>
              <a:off x="3663985" y="4069259"/>
              <a:ext cx="109611" cy="60735"/>
            </a:xfrm>
            <a:custGeom>
              <a:avLst/>
              <a:gdLst/>
              <a:ahLst/>
              <a:cxnLst/>
              <a:rect l="l" t="t" r="r" b="b"/>
              <a:pathLst>
                <a:path w="3420" h="1895" extrusionOk="0">
                  <a:moveTo>
                    <a:pt x="3403" y="1"/>
                  </a:moveTo>
                  <a:cubicBezTo>
                    <a:pt x="2333" y="452"/>
                    <a:pt x="27" y="1705"/>
                    <a:pt x="11" y="1839"/>
                  </a:cubicBezTo>
                  <a:cubicBezTo>
                    <a:pt x="0" y="1880"/>
                    <a:pt x="60" y="1894"/>
                    <a:pt x="147" y="1894"/>
                  </a:cubicBezTo>
                  <a:cubicBezTo>
                    <a:pt x="343" y="1894"/>
                    <a:pt x="679" y="1822"/>
                    <a:pt x="679" y="1822"/>
                  </a:cubicBezTo>
                  <a:cubicBezTo>
                    <a:pt x="796" y="1755"/>
                    <a:pt x="713" y="1471"/>
                    <a:pt x="713" y="1471"/>
                  </a:cubicBezTo>
                  <a:lnTo>
                    <a:pt x="3419" y="51"/>
                  </a:lnTo>
                  <a:lnTo>
                    <a:pt x="3403"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647;p60"/>
            <p:cNvSpPr/>
            <p:nvPr/>
          </p:nvSpPr>
          <p:spPr>
            <a:xfrm>
              <a:off x="3664851" y="4070348"/>
              <a:ext cx="109803" cy="58940"/>
            </a:xfrm>
            <a:custGeom>
              <a:avLst/>
              <a:gdLst/>
              <a:ahLst/>
              <a:cxnLst/>
              <a:rect l="l" t="t" r="r" b="b"/>
              <a:pathLst>
                <a:path w="3426" h="1839" extrusionOk="0">
                  <a:moveTo>
                    <a:pt x="3426" y="0"/>
                  </a:moveTo>
                  <a:cubicBezTo>
                    <a:pt x="3409" y="0"/>
                    <a:pt x="3392" y="0"/>
                    <a:pt x="3392" y="17"/>
                  </a:cubicBezTo>
                  <a:cubicBezTo>
                    <a:pt x="3409" y="17"/>
                    <a:pt x="3409" y="0"/>
                    <a:pt x="3426" y="0"/>
                  </a:cubicBezTo>
                  <a:close/>
                  <a:moveTo>
                    <a:pt x="3292" y="67"/>
                  </a:moveTo>
                  <a:lnTo>
                    <a:pt x="2908" y="251"/>
                  </a:lnTo>
                  <a:cubicBezTo>
                    <a:pt x="2590" y="401"/>
                    <a:pt x="2156" y="618"/>
                    <a:pt x="1688" y="869"/>
                  </a:cubicBezTo>
                  <a:cubicBezTo>
                    <a:pt x="1203" y="1120"/>
                    <a:pt x="786" y="1370"/>
                    <a:pt x="485" y="1537"/>
                  </a:cubicBezTo>
                  <a:lnTo>
                    <a:pt x="117" y="1755"/>
                  </a:lnTo>
                  <a:lnTo>
                    <a:pt x="34" y="1821"/>
                  </a:lnTo>
                  <a:lnTo>
                    <a:pt x="134" y="1771"/>
                  </a:lnTo>
                  <a:lnTo>
                    <a:pt x="485" y="1554"/>
                  </a:lnTo>
                  <a:cubicBezTo>
                    <a:pt x="802" y="1387"/>
                    <a:pt x="1220" y="1153"/>
                    <a:pt x="1705" y="902"/>
                  </a:cubicBezTo>
                  <a:cubicBezTo>
                    <a:pt x="2173" y="635"/>
                    <a:pt x="2607" y="418"/>
                    <a:pt x="2924" y="268"/>
                  </a:cubicBezTo>
                  <a:lnTo>
                    <a:pt x="3292" y="67"/>
                  </a:lnTo>
                  <a:close/>
                  <a:moveTo>
                    <a:pt x="34" y="1821"/>
                  </a:moveTo>
                  <a:cubicBezTo>
                    <a:pt x="17" y="1821"/>
                    <a:pt x="0" y="1821"/>
                    <a:pt x="0" y="1838"/>
                  </a:cubicBezTo>
                  <a:cubicBezTo>
                    <a:pt x="0" y="1838"/>
                    <a:pt x="17" y="1821"/>
                    <a:pt x="34" y="182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648;p60"/>
            <p:cNvSpPr/>
            <p:nvPr/>
          </p:nvSpPr>
          <p:spPr>
            <a:xfrm>
              <a:off x="3685747" y="4115314"/>
              <a:ext cx="3237" cy="13429"/>
            </a:xfrm>
            <a:custGeom>
              <a:avLst/>
              <a:gdLst/>
              <a:ahLst/>
              <a:cxnLst/>
              <a:rect l="l" t="t" r="r" b="b"/>
              <a:pathLst>
                <a:path w="101" h="419" extrusionOk="0">
                  <a:moveTo>
                    <a:pt x="17" y="1"/>
                  </a:moveTo>
                  <a:cubicBezTo>
                    <a:pt x="67" y="134"/>
                    <a:pt x="50" y="285"/>
                    <a:pt x="0" y="418"/>
                  </a:cubicBezTo>
                  <a:cubicBezTo>
                    <a:pt x="84" y="301"/>
                    <a:pt x="100" y="13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649;p60"/>
            <p:cNvSpPr/>
            <p:nvPr/>
          </p:nvSpPr>
          <p:spPr>
            <a:xfrm>
              <a:off x="3715201" y="4114770"/>
              <a:ext cx="2692" cy="5929"/>
            </a:xfrm>
            <a:custGeom>
              <a:avLst/>
              <a:gdLst/>
              <a:ahLst/>
              <a:cxnLst/>
              <a:rect l="l" t="t" r="r" b="b"/>
              <a:pathLst>
                <a:path w="84" h="185" extrusionOk="0">
                  <a:moveTo>
                    <a:pt x="67" y="1"/>
                  </a:moveTo>
                  <a:cubicBezTo>
                    <a:pt x="67" y="1"/>
                    <a:pt x="50" y="34"/>
                    <a:pt x="33" y="85"/>
                  </a:cubicBezTo>
                  <a:cubicBezTo>
                    <a:pt x="0" y="135"/>
                    <a:pt x="0" y="185"/>
                    <a:pt x="0" y="185"/>
                  </a:cubicBezTo>
                  <a:cubicBezTo>
                    <a:pt x="17" y="185"/>
                    <a:pt x="33" y="151"/>
                    <a:pt x="50" y="101"/>
                  </a:cubicBezTo>
                  <a:cubicBezTo>
                    <a:pt x="67" y="51"/>
                    <a:pt x="8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650;p60"/>
            <p:cNvSpPr/>
            <p:nvPr/>
          </p:nvSpPr>
          <p:spPr>
            <a:xfrm>
              <a:off x="3717316" y="4119064"/>
              <a:ext cx="7019" cy="3782"/>
            </a:xfrm>
            <a:custGeom>
              <a:avLst/>
              <a:gdLst/>
              <a:ahLst/>
              <a:cxnLst/>
              <a:rect l="l" t="t" r="r" b="b"/>
              <a:pathLst>
                <a:path w="219" h="118" extrusionOk="0">
                  <a:moveTo>
                    <a:pt x="218" y="1"/>
                  </a:moveTo>
                  <a:cubicBezTo>
                    <a:pt x="168" y="1"/>
                    <a:pt x="135" y="17"/>
                    <a:pt x="101" y="51"/>
                  </a:cubicBezTo>
                  <a:cubicBezTo>
                    <a:pt x="34" y="67"/>
                    <a:pt x="1" y="101"/>
                    <a:pt x="1" y="118"/>
                  </a:cubicBezTo>
                  <a:cubicBezTo>
                    <a:pt x="34" y="101"/>
                    <a:pt x="84" y="84"/>
                    <a:pt x="118" y="67"/>
                  </a:cubicBezTo>
                  <a:cubicBezTo>
                    <a:pt x="168" y="34"/>
                    <a:pt x="218" y="1"/>
                    <a:pt x="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51;p60"/>
            <p:cNvSpPr/>
            <p:nvPr/>
          </p:nvSpPr>
          <p:spPr>
            <a:xfrm>
              <a:off x="3719464" y="4122814"/>
              <a:ext cx="8077" cy="3782"/>
            </a:xfrm>
            <a:custGeom>
              <a:avLst/>
              <a:gdLst/>
              <a:ahLst/>
              <a:cxnLst/>
              <a:rect l="l" t="t" r="r" b="b"/>
              <a:pathLst>
                <a:path w="252" h="118" extrusionOk="0">
                  <a:moveTo>
                    <a:pt x="251" y="1"/>
                  </a:moveTo>
                  <a:cubicBezTo>
                    <a:pt x="151" y="1"/>
                    <a:pt x="68" y="34"/>
                    <a:pt x="1" y="118"/>
                  </a:cubicBezTo>
                  <a:cubicBezTo>
                    <a:pt x="51" y="101"/>
                    <a:pt x="84" y="84"/>
                    <a:pt x="134" y="51"/>
                  </a:cubicBezTo>
                  <a:cubicBezTo>
                    <a:pt x="168" y="34"/>
                    <a:pt x="218"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52;p60"/>
            <p:cNvSpPr/>
            <p:nvPr/>
          </p:nvSpPr>
          <p:spPr>
            <a:xfrm>
              <a:off x="3701259" y="4120667"/>
              <a:ext cx="10224" cy="12371"/>
            </a:xfrm>
            <a:custGeom>
              <a:avLst/>
              <a:gdLst/>
              <a:ahLst/>
              <a:cxnLst/>
              <a:rect l="l" t="t" r="r" b="b"/>
              <a:pathLst>
                <a:path w="319" h="386" extrusionOk="0">
                  <a:moveTo>
                    <a:pt x="285" y="57"/>
                  </a:moveTo>
                  <a:cubicBezTo>
                    <a:pt x="285" y="88"/>
                    <a:pt x="285" y="120"/>
                    <a:pt x="285" y="151"/>
                  </a:cubicBezTo>
                  <a:cubicBezTo>
                    <a:pt x="268" y="201"/>
                    <a:pt x="251" y="251"/>
                    <a:pt x="218" y="285"/>
                  </a:cubicBezTo>
                  <a:cubicBezTo>
                    <a:pt x="168" y="318"/>
                    <a:pt x="118" y="352"/>
                    <a:pt x="51" y="352"/>
                  </a:cubicBezTo>
                  <a:cubicBezTo>
                    <a:pt x="17" y="352"/>
                    <a:pt x="17" y="318"/>
                    <a:pt x="34" y="302"/>
                  </a:cubicBezTo>
                  <a:cubicBezTo>
                    <a:pt x="51" y="268"/>
                    <a:pt x="67" y="251"/>
                    <a:pt x="84" y="218"/>
                  </a:cubicBezTo>
                  <a:cubicBezTo>
                    <a:pt x="118" y="185"/>
                    <a:pt x="168" y="151"/>
                    <a:pt x="201" y="118"/>
                  </a:cubicBezTo>
                  <a:cubicBezTo>
                    <a:pt x="235" y="93"/>
                    <a:pt x="264" y="72"/>
                    <a:pt x="285" y="57"/>
                  </a:cubicBezTo>
                  <a:close/>
                  <a:moveTo>
                    <a:pt x="285" y="1"/>
                  </a:moveTo>
                  <a:cubicBezTo>
                    <a:pt x="285" y="16"/>
                    <a:pt x="285" y="31"/>
                    <a:pt x="285" y="46"/>
                  </a:cubicBezTo>
                  <a:lnTo>
                    <a:pt x="285" y="46"/>
                  </a:lnTo>
                  <a:cubicBezTo>
                    <a:pt x="252" y="60"/>
                    <a:pt x="227" y="76"/>
                    <a:pt x="201" y="101"/>
                  </a:cubicBezTo>
                  <a:cubicBezTo>
                    <a:pt x="151" y="134"/>
                    <a:pt x="101" y="168"/>
                    <a:pt x="67" y="201"/>
                  </a:cubicBezTo>
                  <a:cubicBezTo>
                    <a:pt x="51" y="235"/>
                    <a:pt x="34" y="251"/>
                    <a:pt x="17" y="285"/>
                  </a:cubicBezTo>
                  <a:cubicBezTo>
                    <a:pt x="1" y="302"/>
                    <a:pt x="1" y="318"/>
                    <a:pt x="1" y="335"/>
                  </a:cubicBezTo>
                  <a:cubicBezTo>
                    <a:pt x="1" y="368"/>
                    <a:pt x="17" y="368"/>
                    <a:pt x="51" y="385"/>
                  </a:cubicBezTo>
                  <a:cubicBezTo>
                    <a:pt x="168" y="368"/>
                    <a:pt x="285" y="285"/>
                    <a:pt x="301" y="151"/>
                  </a:cubicBezTo>
                  <a:cubicBezTo>
                    <a:pt x="301" y="118"/>
                    <a:pt x="301" y="84"/>
                    <a:pt x="301" y="51"/>
                  </a:cubicBezTo>
                  <a:cubicBezTo>
                    <a:pt x="301" y="50"/>
                    <a:pt x="300" y="48"/>
                    <a:pt x="299" y="47"/>
                  </a:cubicBezTo>
                  <a:lnTo>
                    <a:pt x="299" y="47"/>
                  </a:lnTo>
                  <a:cubicBezTo>
                    <a:pt x="311" y="39"/>
                    <a:pt x="318" y="34"/>
                    <a:pt x="318" y="34"/>
                  </a:cubicBezTo>
                  <a:lnTo>
                    <a:pt x="318" y="34"/>
                  </a:lnTo>
                  <a:cubicBezTo>
                    <a:pt x="311" y="37"/>
                    <a:pt x="304" y="39"/>
                    <a:pt x="297" y="42"/>
                  </a:cubicBezTo>
                  <a:lnTo>
                    <a:pt x="297" y="42"/>
                  </a:lnTo>
                  <a:cubicBezTo>
                    <a:pt x="285" y="14"/>
                    <a:pt x="285" y="1"/>
                    <a:pt x="2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53;p60"/>
            <p:cNvSpPr/>
            <p:nvPr/>
          </p:nvSpPr>
          <p:spPr>
            <a:xfrm>
              <a:off x="3710362" y="4121756"/>
              <a:ext cx="9134" cy="6731"/>
            </a:xfrm>
            <a:custGeom>
              <a:avLst/>
              <a:gdLst/>
              <a:ahLst/>
              <a:cxnLst/>
              <a:rect l="l" t="t" r="r" b="b"/>
              <a:pathLst>
                <a:path w="285" h="210" extrusionOk="0">
                  <a:moveTo>
                    <a:pt x="17" y="0"/>
                  </a:moveTo>
                  <a:cubicBezTo>
                    <a:pt x="17" y="17"/>
                    <a:pt x="51" y="17"/>
                    <a:pt x="101" y="34"/>
                  </a:cubicBezTo>
                  <a:cubicBezTo>
                    <a:pt x="134" y="50"/>
                    <a:pt x="168" y="67"/>
                    <a:pt x="201" y="84"/>
                  </a:cubicBezTo>
                  <a:cubicBezTo>
                    <a:pt x="235" y="100"/>
                    <a:pt x="268" y="151"/>
                    <a:pt x="251" y="167"/>
                  </a:cubicBezTo>
                  <a:cubicBezTo>
                    <a:pt x="231" y="174"/>
                    <a:pt x="213" y="178"/>
                    <a:pt x="196" y="178"/>
                  </a:cubicBezTo>
                  <a:cubicBezTo>
                    <a:pt x="174" y="178"/>
                    <a:pt x="154" y="170"/>
                    <a:pt x="134" y="151"/>
                  </a:cubicBezTo>
                  <a:cubicBezTo>
                    <a:pt x="101" y="151"/>
                    <a:pt x="68" y="117"/>
                    <a:pt x="51" y="100"/>
                  </a:cubicBezTo>
                  <a:cubicBezTo>
                    <a:pt x="34" y="67"/>
                    <a:pt x="17" y="34"/>
                    <a:pt x="1" y="0"/>
                  </a:cubicBezTo>
                  <a:lnTo>
                    <a:pt x="1" y="0"/>
                  </a:lnTo>
                  <a:cubicBezTo>
                    <a:pt x="1" y="50"/>
                    <a:pt x="17" y="84"/>
                    <a:pt x="34" y="100"/>
                  </a:cubicBezTo>
                  <a:cubicBezTo>
                    <a:pt x="51" y="134"/>
                    <a:pt x="84" y="167"/>
                    <a:pt x="118" y="184"/>
                  </a:cubicBezTo>
                  <a:cubicBezTo>
                    <a:pt x="143" y="201"/>
                    <a:pt x="168" y="209"/>
                    <a:pt x="193" y="209"/>
                  </a:cubicBezTo>
                  <a:cubicBezTo>
                    <a:pt x="218" y="209"/>
                    <a:pt x="243" y="201"/>
                    <a:pt x="268" y="184"/>
                  </a:cubicBezTo>
                  <a:cubicBezTo>
                    <a:pt x="285" y="167"/>
                    <a:pt x="285" y="134"/>
                    <a:pt x="268" y="117"/>
                  </a:cubicBezTo>
                  <a:cubicBezTo>
                    <a:pt x="251" y="84"/>
                    <a:pt x="235" y="67"/>
                    <a:pt x="218" y="67"/>
                  </a:cubicBezTo>
                  <a:cubicBezTo>
                    <a:pt x="184" y="50"/>
                    <a:pt x="151" y="34"/>
                    <a:pt x="118" y="17"/>
                  </a:cubicBezTo>
                  <a:cubicBezTo>
                    <a:pt x="84" y="0"/>
                    <a:pt x="51"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54;p60"/>
            <p:cNvSpPr/>
            <p:nvPr/>
          </p:nvSpPr>
          <p:spPr>
            <a:xfrm>
              <a:off x="3750007" y="4082655"/>
              <a:ext cx="32691" cy="11089"/>
            </a:xfrm>
            <a:custGeom>
              <a:avLst/>
              <a:gdLst/>
              <a:ahLst/>
              <a:cxnLst/>
              <a:rect l="l" t="t" r="r" b="b"/>
              <a:pathLst>
                <a:path w="1020" h="346" extrusionOk="0">
                  <a:moveTo>
                    <a:pt x="0" y="0"/>
                  </a:moveTo>
                  <a:cubicBezTo>
                    <a:pt x="0" y="17"/>
                    <a:pt x="17" y="34"/>
                    <a:pt x="17" y="51"/>
                  </a:cubicBezTo>
                  <a:cubicBezTo>
                    <a:pt x="50" y="84"/>
                    <a:pt x="67" y="117"/>
                    <a:pt x="100" y="134"/>
                  </a:cubicBezTo>
                  <a:cubicBezTo>
                    <a:pt x="231" y="275"/>
                    <a:pt x="410" y="346"/>
                    <a:pt x="594" y="346"/>
                  </a:cubicBezTo>
                  <a:cubicBezTo>
                    <a:pt x="692" y="346"/>
                    <a:pt x="792" y="325"/>
                    <a:pt x="886" y="285"/>
                  </a:cubicBezTo>
                  <a:cubicBezTo>
                    <a:pt x="919" y="268"/>
                    <a:pt x="953" y="251"/>
                    <a:pt x="986" y="218"/>
                  </a:cubicBezTo>
                  <a:cubicBezTo>
                    <a:pt x="1019" y="201"/>
                    <a:pt x="1019" y="184"/>
                    <a:pt x="1019" y="184"/>
                  </a:cubicBezTo>
                  <a:lnTo>
                    <a:pt x="1019" y="184"/>
                  </a:lnTo>
                  <a:cubicBezTo>
                    <a:pt x="1019" y="184"/>
                    <a:pt x="969" y="234"/>
                    <a:pt x="869" y="268"/>
                  </a:cubicBezTo>
                  <a:cubicBezTo>
                    <a:pt x="784" y="302"/>
                    <a:pt x="693" y="319"/>
                    <a:pt x="602" y="319"/>
                  </a:cubicBezTo>
                  <a:cubicBezTo>
                    <a:pt x="426" y="319"/>
                    <a:pt x="249" y="255"/>
                    <a:pt x="117" y="134"/>
                  </a:cubicBezTo>
                  <a:cubicBezTo>
                    <a:pt x="34" y="51"/>
                    <a:pt x="0" y="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55;p60"/>
            <p:cNvSpPr/>
            <p:nvPr/>
          </p:nvSpPr>
          <p:spPr>
            <a:xfrm>
              <a:off x="3776769" y="4092302"/>
              <a:ext cx="13942" cy="26794"/>
            </a:xfrm>
            <a:custGeom>
              <a:avLst/>
              <a:gdLst/>
              <a:ahLst/>
              <a:cxnLst/>
              <a:rect l="l" t="t" r="r" b="b"/>
              <a:pathLst>
                <a:path w="435" h="836" extrusionOk="0">
                  <a:moveTo>
                    <a:pt x="1" y="0"/>
                  </a:moveTo>
                  <a:cubicBezTo>
                    <a:pt x="118" y="301"/>
                    <a:pt x="268" y="568"/>
                    <a:pt x="435" y="836"/>
                  </a:cubicBezTo>
                  <a:cubicBezTo>
                    <a:pt x="301" y="552"/>
                    <a:pt x="151"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6;p60"/>
            <p:cNvSpPr/>
            <p:nvPr/>
          </p:nvSpPr>
          <p:spPr>
            <a:xfrm>
              <a:off x="3725906" y="4093360"/>
              <a:ext cx="19294" cy="9743"/>
            </a:xfrm>
            <a:custGeom>
              <a:avLst/>
              <a:gdLst/>
              <a:ahLst/>
              <a:cxnLst/>
              <a:rect l="l" t="t" r="r" b="b"/>
              <a:pathLst>
                <a:path w="602" h="304" extrusionOk="0">
                  <a:moveTo>
                    <a:pt x="602" y="1"/>
                  </a:moveTo>
                  <a:lnTo>
                    <a:pt x="602" y="1"/>
                  </a:lnTo>
                  <a:cubicBezTo>
                    <a:pt x="385" y="67"/>
                    <a:pt x="184" y="168"/>
                    <a:pt x="0" y="301"/>
                  </a:cubicBezTo>
                  <a:cubicBezTo>
                    <a:pt x="0" y="303"/>
                    <a:pt x="1" y="304"/>
                    <a:pt x="3" y="304"/>
                  </a:cubicBezTo>
                  <a:cubicBezTo>
                    <a:pt x="24" y="304"/>
                    <a:pt x="148" y="227"/>
                    <a:pt x="301" y="151"/>
                  </a:cubicBezTo>
                  <a:cubicBezTo>
                    <a:pt x="468" y="67"/>
                    <a:pt x="602" y="1"/>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57;p60"/>
            <p:cNvSpPr/>
            <p:nvPr/>
          </p:nvSpPr>
          <p:spPr>
            <a:xfrm>
              <a:off x="3753757" y="4083585"/>
              <a:ext cx="3782" cy="2852"/>
            </a:xfrm>
            <a:custGeom>
              <a:avLst/>
              <a:gdLst/>
              <a:ahLst/>
              <a:cxnLst/>
              <a:rect l="l" t="t" r="r" b="b"/>
              <a:pathLst>
                <a:path w="118" h="89" extrusionOk="0">
                  <a:moveTo>
                    <a:pt x="10" y="0"/>
                  </a:moveTo>
                  <a:cubicBezTo>
                    <a:pt x="6" y="0"/>
                    <a:pt x="3" y="2"/>
                    <a:pt x="0" y="5"/>
                  </a:cubicBezTo>
                  <a:cubicBezTo>
                    <a:pt x="0" y="5"/>
                    <a:pt x="17" y="38"/>
                    <a:pt x="50" y="55"/>
                  </a:cubicBezTo>
                  <a:cubicBezTo>
                    <a:pt x="84" y="88"/>
                    <a:pt x="117" y="88"/>
                    <a:pt x="117" y="88"/>
                  </a:cubicBezTo>
                  <a:cubicBezTo>
                    <a:pt x="117" y="72"/>
                    <a:pt x="100" y="72"/>
                    <a:pt x="67" y="38"/>
                  </a:cubicBezTo>
                  <a:cubicBezTo>
                    <a:pt x="40" y="25"/>
                    <a:pt x="24"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58;p60"/>
            <p:cNvSpPr/>
            <p:nvPr/>
          </p:nvSpPr>
          <p:spPr>
            <a:xfrm>
              <a:off x="3761770" y="4088553"/>
              <a:ext cx="3782" cy="1506"/>
            </a:xfrm>
            <a:custGeom>
              <a:avLst/>
              <a:gdLst/>
              <a:ahLst/>
              <a:cxnLst/>
              <a:rect l="l" t="t" r="r" b="b"/>
              <a:pathLst>
                <a:path w="118" h="47" extrusionOk="0">
                  <a:moveTo>
                    <a:pt x="1" y="0"/>
                  </a:moveTo>
                  <a:cubicBezTo>
                    <a:pt x="1" y="0"/>
                    <a:pt x="17" y="17"/>
                    <a:pt x="51" y="34"/>
                  </a:cubicBezTo>
                  <a:cubicBezTo>
                    <a:pt x="68" y="42"/>
                    <a:pt x="84" y="46"/>
                    <a:pt x="97" y="46"/>
                  </a:cubicBezTo>
                  <a:cubicBezTo>
                    <a:pt x="109" y="46"/>
                    <a:pt x="118" y="42"/>
                    <a:pt x="118" y="34"/>
                  </a:cubicBezTo>
                  <a:cubicBezTo>
                    <a:pt x="118" y="34"/>
                    <a:pt x="101" y="17"/>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59;p60"/>
            <p:cNvSpPr/>
            <p:nvPr/>
          </p:nvSpPr>
          <p:spPr>
            <a:xfrm>
              <a:off x="3769269" y="4088553"/>
              <a:ext cx="4872" cy="1635"/>
            </a:xfrm>
            <a:custGeom>
              <a:avLst/>
              <a:gdLst/>
              <a:ahLst/>
              <a:cxnLst/>
              <a:rect l="l" t="t" r="r" b="b"/>
              <a:pathLst>
                <a:path w="152" h="51" extrusionOk="0">
                  <a:moveTo>
                    <a:pt x="151" y="0"/>
                  </a:moveTo>
                  <a:cubicBezTo>
                    <a:pt x="134" y="0"/>
                    <a:pt x="118" y="17"/>
                    <a:pt x="84" y="17"/>
                  </a:cubicBezTo>
                  <a:cubicBezTo>
                    <a:pt x="67" y="25"/>
                    <a:pt x="51" y="25"/>
                    <a:pt x="38" y="25"/>
                  </a:cubicBezTo>
                  <a:cubicBezTo>
                    <a:pt x="26" y="25"/>
                    <a:pt x="17" y="25"/>
                    <a:pt x="17" y="34"/>
                  </a:cubicBezTo>
                  <a:cubicBezTo>
                    <a:pt x="1" y="34"/>
                    <a:pt x="34" y="50"/>
                    <a:pt x="84" y="50"/>
                  </a:cubicBezTo>
                  <a:cubicBezTo>
                    <a:pt x="134" y="34"/>
                    <a:pt x="151" y="17"/>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60;p60"/>
            <p:cNvSpPr/>
            <p:nvPr/>
          </p:nvSpPr>
          <p:spPr>
            <a:xfrm>
              <a:off x="3777314" y="4086950"/>
              <a:ext cx="2179" cy="1090"/>
            </a:xfrm>
            <a:custGeom>
              <a:avLst/>
              <a:gdLst/>
              <a:ahLst/>
              <a:cxnLst/>
              <a:rect l="l" t="t" r="r" b="b"/>
              <a:pathLst>
                <a:path w="68" h="34" extrusionOk="0">
                  <a:moveTo>
                    <a:pt x="34" y="0"/>
                  </a:moveTo>
                  <a:cubicBezTo>
                    <a:pt x="17" y="17"/>
                    <a:pt x="0" y="17"/>
                    <a:pt x="0" y="17"/>
                  </a:cubicBezTo>
                  <a:cubicBezTo>
                    <a:pt x="0" y="34"/>
                    <a:pt x="17" y="34"/>
                    <a:pt x="34" y="34"/>
                  </a:cubicBezTo>
                  <a:cubicBezTo>
                    <a:pt x="50" y="34"/>
                    <a:pt x="67" y="17"/>
                    <a:pt x="67" y="17"/>
                  </a:cubicBezTo>
                  <a:cubicBezTo>
                    <a:pt x="67" y="0"/>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661;p60"/>
            <p:cNvSpPr/>
            <p:nvPr/>
          </p:nvSpPr>
          <p:spPr>
            <a:xfrm>
              <a:off x="3705009" y="4090155"/>
              <a:ext cx="397388" cy="313289"/>
            </a:xfrm>
            <a:custGeom>
              <a:avLst/>
              <a:gdLst/>
              <a:ahLst/>
              <a:cxnLst/>
              <a:rect l="l" t="t" r="r" b="b"/>
              <a:pathLst>
                <a:path w="12399" h="9775" extrusionOk="0">
                  <a:moveTo>
                    <a:pt x="2941" y="0"/>
                  </a:moveTo>
                  <a:lnTo>
                    <a:pt x="1" y="1788"/>
                  </a:lnTo>
                  <a:cubicBezTo>
                    <a:pt x="1" y="1788"/>
                    <a:pt x="4094" y="7503"/>
                    <a:pt x="4378" y="7803"/>
                  </a:cubicBezTo>
                  <a:cubicBezTo>
                    <a:pt x="4662" y="8104"/>
                    <a:pt x="8338" y="9775"/>
                    <a:pt x="8338" y="9775"/>
                  </a:cubicBezTo>
                  <a:lnTo>
                    <a:pt x="12398" y="7636"/>
                  </a:lnTo>
                  <a:cubicBezTo>
                    <a:pt x="12398" y="7636"/>
                    <a:pt x="7352" y="6116"/>
                    <a:pt x="6901" y="5715"/>
                  </a:cubicBezTo>
                  <a:cubicBezTo>
                    <a:pt x="6450" y="5314"/>
                    <a:pt x="2941" y="0"/>
                    <a:pt x="29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662;p60"/>
            <p:cNvSpPr/>
            <p:nvPr/>
          </p:nvSpPr>
          <p:spPr>
            <a:xfrm>
              <a:off x="3532580" y="4290788"/>
              <a:ext cx="772245" cy="156051"/>
            </a:xfrm>
            <a:custGeom>
              <a:avLst/>
              <a:gdLst/>
              <a:ahLst/>
              <a:cxnLst/>
              <a:rect l="l" t="t" r="r" b="b"/>
              <a:pathLst>
                <a:path w="24095" h="4869" extrusionOk="0">
                  <a:moveTo>
                    <a:pt x="20584" y="0"/>
                  </a:moveTo>
                  <a:cubicBezTo>
                    <a:pt x="20194" y="0"/>
                    <a:pt x="19817" y="40"/>
                    <a:pt x="19483" y="140"/>
                  </a:cubicBezTo>
                  <a:cubicBezTo>
                    <a:pt x="18764" y="357"/>
                    <a:pt x="17611" y="1209"/>
                    <a:pt x="17611" y="1209"/>
                  </a:cubicBezTo>
                  <a:cubicBezTo>
                    <a:pt x="17611" y="1209"/>
                    <a:pt x="11328" y="1830"/>
                    <a:pt x="9182" y="1830"/>
                  </a:cubicBezTo>
                  <a:cubicBezTo>
                    <a:pt x="8967" y="1830"/>
                    <a:pt x="8794" y="1824"/>
                    <a:pt x="8672" y="1811"/>
                  </a:cubicBezTo>
                  <a:cubicBezTo>
                    <a:pt x="8227" y="1760"/>
                    <a:pt x="7148" y="1744"/>
                    <a:pt x="5908" y="1744"/>
                  </a:cubicBezTo>
                  <a:cubicBezTo>
                    <a:pt x="3428" y="1744"/>
                    <a:pt x="301" y="1811"/>
                    <a:pt x="301" y="1811"/>
                  </a:cubicBezTo>
                  <a:lnTo>
                    <a:pt x="0" y="4785"/>
                  </a:lnTo>
                  <a:lnTo>
                    <a:pt x="23693" y="4868"/>
                  </a:lnTo>
                  <a:lnTo>
                    <a:pt x="24094" y="741"/>
                  </a:lnTo>
                  <a:cubicBezTo>
                    <a:pt x="23974" y="661"/>
                    <a:pt x="22166" y="0"/>
                    <a:pt x="20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663;p60"/>
            <p:cNvSpPr/>
            <p:nvPr/>
          </p:nvSpPr>
          <p:spPr>
            <a:xfrm>
              <a:off x="3857086" y="4311332"/>
              <a:ext cx="267810" cy="38043"/>
            </a:xfrm>
            <a:custGeom>
              <a:avLst/>
              <a:gdLst/>
              <a:ahLst/>
              <a:cxnLst/>
              <a:rect l="l" t="t" r="r" b="b"/>
              <a:pathLst>
                <a:path w="8356" h="1187" extrusionOk="0">
                  <a:moveTo>
                    <a:pt x="8355" y="0"/>
                  </a:moveTo>
                  <a:cubicBezTo>
                    <a:pt x="8322" y="17"/>
                    <a:pt x="8305" y="33"/>
                    <a:pt x="8272" y="50"/>
                  </a:cubicBezTo>
                  <a:cubicBezTo>
                    <a:pt x="8238" y="84"/>
                    <a:pt x="8171" y="134"/>
                    <a:pt x="8071" y="201"/>
                  </a:cubicBezTo>
                  <a:cubicBezTo>
                    <a:pt x="7820" y="368"/>
                    <a:pt x="7536" y="501"/>
                    <a:pt x="7236" y="568"/>
                  </a:cubicBezTo>
                  <a:cubicBezTo>
                    <a:pt x="6851" y="602"/>
                    <a:pt x="6400" y="652"/>
                    <a:pt x="5899" y="702"/>
                  </a:cubicBezTo>
                  <a:cubicBezTo>
                    <a:pt x="5648" y="718"/>
                    <a:pt x="5381" y="735"/>
                    <a:pt x="5097" y="752"/>
                  </a:cubicBezTo>
                  <a:cubicBezTo>
                    <a:pt x="4830" y="752"/>
                    <a:pt x="4546" y="769"/>
                    <a:pt x="4245" y="802"/>
                  </a:cubicBezTo>
                  <a:cubicBezTo>
                    <a:pt x="3075" y="886"/>
                    <a:pt x="2006" y="1003"/>
                    <a:pt x="1237" y="1069"/>
                  </a:cubicBezTo>
                  <a:lnTo>
                    <a:pt x="335" y="1153"/>
                  </a:lnTo>
                  <a:lnTo>
                    <a:pt x="84" y="1170"/>
                  </a:lnTo>
                  <a:cubicBezTo>
                    <a:pt x="51" y="1170"/>
                    <a:pt x="18" y="1186"/>
                    <a:pt x="1" y="1186"/>
                  </a:cubicBezTo>
                  <a:lnTo>
                    <a:pt x="335" y="1186"/>
                  </a:lnTo>
                  <a:cubicBezTo>
                    <a:pt x="552" y="1170"/>
                    <a:pt x="853" y="1153"/>
                    <a:pt x="1237" y="1119"/>
                  </a:cubicBezTo>
                  <a:lnTo>
                    <a:pt x="4262" y="869"/>
                  </a:lnTo>
                  <a:cubicBezTo>
                    <a:pt x="4546" y="852"/>
                    <a:pt x="4830" y="835"/>
                    <a:pt x="5114" y="819"/>
                  </a:cubicBezTo>
                  <a:cubicBezTo>
                    <a:pt x="5381" y="802"/>
                    <a:pt x="5648" y="785"/>
                    <a:pt x="5899" y="769"/>
                  </a:cubicBezTo>
                  <a:cubicBezTo>
                    <a:pt x="6417" y="718"/>
                    <a:pt x="6868" y="668"/>
                    <a:pt x="7252" y="618"/>
                  </a:cubicBezTo>
                  <a:cubicBezTo>
                    <a:pt x="7553" y="535"/>
                    <a:pt x="7837" y="401"/>
                    <a:pt x="8088" y="217"/>
                  </a:cubicBezTo>
                  <a:cubicBezTo>
                    <a:pt x="8155" y="167"/>
                    <a:pt x="8221" y="117"/>
                    <a:pt x="8288" y="67"/>
                  </a:cubicBezTo>
                  <a:cubicBezTo>
                    <a:pt x="8305" y="33"/>
                    <a:pt x="8338" y="17"/>
                    <a:pt x="83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664;p60"/>
            <p:cNvSpPr/>
            <p:nvPr/>
          </p:nvSpPr>
          <p:spPr>
            <a:xfrm>
              <a:off x="3547580" y="4348799"/>
              <a:ext cx="10737" cy="92144"/>
            </a:xfrm>
            <a:custGeom>
              <a:avLst/>
              <a:gdLst/>
              <a:ahLst/>
              <a:cxnLst/>
              <a:rect l="l" t="t" r="r" b="b"/>
              <a:pathLst>
                <a:path w="335" h="2875" extrusionOk="0">
                  <a:moveTo>
                    <a:pt x="318" y="1"/>
                  </a:moveTo>
                  <a:cubicBezTo>
                    <a:pt x="284" y="1"/>
                    <a:pt x="218" y="652"/>
                    <a:pt x="134" y="1438"/>
                  </a:cubicBezTo>
                  <a:cubicBezTo>
                    <a:pt x="50" y="2223"/>
                    <a:pt x="0" y="2874"/>
                    <a:pt x="17" y="2874"/>
                  </a:cubicBezTo>
                  <a:cubicBezTo>
                    <a:pt x="50" y="2874"/>
                    <a:pt x="117" y="2240"/>
                    <a:pt x="201" y="1438"/>
                  </a:cubicBezTo>
                  <a:cubicBezTo>
                    <a:pt x="284" y="652"/>
                    <a:pt x="334" y="17"/>
                    <a:pt x="3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665;p60"/>
            <p:cNvSpPr/>
            <p:nvPr/>
          </p:nvSpPr>
          <p:spPr>
            <a:xfrm>
              <a:off x="3851734" y="4350401"/>
              <a:ext cx="4327" cy="38075"/>
            </a:xfrm>
            <a:custGeom>
              <a:avLst/>
              <a:gdLst/>
              <a:ahLst/>
              <a:cxnLst/>
              <a:rect l="l" t="t" r="r" b="b"/>
              <a:pathLst>
                <a:path w="135" h="1188" extrusionOk="0">
                  <a:moveTo>
                    <a:pt x="134" y="1"/>
                  </a:moveTo>
                  <a:lnTo>
                    <a:pt x="134" y="1"/>
                  </a:lnTo>
                  <a:cubicBezTo>
                    <a:pt x="51" y="385"/>
                    <a:pt x="1" y="786"/>
                    <a:pt x="1" y="1187"/>
                  </a:cubicBezTo>
                  <a:cubicBezTo>
                    <a:pt x="101" y="803"/>
                    <a:pt x="134" y="402"/>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666;p60"/>
            <p:cNvSpPr/>
            <p:nvPr/>
          </p:nvSpPr>
          <p:spPr>
            <a:xfrm>
              <a:off x="3859234" y="4349311"/>
              <a:ext cx="14487" cy="45030"/>
            </a:xfrm>
            <a:custGeom>
              <a:avLst/>
              <a:gdLst/>
              <a:ahLst/>
              <a:cxnLst/>
              <a:rect l="l" t="t" r="r" b="b"/>
              <a:pathLst>
                <a:path w="452" h="1405" extrusionOk="0">
                  <a:moveTo>
                    <a:pt x="2" y="1"/>
                  </a:moveTo>
                  <a:cubicBezTo>
                    <a:pt x="2" y="1"/>
                    <a:pt x="1" y="1"/>
                    <a:pt x="1" y="1"/>
                  </a:cubicBezTo>
                  <a:cubicBezTo>
                    <a:pt x="51" y="486"/>
                    <a:pt x="201" y="970"/>
                    <a:pt x="435" y="1405"/>
                  </a:cubicBezTo>
                  <a:cubicBezTo>
                    <a:pt x="452" y="1405"/>
                    <a:pt x="335" y="1087"/>
                    <a:pt x="218" y="703"/>
                  </a:cubicBezTo>
                  <a:cubicBezTo>
                    <a:pt x="87" y="328"/>
                    <a:pt x="21" y="1"/>
                    <a:pt x="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667;p60"/>
            <p:cNvSpPr/>
            <p:nvPr/>
          </p:nvSpPr>
          <p:spPr>
            <a:xfrm>
              <a:off x="3715714" y="4111565"/>
              <a:ext cx="96983" cy="46088"/>
            </a:xfrm>
            <a:custGeom>
              <a:avLst/>
              <a:gdLst/>
              <a:ahLst/>
              <a:cxnLst/>
              <a:rect l="l" t="t" r="r" b="b"/>
              <a:pathLst>
                <a:path w="3026" h="1438" extrusionOk="0">
                  <a:moveTo>
                    <a:pt x="3025" y="1"/>
                  </a:moveTo>
                  <a:lnTo>
                    <a:pt x="3025" y="1"/>
                  </a:lnTo>
                  <a:cubicBezTo>
                    <a:pt x="2875" y="68"/>
                    <a:pt x="2724" y="134"/>
                    <a:pt x="2591" y="218"/>
                  </a:cubicBezTo>
                  <a:cubicBezTo>
                    <a:pt x="2323" y="368"/>
                    <a:pt x="1956" y="552"/>
                    <a:pt x="1538" y="753"/>
                  </a:cubicBezTo>
                  <a:cubicBezTo>
                    <a:pt x="1120" y="953"/>
                    <a:pt x="736" y="1120"/>
                    <a:pt x="452" y="1237"/>
                  </a:cubicBezTo>
                  <a:cubicBezTo>
                    <a:pt x="302" y="1287"/>
                    <a:pt x="151" y="1354"/>
                    <a:pt x="1" y="1438"/>
                  </a:cubicBezTo>
                  <a:cubicBezTo>
                    <a:pt x="51" y="1421"/>
                    <a:pt x="84" y="1421"/>
                    <a:pt x="134" y="1404"/>
                  </a:cubicBezTo>
                  <a:cubicBezTo>
                    <a:pt x="218" y="1371"/>
                    <a:pt x="335" y="1337"/>
                    <a:pt x="469" y="1287"/>
                  </a:cubicBezTo>
                  <a:cubicBezTo>
                    <a:pt x="753" y="1170"/>
                    <a:pt x="1137" y="1020"/>
                    <a:pt x="1555" y="819"/>
                  </a:cubicBezTo>
                  <a:cubicBezTo>
                    <a:pt x="1989" y="619"/>
                    <a:pt x="2357" y="418"/>
                    <a:pt x="2607" y="268"/>
                  </a:cubicBezTo>
                  <a:cubicBezTo>
                    <a:pt x="2741" y="185"/>
                    <a:pt x="2841" y="118"/>
                    <a:pt x="2925" y="68"/>
                  </a:cubicBezTo>
                  <a:cubicBezTo>
                    <a:pt x="2958" y="51"/>
                    <a:pt x="2992" y="34"/>
                    <a:pt x="30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668;p60"/>
            <p:cNvSpPr/>
            <p:nvPr/>
          </p:nvSpPr>
          <p:spPr>
            <a:xfrm>
              <a:off x="3897790" y="4273289"/>
              <a:ext cx="27883" cy="24134"/>
            </a:xfrm>
            <a:custGeom>
              <a:avLst/>
              <a:gdLst/>
              <a:ahLst/>
              <a:cxnLst/>
              <a:rect l="l" t="t" r="r" b="b"/>
              <a:pathLst>
                <a:path w="870" h="753" extrusionOk="0">
                  <a:moveTo>
                    <a:pt x="870" y="1"/>
                  </a:moveTo>
                  <a:lnTo>
                    <a:pt x="870" y="1"/>
                  </a:lnTo>
                  <a:cubicBezTo>
                    <a:pt x="519" y="168"/>
                    <a:pt x="218" y="435"/>
                    <a:pt x="1" y="753"/>
                  </a:cubicBezTo>
                  <a:cubicBezTo>
                    <a:pt x="285" y="502"/>
                    <a:pt x="586" y="251"/>
                    <a:pt x="8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669;p60"/>
            <p:cNvSpPr/>
            <p:nvPr/>
          </p:nvSpPr>
          <p:spPr>
            <a:xfrm>
              <a:off x="3914392" y="4272744"/>
              <a:ext cx="11282" cy="32178"/>
            </a:xfrm>
            <a:custGeom>
              <a:avLst/>
              <a:gdLst/>
              <a:ahLst/>
              <a:cxnLst/>
              <a:rect l="l" t="t" r="r" b="b"/>
              <a:pathLst>
                <a:path w="352" h="1004" extrusionOk="0">
                  <a:moveTo>
                    <a:pt x="352" y="1"/>
                  </a:moveTo>
                  <a:cubicBezTo>
                    <a:pt x="184" y="318"/>
                    <a:pt x="68" y="669"/>
                    <a:pt x="1" y="1004"/>
                  </a:cubicBezTo>
                  <a:cubicBezTo>
                    <a:pt x="151" y="686"/>
                    <a:pt x="285" y="352"/>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670;p60"/>
            <p:cNvSpPr/>
            <p:nvPr/>
          </p:nvSpPr>
          <p:spPr>
            <a:xfrm>
              <a:off x="4198227" y="4395399"/>
              <a:ext cx="35351" cy="34293"/>
            </a:xfrm>
            <a:custGeom>
              <a:avLst/>
              <a:gdLst/>
              <a:ahLst/>
              <a:cxnLst/>
              <a:rect l="l" t="t" r="r" b="b"/>
              <a:pathLst>
                <a:path w="1103" h="1070" extrusionOk="0">
                  <a:moveTo>
                    <a:pt x="34" y="0"/>
                  </a:moveTo>
                  <a:cubicBezTo>
                    <a:pt x="0" y="84"/>
                    <a:pt x="0" y="167"/>
                    <a:pt x="0" y="251"/>
                  </a:cubicBezTo>
                  <a:cubicBezTo>
                    <a:pt x="50" y="702"/>
                    <a:pt x="401" y="1053"/>
                    <a:pt x="852" y="1070"/>
                  </a:cubicBezTo>
                  <a:cubicBezTo>
                    <a:pt x="936" y="1070"/>
                    <a:pt x="1036" y="1053"/>
                    <a:pt x="1103" y="1019"/>
                  </a:cubicBezTo>
                  <a:cubicBezTo>
                    <a:pt x="1103" y="1016"/>
                    <a:pt x="1099" y="1015"/>
                    <a:pt x="1090" y="1015"/>
                  </a:cubicBezTo>
                  <a:cubicBezTo>
                    <a:pt x="1067" y="1015"/>
                    <a:pt x="1014" y="1024"/>
                    <a:pt x="940" y="1024"/>
                  </a:cubicBezTo>
                  <a:cubicBezTo>
                    <a:pt x="914" y="1024"/>
                    <a:pt x="884" y="1023"/>
                    <a:pt x="852" y="1019"/>
                  </a:cubicBezTo>
                  <a:cubicBezTo>
                    <a:pt x="451" y="969"/>
                    <a:pt x="117" y="652"/>
                    <a:pt x="50" y="251"/>
                  </a:cubicBezTo>
                  <a:cubicBezTo>
                    <a:pt x="34" y="100"/>
                    <a:pt x="50"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671;p60"/>
            <p:cNvSpPr/>
            <p:nvPr/>
          </p:nvSpPr>
          <p:spPr>
            <a:xfrm>
              <a:off x="3537933"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672;p60"/>
            <p:cNvSpPr/>
            <p:nvPr/>
          </p:nvSpPr>
          <p:spPr>
            <a:xfrm>
              <a:off x="3555592"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673;p60"/>
            <p:cNvSpPr/>
            <p:nvPr/>
          </p:nvSpPr>
          <p:spPr>
            <a:xfrm>
              <a:off x="357273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674;p60"/>
            <p:cNvSpPr/>
            <p:nvPr/>
          </p:nvSpPr>
          <p:spPr>
            <a:xfrm>
              <a:off x="3590398"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675;p60"/>
            <p:cNvSpPr/>
            <p:nvPr/>
          </p:nvSpPr>
          <p:spPr>
            <a:xfrm>
              <a:off x="3607545" y="4400207"/>
              <a:ext cx="9134" cy="2179"/>
            </a:xfrm>
            <a:custGeom>
              <a:avLst/>
              <a:gdLst/>
              <a:ahLst/>
              <a:cxnLst/>
              <a:rect l="l" t="t" r="r" b="b"/>
              <a:pathLst>
                <a:path w="285" h="68" extrusionOk="0">
                  <a:moveTo>
                    <a:pt x="134" y="1"/>
                  </a:moveTo>
                  <a:cubicBezTo>
                    <a:pt x="67" y="1"/>
                    <a:pt x="1" y="17"/>
                    <a:pt x="1" y="34"/>
                  </a:cubicBezTo>
                  <a:cubicBezTo>
                    <a:pt x="1" y="51"/>
                    <a:pt x="67" y="67"/>
                    <a:pt x="134" y="67"/>
                  </a:cubicBezTo>
                  <a:cubicBezTo>
                    <a:pt x="218" y="67"/>
                    <a:pt x="285" y="51"/>
                    <a:pt x="285" y="34"/>
                  </a:cubicBezTo>
                  <a:cubicBezTo>
                    <a:pt x="285"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676;p60"/>
            <p:cNvSpPr/>
            <p:nvPr/>
          </p:nvSpPr>
          <p:spPr>
            <a:xfrm>
              <a:off x="3625237"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677;p60"/>
            <p:cNvSpPr/>
            <p:nvPr/>
          </p:nvSpPr>
          <p:spPr>
            <a:xfrm>
              <a:off x="3642351"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678;p60"/>
            <p:cNvSpPr/>
            <p:nvPr/>
          </p:nvSpPr>
          <p:spPr>
            <a:xfrm>
              <a:off x="3660043"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679;p60"/>
            <p:cNvSpPr/>
            <p:nvPr/>
          </p:nvSpPr>
          <p:spPr>
            <a:xfrm>
              <a:off x="3677703" y="4400207"/>
              <a:ext cx="8589" cy="2179"/>
            </a:xfrm>
            <a:custGeom>
              <a:avLst/>
              <a:gdLst/>
              <a:ahLst/>
              <a:cxnLst/>
              <a:rect l="l" t="t" r="r" b="b"/>
              <a:pathLst>
                <a:path w="268" h="68" extrusionOk="0">
                  <a:moveTo>
                    <a:pt x="134" y="1"/>
                  </a:moveTo>
                  <a:cubicBezTo>
                    <a:pt x="51" y="1"/>
                    <a:pt x="0" y="17"/>
                    <a:pt x="0" y="34"/>
                  </a:cubicBezTo>
                  <a:cubicBezTo>
                    <a:pt x="0"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680;p60"/>
            <p:cNvSpPr/>
            <p:nvPr/>
          </p:nvSpPr>
          <p:spPr>
            <a:xfrm>
              <a:off x="3694849"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681;p60"/>
            <p:cNvSpPr/>
            <p:nvPr/>
          </p:nvSpPr>
          <p:spPr>
            <a:xfrm>
              <a:off x="371250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682;p60"/>
            <p:cNvSpPr/>
            <p:nvPr/>
          </p:nvSpPr>
          <p:spPr>
            <a:xfrm>
              <a:off x="3729656"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7" y="67"/>
                    <a:pt x="284" y="51"/>
                    <a:pt x="284" y="34"/>
                  </a:cubicBezTo>
                  <a:cubicBezTo>
                    <a:pt x="284" y="17"/>
                    <a:pt x="217"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683;p60"/>
            <p:cNvSpPr/>
            <p:nvPr/>
          </p:nvSpPr>
          <p:spPr>
            <a:xfrm>
              <a:off x="3747315"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684;p60"/>
            <p:cNvSpPr/>
            <p:nvPr/>
          </p:nvSpPr>
          <p:spPr>
            <a:xfrm>
              <a:off x="3764975"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685;p60"/>
            <p:cNvSpPr/>
            <p:nvPr/>
          </p:nvSpPr>
          <p:spPr>
            <a:xfrm>
              <a:off x="3782121"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686;p60"/>
            <p:cNvSpPr/>
            <p:nvPr/>
          </p:nvSpPr>
          <p:spPr>
            <a:xfrm>
              <a:off x="3799813"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687;p60"/>
            <p:cNvSpPr/>
            <p:nvPr/>
          </p:nvSpPr>
          <p:spPr>
            <a:xfrm>
              <a:off x="3816928"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688;p60"/>
            <p:cNvSpPr/>
            <p:nvPr/>
          </p:nvSpPr>
          <p:spPr>
            <a:xfrm>
              <a:off x="3834619"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689;p60"/>
            <p:cNvSpPr/>
            <p:nvPr/>
          </p:nvSpPr>
          <p:spPr>
            <a:xfrm>
              <a:off x="3851734"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690;p60"/>
            <p:cNvSpPr/>
            <p:nvPr/>
          </p:nvSpPr>
          <p:spPr>
            <a:xfrm>
              <a:off x="3869426"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691;p60"/>
            <p:cNvSpPr/>
            <p:nvPr/>
          </p:nvSpPr>
          <p:spPr>
            <a:xfrm>
              <a:off x="3887085"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692;p60"/>
            <p:cNvSpPr/>
            <p:nvPr/>
          </p:nvSpPr>
          <p:spPr>
            <a:xfrm>
              <a:off x="3904232"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693;p60"/>
            <p:cNvSpPr/>
            <p:nvPr/>
          </p:nvSpPr>
          <p:spPr>
            <a:xfrm>
              <a:off x="3921892"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694;p60"/>
            <p:cNvSpPr/>
            <p:nvPr/>
          </p:nvSpPr>
          <p:spPr>
            <a:xfrm>
              <a:off x="3939038"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695;p60"/>
            <p:cNvSpPr/>
            <p:nvPr/>
          </p:nvSpPr>
          <p:spPr>
            <a:xfrm>
              <a:off x="3956698"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696;p60"/>
            <p:cNvSpPr/>
            <p:nvPr/>
          </p:nvSpPr>
          <p:spPr>
            <a:xfrm>
              <a:off x="3973845"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697;p60"/>
            <p:cNvSpPr/>
            <p:nvPr/>
          </p:nvSpPr>
          <p:spPr>
            <a:xfrm>
              <a:off x="3991504"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698;p60"/>
            <p:cNvSpPr/>
            <p:nvPr/>
          </p:nvSpPr>
          <p:spPr>
            <a:xfrm>
              <a:off x="4009196"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699;p60"/>
            <p:cNvSpPr/>
            <p:nvPr/>
          </p:nvSpPr>
          <p:spPr>
            <a:xfrm>
              <a:off x="4026310"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700;p60"/>
            <p:cNvSpPr/>
            <p:nvPr/>
          </p:nvSpPr>
          <p:spPr>
            <a:xfrm>
              <a:off x="4044002"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701;p60"/>
            <p:cNvSpPr/>
            <p:nvPr/>
          </p:nvSpPr>
          <p:spPr>
            <a:xfrm>
              <a:off x="4061117"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702;p60"/>
            <p:cNvSpPr/>
            <p:nvPr/>
          </p:nvSpPr>
          <p:spPr>
            <a:xfrm>
              <a:off x="4078808"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703;p60"/>
            <p:cNvSpPr/>
            <p:nvPr/>
          </p:nvSpPr>
          <p:spPr>
            <a:xfrm>
              <a:off x="4096468"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704;p60"/>
            <p:cNvSpPr/>
            <p:nvPr/>
          </p:nvSpPr>
          <p:spPr>
            <a:xfrm>
              <a:off x="4113615"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705;p60"/>
            <p:cNvSpPr/>
            <p:nvPr/>
          </p:nvSpPr>
          <p:spPr>
            <a:xfrm>
              <a:off x="4131274"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706;p60"/>
            <p:cNvSpPr/>
            <p:nvPr/>
          </p:nvSpPr>
          <p:spPr>
            <a:xfrm>
              <a:off x="4148421"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707;p60"/>
            <p:cNvSpPr/>
            <p:nvPr/>
          </p:nvSpPr>
          <p:spPr>
            <a:xfrm>
              <a:off x="4166080" y="4400207"/>
              <a:ext cx="8621" cy="2179"/>
            </a:xfrm>
            <a:custGeom>
              <a:avLst/>
              <a:gdLst/>
              <a:ahLst/>
              <a:cxnLst/>
              <a:rect l="l" t="t" r="r" b="b"/>
              <a:pathLst>
                <a:path w="269"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708;p60"/>
            <p:cNvSpPr/>
            <p:nvPr/>
          </p:nvSpPr>
          <p:spPr>
            <a:xfrm>
              <a:off x="4183227"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709;p60"/>
            <p:cNvSpPr/>
            <p:nvPr/>
          </p:nvSpPr>
          <p:spPr>
            <a:xfrm>
              <a:off x="4200887" y="4400207"/>
              <a:ext cx="8621" cy="2179"/>
            </a:xfrm>
            <a:custGeom>
              <a:avLst/>
              <a:gdLst/>
              <a:ahLst/>
              <a:cxnLst/>
              <a:rect l="l" t="t" r="r" b="b"/>
              <a:pathLst>
                <a:path w="269" h="68" extrusionOk="0">
                  <a:moveTo>
                    <a:pt x="134" y="1"/>
                  </a:moveTo>
                  <a:cubicBezTo>
                    <a:pt x="68"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710;p60"/>
            <p:cNvSpPr/>
            <p:nvPr/>
          </p:nvSpPr>
          <p:spPr>
            <a:xfrm>
              <a:off x="4218034"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711;p60"/>
            <p:cNvSpPr/>
            <p:nvPr/>
          </p:nvSpPr>
          <p:spPr>
            <a:xfrm>
              <a:off x="4235693" y="4400207"/>
              <a:ext cx="577" cy="2179"/>
            </a:xfrm>
            <a:custGeom>
              <a:avLst/>
              <a:gdLst/>
              <a:ahLst/>
              <a:cxnLst/>
              <a:rect l="l" t="t" r="r" b="b"/>
              <a:pathLst>
                <a:path w="18" h="68" extrusionOk="0">
                  <a:moveTo>
                    <a:pt x="1" y="1"/>
                  </a:moveTo>
                  <a:cubicBezTo>
                    <a:pt x="1" y="1"/>
                    <a:pt x="1" y="17"/>
                    <a:pt x="1" y="34"/>
                  </a:cubicBezTo>
                  <a:cubicBezTo>
                    <a:pt x="1" y="51"/>
                    <a:pt x="1" y="67"/>
                    <a:pt x="1" y="67"/>
                  </a:cubicBezTo>
                  <a:cubicBezTo>
                    <a:pt x="18" y="67"/>
                    <a:pt x="18" y="51"/>
                    <a:pt x="18" y="34"/>
                  </a:cubicBezTo>
                  <a:cubicBezTo>
                    <a:pt x="18" y="17"/>
                    <a:pt x="18"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712;p60"/>
            <p:cNvSpPr/>
            <p:nvPr/>
          </p:nvSpPr>
          <p:spPr>
            <a:xfrm>
              <a:off x="3760167" y="4143550"/>
              <a:ext cx="5929" cy="7147"/>
            </a:xfrm>
            <a:custGeom>
              <a:avLst/>
              <a:gdLst/>
              <a:ahLst/>
              <a:cxnLst/>
              <a:rect l="l" t="t" r="r" b="b"/>
              <a:pathLst>
                <a:path w="185" h="223" extrusionOk="0">
                  <a:moveTo>
                    <a:pt x="12" y="1"/>
                  </a:moveTo>
                  <a:cubicBezTo>
                    <a:pt x="7" y="1"/>
                    <a:pt x="3" y="2"/>
                    <a:pt x="1" y="5"/>
                  </a:cubicBezTo>
                  <a:cubicBezTo>
                    <a:pt x="1" y="5"/>
                    <a:pt x="17" y="72"/>
                    <a:pt x="51" y="122"/>
                  </a:cubicBezTo>
                  <a:cubicBezTo>
                    <a:pt x="101" y="189"/>
                    <a:pt x="151" y="222"/>
                    <a:pt x="168" y="222"/>
                  </a:cubicBezTo>
                  <a:cubicBezTo>
                    <a:pt x="184" y="206"/>
                    <a:pt x="168" y="156"/>
                    <a:pt x="118" y="89"/>
                  </a:cubicBezTo>
                  <a:cubicBezTo>
                    <a:pt x="76" y="33"/>
                    <a:pt x="35" y="1"/>
                    <a:pt x="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713;p60"/>
            <p:cNvSpPr/>
            <p:nvPr/>
          </p:nvSpPr>
          <p:spPr>
            <a:xfrm>
              <a:off x="3769814" y="4157524"/>
              <a:ext cx="6442" cy="7243"/>
            </a:xfrm>
            <a:custGeom>
              <a:avLst/>
              <a:gdLst/>
              <a:ahLst/>
              <a:cxnLst/>
              <a:rect l="l" t="t" r="r" b="b"/>
              <a:pathLst>
                <a:path w="201" h="226" extrusionOk="0">
                  <a:moveTo>
                    <a:pt x="25" y="0"/>
                  </a:moveTo>
                  <a:cubicBezTo>
                    <a:pt x="22" y="0"/>
                    <a:pt x="19" y="1"/>
                    <a:pt x="17" y="4"/>
                  </a:cubicBezTo>
                  <a:cubicBezTo>
                    <a:pt x="0" y="20"/>
                    <a:pt x="34" y="70"/>
                    <a:pt x="67" y="137"/>
                  </a:cubicBezTo>
                  <a:cubicBezTo>
                    <a:pt x="109" y="193"/>
                    <a:pt x="150" y="225"/>
                    <a:pt x="173" y="225"/>
                  </a:cubicBezTo>
                  <a:cubicBezTo>
                    <a:pt x="177" y="225"/>
                    <a:pt x="181" y="224"/>
                    <a:pt x="184" y="221"/>
                  </a:cubicBezTo>
                  <a:cubicBezTo>
                    <a:pt x="201" y="221"/>
                    <a:pt x="167" y="154"/>
                    <a:pt x="134" y="104"/>
                  </a:cubicBezTo>
                  <a:cubicBezTo>
                    <a:pt x="90" y="46"/>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714;p60"/>
            <p:cNvSpPr/>
            <p:nvPr/>
          </p:nvSpPr>
          <p:spPr>
            <a:xfrm>
              <a:off x="3779974" y="4171947"/>
              <a:ext cx="5929" cy="7243"/>
            </a:xfrm>
            <a:custGeom>
              <a:avLst/>
              <a:gdLst/>
              <a:ahLst/>
              <a:cxnLst/>
              <a:rect l="l" t="t" r="r" b="b"/>
              <a:pathLst>
                <a:path w="185" h="226" extrusionOk="0">
                  <a:moveTo>
                    <a:pt x="29" y="1"/>
                  </a:moveTo>
                  <a:cubicBezTo>
                    <a:pt x="24" y="1"/>
                    <a:pt x="20" y="2"/>
                    <a:pt x="18" y="5"/>
                  </a:cubicBezTo>
                  <a:cubicBezTo>
                    <a:pt x="1" y="5"/>
                    <a:pt x="34" y="72"/>
                    <a:pt x="68" y="138"/>
                  </a:cubicBezTo>
                  <a:cubicBezTo>
                    <a:pt x="111" y="182"/>
                    <a:pt x="154" y="225"/>
                    <a:pt x="176" y="225"/>
                  </a:cubicBezTo>
                  <a:cubicBezTo>
                    <a:pt x="180" y="225"/>
                    <a:pt x="182" y="224"/>
                    <a:pt x="185" y="222"/>
                  </a:cubicBezTo>
                  <a:cubicBezTo>
                    <a:pt x="185" y="205"/>
                    <a:pt x="168" y="155"/>
                    <a:pt x="134" y="88"/>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715;p60"/>
            <p:cNvSpPr/>
            <p:nvPr/>
          </p:nvSpPr>
          <p:spPr>
            <a:xfrm>
              <a:off x="3790166" y="4186017"/>
              <a:ext cx="5929" cy="7532"/>
            </a:xfrm>
            <a:custGeom>
              <a:avLst/>
              <a:gdLst/>
              <a:ahLst/>
              <a:cxnLst/>
              <a:rect l="l" t="t" r="r" b="b"/>
              <a:pathLst>
                <a:path w="185" h="235" extrusionOk="0">
                  <a:moveTo>
                    <a:pt x="17" y="0"/>
                  </a:moveTo>
                  <a:cubicBezTo>
                    <a:pt x="0" y="17"/>
                    <a:pt x="17" y="84"/>
                    <a:pt x="67" y="134"/>
                  </a:cubicBezTo>
                  <a:cubicBezTo>
                    <a:pt x="117" y="201"/>
                    <a:pt x="151" y="234"/>
                    <a:pt x="167" y="234"/>
                  </a:cubicBezTo>
                  <a:cubicBezTo>
                    <a:pt x="184" y="217"/>
                    <a:pt x="167" y="151"/>
                    <a:pt x="117" y="100"/>
                  </a:cubicBezTo>
                  <a:cubicBezTo>
                    <a:pt x="84" y="34"/>
                    <a:pt x="34"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716;p60"/>
            <p:cNvSpPr/>
            <p:nvPr/>
          </p:nvSpPr>
          <p:spPr>
            <a:xfrm>
              <a:off x="3800326" y="4200375"/>
              <a:ext cx="5929" cy="7179"/>
            </a:xfrm>
            <a:custGeom>
              <a:avLst/>
              <a:gdLst/>
              <a:ahLst/>
              <a:cxnLst/>
              <a:rect l="l" t="t" r="r" b="b"/>
              <a:pathLst>
                <a:path w="185" h="224" extrusionOk="0">
                  <a:moveTo>
                    <a:pt x="26" y="0"/>
                  </a:moveTo>
                  <a:cubicBezTo>
                    <a:pt x="23" y="0"/>
                    <a:pt x="20" y="1"/>
                    <a:pt x="17" y="3"/>
                  </a:cubicBezTo>
                  <a:cubicBezTo>
                    <a:pt x="1" y="20"/>
                    <a:pt x="17" y="70"/>
                    <a:pt x="68" y="137"/>
                  </a:cubicBezTo>
                  <a:cubicBezTo>
                    <a:pt x="97" y="180"/>
                    <a:pt x="138" y="224"/>
                    <a:pt x="159" y="224"/>
                  </a:cubicBezTo>
                  <a:cubicBezTo>
                    <a:pt x="163" y="224"/>
                    <a:pt x="166" y="223"/>
                    <a:pt x="168" y="221"/>
                  </a:cubicBezTo>
                  <a:cubicBezTo>
                    <a:pt x="185" y="221"/>
                    <a:pt x="168" y="154"/>
                    <a:pt x="118" y="87"/>
                  </a:cubicBezTo>
                  <a:cubicBezTo>
                    <a:pt x="89" y="43"/>
                    <a:pt x="47"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717;p60"/>
            <p:cNvSpPr/>
            <p:nvPr/>
          </p:nvSpPr>
          <p:spPr>
            <a:xfrm>
              <a:off x="3810518" y="4214798"/>
              <a:ext cx="5897" cy="7115"/>
            </a:xfrm>
            <a:custGeom>
              <a:avLst/>
              <a:gdLst/>
              <a:ahLst/>
              <a:cxnLst/>
              <a:rect l="l" t="t" r="r" b="b"/>
              <a:pathLst>
                <a:path w="184" h="222" extrusionOk="0">
                  <a:moveTo>
                    <a:pt x="27" y="0"/>
                  </a:moveTo>
                  <a:cubicBezTo>
                    <a:pt x="23" y="0"/>
                    <a:pt x="20" y="2"/>
                    <a:pt x="17" y="4"/>
                  </a:cubicBezTo>
                  <a:cubicBezTo>
                    <a:pt x="0" y="4"/>
                    <a:pt x="17" y="71"/>
                    <a:pt x="67" y="121"/>
                  </a:cubicBezTo>
                  <a:cubicBezTo>
                    <a:pt x="100" y="188"/>
                    <a:pt x="151" y="222"/>
                    <a:pt x="167" y="222"/>
                  </a:cubicBezTo>
                  <a:cubicBezTo>
                    <a:pt x="184" y="205"/>
                    <a:pt x="167" y="155"/>
                    <a:pt x="117" y="88"/>
                  </a:cubicBezTo>
                  <a:cubicBezTo>
                    <a:pt x="76" y="33"/>
                    <a:pt x="46"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718;p60"/>
            <p:cNvSpPr/>
            <p:nvPr/>
          </p:nvSpPr>
          <p:spPr>
            <a:xfrm>
              <a:off x="3820133" y="4228739"/>
              <a:ext cx="6474" cy="7243"/>
            </a:xfrm>
            <a:custGeom>
              <a:avLst/>
              <a:gdLst/>
              <a:ahLst/>
              <a:cxnLst/>
              <a:rect l="l" t="t" r="r" b="b"/>
              <a:pathLst>
                <a:path w="202" h="226" extrusionOk="0">
                  <a:moveTo>
                    <a:pt x="26" y="1"/>
                  </a:moveTo>
                  <a:cubicBezTo>
                    <a:pt x="23" y="1"/>
                    <a:pt x="20" y="2"/>
                    <a:pt x="18" y="4"/>
                  </a:cubicBezTo>
                  <a:cubicBezTo>
                    <a:pt x="1" y="21"/>
                    <a:pt x="34" y="71"/>
                    <a:pt x="68" y="138"/>
                  </a:cubicBezTo>
                  <a:cubicBezTo>
                    <a:pt x="109" y="193"/>
                    <a:pt x="151" y="225"/>
                    <a:pt x="173" y="225"/>
                  </a:cubicBezTo>
                  <a:cubicBezTo>
                    <a:pt x="178" y="225"/>
                    <a:pt x="182" y="224"/>
                    <a:pt x="185" y="221"/>
                  </a:cubicBezTo>
                  <a:cubicBezTo>
                    <a:pt x="201" y="221"/>
                    <a:pt x="168" y="154"/>
                    <a:pt x="135" y="104"/>
                  </a:cubicBezTo>
                  <a:cubicBezTo>
                    <a:pt x="91" y="46"/>
                    <a:pt x="48"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719;p60"/>
            <p:cNvSpPr/>
            <p:nvPr/>
          </p:nvSpPr>
          <p:spPr>
            <a:xfrm>
              <a:off x="3830325" y="4243162"/>
              <a:ext cx="6442" cy="7243"/>
            </a:xfrm>
            <a:custGeom>
              <a:avLst/>
              <a:gdLst/>
              <a:ahLst/>
              <a:cxnLst/>
              <a:rect l="l" t="t" r="r" b="b"/>
              <a:pathLst>
                <a:path w="201" h="226" extrusionOk="0">
                  <a:moveTo>
                    <a:pt x="29" y="1"/>
                  </a:moveTo>
                  <a:cubicBezTo>
                    <a:pt x="24" y="1"/>
                    <a:pt x="20" y="2"/>
                    <a:pt x="17" y="5"/>
                  </a:cubicBezTo>
                  <a:cubicBezTo>
                    <a:pt x="0" y="5"/>
                    <a:pt x="34" y="72"/>
                    <a:pt x="67" y="139"/>
                  </a:cubicBezTo>
                  <a:cubicBezTo>
                    <a:pt x="111" y="182"/>
                    <a:pt x="154" y="226"/>
                    <a:pt x="176" y="226"/>
                  </a:cubicBezTo>
                  <a:cubicBezTo>
                    <a:pt x="179" y="226"/>
                    <a:pt x="182" y="224"/>
                    <a:pt x="184" y="222"/>
                  </a:cubicBezTo>
                  <a:cubicBezTo>
                    <a:pt x="201" y="206"/>
                    <a:pt x="168" y="155"/>
                    <a:pt x="134" y="89"/>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720;p60"/>
            <p:cNvSpPr/>
            <p:nvPr/>
          </p:nvSpPr>
          <p:spPr>
            <a:xfrm>
              <a:off x="3840485" y="4257232"/>
              <a:ext cx="5929" cy="7532"/>
            </a:xfrm>
            <a:custGeom>
              <a:avLst/>
              <a:gdLst/>
              <a:ahLst/>
              <a:cxnLst/>
              <a:rect l="l" t="t" r="r" b="b"/>
              <a:pathLst>
                <a:path w="185" h="235" extrusionOk="0">
                  <a:moveTo>
                    <a:pt x="18" y="0"/>
                  </a:moveTo>
                  <a:cubicBezTo>
                    <a:pt x="1" y="17"/>
                    <a:pt x="18" y="84"/>
                    <a:pt x="68" y="134"/>
                  </a:cubicBezTo>
                  <a:cubicBezTo>
                    <a:pt x="118" y="201"/>
                    <a:pt x="168" y="234"/>
                    <a:pt x="185" y="234"/>
                  </a:cubicBezTo>
                  <a:cubicBezTo>
                    <a:pt x="185" y="218"/>
                    <a:pt x="168" y="151"/>
                    <a:pt x="135" y="101"/>
                  </a:cubicBezTo>
                  <a:cubicBezTo>
                    <a:pt x="84" y="34"/>
                    <a:pt x="34"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721;p60"/>
            <p:cNvSpPr/>
            <p:nvPr/>
          </p:nvSpPr>
          <p:spPr>
            <a:xfrm>
              <a:off x="3850676" y="4271590"/>
              <a:ext cx="5929" cy="7211"/>
            </a:xfrm>
            <a:custGeom>
              <a:avLst/>
              <a:gdLst/>
              <a:ahLst/>
              <a:cxnLst/>
              <a:rect l="l" t="t" r="r" b="b"/>
              <a:pathLst>
                <a:path w="185" h="225" extrusionOk="0">
                  <a:moveTo>
                    <a:pt x="25" y="0"/>
                  </a:moveTo>
                  <a:cubicBezTo>
                    <a:pt x="22" y="0"/>
                    <a:pt x="19" y="1"/>
                    <a:pt x="17" y="4"/>
                  </a:cubicBezTo>
                  <a:cubicBezTo>
                    <a:pt x="0" y="20"/>
                    <a:pt x="17" y="70"/>
                    <a:pt x="67" y="137"/>
                  </a:cubicBezTo>
                  <a:cubicBezTo>
                    <a:pt x="96" y="181"/>
                    <a:pt x="138" y="224"/>
                    <a:pt x="159" y="224"/>
                  </a:cubicBezTo>
                  <a:cubicBezTo>
                    <a:pt x="162" y="224"/>
                    <a:pt x="165" y="223"/>
                    <a:pt x="167" y="221"/>
                  </a:cubicBezTo>
                  <a:cubicBezTo>
                    <a:pt x="184" y="221"/>
                    <a:pt x="167" y="154"/>
                    <a:pt x="117" y="87"/>
                  </a:cubicBezTo>
                  <a:cubicBezTo>
                    <a:pt x="88" y="44"/>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722;p60"/>
            <p:cNvSpPr/>
            <p:nvPr/>
          </p:nvSpPr>
          <p:spPr>
            <a:xfrm>
              <a:off x="3860836" y="4286013"/>
              <a:ext cx="5929" cy="7115"/>
            </a:xfrm>
            <a:custGeom>
              <a:avLst/>
              <a:gdLst/>
              <a:ahLst/>
              <a:cxnLst/>
              <a:rect l="l" t="t" r="r" b="b"/>
              <a:pathLst>
                <a:path w="185" h="222" extrusionOk="0">
                  <a:moveTo>
                    <a:pt x="29" y="0"/>
                  </a:moveTo>
                  <a:cubicBezTo>
                    <a:pt x="24" y="0"/>
                    <a:pt x="20" y="2"/>
                    <a:pt x="18" y="5"/>
                  </a:cubicBezTo>
                  <a:cubicBezTo>
                    <a:pt x="1" y="5"/>
                    <a:pt x="18" y="72"/>
                    <a:pt x="68" y="122"/>
                  </a:cubicBezTo>
                  <a:cubicBezTo>
                    <a:pt x="101" y="188"/>
                    <a:pt x="151" y="222"/>
                    <a:pt x="168" y="222"/>
                  </a:cubicBezTo>
                  <a:cubicBezTo>
                    <a:pt x="185" y="205"/>
                    <a:pt x="168" y="155"/>
                    <a:pt x="118" y="88"/>
                  </a:cubicBezTo>
                  <a:cubicBezTo>
                    <a:pt x="90" y="33"/>
                    <a:pt x="51" y="0"/>
                    <a:pt x="2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723;p60"/>
            <p:cNvSpPr/>
            <p:nvPr/>
          </p:nvSpPr>
          <p:spPr>
            <a:xfrm>
              <a:off x="3871028" y="4299954"/>
              <a:ext cx="5929" cy="7243"/>
            </a:xfrm>
            <a:custGeom>
              <a:avLst/>
              <a:gdLst/>
              <a:ahLst/>
              <a:cxnLst/>
              <a:rect l="l" t="t" r="r" b="b"/>
              <a:pathLst>
                <a:path w="185" h="226" extrusionOk="0">
                  <a:moveTo>
                    <a:pt x="9" y="1"/>
                  </a:moveTo>
                  <a:cubicBezTo>
                    <a:pt x="5" y="1"/>
                    <a:pt x="2" y="2"/>
                    <a:pt x="0" y="4"/>
                  </a:cubicBezTo>
                  <a:cubicBezTo>
                    <a:pt x="0" y="21"/>
                    <a:pt x="17" y="71"/>
                    <a:pt x="50" y="138"/>
                  </a:cubicBezTo>
                  <a:cubicBezTo>
                    <a:pt x="92" y="193"/>
                    <a:pt x="133" y="226"/>
                    <a:pt x="156" y="226"/>
                  </a:cubicBezTo>
                  <a:cubicBezTo>
                    <a:pt x="161" y="226"/>
                    <a:pt x="164" y="224"/>
                    <a:pt x="167" y="221"/>
                  </a:cubicBezTo>
                  <a:cubicBezTo>
                    <a:pt x="184" y="221"/>
                    <a:pt x="167" y="155"/>
                    <a:pt x="117" y="104"/>
                  </a:cubicBezTo>
                  <a:cubicBezTo>
                    <a:pt x="74" y="46"/>
                    <a:pt x="30" y="1"/>
                    <a:pt x="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724;p60"/>
            <p:cNvSpPr/>
            <p:nvPr/>
          </p:nvSpPr>
          <p:spPr>
            <a:xfrm>
              <a:off x="3881188" y="4313992"/>
              <a:ext cx="6474" cy="7147"/>
            </a:xfrm>
            <a:custGeom>
              <a:avLst/>
              <a:gdLst/>
              <a:ahLst/>
              <a:cxnLst/>
              <a:rect l="l" t="t" r="r" b="b"/>
              <a:pathLst>
                <a:path w="202" h="223" extrusionOk="0">
                  <a:moveTo>
                    <a:pt x="17" y="1"/>
                  </a:moveTo>
                  <a:cubicBezTo>
                    <a:pt x="1" y="17"/>
                    <a:pt x="17" y="84"/>
                    <a:pt x="68" y="134"/>
                  </a:cubicBezTo>
                  <a:cubicBezTo>
                    <a:pt x="109" y="190"/>
                    <a:pt x="151" y="222"/>
                    <a:pt x="173" y="222"/>
                  </a:cubicBezTo>
                  <a:cubicBezTo>
                    <a:pt x="178" y="222"/>
                    <a:pt x="182" y="221"/>
                    <a:pt x="185" y="218"/>
                  </a:cubicBezTo>
                  <a:cubicBezTo>
                    <a:pt x="201" y="201"/>
                    <a:pt x="168" y="151"/>
                    <a:pt x="134" y="84"/>
                  </a:cubicBezTo>
                  <a:cubicBezTo>
                    <a:pt x="84" y="34"/>
                    <a:pt x="34"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725;p60"/>
            <p:cNvSpPr/>
            <p:nvPr/>
          </p:nvSpPr>
          <p:spPr>
            <a:xfrm>
              <a:off x="3892438" y="4327229"/>
              <a:ext cx="7532" cy="6218"/>
            </a:xfrm>
            <a:custGeom>
              <a:avLst/>
              <a:gdLst/>
              <a:ahLst/>
              <a:cxnLst/>
              <a:rect l="l" t="t" r="r" b="b"/>
              <a:pathLst>
                <a:path w="235" h="194" extrusionOk="0">
                  <a:moveTo>
                    <a:pt x="29" y="1"/>
                  </a:moveTo>
                  <a:cubicBezTo>
                    <a:pt x="24" y="1"/>
                    <a:pt x="20" y="2"/>
                    <a:pt x="17" y="5"/>
                  </a:cubicBezTo>
                  <a:cubicBezTo>
                    <a:pt x="1" y="22"/>
                    <a:pt x="51" y="72"/>
                    <a:pt x="101" y="122"/>
                  </a:cubicBezTo>
                  <a:cubicBezTo>
                    <a:pt x="142" y="163"/>
                    <a:pt x="195" y="193"/>
                    <a:pt x="221" y="193"/>
                  </a:cubicBezTo>
                  <a:cubicBezTo>
                    <a:pt x="227" y="193"/>
                    <a:pt x="232" y="192"/>
                    <a:pt x="235" y="189"/>
                  </a:cubicBezTo>
                  <a:cubicBezTo>
                    <a:pt x="235" y="172"/>
                    <a:pt x="201" y="122"/>
                    <a:pt x="151" y="72"/>
                  </a:cubicBezTo>
                  <a:cubicBezTo>
                    <a:pt x="96" y="31"/>
                    <a:pt x="52"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726;p60"/>
            <p:cNvSpPr/>
            <p:nvPr/>
          </p:nvSpPr>
          <p:spPr>
            <a:xfrm>
              <a:off x="3906379" y="4337870"/>
              <a:ext cx="8589" cy="4199"/>
            </a:xfrm>
            <a:custGeom>
              <a:avLst/>
              <a:gdLst/>
              <a:ahLst/>
              <a:cxnLst/>
              <a:rect l="l" t="t" r="r" b="b"/>
              <a:pathLst>
                <a:path w="268" h="131" extrusionOk="0">
                  <a:moveTo>
                    <a:pt x="40" y="1"/>
                  </a:moveTo>
                  <a:cubicBezTo>
                    <a:pt x="29" y="1"/>
                    <a:pt x="22" y="3"/>
                    <a:pt x="17" y="7"/>
                  </a:cubicBezTo>
                  <a:cubicBezTo>
                    <a:pt x="0" y="24"/>
                    <a:pt x="50" y="58"/>
                    <a:pt x="117" y="91"/>
                  </a:cubicBezTo>
                  <a:cubicBezTo>
                    <a:pt x="166" y="115"/>
                    <a:pt x="215" y="131"/>
                    <a:pt x="244" y="131"/>
                  </a:cubicBezTo>
                  <a:cubicBezTo>
                    <a:pt x="255" y="131"/>
                    <a:pt x="263" y="129"/>
                    <a:pt x="267" y="124"/>
                  </a:cubicBezTo>
                  <a:cubicBezTo>
                    <a:pt x="267" y="108"/>
                    <a:pt x="217" y="58"/>
                    <a:pt x="150" y="24"/>
                  </a:cubicBezTo>
                  <a:cubicBezTo>
                    <a:pt x="103" y="12"/>
                    <a:pt x="64" y="1"/>
                    <a:pt x="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727;p60"/>
            <p:cNvSpPr/>
            <p:nvPr/>
          </p:nvSpPr>
          <p:spPr>
            <a:xfrm>
              <a:off x="4500234" y="4235278"/>
              <a:ext cx="362037" cy="238388"/>
            </a:xfrm>
            <a:custGeom>
              <a:avLst/>
              <a:gdLst/>
              <a:ahLst/>
              <a:cxnLst/>
              <a:rect l="l" t="t" r="r" b="b"/>
              <a:pathLst>
                <a:path w="11296" h="7438" extrusionOk="0">
                  <a:moveTo>
                    <a:pt x="2290" y="0"/>
                  </a:moveTo>
                  <a:lnTo>
                    <a:pt x="1" y="17"/>
                  </a:lnTo>
                  <a:cubicBezTo>
                    <a:pt x="1" y="17"/>
                    <a:pt x="302" y="3225"/>
                    <a:pt x="1304" y="5782"/>
                  </a:cubicBezTo>
                  <a:cubicBezTo>
                    <a:pt x="1838" y="7135"/>
                    <a:pt x="4036" y="7437"/>
                    <a:pt x="5893" y="7437"/>
                  </a:cubicBezTo>
                  <a:cubicBezTo>
                    <a:pt x="7176" y="7437"/>
                    <a:pt x="8295" y="7293"/>
                    <a:pt x="8589" y="7252"/>
                  </a:cubicBezTo>
                  <a:cubicBezTo>
                    <a:pt x="9140" y="7252"/>
                    <a:pt x="9692" y="7235"/>
                    <a:pt x="10243" y="7185"/>
                  </a:cubicBezTo>
                  <a:cubicBezTo>
                    <a:pt x="10878" y="7102"/>
                    <a:pt x="10878" y="7035"/>
                    <a:pt x="10861" y="6968"/>
                  </a:cubicBezTo>
                  <a:cubicBezTo>
                    <a:pt x="10844" y="6915"/>
                    <a:pt x="10755" y="6898"/>
                    <a:pt x="10636" y="6898"/>
                  </a:cubicBezTo>
                  <a:cubicBezTo>
                    <a:pt x="10434" y="6898"/>
                    <a:pt x="10146" y="6947"/>
                    <a:pt x="9987" y="6947"/>
                  </a:cubicBezTo>
                  <a:cubicBezTo>
                    <a:pt x="9889" y="6947"/>
                    <a:pt x="9841" y="6929"/>
                    <a:pt x="9892" y="6868"/>
                  </a:cubicBezTo>
                  <a:cubicBezTo>
                    <a:pt x="10093" y="6667"/>
                    <a:pt x="11262" y="6634"/>
                    <a:pt x="11196" y="6433"/>
                  </a:cubicBezTo>
                  <a:cubicBezTo>
                    <a:pt x="11168" y="6360"/>
                    <a:pt x="11064" y="6333"/>
                    <a:pt x="10925" y="6333"/>
                  </a:cubicBezTo>
                  <a:cubicBezTo>
                    <a:pt x="10555" y="6333"/>
                    <a:pt x="9936" y="6526"/>
                    <a:pt x="9876" y="6550"/>
                  </a:cubicBezTo>
                  <a:cubicBezTo>
                    <a:pt x="9870" y="6551"/>
                    <a:pt x="9865" y="6551"/>
                    <a:pt x="9860" y="6551"/>
                  </a:cubicBezTo>
                  <a:cubicBezTo>
                    <a:pt x="9771" y="6551"/>
                    <a:pt x="9730" y="6416"/>
                    <a:pt x="9825" y="6400"/>
                  </a:cubicBezTo>
                  <a:cubicBezTo>
                    <a:pt x="9959" y="6383"/>
                    <a:pt x="11296" y="6116"/>
                    <a:pt x="11196" y="5848"/>
                  </a:cubicBezTo>
                  <a:cubicBezTo>
                    <a:pt x="11176" y="5790"/>
                    <a:pt x="11126" y="5772"/>
                    <a:pt x="11072" y="5772"/>
                  </a:cubicBezTo>
                  <a:cubicBezTo>
                    <a:pt x="10988" y="5772"/>
                    <a:pt x="10895" y="5815"/>
                    <a:pt x="10895" y="5815"/>
                  </a:cubicBezTo>
                  <a:cubicBezTo>
                    <a:pt x="10895" y="5815"/>
                    <a:pt x="10022" y="6063"/>
                    <a:pt x="9723" y="6063"/>
                  </a:cubicBezTo>
                  <a:cubicBezTo>
                    <a:pt x="9666" y="6063"/>
                    <a:pt x="9630" y="6054"/>
                    <a:pt x="9625" y="6032"/>
                  </a:cubicBezTo>
                  <a:cubicBezTo>
                    <a:pt x="9575" y="5915"/>
                    <a:pt x="10293" y="5681"/>
                    <a:pt x="10544" y="5614"/>
                  </a:cubicBezTo>
                  <a:cubicBezTo>
                    <a:pt x="10795" y="5564"/>
                    <a:pt x="10861" y="5414"/>
                    <a:pt x="10744" y="5330"/>
                  </a:cubicBezTo>
                  <a:cubicBezTo>
                    <a:pt x="10731" y="5320"/>
                    <a:pt x="10700" y="5315"/>
                    <a:pt x="10656" y="5315"/>
                  </a:cubicBezTo>
                  <a:cubicBezTo>
                    <a:pt x="10427" y="5315"/>
                    <a:pt x="9855" y="5441"/>
                    <a:pt x="9658" y="5497"/>
                  </a:cubicBezTo>
                  <a:cubicBezTo>
                    <a:pt x="9520" y="5534"/>
                    <a:pt x="9253" y="5612"/>
                    <a:pt x="9085" y="5612"/>
                  </a:cubicBezTo>
                  <a:cubicBezTo>
                    <a:pt x="8950" y="5612"/>
                    <a:pt x="8878" y="5562"/>
                    <a:pt x="8990" y="5397"/>
                  </a:cubicBezTo>
                  <a:cubicBezTo>
                    <a:pt x="9241" y="5030"/>
                    <a:pt x="9308" y="4645"/>
                    <a:pt x="9241" y="4545"/>
                  </a:cubicBezTo>
                  <a:cubicBezTo>
                    <a:pt x="9213" y="4496"/>
                    <a:pt x="9167" y="4474"/>
                    <a:pt x="9123" y="4474"/>
                  </a:cubicBezTo>
                  <a:cubicBezTo>
                    <a:pt x="9060" y="4474"/>
                    <a:pt x="9000" y="4517"/>
                    <a:pt x="8990" y="4595"/>
                  </a:cubicBezTo>
                  <a:cubicBezTo>
                    <a:pt x="8957" y="4746"/>
                    <a:pt x="8890" y="4879"/>
                    <a:pt x="8823" y="5013"/>
                  </a:cubicBezTo>
                  <a:cubicBezTo>
                    <a:pt x="8756" y="5113"/>
                    <a:pt x="8673" y="5213"/>
                    <a:pt x="8589" y="5280"/>
                  </a:cubicBezTo>
                  <a:cubicBezTo>
                    <a:pt x="8506" y="5364"/>
                    <a:pt x="8422" y="5414"/>
                    <a:pt x="8355" y="5481"/>
                  </a:cubicBezTo>
                  <a:cubicBezTo>
                    <a:pt x="8128" y="5538"/>
                    <a:pt x="7285" y="5728"/>
                    <a:pt x="6268" y="5728"/>
                  </a:cubicBezTo>
                  <a:cubicBezTo>
                    <a:pt x="5490" y="5728"/>
                    <a:pt x="4610" y="5616"/>
                    <a:pt x="3827" y="5247"/>
                  </a:cubicBezTo>
                  <a:cubicBezTo>
                    <a:pt x="2908" y="4829"/>
                    <a:pt x="2290" y="0"/>
                    <a:pt x="229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728;p60"/>
            <p:cNvSpPr/>
            <p:nvPr/>
          </p:nvSpPr>
          <p:spPr>
            <a:xfrm>
              <a:off x="4479369" y="4180152"/>
              <a:ext cx="125348" cy="168679"/>
            </a:xfrm>
            <a:custGeom>
              <a:avLst/>
              <a:gdLst/>
              <a:ahLst/>
              <a:cxnLst/>
              <a:rect l="l" t="t" r="r" b="b"/>
              <a:pathLst>
                <a:path w="3911" h="5263" extrusionOk="0">
                  <a:moveTo>
                    <a:pt x="1738" y="0"/>
                  </a:moveTo>
                  <a:cubicBezTo>
                    <a:pt x="1330" y="0"/>
                    <a:pt x="935" y="223"/>
                    <a:pt x="602" y="618"/>
                  </a:cubicBezTo>
                  <a:cubicBezTo>
                    <a:pt x="0" y="1303"/>
                    <a:pt x="368" y="5263"/>
                    <a:pt x="368" y="5263"/>
                  </a:cubicBezTo>
                  <a:lnTo>
                    <a:pt x="3910" y="4143"/>
                  </a:lnTo>
                  <a:lnTo>
                    <a:pt x="3208" y="1353"/>
                  </a:lnTo>
                  <a:cubicBezTo>
                    <a:pt x="3108" y="952"/>
                    <a:pt x="2874" y="568"/>
                    <a:pt x="2540" y="300"/>
                  </a:cubicBezTo>
                  <a:cubicBezTo>
                    <a:pt x="2276" y="96"/>
                    <a:pt x="2004" y="0"/>
                    <a:pt x="173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729;p60"/>
            <p:cNvSpPr/>
            <p:nvPr/>
          </p:nvSpPr>
          <p:spPr>
            <a:xfrm>
              <a:off x="4490619" y="4000607"/>
              <a:ext cx="158391" cy="97047"/>
            </a:xfrm>
            <a:custGeom>
              <a:avLst/>
              <a:gdLst/>
              <a:ahLst/>
              <a:cxnLst/>
              <a:rect l="l" t="t" r="r" b="b"/>
              <a:pathLst>
                <a:path w="4942" h="3028" extrusionOk="0">
                  <a:moveTo>
                    <a:pt x="3618" y="1"/>
                  </a:moveTo>
                  <a:cubicBezTo>
                    <a:pt x="3497" y="1"/>
                    <a:pt x="3370" y="23"/>
                    <a:pt x="3242" y="71"/>
                  </a:cubicBezTo>
                  <a:cubicBezTo>
                    <a:pt x="3058" y="154"/>
                    <a:pt x="2874" y="238"/>
                    <a:pt x="2673" y="288"/>
                  </a:cubicBezTo>
                  <a:cubicBezTo>
                    <a:pt x="2634" y="291"/>
                    <a:pt x="2595" y="292"/>
                    <a:pt x="2557" y="292"/>
                  </a:cubicBezTo>
                  <a:cubicBezTo>
                    <a:pt x="2362" y="292"/>
                    <a:pt x="2167" y="257"/>
                    <a:pt x="1972" y="188"/>
                  </a:cubicBezTo>
                  <a:cubicBezTo>
                    <a:pt x="1903" y="163"/>
                    <a:pt x="1834" y="152"/>
                    <a:pt x="1765" y="152"/>
                  </a:cubicBezTo>
                  <a:cubicBezTo>
                    <a:pt x="1599" y="152"/>
                    <a:pt x="1438" y="220"/>
                    <a:pt x="1320" y="338"/>
                  </a:cubicBezTo>
                  <a:cubicBezTo>
                    <a:pt x="1220" y="455"/>
                    <a:pt x="1203" y="639"/>
                    <a:pt x="1086" y="739"/>
                  </a:cubicBezTo>
                  <a:cubicBezTo>
                    <a:pt x="991" y="816"/>
                    <a:pt x="868" y="821"/>
                    <a:pt x="743" y="821"/>
                  </a:cubicBezTo>
                  <a:cubicBezTo>
                    <a:pt x="722" y="821"/>
                    <a:pt x="701" y="821"/>
                    <a:pt x="680" y="821"/>
                  </a:cubicBezTo>
                  <a:cubicBezTo>
                    <a:pt x="607" y="821"/>
                    <a:pt x="535" y="823"/>
                    <a:pt x="468" y="839"/>
                  </a:cubicBezTo>
                  <a:cubicBezTo>
                    <a:pt x="251" y="890"/>
                    <a:pt x="100" y="1040"/>
                    <a:pt x="34" y="1257"/>
                  </a:cubicBezTo>
                  <a:cubicBezTo>
                    <a:pt x="0" y="1458"/>
                    <a:pt x="50" y="1675"/>
                    <a:pt x="184" y="1842"/>
                  </a:cubicBezTo>
                  <a:cubicBezTo>
                    <a:pt x="284" y="1909"/>
                    <a:pt x="351" y="2009"/>
                    <a:pt x="401" y="2109"/>
                  </a:cubicBezTo>
                  <a:cubicBezTo>
                    <a:pt x="435" y="2276"/>
                    <a:pt x="418" y="2427"/>
                    <a:pt x="351" y="2577"/>
                  </a:cubicBezTo>
                  <a:cubicBezTo>
                    <a:pt x="318" y="2728"/>
                    <a:pt x="318" y="2911"/>
                    <a:pt x="451" y="2995"/>
                  </a:cubicBezTo>
                  <a:cubicBezTo>
                    <a:pt x="489" y="3017"/>
                    <a:pt x="527" y="3027"/>
                    <a:pt x="565" y="3027"/>
                  </a:cubicBezTo>
                  <a:cubicBezTo>
                    <a:pt x="695" y="3027"/>
                    <a:pt x="808" y="2907"/>
                    <a:pt x="769" y="2778"/>
                  </a:cubicBezTo>
                  <a:lnTo>
                    <a:pt x="4144" y="1892"/>
                  </a:lnTo>
                  <a:cubicBezTo>
                    <a:pt x="4294" y="1842"/>
                    <a:pt x="4411" y="1725"/>
                    <a:pt x="4495" y="1591"/>
                  </a:cubicBezTo>
                  <a:cubicBezTo>
                    <a:pt x="4942" y="871"/>
                    <a:pt x="4381" y="1"/>
                    <a:pt x="3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730;p60"/>
            <p:cNvSpPr/>
            <p:nvPr/>
          </p:nvSpPr>
          <p:spPr>
            <a:xfrm>
              <a:off x="4506676" y="4038202"/>
              <a:ext cx="119450" cy="184800"/>
            </a:xfrm>
            <a:custGeom>
              <a:avLst/>
              <a:gdLst/>
              <a:ahLst/>
              <a:cxnLst/>
              <a:rect l="l" t="t" r="r" b="b"/>
              <a:pathLst>
                <a:path w="3727" h="5766" extrusionOk="0">
                  <a:moveTo>
                    <a:pt x="2081" y="1"/>
                  </a:moveTo>
                  <a:cubicBezTo>
                    <a:pt x="1512" y="1"/>
                    <a:pt x="944" y="151"/>
                    <a:pt x="435" y="452"/>
                  </a:cubicBezTo>
                  <a:lnTo>
                    <a:pt x="284" y="535"/>
                  </a:lnTo>
                  <a:lnTo>
                    <a:pt x="0" y="5648"/>
                  </a:lnTo>
                  <a:lnTo>
                    <a:pt x="2256" y="5765"/>
                  </a:lnTo>
                  <a:cubicBezTo>
                    <a:pt x="2306" y="5498"/>
                    <a:pt x="2406" y="4495"/>
                    <a:pt x="2406" y="4495"/>
                  </a:cubicBezTo>
                  <a:cubicBezTo>
                    <a:pt x="2406" y="4495"/>
                    <a:pt x="3359" y="4462"/>
                    <a:pt x="3492" y="3543"/>
                  </a:cubicBezTo>
                  <a:cubicBezTo>
                    <a:pt x="3626" y="2607"/>
                    <a:pt x="3726" y="452"/>
                    <a:pt x="3726" y="452"/>
                  </a:cubicBezTo>
                  <a:cubicBezTo>
                    <a:pt x="3217" y="151"/>
                    <a:pt x="2649" y="1"/>
                    <a:pt x="20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731;p60"/>
            <p:cNvSpPr/>
            <p:nvPr/>
          </p:nvSpPr>
          <p:spPr>
            <a:xfrm>
              <a:off x="4610550" y="4092110"/>
              <a:ext cx="11025" cy="8782"/>
            </a:xfrm>
            <a:custGeom>
              <a:avLst/>
              <a:gdLst/>
              <a:ahLst/>
              <a:cxnLst/>
              <a:rect l="l" t="t" r="r" b="b"/>
              <a:pathLst>
                <a:path w="344" h="274" extrusionOk="0">
                  <a:moveTo>
                    <a:pt x="170" y="0"/>
                  </a:moveTo>
                  <a:cubicBezTo>
                    <a:pt x="158" y="0"/>
                    <a:pt x="146" y="2"/>
                    <a:pt x="134" y="6"/>
                  </a:cubicBezTo>
                  <a:cubicBezTo>
                    <a:pt x="18" y="56"/>
                    <a:pt x="1" y="207"/>
                    <a:pt x="101" y="257"/>
                  </a:cubicBezTo>
                  <a:cubicBezTo>
                    <a:pt x="129" y="268"/>
                    <a:pt x="155" y="274"/>
                    <a:pt x="178" y="274"/>
                  </a:cubicBezTo>
                  <a:cubicBezTo>
                    <a:pt x="225" y="274"/>
                    <a:pt x="263" y="251"/>
                    <a:pt x="285" y="207"/>
                  </a:cubicBezTo>
                  <a:cubicBezTo>
                    <a:pt x="344" y="104"/>
                    <a:pt x="260"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732;p60"/>
            <p:cNvSpPr/>
            <p:nvPr/>
          </p:nvSpPr>
          <p:spPr>
            <a:xfrm>
              <a:off x="4605742" y="4091661"/>
              <a:ext cx="15031" cy="6602"/>
            </a:xfrm>
            <a:custGeom>
              <a:avLst/>
              <a:gdLst/>
              <a:ahLst/>
              <a:cxnLst/>
              <a:rect l="l" t="t" r="r" b="b"/>
              <a:pathLst>
                <a:path w="469" h="206" extrusionOk="0">
                  <a:moveTo>
                    <a:pt x="292" y="1"/>
                  </a:moveTo>
                  <a:cubicBezTo>
                    <a:pt x="192" y="1"/>
                    <a:pt x="95" y="47"/>
                    <a:pt x="34" y="120"/>
                  </a:cubicBezTo>
                  <a:cubicBezTo>
                    <a:pt x="0" y="171"/>
                    <a:pt x="0" y="204"/>
                    <a:pt x="0" y="204"/>
                  </a:cubicBezTo>
                  <a:cubicBezTo>
                    <a:pt x="2" y="205"/>
                    <a:pt x="3" y="206"/>
                    <a:pt x="5" y="206"/>
                  </a:cubicBezTo>
                  <a:cubicBezTo>
                    <a:pt x="28" y="206"/>
                    <a:pt x="94" y="118"/>
                    <a:pt x="218" y="87"/>
                  </a:cubicBezTo>
                  <a:cubicBezTo>
                    <a:pt x="248" y="78"/>
                    <a:pt x="279" y="75"/>
                    <a:pt x="307" y="75"/>
                  </a:cubicBezTo>
                  <a:cubicBezTo>
                    <a:pt x="371" y="75"/>
                    <a:pt x="425" y="91"/>
                    <a:pt x="444" y="91"/>
                  </a:cubicBezTo>
                  <a:cubicBezTo>
                    <a:pt x="449" y="91"/>
                    <a:pt x="452" y="90"/>
                    <a:pt x="452" y="87"/>
                  </a:cubicBezTo>
                  <a:cubicBezTo>
                    <a:pt x="468" y="70"/>
                    <a:pt x="435" y="54"/>
                    <a:pt x="401" y="20"/>
                  </a:cubicBezTo>
                  <a:cubicBezTo>
                    <a:pt x="366" y="7"/>
                    <a:pt x="329" y="1"/>
                    <a:pt x="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733;p60"/>
            <p:cNvSpPr/>
            <p:nvPr/>
          </p:nvSpPr>
          <p:spPr>
            <a:xfrm>
              <a:off x="4566353" y="4089514"/>
              <a:ext cx="10512" cy="8846"/>
            </a:xfrm>
            <a:custGeom>
              <a:avLst/>
              <a:gdLst/>
              <a:ahLst/>
              <a:cxnLst/>
              <a:rect l="l" t="t" r="r" b="b"/>
              <a:pathLst>
                <a:path w="328" h="276" extrusionOk="0">
                  <a:moveTo>
                    <a:pt x="166" y="0"/>
                  </a:moveTo>
                  <a:cubicBezTo>
                    <a:pt x="106" y="0"/>
                    <a:pt x="41" y="46"/>
                    <a:pt x="26" y="104"/>
                  </a:cubicBezTo>
                  <a:cubicBezTo>
                    <a:pt x="0" y="195"/>
                    <a:pt x="65" y="276"/>
                    <a:pt x="151" y="276"/>
                  </a:cubicBezTo>
                  <a:cubicBezTo>
                    <a:pt x="175" y="276"/>
                    <a:pt x="201" y="269"/>
                    <a:pt x="227" y="254"/>
                  </a:cubicBezTo>
                  <a:cubicBezTo>
                    <a:pt x="327" y="204"/>
                    <a:pt x="310" y="37"/>
                    <a:pt x="194" y="4"/>
                  </a:cubicBezTo>
                  <a:cubicBezTo>
                    <a:pt x="185" y="1"/>
                    <a:pt x="176"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734;p60"/>
            <p:cNvSpPr/>
            <p:nvPr/>
          </p:nvSpPr>
          <p:spPr>
            <a:xfrm>
              <a:off x="4560231" y="4089514"/>
              <a:ext cx="15544" cy="6634"/>
            </a:xfrm>
            <a:custGeom>
              <a:avLst/>
              <a:gdLst/>
              <a:ahLst/>
              <a:cxnLst/>
              <a:rect l="l" t="t" r="r" b="b"/>
              <a:pathLst>
                <a:path w="485" h="207" extrusionOk="0">
                  <a:moveTo>
                    <a:pt x="302" y="1"/>
                  </a:moveTo>
                  <a:cubicBezTo>
                    <a:pt x="208" y="1"/>
                    <a:pt x="111" y="47"/>
                    <a:pt x="50" y="121"/>
                  </a:cubicBezTo>
                  <a:cubicBezTo>
                    <a:pt x="17" y="171"/>
                    <a:pt x="0" y="204"/>
                    <a:pt x="17" y="204"/>
                  </a:cubicBezTo>
                  <a:cubicBezTo>
                    <a:pt x="18" y="205"/>
                    <a:pt x="20" y="206"/>
                    <a:pt x="22" y="206"/>
                  </a:cubicBezTo>
                  <a:cubicBezTo>
                    <a:pt x="44" y="206"/>
                    <a:pt x="111" y="118"/>
                    <a:pt x="234" y="87"/>
                  </a:cubicBezTo>
                  <a:cubicBezTo>
                    <a:pt x="265" y="78"/>
                    <a:pt x="295" y="75"/>
                    <a:pt x="324" y="75"/>
                  </a:cubicBezTo>
                  <a:cubicBezTo>
                    <a:pt x="388" y="75"/>
                    <a:pt x="441" y="91"/>
                    <a:pt x="461" y="91"/>
                  </a:cubicBezTo>
                  <a:cubicBezTo>
                    <a:pt x="465" y="91"/>
                    <a:pt x="468" y="90"/>
                    <a:pt x="468" y="87"/>
                  </a:cubicBezTo>
                  <a:cubicBezTo>
                    <a:pt x="485" y="71"/>
                    <a:pt x="451" y="54"/>
                    <a:pt x="401" y="20"/>
                  </a:cubicBezTo>
                  <a:cubicBezTo>
                    <a:pt x="370" y="7"/>
                    <a:pt x="336" y="1"/>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735;p60"/>
            <p:cNvSpPr/>
            <p:nvPr/>
          </p:nvSpPr>
          <p:spPr>
            <a:xfrm>
              <a:off x="4588083" y="4094963"/>
              <a:ext cx="11250" cy="37402"/>
            </a:xfrm>
            <a:custGeom>
              <a:avLst/>
              <a:gdLst/>
              <a:ahLst/>
              <a:cxnLst/>
              <a:rect l="l" t="t" r="r" b="b"/>
              <a:pathLst>
                <a:path w="351" h="1167" extrusionOk="0">
                  <a:moveTo>
                    <a:pt x="67" y="1"/>
                  </a:moveTo>
                  <a:lnTo>
                    <a:pt x="67" y="1"/>
                  </a:lnTo>
                  <a:cubicBezTo>
                    <a:pt x="84" y="251"/>
                    <a:pt x="134" y="485"/>
                    <a:pt x="201" y="719"/>
                  </a:cubicBezTo>
                  <a:lnTo>
                    <a:pt x="267" y="987"/>
                  </a:lnTo>
                  <a:cubicBezTo>
                    <a:pt x="284" y="1020"/>
                    <a:pt x="284" y="1053"/>
                    <a:pt x="267" y="1087"/>
                  </a:cubicBezTo>
                  <a:cubicBezTo>
                    <a:pt x="267" y="1104"/>
                    <a:pt x="251" y="1104"/>
                    <a:pt x="217" y="1104"/>
                  </a:cubicBezTo>
                  <a:cubicBezTo>
                    <a:pt x="134" y="1104"/>
                    <a:pt x="67" y="1104"/>
                    <a:pt x="0" y="1120"/>
                  </a:cubicBezTo>
                  <a:cubicBezTo>
                    <a:pt x="67" y="1154"/>
                    <a:pt x="134" y="1154"/>
                    <a:pt x="201" y="1154"/>
                  </a:cubicBezTo>
                  <a:cubicBezTo>
                    <a:pt x="217" y="1162"/>
                    <a:pt x="230" y="1166"/>
                    <a:pt x="240" y="1166"/>
                  </a:cubicBezTo>
                  <a:cubicBezTo>
                    <a:pt x="251" y="1166"/>
                    <a:pt x="259" y="1162"/>
                    <a:pt x="267" y="1154"/>
                  </a:cubicBezTo>
                  <a:cubicBezTo>
                    <a:pt x="301" y="1154"/>
                    <a:pt x="318" y="1137"/>
                    <a:pt x="334" y="1120"/>
                  </a:cubicBezTo>
                  <a:cubicBezTo>
                    <a:pt x="351" y="1070"/>
                    <a:pt x="351" y="1020"/>
                    <a:pt x="334" y="970"/>
                  </a:cubicBezTo>
                  <a:lnTo>
                    <a:pt x="267" y="703"/>
                  </a:lnTo>
                  <a:cubicBezTo>
                    <a:pt x="217" y="469"/>
                    <a:pt x="150" y="2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736;p60"/>
            <p:cNvSpPr/>
            <p:nvPr/>
          </p:nvSpPr>
          <p:spPr>
            <a:xfrm>
              <a:off x="4570936" y="4134064"/>
              <a:ext cx="22531" cy="12339"/>
            </a:xfrm>
            <a:custGeom>
              <a:avLst/>
              <a:gdLst/>
              <a:ahLst/>
              <a:cxnLst/>
              <a:rect l="l" t="t" r="r" b="b"/>
              <a:pathLst>
                <a:path w="703" h="385" extrusionOk="0">
                  <a:moveTo>
                    <a:pt x="101" y="0"/>
                  </a:moveTo>
                  <a:cubicBezTo>
                    <a:pt x="101" y="1"/>
                    <a:pt x="0" y="201"/>
                    <a:pt x="268" y="351"/>
                  </a:cubicBezTo>
                  <a:cubicBezTo>
                    <a:pt x="318" y="374"/>
                    <a:pt x="372" y="385"/>
                    <a:pt x="425" y="385"/>
                  </a:cubicBezTo>
                  <a:cubicBezTo>
                    <a:pt x="531" y="385"/>
                    <a:pt x="635" y="340"/>
                    <a:pt x="702" y="251"/>
                  </a:cubicBezTo>
                  <a:cubicBezTo>
                    <a:pt x="485" y="201"/>
                    <a:pt x="284" y="117"/>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737;p60"/>
            <p:cNvSpPr/>
            <p:nvPr/>
          </p:nvSpPr>
          <p:spPr>
            <a:xfrm>
              <a:off x="4546290" y="4165665"/>
              <a:ext cx="37531" cy="23589"/>
            </a:xfrm>
            <a:custGeom>
              <a:avLst/>
              <a:gdLst/>
              <a:ahLst/>
              <a:cxnLst/>
              <a:rect l="l" t="t" r="r" b="b"/>
              <a:pathLst>
                <a:path w="1171" h="736" extrusionOk="0">
                  <a:moveTo>
                    <a:pt x="1" y="0"/>
                  </a:moveTo>
                  <a:lnTo>
                    <a:pt x="1" y="0"/>
                  </a:lnTo>
                  <a:cubicBezTo>
                    <a:pt x="1" y="0"/>
                    <a:pt x="201" y="702"/>
                    <a:pt x="1154" y="735"/>
                  </a:cubicBezTo>
                  <a:lnTo>
                    <a:pt x="1170" y="502"/>
                  </a:lnTo>
                  <a:cubicBezTo>
                    <a:pt x="753" y="451"/>
                    <a:pt x="335" y="284"/>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738;p60"/>
            <p:cNvSpPr/>
            <p:nvPr/>
          </p:nvSpPr>
          <p:spPr>
            <a:xfrm>
              <a:off x="4500234" y="4030190"/>
              <a:ext cx="127495" cy="66472"/>
            </a:xfrm>
            <a:custGeom>
              <a:avLst/>
              <a:gdLst/>
              <a:ahLst/>
              <a:cxnLst/>
              <a:rect l="l" t="t" r="r" b="b"/>
              <a:pathLst>
                <a:path w="3978" h="2074" extrusionOk="0">
                  <a:moveTo>
                    <a:pt x="2307" y="0"/>
                  </a:moveTo>
                  <a:lnTo>
                    <a:pt x="1271" y="134"/>
                  </a:lnTo>
                  <a:lnTo>
                    <a:pt x="318" y="535"/>
                  </a:lnTo>
                  <a:cubicBezTo>
                    <a:pt x="318" y="535"/>
                    <a:pt x="1" y="2005"/>
                    <a:pt x="385" y="2072"/>
                  </a:cubicBezTo>
                  <a:cubicBezTo>
                    <a:pt x="394" y="2073"/>
                    <a:pt x="403" y="2074"/>
                    <a:pt x="412" y="2074"/>
                  </a:cubicBezTo>
                  <a:cubicBezTo>
                    <a:pt x="754" y="2074"/>
                    <a:pt x="769" y="1153"/>
                    <a:pt x="769" y="1153"/>
                  </a:cubicBezTo>
                  <a:cubicBezTo>
                    <a:pt x="1271" y="1036"/>
                    <a:pt x="1321" y="535"/>
                    <a:pt x="1454" y="451"/>
                  </a:cubicBezTo>
                  <a:cubicBezTo>
                    <a:pt x="1479" y="430"/>
                    <a:pt x="1524" y="420"/>
                    <a:pt x="1584" y="420"/>
                  </a:cubicBezTo>
                  <a:cubicBezTo>
                    <a:pt x="1808" y="420"/>
                    <a:pt x="2239" y="558"/>
                    <a:pt x="2607" y="769"/>
                  </a:cubicBezTo>
                  <a:cubicBezTo>
                    <a:pt x="2866" y="930"/>
                    <a:pt x="3152" y="1015"/>
                    <a:pt x="3443" y="1015"/>
                  </a:cubicBezTo>
                  <a:cubicBezTo>
                    <a:pt x="3604" y="1015"/>
                    <a:pt x="3767" y="989"/>
                    <a:pt x="3927" y="936"/>
                  </a:cubicBezTo>
                  <a:lnTo>
                    <a:pt x="3977" y="434"/>
                  </a:lnTo>
                  <a:lnTo>
                    <a:pt x="3259" y="184"/>
                  </a:lnTo>
                  <a:lnTo>
                    <a:pt x="23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739;p60"/>
            <p:cNvSpPr/>
            <p:nvPr/>
          </p:nvSpPr>
          <p:spPr>
            <a:xfrm>
              <a:off x="4491965" y="4084739"/>
              <a:ext cx="23300" cy="31762"/>
            </a:xfrm>
            <a:custGeom>
              <a:avLst/>
              <a:gdLst/>
              <a:ahLst/>
              <a:cxnLst/>
              <a:rect l="l" t="t" r="r" b="b"/>
              <a:pathLst>
                <a:path w="727" h="991" extrusionOk="0">
                  <a:moveTo>
                    <a:pt x="443" y="1"/>
                  </a:moveTo>
                  <a:cubicBezTo>
                    <a:pt x="274" y="1"/>
                    <a:pt x="85" y="85"/>
                    <a:pt x="58" y="437"/>
                  </a:cubicBezTo>
                  <a:cubicBezTo>
                    <a:pt x="0" y="726"/>
                    <a:pt x="231" y="991"/>
                    <a:pt x="511" y="991"/>
                  </a:cubicBezTo>
                  <a:cubicBezTo>
                    <a:pt x="554" y="991"/>
                    <a:pt x="599" y="985"/>
                    <a:pt x="643" y="971"/>
                  </a:cubicBezTo>
                  <a:cubicBezTo>
                    <a:pt x="659" y="956"/>
                    <a:pt x="717" y="188"/>
                    <a:pt x="726" y="68"/>
                  </a:cubicBezTo>
                  <a:lnTo>
                    <a:pt x="726" y="68"/>
                  </a:lnTo>
                  <a:cubicBezTo>
                    <a:pt x="726" y="69"/>
                    <a:pt x="726" y="69"/>
                    <a:pt x="727" y="69"/>
                  </a:cubicBezTo>
                  <a:lnTo>
                    <a:pt x="727" y="52"/>
                  </a:lnTo>
                  <a:cubicBezTo>
                    <a:pt x="727" y="52"/>
                    <a:pt x="726" y="58"/>
                    <a:pt x="726" y="68"/>
                  </a:cubicBezTo>
                  <a:lnTo>
                    <a:pt x="726" y="68"/>
                  </a:lnTo>
                  <a:cubicBezTo>
                    <a:pt x="710" y="57"/>
                    <a:pt x="583" y="1"/>
                    <a:pt x="44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740;p60"/>
            <p:cNvSpPr/>
            <p:nvPr/>
          </p:nvSpPr>
          <p:spPr>
            <a:xfrm>
              <a:off x="4498118" y="4091213"/>
              <a:ext cx="9134" cy="18108"/>
            </a:xfrm>
            <a:custGeom>
              <a:avLst/>
              <a:gdLst/>
              <a:ahLst/>
              <a:cxnLst/>
              <a:rect l="l" t="t" r="r" b="b"/>
              <a:pathLst>
                <a:path w="285" h="565" extrusionOk="0">
                  <a:moveTo>
                    <a:pt x="201" y="1"/>
                  </a:moveTo>
                  <a:cubicBezTo>
                    <a:pt x="150" y="1"/>
                    <a:pt x="100" y="34"/>
                    <a:pt x="84" y="84"/>
                  </a:cubicBezTo>
                  <a:cubicBezTo>
                    <a:pt x="50" y="134"/>
                    <a:pt x="33" y="201"/>
                    <a:pt x="17" y="268"/>
                  </a:cubicBezTo>
                  <a:cubicBezTo>
                    <a:pt x="0" y="385"/>
                    <a:pt x="50" y="485"/>
                    <a:pt x="150" y="552"/>
                  </a:cubicBezTo>
                  <a:cubicBezTo>
                    <a:pt x="167" y="561"/>
                    <a:pt x="188" y="565"/>
                    <a:pt x="209" y="565"/>
                  </a:cubicBezTo>
                  <a:cubicBezTo>
                    <a:pt x="230" y="565"/>
                    <a:pt x="251" y="561"/>
                    <a:pt x="267" y="552"/>
                  </a:cubicBezTo>
                  <a:cubicBezTo>
                    <a:pt x="284" y="535"/>
                    <a:pt x="284" y="519"/>
                    <a:pt x="284" y="519"/>
                  </a:cubicBezTo>
                  <a:lnTo>
                    <a:pt x="284" y="519"/>
                  </a:lnTo>
                  <a:cubicBezTo>
                    <a:pt x="284" y="519"/>
                    <a:pt x="267" y="519"/>
                    <a:pt x="251" y="535"/>
                  </a:cubicBezTo>
                  <a:cubicBezTo>
                    <a:pt x="217" y="535"/>
                    <a:pt x="201" y="535"/>
                    <a:pt x="167" y="519"/>
                  </a:cubicBezTo>
                  <a:cubicBezTo>
                    <a:pt x="84" y="469"/>
                    <a:pt x="50" y="368"/>
                    <a:pt x="67" y="268"/>
                  </a:cubicBezTo>
                  <a:cubicBezTo>
                    <a:pt x="67" y="201"/>
                    <a:pt x="84" y="151"/>
                    <a:pt x="117" y="101"/>
                  </a:cubicBezTo>
                  <a:cubicBezTo>
                    <a:pt x="134" y="68"/>
                    <a:pt x="167" y="34"/>
                    <a:pt x="201" y="34"/>
                  </a:cubicBezTo>
                  <a:cubicBezTo>
                    <a:pt x="209" y="30"/>
                    <a:pt x="217" y="28"/>
                    <a:pt x="224" y="28"/>
                  </a:cubicBezTo>
                  <a:cubicBezTo>
                    <a:pt x="243" y="28"/>
                    <a:pt x="255" y="43"/>
                    <a:pt x="267" y="68"/>
                  </a:cubicBezTo>
                  <a:cubicBezTo>
                    <a:pt x="267" y="84"/>
                    <a:pt x="267" y="101"/>
                    <a:pt x="267" y="101"/>
                  </a:cubicBezTo>
                  <a:cubicBezTo>
                    <a:pt x="267" y="101"/>
                    <a:pt x="284" y="84"/>
                    <a:pt x="284" y="68"/>
                  </a:cubicBezTo>
                  <a:cubicBezTo>
                    <a:pt x="284" y="51"/>
                    <a:pt x="267" y="34"/>
                    <a:pt x="267" y="18"/>
                  </a:cubicBezTo>
                  <a:cubicBezTo>
                    <a:pt x="251" y="1"/>
                    <a:pt x="217"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741;p60"/>
            <p:cNvSpPr/>
            <p:nvPr/>
          </p:nvSpPr>
          <p:spPr>
            <a:xfrm>
              <a:off x="4509336" y="4020863"/>
              <a:ext cx="12884" cy="6666"/>
            </a:xfrm>
            <a:custGeom>
              <a:avLst/>
              <a:gdLst/>
              <a:ahLst/>
              <a:cxnLst/>
              <a:rect l="l" t="t" r="r" b="b"/>
              <a:pathLst>
                <a:path w="402" h="208" extrusionOk="0">
                  <a:moveTo>
                    <a:pt x="87" y="0"/>
                  </a:moveTo>
                  <a:cubicBezTo>
                    <a:pt x="36" y="0"/>
                    <a:pt x="1" y="15"/>
                    <a:pt x="1" y="24"/>
                  </a:cubicBezTo>
                  <a:cubicBezTo>
                    <a:pt x="18" y="57"/>
                    <a:pt x="101" y="57"/>
                    <a:pt x="201" y="107"/>
                  </a:cubicBezTo>
                  <a:cubicBezTo>
                    <a:pt x="318" y="141"/>
                    <a:pt x="368" y="207"/>
                    <a:pt x="385" y="207"/>
                  </a:cubicBezTo>
                  <a:cubicBezTo>
                    <a:pt x="402" y="191"/>
                    <a:pt x="368" y="91"/>
                    <a:pt x="235" y="40"/>
                  </a:cubicBezTo>
                  <a:cubicBezTo>
                    <a:pt x="182" y="10"/>
                    <a:pt x="129" y="0"/>
                    <a:pt x="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742;p60"/>
            <p:cNvSpPr/>
            <p:nvPr/>
          </p:nvSpPr>
          <p:spPr>
            <a:xfrm>
              <a:off x="4520586" y="4010351"/>
              <a:ext cx="4872" cy="18781"/>
            </a:xfrm>
            <a:custGeom>
              <a:avLst/>
              <a:gdLst/>
              <a:ahLst/>
              <a:cxnLst/>
              <a:rect l="l" t="t" r="r" b="b"/>
              <a:pathLst>
                <a:path w="152" h="586" extrusionOk="0">
                  <a:moveTo>
                    <a:pt x="68" y="1"/>
                  </a:moveTo>
                  <a:cubicBezTo>
                    <a:pt x="17" y="84"/>
                    <a:pt x="1" y="201"/>
                    <a:pt x="17" y="302"/>
                  </a:cubicBezTo>
                  <a:cubicBezTo>
                    <a:pt x="17" y="485"/>
                    <a:pt x="118" y="586"/>
                    <a:pt x="134" y="586"/>
                  </a:cubicBezTo>
                  <a:cubicBezTo>
                    <a:pt x="151" y="569"/>
                    <a:pt x="101" y="452"/>
                    <a:pt x="84" y="302"/>
                  </a:cubicBezTo>
                  <a:cubicBezTo>
                    <a:pt x="68" y="134"/>
                    <a:pt x="84"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743;p60"/>
            <p:cNvSpPr/>
            <p:nvPr/>
          </p:nvSpPr>
          <p:spPr>
            <a:xfrm>
              <a:off x="4601512" y="4084194"/>
              <a:ext cx="19775" cy="5897"/>
            </a:xfrm>
            <a:custGeom>
              <a:avLst/>
              <a:gdLst/>
              <a:ahLst/>
              <a:cxnLst/>
              <a:rect l="l" t="t" r="r" b="b"/>
              <a:pathLst>
                <a:path w="617" h="184" extrusionOk="0">
                  <a:moveTo>
                    <a:pt x="275" y="1"/>
                  </a:moveTo>
                  <a:cubicBezTo>
                    <a:pt x="113" y="1"/>
                    <a:pt x="0" y="89"/>
                    <a:pt x="15" y="120"/>
                  </a:cubicBezTo>
                  <a:cubicBezTo>
                    <a:pt x="32" y="153"/>
                    <a:pt x="149" y="136"/>
                    <a:pt x="300" y="153"/>
                  </a:cubicBezTo>
                  <a:cubicBezTo>
                    <a:pt x="403" y="164"/>
                    <a:pt x="491" y="184"/>
                    <a:pt x="541" y="184"/>
                  </a:cubicBezTo>
                  <a:cubicBezTo>
                    <a:pt x="564" y="184"/>
                    <a:pt x="578" y="180"/>
                    <a:pt x="584" y="170"/>
                  </a:cubicBezTo>
                  <a:cubicBezTo>
                    <a:pt x="617" y="136"/>
                    <a:pt x="500" y="19"/>
                    <a:pt x="316" y="3"/>
                  </a:cubicBezTo>
                  <a:cubicBezTo>
                    <a:pt x="302" y="1"/>
                    <a:pt x="289" y="1"/>
                    <a:pt x="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744;p60"/>
            <p:cNvSpPr/>
            <p:nvPr/>
          </p:nvSpPr>
          <p:spPr>
            <a:xfrm>
              <a:off x="4555969" y="4074547"/>
              <a:ext cx="19807" cy="5833"/>
            </a:xfrm>
            <a:custGeom>
              <a:avLst/>
              <a:gdLst/>
              <a:ahLst/>
              <a:cxnLst/>
              <a:rect l="l" t="t" r="r" b="b"/>
              <a:pathLst>
                <a:path w="618" h="182" extrusionOk="0">
                  <a:moveTo>
                    <a:pt x="276" y="1"/>
                  </a:moveTo>
                  <a:cubicBezTo>
                    <a:pt x="114" y="1"/>
                    <a:pt x="1" y="89"/>
                    <a:pt x="16" y="120"/>
                  </a:cubicBezTo>
                  <a:cubicBezTo>
                    <a:pt x="33" y="153"/>
                    <a:pt x="167" y="137"/>
                    <a:pt x="300" y="153"/>
                  </a:cubicBezTo>
                  <a:cubicBezTo>
                    <a:pt x="413" y="153"/>
                    <a:pt x="507" y="181"/>
                    <a:pt x="561" y="181"/>
                  </a:cubicBezTo>
                  <a:cubicBezTo>
                    <a:pt x="579" y="181"/>
                    <a:pt x="593" y="178"/>
                    <a:pt x="601" y="170"/>
                  </a:cubicBezTo>
                  <a:cubicBezTo>
                    <a:pt x="618" y="137"/>
                    <a:pt x="501" y="20"/>
                    <a:pt x="317" y="3"/>
                  </a:cubicBezTo>
                  <a:cubicBezTo>
                    <a:pt x="303" y="2"/>
                    <a:pt x="28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745;p60"/>
            <p:cNvSpPr/>
            <p:nvPr/>
          </p:nvSpPr>
          <p:spPr>
            <a:xfrm>
              <a:off x="4234635" y="4180280"/>
              <a:ext cx="347582" cy="271464"/>
            </a:xfrm>
            <a:custGeom>
              <a:avLst/>
              <a:gdLst/>
              <a:ahLst/>
              <a:cxnLst/>
              <a:rect l="l" t="t" r="r" b="b"/>
              <a:pathLst>
                <a:path w="10845" h="8470" extrusionOk="0">
                  <a:moveTo>
                    <a:pt x="8135" y="0"/>
                  </a:moveTo>
                  <a:cubicBezTo>
                    <a:pt x="7604" y="0"/>
                    <a:pt x="7079" y="193"/>
                    <a:pt x="6667" y="564"/>
                  </a:cubicBezTo>
                  <a:cubicBezTo>
                    <a:pt x="5548" y="1583"/>
                    <a:pt x="3526" y="3354"/>
                    <a:pt x="3075" y="3454"/>
                  </a:cubicBezTo>
                  <a:cubicBezTo>
                    <a:pt x="2799" y="3517"/>
                    <a:pt x="2492" y="3538"/>
                    <a:pt x="2185" y="3538"/>
                  </a:cubicBezTo>
                  <a:cubicBezTo>
                    <a:pt x="1572" y="3538"/>
                    <a:pt x="959" y="3454"/>
                    <a:pt x="601" y="3454"/>
                  </a:cubicBezTo>
                  <a:cubicBezTo>
                    <a:pt x="421" y="3454"/>
                    <a:pt x="305" y="3475"/>
                    <a:pt x="284" y="3538"/>
                  </a:cubicBezTo>
                  <a:cubicBezTo>
                    <a:pt x="84" y="4072"/>
                    <a:pt x="0" y="8400"/>
                    <a:pt x="0" y="8400"/>
                  </a:cubicBezTo>
                  <a:cubicBezTo>
                    <a:pt x="0" y="8400"/>
                    <a:pt x="808" y="8470"/>
                    <a:pt x="1951" y="8470"/>
                  </a:cubicBezTo>
                  <a:cubicBezTo>
                    <a:pt x="4206" y="8470"/>
                    <a:pt x="7770" y="8197"/>
                    <a:pt x="9023" y="6579"/>
                  </a:cubicBezTo>
                  <a:lnTo>
                    <a:pt x="9374" y="6094"/>
                  </a:lnTo>
                  <a:cubicBezTo>
                    <a:pt x="10293" y="4824"/>
                    <a:pt x="10794" y="3320"/>
                    <a:pt x="10844" y="1783"/>
                  </a:cubicBezTo>
                  <a:cubicBezTo>
                    <a:pt x="10844" y="1466"/>
                    <a:pt x="10694" y="1182"/>
                    <a:pt x="10443" y="998"/>
                  </a:cubicBezTo>
                  <a:cubicBezTo>
                    <a:pt x="10009" y="714"/>
                    <a:pt x="9574" y="447"/>
                    <a:pt x="9107" y="229"/>
                  </a:cubicBezTo>
                  <a:cubicBezTo>
                    <a:pt x="8798" y="75"/>
                    <a:pt x="8466" y="0"/>
                    <a:pt x="81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746;p60"/>
            <p:cNvSpPr/>
            <p:nvPr/>
          </p:nvSpPr>
          <p:spPr>
            <a:xfrm>
              <a:off x="4463280" y="4235278"/>
              <a:ext cx="362037" cy="238388"/>
            </a:xfrm>
            <a:custGeom>
              <a:avLst/>
              <a:gdLst/>
              <a:ahLst/>
              <a:cxnLst/>
              <a:rect l="l" t="t" r="r" b="b"/>
              <a:pathLst>
                <a:path w="11296" h="7438" extrusionOk="0">
                  <a:moveTo>
                    <a:pt x="2290" y="0"/>
                  </a:moveTo>
                  <a:lnTo>
                    <a:pt x="1" y="17"/>
                  </a:lnTo>
                  <a:cubicBezTo>
                    <a:pt x="1" y="17"/>
                    <a:pt x="285" y="3225"/>
                    <a:pt x="1304" y="5782"/>
                  </a:cubicBezTo>
                  <a:cubicBezTo>
                    <a:pt x="1828" y="7135"/>
                    <a:pt x="4028" y="7437"/>
                    <a:pt x="5888" y="7437"/>
                  </a:cubicBezTo>
                  <a:cubicBezTo>
                    <a:pt x="7173" y="7437"/>
                    <a:pt x="8296" y="7293"/>
                    <a:pt x="8589" y="7252"/>
                  </a:cubicBezTo>
                  <a:cubicBezTo>
                    <a:pt x="9141" y="7252"/>
                    <a:pt x="9692" y="7235"/>
                    <a:pt x="10227" y="7185"/>
                  </a:cubicBezTo>
                  <a:cubicBezTo>
                    <a:pt x="10878" y="7102"/>
                    <a:pt x="10878" y="7035"/>
                    <a:pt x="10845" y="6968"/>
                  </a:cubicBezTo>
                  <a:cubicBezTo>
                    <a:pt x="10827" y="6915"/>
                    <a:pt x="10738" y="6898"/>
                    <a:pt x="10620" y="6898"/>
                  </a:cubicBezTo>
                  <a:cubicBezTo>
                    <a:pt x="10418" y="6898"/>
                    <a:pt x="10131" y="6947"/>
                    <a:pt x="9977" y="6947"/>
                  </a:cubicBezTo>
                  <a:cubicBezTo>
                    <a:pt x="9881" y="6947"/>
                    <a:pt x="9836" y="6929"/>
                    <a:pt x="9892" y="6868"/>
                  </a:cubicBezTo>
                  <a:cubicBezTo>
                    <a:pt x="10076" y="6667"/>
                    <a:pt x="11263" y="6634"/>
                    <a:pt x="11196" y="6433"/>
                  </a:cubicBezTo>
                  <a:cubicBezTo>
                    <a:pt x="11168" y="6360"/>
                    <a:pt x="11064" y="6333"/>
                    <a:pt x="10925" y="6333"/>
                  </a:cubicBezTo>
                  <a:cubicBezTo>
                    <a:pt x="10553" y="6333"/>
                    <a:pt x="9932" y="6526"/>
                    <a:pt x="9859" y="6550"/>
                  </a:cubicBezTo>
                  <a:cubicBezTo>
                    <a:pt x="9854" y="6551"/>
                    <a:pt x="9849" y="6551"/>
                    <a:pt x="9844" y="6551"/>
                  </a:cubicBezTo>
                  <a:cubicBezTo>
                    <a:pt x="9756" y="6551"/>
                    <a:pt x="9730" y="6416"/>
                    <a:pt x="9809" y="6400"/>
                  </a:cubicBezTo>
                  <a:cubicBezTo>
                    <a:pt x="9943" y="6383"/>
                    <a:pt x="11296" y="6116"/>
                    <a:pt x="11196" y="5848"/>
                  </a:cubicBezTo>
                  <a:cubicBezTo>
                    <a:pt x="11176" y="5790"/>
                    <a:pt x="11126" y="5772"/>
                    <a:pt x="11072" y="5772"/>
                  </a:cubicBezTo>
                  <a:cubicBezTo>
                    <a:pt x="10988" y="5772"/>
                    <a:pt x="10895" y="5815"/>
                    <a:pt x="10895" y="5815"/>
                  </a:cubicBezTo>
                  <a:cubicBezTo>
                    <a:pt x="10895" y="5815"/>
                    <a:pt x="10023" y="6063"/>
                    <a:pt x="9714" y="6063"/>
                  </a:cubicBezTo>
                  <a:cubicBezTo>
                    <a:pt x="9655" y="6063"/>
                    <a:pt x="9616" y="6054"/>
                    <a:pt x="9608" y="6032"/>
                  </a:cubicBezTo>
                  <a:cubicBezTo>
                    <a:pt x="9575" y="5915"/>
                    <a:pt x="10293" y="5681"/>
                    <a:pt x="10544" y="5614"/>
                  </a:cubicBezTo>
                  <a:cubicBezTo>
                    <a:pt x="10778" y="5564"/>
                    <a:pt x="10862" y="5414"/>
                    <a:pt x="10745" y="5330"/>
                  </a:cubicBezTo>
                  <a:cubicBezTo>
                    <a:pt x="10731" y="5320"/>
                    <a:pt x="10700" y="5315"/>
                    <a:pt x="10656" y="5315"/>
                  </a:cubicBezTo>
                  <a:cubicBezTo>
                    <a:pt x="10426" y="5315"/>
                    <a:pt x="9852" y="5441"/>
                    <a:pt x="9642" y="5497"/>
                  </a:cubicBezTo>
                  <a:cubicBezTo>
                    <a:pt x="9512" y="5534"/>
                    <a:pt x="9250" y="5612"/>
                    <a:pt x="9084" y="5612"/>
                  </a:cubicBezTo>
                  <a:cubicBezTo>
                    <a:pt x="8950" y="5612"/>
                    <a:pt x="8878" y="5562"/>
                    <a:pt x="8990" y="5397"/>
                  </a:cubicBezTo>
                  <a:cubicBezTo>
                    <a:pt x="9241" y="5030"/>
                    <a:pt x="9291" y="4645"/>
                    <a:pt x="9241" y="4545"/>
                  </a:cubicBezTo>
                  <a:cubicBezTo>
                    <a:pt x="9213" y="4496"/>
                    <a:pt x="9167" y="4474"/>
                    <a:pt x="9123" y="4474"/>
                  </a:cubicBezTo>
                  <a:cubicBezTo>
                    <a:pt x="9061" y="4474"/>
                    <a:pt x="9000" y="4517"/>
                    <a:pt x="8990" y="4595"/>
                  </a:cubicBezTo>
                  <a:cubicBezTo>
                    <a:pt x="8940" y="4746"/>
                    <a:pt x="8890" y="4879"/>
                    <a:pt x="8806" y="5013"/>
                  </a:cubicBezTo>
                  <a:cubicBezTo>
                    <a:pt x="8756" y="5113"/>
                    <a:pt x="8673" y="5213"/>
                    <a:pt x="8589" y="5280"/>
                  </a:cubicBezTo>
                  <a:cubicBezTo>
                    <a:pt x="8506" y="5364"/>
                    <a:pt x="8422" y="5414"/>
                    <a:pt x="8355" y="5481"/>
                  </a:cubicBezTo>
                  <a:cubicBezTo>
                    <a:pt x="8128" y="5538"/>
                    <a:pt x="7279" y="5728"/>
                    <a:pt x="6258" y="5728"/>
                  </a:cubicBezTo>
                  <a:cubicBezTo>
                    <a:pt x="5476" y="5728"/>
                    <a:pt x="4593" y="5616"/>
                    <a:pt x="3811" y="5247"/>
                  </a:cubicBezTo>
                  <a:cubicBezTo>
                    <a:pt x="2892" y="4829"/>
                    <a:pt x="2290" y="0"/>
                    <a:pt x="229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747;p60"/>
            <p:cNvSpPr/>
            <p:nvPr/>
          </p:nvSpPr>
          <p:spPr>
            <a:xfrm>
              <a:off x="4442416" y="4180152"/>
              <a:ext cx="124803" cy="168679"/>
            </a:xfrm>
            <a:custGeom>
              <a:avLst/>
              <a:gdLst/>
              <a:ahLst/>
              <a:cxnLst/>
              <a:rect l="l" t="t" r="r" b="b"/>
              <a:pathLst>
                <a:path w="3894" h="5263" extrusionOk="0">
                  <a:moveTo>
                    <a:pt x="1725" y="0"/>
                  </a:moveTo>
                  <a:cubicBezTo>
                    <a:pt x="1313" y="0"/>
                    <a:pt x="919" y="223"/>
                    <a:pt x="585" y="618"/>
                  </a:cubicBezTo>
                  <a:cubicBezTo>
                    <a:pt x="0" y="1303"/>
                    <a:pt x="351" y="5263"/>
                    <a:pt x="351" y="5263"/>
                  </a:cubicBezTo>
                  <a:lnTo>
                    <a:pt x="3893" y="4143"/>
                  </a:lnTo>
                  <a:lnTo>
                    <a:pt x="3208" y="1353"/>
                  </a:lnTo>
                  <a:cubicBezTo>
                    <a:pt x="3108" y="952"/>
                    <a:pt x="2874" y="568"/>
                    <a:pt x="2540" y="300"/>
                  </a:cubicBezTo>
                  <a:cubicBezTo>
                    <a:pt x="2269" y="96"/>
                    <a:pt x="1994" y="0"/>
                    <a:pt x="172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748;p60"/>
            <p:cNvSpPr/>
            <p:nvPr/>
          </p:nvSpPr>
          <p:spPr>
            <a:xfrm>
              <a:off x="4452575" y="4184414"/>
              <a:ext cx="106086" cy="163872"/>
            </a:xfrm>
            <a:custGeom>
              <a:avLst/>
              <a:gdLst/>
              <a:ahLst/>
              <a:cxnLst/>
              <a:rect l="l" t="t" r="r" b="b"/>
              <a:pathLst>
                <a:path w="3310" h="5113" extrusionOk="0">
                  <a:moveTo>
                    <a:pt x="1514" y="0"/>
                  </a:moveTo>
                  <a:cubicBezTo>
                    <a:pt x="1445" y="0"/>
                    <a:pt x="1374" y="6"/>
                    <a:pt x="1304" y="17"/>
                  </a:cubicBezTo>
                  <a:cubicBezTo>
                    <a:pt x="1204" y="17"/>
                    <a:pt x="1120" y="34"/>
                    <a:pt x="1037" y="50"/>
                  </a:cubicBezTo>
                  <a:cubicBezTo>
                    <a:pt x="1020" y="50"/>
                    <a:pt x="987" y="67"/>
                    <a:pt x="953" y="84"/>
                  </a:cubicBezTo>
                  <a:cubicBezTo>
                    <a:pt x="987" y="67"/>
                    <a:pt x="1020" y="67"/>
                    <a:pt x="1037" y="67"/>
                  </a:cubicBezTo>
                  <a:cubicBezTo>
                    <a:pt x="1104" y="50"/>
                    <a:pt x="1187" y="50"/>
                    <a:pt x="1304" y="34"/>
                  </a:cubicBezTo>
                  <a:cubicBezTo>
                    <a:pt x="1336" y="32"/>
                    <a:pt x="1367" y="31"/>
                    <a:pt x="1399" y="31"/>
                  </a:cubicBezTo>
                  <a:cubicBezTo>
                    <a:pt x="1682" y="31"/>
                    <a:pt x="1951" y="99"/>
                    <a:pt x="2206" y="234"/>
                  </a:cubicBezTo>
                  <a:cubicBezTo>
                    <a:pt x="2390" y="334"/>
                    <a:pt x="2540" y="501"/>
                    <a:pt x="2624" y="702"/>
                  </a:cubicBezTo>
                  <a:cubicBezTo>
                    <a:pt x="2724" y="919"/>
                    <a:pt x="2791" y="1170"/>
                    <a:pt x="2825" y="1404"/>
                  </a:cubicBezTo>
                  <a:cubicBezTo>
                    <a:pt x="2908" y="1938"/>
                    <a:pt x="2992" y="2506"/>
                    <a:pt x="3075" y="3108"/>
                  </a:cubicBezTo>
                  <a:cubicBezTo>
                    <a:pt x="3139" y="3443"/>
                    <a:pt x="3188" y="3763"/>
                    <a:pt x="3236" y="4068"/>
                  </a:cubicBezTo>
                  <a:lnTo>
                    <a:pt x="3236" y="4068"/>
                  </a:lnTo>
                  <a:lnTo>
                    <a:pt x="920" y="4795"/>
                  </a:lnTo>
                  <a:lnTo>
                    <a:pt x="251" y="5029"/>
                  </a:lnTo>
                  <a:lnTo>
                    <a:pt x="68" y="5079"/>
                  </a:lnTo>
                  <a:cubicBezTo>
                    <a:pt x="34" y="5096"/>
                    <a:pt x="17" y="5096"/>
                    <a:pt x="1" y="5113"/>
                  </a:cubicBezTo>
                  <a:cubicBezTo>
                    <a:pt x="17" y="5113"/>
                    <a:pt x="51" y="5096"/>
                    <a:pt x="68" y="5096"/>
                  </a:cubicBezTo>
                  <a:lnTo>
                    <a:pt x="251" y="5046"/>
                  </a:lnTo>
                  <a:lnTo>
                    <a:pt x="936" y="4846"/>
                  </a:lnTo>
                  <a:lnTo>
                    <a:pt x="3276" y="4127"/>
                  </a:lnTo>
                  <a:lnTo>
                    <a:pt x="3309" y="4127"/>
                  </a:lnTo>
                  <a:lnTo>
                    <a:pt x="3309" y="4094"/>
                  </a:lnTo>
                  <a:cubicBezTo>
                    <a:pt x="3259" y="3776"/>
                    <a:pt x="3209" y="3442"/>
                    <a:pt x="3159" y="3108"/>
                  </a:cubicBezTo>
                  <a:lnTo>
                    <a:pt x="2891" y="1404"/>
                  </a:lnTo>
                  <a:cubicBezTo>
                    <a:pt x="2858" y="1153"/>
                    <a:pt x="2791" y="902"/>
                    <a:pt x="2674" y="668"/>
                  </a:cubicBezTo>
                  <a:cubicBezTo>
                    <a:pt x="2574" y="468"/>
                    <a:pt x="2424" y="301"/>
                    <a:pt x="2223" y="184"/>
                  </a:cubicBezTo>
                  <a:cubicBezTo>
                    <a:pt x="2002" y="67"/>
                    <a:pt x="1760" y="0"/>
                    <a:pt x="15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749;p60"/>
            <p:cNvSpPr/>
            <p:nvPr/>
          </p:nvSpPr>
          <p:spPr>
            <a:xfrm>
              <a:off x="4328894" y="4290436"/>
              <a:ext cx="4840" cy="61600"/>
            </a:xfrm>
            <a:custGeom>
              <a:avLst/>
              <a:gdLst/>
              <a:ahLst/>
              <a:cxnLst/>
              <a:rect l="l" t="t" r="r" b="b"/>
              <a:pathLst>
                <a:path w="151" h="1922" extrusionOk="0">
                  <a:moveTo>
                    <a:pt x="100" y="0"/>
                  </a:moveTo>
                  <a:lnTo>
                    <a:pt x="100" y="0"/>
                  </a:lnTo>
                  <a:cubicBezTo>
                    <a:pt x="67" y="84"/>
                    <a:pt x="50" y="184"/>
                    <a:pt x="50" y="284"/>
                  </a:cubicBezTo>
                  <a:cubicBezTo>
                    <a:pt x="0" y="736"/>
                    <a:pt x="0" y="1187"/>
                    <a:pt x="67" y="1655"/>
                  </a:cubicBezTo>
                  <a:cubicBezTo>
                    <a:pt x="84" y="1738"/>
                    <a:pt x="100" y="1838"/>
                    <a:pt x="134" y="1922"/>
                  </a:cubicBezTo>
                  <a:cubicBezTo>
                    <a:pt x="150" y="1922"/>
                    <a:pt x="100" y="1487"/>
                    <a:pt x="84" y="969"/>
                  </a:cubicBezTo>
                  <a:cubicBezTo>
                    <a:pt x="67" y="435"/>
                    <a:pt x="11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750;p60"/>
            <p:cNvSpPr/>
            <p:nvPr/>
          </p:nvSpPr>
          <p:spPr>
            <a:xfrm>
              <a:off x="4332644" y="4293096"/>
              <a:ext cx="18268" cy="50383"/>
            </a:xfrm>
            <a:custGeom>
              <a:avLst/>
              <a:gdLst/>
              <a:ahLst/>
              <a:cxnLst/>
              <a:rect l="l" t="t" r="r" b="b"/>
              <a:pathLst>
                <a:path w="570" h="1572" extrusionOk="0">
                  <a:moveTo>
                    <a:pt x="0" y="1"/>
                  </a:moveTo>
                  <a:cubicBezTo>
                    <a:pt x="17" y="567"/>
                    <a:pt x="216" y="1116"/>
                    <a:pt x="564" y="1550"/>
                  </a:cubicBezTo>
                  <a:lnTo>
                    <a:pt x="564" y="1550"/>
                  </a:lnTo>
                  <a:cubicBezTo>
                    <a:pt x="533" y="1469"/>
                    <a:pt x="365" y="1180"/>
                    <a:pt x="234" y="803"/>
                  </a:cubicBezTo>
                  <a:cubicBezTo>
                    <a:pt x="67" y="369"/>
                    <a:pt x="17" y="1"/>
                    <a:pt x="0" y="1"/>
                  </a:cubicBezTo>
                  <a:close/>
                  <a:moveTo>
                    <a:pt x="564" y="1550"/>
                  </a:moveTo>
                  <a:cubicBezTo>
                    <a:pt x="566" y="1555"/>
                    <a:pt x="567" y="1559"/>
                    <a:pt x="568" y="1562"/>
                  </a:cubicBezTo>
                  <a:lnTo>
                    <a:pt x="568" y="1562"/>
                  </a:lnTo>
                  <a:lnTo>
                    <a:pt x="568" y="1555"/>
                  </a:lnTo>
                  <a:cubicBezTo>
                    <a:pt x="567" y="1553"/>
                    <a:pt x="565" y="1551"/>
                    <a:pt x="564" y="1550"/>
                  </a:cubicBezTo>
                  <a:close/>
                  <a:moveTo>
                    <a:pt x="568" y="1562"/>
                  </a:moveTo>
                  <a:lnTo>
                    <a:pt x="568" y="1572"/>
                  </a:lnTo>
                  <a:cubicBezTo>
                    <a:pt x="569" y="1570"/>
                    <a:pt x="569" y="1567"/>
                    <a:pt x="568" y="156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1508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5798" y="212089"/>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HEURISTIC</a:t>
            </a:r>
            <a:endParaRPr dirty="0"/>
          </a:p>
        </p:txBody>
      </p:sp>
      <p:sp>
        <p:nvSpPr>
          <p:cNvPr id="2359" name="Google Shape;2359;p47"/>
          <p:cNvSpPr txBox="1">
            <a:spLocks noGrp="1"/>
          </p:cNvSpPr>
          <p:nvPr>
            <p:ph type="subTitle" idx="7"/>
          </p:nvPr>
        </p:nvSpPr>
        <p:spPr>
          <a:xfrm>
            <a:off x="914493" y="688765"/>
            <a:ext cx="3633351"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err="1"/>
              <a:t>Thuật</a:t>
            </a:r>
            <a:r>
              <a:rPr lang="en-US" sz="2500" dirty="0"/>
              <a:t> </a:t>
            </a:r>
            <a:r>
              <a:rPr lang="en-US" sz="2500" dirty="0" err="1"/>
              <a:t>giải</a:t>
            </a:r>
            <a:r>
              <a:rPr lang="en-US" sz="2500" dirty="0"/>
              <a:t> heuristic:</a:t>
            </a:r>
          </a:p>
        </p:txBody>
      </p:sp>
      <p:grpSp>
        <p:nvGrpSpPr>
          <p:cNvPr id="2375" name="Google Shape;2375;p47"/>
          <p:cNvGrpSpPr/>
          <p:nvPr/>
        </p:nvGrpSpPr>
        <p:grpSpPr>
          <a:xfrm>
            <a:off x="412047" y="598657"/>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TextBox 31">
            <a:extLst>
              <a:ext uri="{FF2B5EF4-FFF2-40B4-BE49-F238E27FC236}">
                <a16:creationId xmlns:a16="http://schemas.microsoft.com/office/drawing/2014/main" id="{21307730-003C-4547-A41A-8E584A2B83D5}"/>
              </a:ext>
            </a:extLst>
          </p:cNvPr>
          <p:cNvSpPr txBox="1"/>
          <p:nvPr/>
        </p:nvSpPr>
        <p:spPr>
          <a:xfrm>
            <a:off x="914492" y="1005573"/>
            <a:ext cx="7490801" cy="3323987"/>
          </a:xfrm>
          <a:prstGeom prst="rect">
            <a:avLst/>
          </a:prstGeom>
          <a:noFill/>
        </p:spPr>
        <p:txBody>
          <a:bodyPr wrap="square">
            <a:spAutoFit/>
          </a:bodyPr>
          <a:lstStyle/>
          <a:p>
            <a:pPr marL="342900" lvl="0" indent="-342900">
              <a:lnSpc>
                <a:spcPct val="150000"/>
              </a:lnSpc>
              <a:buFont typeface="Wingdings" panose="05000000000000000000" pitchFamily="2" charset="2"/>
              <a:buChar char=""/>
            </a:pPr>
            <a:r>
              <a:rPr lang="en-US" sz="2000" dirty="0">
                <a:effectLst/>
                <a:latin typeface="Josefin Sans" panose="020B0604020202020204" charset="0"/>
                <a:ea typeface="MS UI Gothic" panose="020B0600070205080204" pitchFamily="34" charset="-128"/>
              </a:rPr>
              <a:t>Heuristic </a:t>
            </a:r>
            <a:r>
              <a:rPr lang="en-US" sz="2000" dirty="0" err="1">
                <a:effectLst/>
                <a:latin typeface="Josefin Sans" panose="020B0604020202020204" charset="0"/>
                <a:ea typeface="MS UI Gothic" panose="020B0600070205080204" pitchFamily="34" charset="-128"/>
              </a:rPr>
              <a:t>tìm</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được</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lời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giải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tốt</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không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là</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lời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giải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tốt</a:t>
            </a:r>
            <a:r>
              <a:rPr lang="en-US" sz="2000" dirty="0">
                <a:effectLst/>
                <a:latin typeface="Josefin Sans" panose="020B0604020202020204" charset="0"/>
                <a:ea typeface="MS UI Gothic" panose="020B0600070205080204" pitchFamily="34" charset="-128"/>
              </a:rPr>
              <a:t> </a:t>
            </a:r>
            <a:r>
              <a:rPr lang="en-US" sz="2000" err="1">
                <a:effectLst/>
                <a:latin typeface="Josefin Sans" panose="020B0604020202020204" charset="0"/>
                <a:ea typeface="MS UI Gothic" panose="020B0600070205080204" pitchFamily="34" charset="-128"/>
              </a:rPr>
              <a:t>nhất</a:t>
            </a:r>
            <a:r>
              <a:rPr lang="en-US" sz="2000">
                <a:effectLst/>
                <a:latin typeface="Josefin Sans" panose="020B0604020202020204" charset="0"/>
                <a:ea typeface="MS UI Gothic" panose="020B0600070205080204" pitchFamily="34" charset="-128"/>
              </a:rPr>
              <a:t>).</a:t>
            </a:r>
          </a:p>
          <a:p>
            <a:pPr marL="342900" lvl="0" indent="-342900">
              <a:lnSpc>
                <a:spcPct val="150000"/>
              </a:lnSpc>
              <a:buFont typeface="Wingdings" panose="05000000000000000000" pitchFamily="2" charset="2"/>
              <a:buChar char=""/>
            </a:pPr>
            <a:endParaRPr lang="en-US" sz="2000" dirty="0">
              <a:effectLst/>
              <a:latin typeface="Josefin Sans" panose="020B0604020202020204" charset="0"/>
              <a:ea typeface="MS UI Gothic" panose="020B0600070205080204" pitchFamily="34" charset="-128"/>
            </a:endParaRPr>
          </a:p>
          <a:p>
            <a:pPr marL="342900" lvl="0" indent="-342900">
              <a:lnSpc>
                <a:spcPct val="150000"/>
              </a:lnSpc>
              <a:buFont typeface="Wingdings" panose="05000000000000000000" pitchFamily="2" charset="2"/>
              <a:buChar char=""/>
            </a:pPr>
            <a:r>
              <a:rPr lang="en-US" sz="2000" dirty="0">
                <a:effectLst/>
                <a:latin typeface="Josefin Sans" panose="020B0604020202020204" charset="0"/>
                <a:ea typeface="MS UI Gothic" panose="020B0600070205080204" pitchFamily="34" charset="-128"/>
              </a:rPr>
              <a:t>Heuristic </a:t>
            </a:r>
            <a:r>
              <a:rPr lang="en-US" sz="2000" dirty="0" err="1">
                <a:effectLst/>
                <a:latin typeface="Josefin Sans" panose="020B0604020202020204" charset="0"/>
                <a:ea typeface="MS UI Gothic" panose="020B0600070205080204" pitchFamily="34" charset="-128"/>
              </a:rPr>
              <a:t>là</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phương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pháp</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tiếp</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cận</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bằng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cảm</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tính</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gần</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gũi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với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cách</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suy</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nghĩ</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và</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hành</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động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của</a:t>
            </a:r>
            <a:r>
              <a:rPr lang="en-US" sz="2000" dirty="0">
                <a:effectLst/>
                <a:latin typeface="Josefin Sans" panose="020B0604020202020204" charset="0"/>
                <a:ea typeface="MS UI Gothic" panose="020B0600070205080204" pitchFamily="34" charset="-128"/>
              </a:rPr>
              <a:t> con </a:t>
            </a:r>
            <a:r>
              <a:rPr lang="en-US" sz="2000" dirty="0" err="1">
                <a:effectLst/>
                <a:latin typeface="Josefin Sans" panose="020B0604020202020204" charset="0"/>
                <a:ea typeface="MS UI Gothic" panose="020B0600070205080204" pitchFamily="34" charset="-128"/>
              </a:rPr>
              <a:t>người</a:t>
            </a:r>
            <a:r>
              <a:rPr lang="en-US" sz="2000">
                <a:effectLst/>
                <a:latin typeface="Josefin Sans" panose="020B0604020202020204" charset="0"/>
                <a:ea typeface="MS UI Gothic" panose="020B0600070205080204" pitchFamily="34" charset="-128"/>
              </a:rPr>
              <a:t>. </a:t>
            </a:r>
          </a:p>
          <a:p>
            <a:pPr marL="342900" lvl="0" indent="-342900">
              <a:lnSpc>
                <a:spcPct val="150000"/>
              </a:lnSpc>
              <a:buFont typeface="Wingdings" panose="05000000000000000000" pitchFamily="2" charset="2"/>
              <a:buChar char=""/>
            </a:pPr>
            <a:endParaRPr lang="en-US" sz="2000" dirty="0">
              <a:effectLst/>
              <a:latin typeface="Josefin Sans" panose="020B0604020202020204" charset="0"/>
              <a:ea typeface="MS UI Gothic" panose="020B0600070205080204" pitchFamily="34" charset="-128"/>
            </a:endParaRPr>
          </a:p>
          <a:p>
            <a:pPr marL="342900" lvl="0" indent="-342900">
              <a:lnSpc>
                <a:spcPct val="150000"/>
              </a:lnSpc>
              <a:buFont typeface="Wingdings" panose="05000000000000000000" pitchFamily="2" charset="2"/>
              <a:buChar char=""/>
            </a:pPr>
            <a:r>
              <a:rPr lang="en-US" sz="2000" dirty="0">
                <a:effectLst/>
                <a:latin typeface="Josefin Sans" panose="020B0604020202020204" charset="0"/>
                <a:ea typeface="MS UI Gothic" panose="020B0600070205080204" pitchFamily="34" charset="-128"/>
              </a:rPr>
              <a:t>Heuristic </a:t>
            </a:r>
            <a:r>
              <a:rPr lang="en-US" sz="2000" dirty="0" err="1">
                <a:effectLst/>
                <a:latin typeface="Josefin Sans" panose="020B0604020202020204" charset="0"/>
                <a:ea typeface="MS UI Gothic" panose="020B0600070205080204" pitchFamily="34" charset="-128"/>
              </a:rPr>
              <a:t>thường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dễ</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dàng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và</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nhanh</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chóng</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đưa</a:t>
            </a:r>
            <a:r>
              <a:rPr lang="en-US" sz="2000" dirty="0">
                <a:effectLst/>
                <a:latin typeface="Josefin Sans" panose="020B0604020202020204" charset="0"/>
                <a:ea typeface="MS UI Gothic" panose="020B0600070205080204" pitchFamily="34" charset="-128"/>
              </a:rPr>
              <a:t> ra </a:t>
            </a:r>
            <a:r>
              <a:rPr lang="en-US" sz="2000" dirty="0" err="1">
                <a:effectLst/>
                <a:latin typeface="Josefin Sans" panose="020B0604020202020204" charset="0"/>
                <a:ea typeface="MS UI Gothic" panose="020B0600070205080204" pitchFamily="34" charset="-128"/>
              </a:rPr>
              <a:t>kết</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quả</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hơn</a:t>
            </a:r>
            <a:r>
              <a:rPr lang="en-US" sz="2000" dirty="0">
                <a:effectLst/>
                <a:latin typeface="Josefin Sans" panose="020B0604020202020204" charset="0"/>
                <a:ea typeface="MS UI Gothic" panose="020B0600070205080204" pitchFamily="34" charset="-128"/>
              </a:rPr>
              <a:t> so </a:t>
            </a:r>
            <a:r>
              <a:rPr lang="en-US" sz="2000" dirty="0" err="1">
                <a:effectLst/>
                <a:latin typeface="Josefin Sans" panose="020B0604020202020204" charset="0"/>
                <a:ea typeface="MS UI Gothic" panose="020B0600070205080204" pitchFamily="34" charset="-128"/>
              </a:rPr>
              <a:t>với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giải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thuật</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tối</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ưu</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vì</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vậy</a:t>
            </a:r>
            <a:r>
              <a:rPr lang="en-US" sz="2000" dirty="0">
                <a:effectLst/>
                <a:latin typeface="Josefin Sans" panose="020B0604020202020204" charset="0"/>
                <a:ea typeface="MS UI Gothic" panose="020B0600070205080204" pitchFamily="34" charset="-128"/>
              </a:rPr>
              <a:t> chi </a:t>
            </a:r>
            <a:r>
              <a:rPr lang="en-US" sz="2000" dirty="0" err="1">
                <a:effectLst/>
                <a:latin typeface="Josefin Sans" panose="020B0604020202020204" charset="0"/>
                <a:ea typeface="MS UI Gothic" panose="020B0600070205080204" pitchFamily="34" charset="-128"/>
              </a:rPr>
              <a:t>phí</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thấp</a:t>
            </a:r>
            <a:r>
              <a:rPr lang="en-US" sz="2000" dirty="0">
                <a:effectLst/>
                <a:latin typeface="Josefin Sans" panose="020B0604020202020204" charset="0"/>
                <a:ea typeface="MS UI Gothic" panose="020B0600070205080204" pitchFamily="34" charset="-128"/>
              </a:rPr>
              <a:t> </a:t>
            </a:r>
            <a:r>
              <a:rPr lang="en-US" sz="2000" dirty="0" err="1">
                <a:effectLst/>
                <a:latin typeface="Josefin Sans" panose="020B0604020202020204" charset="0"/>
                <a:ea typeface="MS UI Gothic" panose="020B0600070205080204" pitchFamily="34" charset="-128"/>
              </a:rPr>
              <a:t>hơn</a:t>
            </a:r>
            <a:r>
              <a:rPr lang="en-US" sz="2000" dirty="0">
                <a:effectLst/>
                <a:latin typeface="Josefin Sans" panose="020B0604020202020204" charset="0"/>
                <a:ea typeface="MS UI Gothic" panose="020B0600070205080204" pitchFamily="34" charset="-128"/>
              </a:rPr>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825609" y="246814"/>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Để xây dựng một giải thuật heuristic</a:t>
            </a:r>
            <a:endParaRPr dirty="0"/>
          </a:p>
        </p:txBody>
      </p:sp>
      <p:sp>
        <p:nvSpPr>
          <p:cNvPr id="2359" name="Google Shape;2359;p47"/>
          <p:cNvSpPr txBox="1">
            <a:spLocks noGrp="1"/>
          </p:cNvSpPr>
          <p:nvPr>
            <p:ph type="subTitle" idx="7"/>
          </p:nvPr>
        </p:nvSpPr>
        <p:spPr>
          <a:xfrm>
            <a:off x="938648" y="1022942"/>
            <a:ext cx="5504682"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err="1"/>
              <a:t>Nguyên</a:t>
            </a:r>
            <a:r>
              <a:rPr lang="en-US" sz="2500" dirty="0"/>
              <a:t> </a:t>
            </a:r>
            <a:r>
              <a:rPr lang="en-US" sz="2500" dirty="0" err="1"/>
              <a:t>lý</a:t>
            </a:r>
            <a:r>
              <a:rPr lang="en-US" sz="2500" dirty="0"/>
              <a:t> </a:t>
            </a:r>
            <a:r>
              <a:rPr lang="en-US" sz="2500" dirty="0" err="1"/>
              <a:t>vét</a:t>
            </a:r>
            <a:r>
              <a:rPr lang="en-US" sz="2500" dirty="0"/>
              <a:t> </a:t>
            </a:r>
            <a:r>
              <a:rPr lang="en-US" sz="2500" dirty="0" err="1"/>
              <a:t>cạn</a:t>
            </a:r>
            <a:r>
              <a:rPr lang="en-US" sz="2500" dirty="0"/>
              <a:t> </a:t>
            </a:r>
            <a:r>
              <a:rPr lang="en-US" sz="2500" dirty="0" err="1"/>
              <a:t>thông</a:t>
            </a:r>
            <a:r>
              <a:rPr lang="en-US" sz="2500" dirty="0"/>
              <a:t> </a:t>
            </a:r>
            <a:r>
              <a:rPr lang="en-US" sz="2500" dirty="0" err="1"/>
              <a:t>minh</a:t>
            </a:r>
            <a:r>
              <a:rPr lang="en-US" sz="2500" dirty="0"/>
              <a:t>:</a:t>
            </a:r>
          </a:p>
        </p:txBody>
      </p:sp>
      <p:grpSp>
        <p:nvGrpSpPr>
          <p:cNvPr id="2375" name="Google Shape;2375;p47"/>
          <p:cNvGrpSpPr/>
          <p:nvPr/>
        </p:nvGrpSpPr>
        <p:grpSpPr>
          <a:xfrm>
            <a:off x="409894" y="913936"/>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375;p47">
            <a:extLst>
              <a:ext uri="{FF2B5EF4-FFF2-40B4-BE49-F238E27FC236}">
                <a16:creationId xmlns:a16="http://schemas.microsoft.com/office/drawing/2014/main" id="{F2648B93-FE33-44AA-84AB-44B3F381B091}"/>
              </a:ext>
            </a:extLst>
          </p:cNvPr>
          <p:cNvGrpSpPr/>
          <p:nvPr/>
        </p:nvGrpSpPr>
        <p:grpSpPr>
          <a:xfrm>
            <a:off x="409894" y="2545662"/>
            <a:ext cx="454793" cy="452411"/>
            <a:chOff x="3111700" y="2161850"/>
            <a:chExt cx="526625" cy="524900"/>
          </a:xfrm>
        </p:grpSpPr>
        <p:sp>
          <p:nvSpPr>
            <p:cNvPr id="14" name="Google Shape;2376;p47">
              <a:extLst>
                <a:ext uri="{FF2B5EF4-FFF2-40B4-BE49-F238E27FC236}">
                  <a16:creationId xmlns:a16="http://schemas.microsoft.com/office/drawing/2014/main" id="{33E2969B-D0A8-41FB-BB7D-B65D5F3EA472}"/>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7;p47">
              <a:extLst>
                <a:ext uri="{FF2B5EF4-FFF2-40B4-BE49-F238E27FC236}">
                  <a16:creationId xmlns:a16="http://schemas.microsoft.com/office/drawing/2014/main" id="{057DBC7F-325F-46FA-A596-A78A503D20F4}"/>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78;p47">
              <a:extLst>
                <a:ext uri="{FF2B5EF4-FFF2-40B4-BE49-F238E27FC236}">
                  <a16:creationId xmlns:a16="http://schemas.microsoft.com/office/drawing/2014/main" id="{C472A8A4-D1D9-4C2D-8BB8-74E0495EC755}"/>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79;p47">
              <a:extLst>
                <a:ext uri="{FF2B5EF4-FFF2-40B4-BE49-F238E27FC236}">
                  <a16:creationId xmlns:a16="http://schemas.microsoft.com/office/drawing/2014/main" id="{185DF36B-EB88-4AF0-9ADB-1404410456DB}"/>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80;p47">
              <a:extLst>
                <a:ext uri="{FF2B5EF4-FFF2-40B4-BE49-F238E27FC236}">
                  <a16:creationId xmlns:a16="http://schemas.microsoft.com/office/drawing/2014/main" id="{F5E4A572-0479-4A60-B980-071861547DE1}"/>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81;p47">
              <a:extLst>
                <a:ext uri="{FF2B5EF4-FFF2-40B4-BE49-F238E27FC236}">
                  <a16:creationId xmlns:a16="http://schemas.microsoft.com/office/drawing/2014/main" id="{201ADEF4-2A10-4F9F-AE04-6BB58DA458CD}"/>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82;p47">
              <a:extLst>
                <a:ext uri="{FF2B5EF4-FFF2-40B4-BE49-F238E27FC236}">
                  <a16:creationId xmlns:a16="http://schemas.microsoft.com/office/drawing/2014/main" id="{3AA04AAF-12B5-4FD4-AF63-CC4E04A58A10}"/>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359;p47">
            <a:extLst>
              <a:ext uri="{FF2B5EF4-FFF2-40B4-BE49-F238E27FC236}">
                <a16:creationId xmlns:a16="http://schemas.microsoft.com/office/drawing/2014/main" id="{CADA1107-5CFF-4348-8637-98F42A0B7D93}"/>
              </a:ext>
            </a:extLst>
          </p:cNvPr>
          <p:cNvSpPr txBox="1">
            <a:spLocks/>
          </p:cNvSpPr>
          <p:nvPr/>
        </p:nvSpPr>
        <p:spPr>
          <a:xfrm>
            <a:off x="938648" y="2633568"/>
            <a:ext cx="5504682" cy="2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US" sz="2500" dirty="0" err="1"/>
              <a:t>Nguyên</a:t>
            </a:r>
            <a:r>
              <a:rPr lang="en-US" sz="2500" dirty="0"/>
              <a:t> </a:t>
            </a:r>
            <a:r>
              <a:rPr lang="en-US" sz="2500" dirty="0" err="1"/>
              <a:t>Lý</a:t>
            </a:r>
            <a:r>
              <a:rPr lang="en-US" sz="2500" dirty="0"/>
              <a:t> </a:t>
            </a:r>
            <a:r>
              <a:rPr lang="en-US" sz="2500" dirty="0" err="1"/>
              <a:t>Tham</a:t>
            </a:r>
            <a:r>
              <a:rPr lang="en-US" sz="2500" dirty="0"/>
              <a:t> </a:t>
            </a:r>
            <a:r>
              <a:rPr lang="en-US" sz="2500" dirty="0" err="1"/>
              <a:t>Tham</a:t>
            </a:r>
            <a:r>
              <a:rPr lang="en-US" sz="2500" dirty="0"/>
              <a:t> (</a:t>
            </a:r>
            <a:r>
              <a:rPr lang="en-US" sz="2500" err="1"/>
              <a:t>Greeddy</a:t>
            </a:r>
            <a:r>
              <a:rPr lang="en-US" sz="2500"/>
              <a:t>):</a:t>
            </a:r>
            <a:endParaRPr lang="en-US" sz="2500" dirty="0"/>
          </a:p>
        </p:txBody>
      </p:sp>
      <p:sp>
        <p:nvSpPr>
          <p:cNvPr id="2" name="TextBox 1">
            <a:extLst>
              <a:ext uri="{FF2B5EF4-FFF2-40B4-BE49-F238E27FC236}">
                <a16:creationId xmlns:a16="http://schemas.microsoft.com/office/drawing/2014/main" id="{7DB1EDCA-6B48-42DF-9528-66B513F60160}"/>
              </a:ext>
            </a:extLst>
          </p:cNvPr>
          <p:cNvSpPr txBox="1"/>
          <p:nvPr/>
        </p:nvSpPr>
        <p:spPr>
          <a:xfrm>
            <a:off x="1065774" y="1396180"/>
            <a:ext cx="6794204"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Josefin Sans" panose="020B0604020202020204" charset="0"/>
                <a:ea typeface="Calibri" panose="020F0502020204030204" pitchFamily="34" charset="0"/>
              </a:rPr>
              <a:t>D</a:t>
            </a:r>
            <a:r>
              <a:rPr lang="en-US" sz="2000" dirty="0" err="1">
                <a:effectLst/>
                <a:latin typeface="Josefin Sans" panose="020B0604020202020204" charset="0"/>
                <a:ea typeface="Calibri" panose="020F0502020204030204" pitchFamily="34" charset="0"/>
              </a:rPr>
              <a:t>ò</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tìm</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đặc</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biệt</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dựa</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vào</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đặc</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thù</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của</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bài</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toán</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để</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nhanh</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chóng</a:t>
            </a:r>
            <a:r>
              <a:rPr lang="en-US" sz="2000" dirty="0">
                <a:effectLst/>
                <a:latin typeface="Josefin Sans" panose="020B0604020202020204" charset="0"/>
                <a:ea typeface="Calibri" panose="020F0502020204030204" pitchFamily="34" charset="0"/>
              </a:rPr>
              <a:t> </a:t>
            </a:r>
            <a:r>
              <a:rPr lang="en-US" sz="2000" dirty="0" err="1">
                <a:effectLst/>
                <a:latin typeface="Josefin Sans" panose="020B0604020202020204" charset="0"/>
                <a:ea typeface="Calibri" panose="020F0502020204030204" pitchFamily="34" charset="0"/>
              </a:rPr>
              <a:t>tìm</a:t>
            </a:r>
            <a:r>
              <a:rPr lang="en-US" sz="2000" dirty="0">
                <a:effectLst/>
                <a:latin typeface="Josefin Sans" panose="020B0604020202020204" charset="0"/>
                <a:ea typeface="Calibri" panose="020F0502020204030204" pitchFamily="34" charset="0"/>
              </a:rPr>
              <a:t> ra </a:t>
            </a:r>
            <a:r>
              <a:rPr lang="en-US" sz="2000" dirty="0" err="1">
                <a:effectLst/>
                <a:latin typeface="Josefin Sans" panose="020B0604020202020204" charset="0"/>
                <a:ea typeface="Calibri" panose="020F0502020204030204" pitchFamily="34" charset="0"/>
              </a:rPr>
              <a:t>mục</a:t>
            </a:r>
            <a:r>
              <a:rPr lang="en-US" sz="2000" dirty="0">
                <a:effectLst/>
                <a:latin typeface="Josefin Sans" panose="020B0604020202020204" charset="0"/>
                <a:ea typeface="Calibri" panose="020F0502020204030204" pitchFamily="34" charset="0"/>
              </a:rPr>
              <a:t> </a:t>
            </a:r>
            <a:r>
              <a:rPr lang="en-US" sz="2000" err="1">
                <a:effectLst/>
                <a:latin typeface="Josefin Sans" panose="020B0604020202020204" charset="0"/>
                <a:ea typeface="Calibri" panose="020F0502020204030204" pitchFamily="34" charset="0"/>
              </a:rPr>
              <a:t>tiêu</a:t>
            </a:r>
            <a:r>
              <a:rPr lang="en-US" sz="2000">
                <a:effectLst/>
                <a:latin typeface="Josefin Sans" panose="020B0604020202020204" charset="0"/>
                <a:ea typeface="Calibri" panose="020F0502020204030204" pitchFamily="34" charset="0"/>
              </a:rPr>
              <a:t>.</a:t>
            </a:r>
            <a:endParaRPr lang="en-US" sz="2000" dirty="0">
              <a:latin typeface="Josefin Sans" panose="020B0604020202020204" charset="0"/>
            </a:endParaRPr>
          </a:p>
        </p:txBody>
      </p:sp>
      <p:sp>
        <p:nvSpPr>
          <p:cNvPr id="3" name="TextBox 2">
            <a:extLst>
              <a:ext uri="{FF2B5EF4-FFF2-40B4-BE49-F238E27FC236}">
                <a16:creationId xmlns:a16="http://schemas.microsoft.com/office/drawing/2014/main" id="{7EC955E1-CE25-468B-BA53-A4BA090B665F}"/>
              </a:ext>
            </a:extLst>
          </p:cNvPr>
          <p:cNvSpPr txBox="1"/>
          <p:nvPr/>
        </p:nvSpPr>
        <p:spPr>
          <a:xfrm>
            <a:off x="1065774" y="3070947"/>
            <a:ext cx="6716977"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solidFill>
                  <a:srgbClr val="000000"/>
                </a:solidFill>
                <a:effectLst/>
                <a:latin typeface="Josefin Sans" panose="020B0604020202020204" charset="0"/>
                <a:ea typeface="Calibri" panose="020F0502020204030204" pitchFamily="34" charset="0"/>
              </a:rPr>
              <a:t>Lấy</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tiêu</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chuẩn</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tối</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ưu</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để</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làm</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tiêu</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chuẩn</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chọn</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lựa</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hành</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động</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cho</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phạm</a:t>
            </a:r>
            <a:r>
              <a:rPr lang="en-US" sz="2000" dirty="0">
                <a:solidFill>
                  <a:srgbClr val="000000"/>
                </a:solidFill>
                <a:effectLst/>
                <a:latin typeface="Josefin Sans" panose="020B0604020202020204" charset="0"/>
                <a:ea typeface="Calibri" panose="020F0502020204030204" pitchFamily="34" charset="0"/>
              </a:rPr>
              <a:t> vi </a:t>
            </a:r>
            <a:r>
              <a:rPr lang="en-US" sz="2000" dirty="0" err="1">
                <a:solidFill>
                  <a:srgbClr val="000000"/>
                </a:solidFill>
                <a:effectLst/>
                <a:latin typeface="Josefin Sans" panose="020B0604020202020204" charset="0"/>
                <a:ea typeface="Calibri" panose="020F0502020204030204" pitchFamily="34" charset="0"/>
              </a:rPr>
              <a:t>cục</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bộ</a:t>
            </a:r>
            <a:r>
              <a:rPr lang="en-US" sz="2000" dirty="0">
                <a:solidFill>
                  <a:srgbClr val="000000"/>
                </a:solidFill>
                <a:effectLst/>
                <a:latin typeface="Josefin Sans" panose="020B0604020202020204" charset="0"/>
                <a:ea typeface="Calibri" panose="020F0502020204030204" pitchFamily="34" charset="0"/>
              </a:rPr>
              <a:t> </a:t>
            </a:r>
            <a:r>
              <a:rPr lang="en-US" sz="2000" dirty="0" err="1">
                <a:solidFill>
                  <a:srgbClr val="000000"/>
                </a:solidFill>
                <a:effectLst/>
                <a:latin typeface="Josefin Sans" panose="020B0604020202020204" charset="0"/>
                <a:ea typeface="Calibri" panose="020F0502020204030204" pitchFamily="34" charset="0"/>
              </a:rPr>
              <a:t>của</a:t>
            </a:r>
            <a:r>
              <a:rPr lang="en-US" sz="2000" dirty="0">
                <a:solidFill>
                  <a:srgbClr val="000000"/>
                </a:solidFill>
                <a:effectLst/>
                <a:latin typeface="Josefin Sans" panose="020B0604020202020204" charset="0"/>
                <a:ea typeface="Calibri" panose="020F0502020204030204" pitchFamily="34" charset="0"/>
              </a:rPr>
              <a:t> </a:t>
            </a:r>
            <a:r>
              <a:rPr lang="en-US" sz="2000" err="1">
                <a:solidFill>
                  <a:srgbClr val="000000"/>
                </a:solidFill>
                <a:effectLst/>
                <a:latin typeface="Josefin Sans" panose="020B0604020202020204" charset="0"/>
                <a:ea typeface="Calibri" panose="020F0502020204030204" pitchFamily="34" charset="0"/>
              </a:rPr>
              <a:t>từng</a:t>
            </a:r>
            <a:r>
              <a:rPr lang="en-US" sz="2000">
                <a:solidFill>
                  <a:srgbClr val="000000"/>
                </a:solidFill>
                <a:effectLst/>
                <a:latin typeface="Josefin Sans" panose="020B0604020202020204" charset="0"/>
                <a:ea typeface="Calibri" panose="020F0502020204030204" pitchFamily="34" charset="0"/>
              </a:rPr>
              <a:t> bước. </a:t>
            </a:r>
            <a:endParaRPr lang="en-US" sz="2000" dirty="0">
              <a:latin typeface="Josefin Sans" panose="020B0604020202020204" charset="0"/>
            </a:endParaRPr>
          </a:p>
        </p:txBody>
      </p:sp>
    </p:spTree>
    <p:extLst>
      <p:ext uri="{BB962C8B-B14F-4D97-AF65-F5344CB8AC3E}">
        <p14:creationId xmlns:p14="http://schemas.microsoft.com/office/powerpoint/2010/main" val="901511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825609" y="246814"/>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Để xây dựng một giải thuật heuristic</a:t>
            </a:r>
            <a:endParaRPr dirty="0"/>
          </a:p>
        </p:txBody>
      </p:sp>
      <p:sp>
        <p:nvSpPr>
          <p:cNvPr id="2359" name="Google Shape;2359;p47"/>
          <p:cNvSpPr txBox="1">
            <a:spLocks noGrp="1"/>
          </p:cNvSpPr>
          <p:nvPr>
            <p:ph type="subTitle" idx="7"/>
          </p:nvPr>
        </p:nvSpPr>
        <p:spPr>
          <a:xfrm>
            <a:off x="938648" y="1022942"/>
            <a:ext cx="5504682" cy="276600"/>
          </a:xfrm>
          <a:prstGeom prst="rect">
            <a:avLst/>
          </a:prstGeom>
        </p:spPr>
        <p:txBody>
          <a:bodyPr spcFirstLastPara="1" wrap="square" lIns="91425" tIns="91425" rIns="91425" bIns="91425" anchor="ctr" anchorCtr="0">
            <a:noAutofit/>
          </a:bodyPr>
          <a:lstStyle/>
          <a:p>
            <a:pPr marL="0" indent="0" algn="l"/>
            <a:r>
              <a:rPr lang="en-US" sz="2500"/>
              <a:t>Nguyên Lý Tuần tự :</a:t>
            </a:r>
            <a:endParaRPr lang="en-US" sz="2500" dirty="0"/>
          </a:p>
        </p:txBody>
      </p:sp>
      <p:grpSp>
        <p:nvGrpSpPr>
          <p:cNvPr id="2375" name="Google Shape;2375;p47"/>
          <p:cNvGrpSpPr/>
          <p:nvPr/>
        </p:nvGrpSpPr>
        <p:grpSpPr>
          <a:xfrm>
            <a:off x="409894" y="913936"/>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375;p47">
            <a:extLst>
              <a:ext uri="{FF2B5EF4-FFF2-40B4-BE49-F238E27FC236}">
                <a16:creationId xmlns:a16="http://schemas.microsoft.com/office/drawing/2014/main" id="{F2648B93-FE33-44AA-84AB-44B3F381B091}"/>
              </a:ext>
            </a:extLst>
          </p:cNvPr>
          <p:cNvGrpSpPr/>
          <p:nvPr/>
        </p:nvGrpSpPr>
        <p:grpSpPr>
          <a:xfrm>
            <a:off x="409894" y="2545662"/>
            <a:ext cx="454793" cy="452411"/>
            <a:chOff x="3111700" y="2161850"/>
            <a:chExt cx="526625" cy="524900"/>
          </a:xfrm>
        </p:grpSpPr>
        <p:sp>
          <p:nvSpPr>
            <p:cNvPr id="14" name="Google Shape;2376;p47">
              <a:extLst>
                <a:ext uri="{FF2B5EF4-FFF2-40B4-BE49-F238E27FC236}">
                  <a16:creationId xmlns:a16="http://schemas.microsoft.com/office/drawing/2014/main" id="{33E2969B-D0A8-41FB-BB7D-B65D5F3EA472}"/>
                </a:ext>
              </a:extLst>
            </p:cNvPr>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7;p47">
              <a:extLst>
                <a:ext uri="{FF2B5EF4-FFF2-40B4-BE49-F238E27FC236}">
                  <a16:creationId xmlns:a16="http://schemas.microsoft.com/office/drawing/2014/main" id="{057DBC7F-325F-46FA-A596-A78A503D20F4}"/>
                </a:ext>
              </a:extLst>
            </p:cNvPr>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78;p47">
              <a:extLst>
                <a:ext uri="{FF2B5EF4-FFF2-40B4-BE49-F238E27FC236}">
                  <a16:creationId xmlns:a16="http://schemas.microsoft.com/office/drawing/2014/main" id="{C472A8A4-D1D9-4C2D-8BB8-74E0495EC755}"/>
                </a:ext>
              </a:extLst>
            </p:cNvPr>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79;p47">
              <a:extLst>
                <a:ext uri="{FF2B5EF4-FFF2-40B4-BE49-F238E27FC236}">
                  <a16:creationId xmlns:a16="http://schemas.microsoft.com/office/drawing/2014/main" id="{185DF36B-EB88-4AF0-9ADB-1404410456DB}"/>
                </a:ext>
              </a:extLst>
            </p:cNvPr>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80;p47">
              <a:extLst>
                <a:ext uri="{FF2B5EF4-FFF2-40B4-BE49-F238E27FC236}">
                  <a16:creationId xmlns:a16="http://schemas.microsoft.com/office/drawing/2014/main" id="{F5E4A572-0479-4A60-B980-071861547DE1}"/>
                </a:ext>
              </a:extLst>
            </p:cNvPr>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81;p47">
              <a:extLst>
                <a:ext uri="{FF2B5EF4-FFF2-40B4-BE49-F238E27FC236}">
                  <a16:creationId xmlns:a16="http://schemas.microsoft.com/office/drawing/2014/main" id="{201ADEF4-2A10-4F9F-AE04-6BB58DA458CD}"/>
                </a:ext>
              </a:extLst>
            </p:cNvPr>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82;p47">
              <a:extLst>
                <a:ext uri="{FF2B5EF4-FFF2-40B4-BE49-F238E27FC236}">
                  <a16:creationId xmlns:a16="http://schemas.microsoft.com/office/drawing/2014/main" id="{3AA04AAF-12B5-4FD4-AF63-CC4E04A58A10}"/>
                </a:ext>
              </a:extLst>
            </p:cNvPr>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359;p47">
            <a:extLst>
              <a:ext uri="{FF2B5EF4-FFF2-40B4-BE49-F238E27FC236}">
                <a16:creationId xmlns:a16="http://schemas.microsoft.com/office/drawing/2014/main" id="{CADA1107-5CFF-4348-8637-98F42A0B7D93}"/>
              </a:ext>
            </a:extLst>
          </p:cNvPr>
          <p:cNvSpPr txBox="1">
            <a:spLocks/>
          </p:cNvSpPr>
          <p:nvPr/>
        </p:nvSpPr>
        <p:spPr>
          <a:xfrm>
            <a:off x="938648" y="2633568"/>
            <a:ext cx="5504682" cy="276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lgn="l"/>
            <a:r>
              <a:rPr lang="en-US" sz="2500"/>
              <a:t>Hàm Heuristic:</a:t>
            </a:r>
            <a:endParaRPr lang="en-US" sz="2500" dirty="0"/>
          </a:p>
        </p:txBody>
      </p:sp>
      <p:sp>
        <p:nvSpPr>
          <p:cNvPr id="2" name="TextBox 1">
            <a:extLst>
              <a:ext uri="{FF2B5EF4-FFF2-40B4-BE49-F238E27FC236}">
                <a16:creationId xmlns:a16="http://schemas.microsoft.com/office/drawing/2014/main" id="{7DB1EDCA-6B48-42DF-9528-66B513F60160}"/>
              </a:ext>
            </a:extLst>
          </p:cNvPr>
          <p:cNvSpPr txBox="1"/>
          <p:nvPr/>
        </p:nvSpPr>
        <p:spPr>
          <a:xfrm>
            <a:off x="1065774" y="1396180"/>
            <a:ext cx="6794204" cy="1015663"/>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Josefin Sans" panose="020B0604020202020204" charset="0"/>
                <a:ea typeface="Calibri" panose="020F0502020204030204" pitchFamily="34" charset="0"/>
              </a:rPr>
              <a:t>Thực hiện hành động dựa trên một cấu trúc thứ tự hợp lý.</a:t>
            </a:r>
          </a:p>
          <a:p>
            <a:r>
              <a:rPr lang="en-US" sz="2000">
                <a:solidFill>
                  <a:srgbClr val="FF0000"/>
                </a:solidFill>
                <a:latin typeface="Josefin Sans" panose="020B0604020202020204" charset="0"/>
                <a:sym typeface="Wingdings" panose="05000000000000000000" pitchFamily="2" charset="2"/>
              </a:rPr>
              <a:t> </a:t>
            </a:r>
            <a:r>
              <a:rPr lang="en-US" sz="2000">
                <a:solidFill>
                  <a:srgbClr val="FF0000"/>
                </a:solidFill>
                <a:latin typeface="Josefin Sans" panose="020B0604020202020204" charset="0"/>
              </a:rPr>
              <a:t>N</a:t>
            </a:r>
            <a:r>
              <a:rPr lang="en-US" sz="2000">
                <a:solidFill>
                  <a:srgbClr val="FF0000"/>
                </a:solidFill>
                <a:latin typeface="Josefin Sans" panose="020B0604020202020204" charset="0"/>
                <a:ea typeface="Calibri" panose="020F0502020204030204" pitchFamily="34" charset="0"/>
              </a:rPr>
              <a:t>hằm nhanh chóng đạt được một lời giải tốt.</a:t>
            </a:r>
            <a:endParaRPr lang="en-US" sz="2000" dirty="0">
              <a:solidFill>
                <a:srgbClr val="FF0000"/>
              </a:solidFill>
              <a:latin typeface="Josefin Sans" panose="020B0604020202020204" charset="0"/>
            </a:endParaRPr>
          </a:p>
        </p:txBody>
      </p:sp>
      <p:sp>
        <p:nvSpPr>
          <p:cNvPr id="3" name="TextBox 2">
            <a:extLst>
              <a:ext uri="{FF2B5EF4-FFF2-40B4-BE49-F238E27FC236}">
                <a16:creationId xmlns:a16="http://schemas.microsoft.com/office/drawing/2014/main" id="{7EC955E1-CE25-468B-BA53-A4BA090B665F}"/>
              </a:ext>
            </a:extLst>
          </p:cNvPr>
          <p:cNvSpPr txBox="1"/>
          <p:nvPr/>
        </p:nvSpPr>
        <p:spPr>
          <a:xfrm>
            <a:off x="1065774" y="3070947"/>
            <a:ext cx="6716977" cy="707886"/>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Josefin Sans" panose="020B0604020202020204" charset="0"/>
                <a:ea typeface="Times New Roman" panose="02020603050405020304" pitchFamily="18" charset="0"/>
              </a:rPr>
              <a:t>L</a:t>
            </a:r>
            <a:r>
              <a:rPr lang="vi-VN" sz="2000">
                <a:latin typeface="Josefin Sans" panose="020B0604020202020204" charset="0"/>
                <a:ea typeface="Times New Roman" panose="02020603050405020304" pitchFamily="18" charset="0"/>
              </a:rPr>
              <a:t>à các hàm đánh giá thô, giá trị của hàm phụ thuộc vào trạng thái hiện tại của bài toán tại mỗi bước giải.</a:t>
            </a:r>
            <a:endParaRPr lang="en-US" sz="2000" dirty="0">
              <a:latin typeface="Josefin Sans" panose="020B0604020202020204" charset="0"/>
            </a:endParaRPr>
          </a:p>
        </p:txBody>
      </p:sp>
      <p:sp>
        <p:nvSpPr>
          <p:cNvPr id="23" name="TextBox 22">
            <a:extLst>
              <a:ext uri="{FF2B5EF4-FFF2-40B4-BE49-F238E27FC236}">
                <a16:creationId xmlns:a16="http://schemas.microsoft.com/office/drawing/2014/main" id="{69C80FEC-A695-4A6D-BEFE-BE83760192A3}"/>
              </a:ext>
            </a:extLst>
          </p:cNvPr>
          <p:cNvSpPr txBox="1"/>
          <p:nvPr/>
        </p:nvSpPr>
        <p:spPr>
          <a:xfrm>
            <a:off x="938648" y="3939612"/>
            <a:ext cx="7704000" cy="430887"/>
          </a:xfrm>
          <a:prstGeom prst="rect">
            <a:avLst/>
          </a:prstGeom>
          <a:noFill/>
        </p:spPr>
        <p:txBody>
          <a:bodyPr wrap="square" rtlCol="0">
            <a:spAutoFit/>
          </a:bodyPr>
          <a:lstStyle/>
          <a:p>
            <a:r>
              <a:rPr lang="en-US" sz="2200">
                <a:solidFill>
                  <a:srgbClr val="FF0000"/>
                </a:solidFill>
                <a:latin typeface="Josefin Sans" panose="020B0604020202020204" charset="0"/>
              </a:rPr>
              <a:t>=&gt; C</a:t>
            </a:r>
            <a:r>
              <a:rPr lang="vi-VN" sz="2200" dirty="0">
                <a:solidFill>
                  <a:srgbClr val="FF0000"/>
                </a:solidFill>
                <a:effectLst/>
                <a:latin typeface="Josefin Sans" panose="020B0604020202020204" charset="0"/>
                <a:ea typeface="Times New Roman" panose="02020603050405020304" pitchFamily="18" charset="0"/>
              </a:rPr>
              <a:t>họn được cách hành động tương đối </a:t>
            </a:r>
            <a:r>
              <a:rPr lang="vi-VN" sz="2200">
                <a:solidFill>
                  <a:srgbClr val="FF0000"/>
                </a:solidFill>
                <a:effectLst/>
                <a:latin typeface="Josefin Sans" panose="020B0604020202020204" charset="0"/>
                <a:ea typeface="Times New Roman" panose="02020603050405020304" pitchFamily="18" charset="0"/>
              </a:rPr>
              <a:t>hợp lý</a:t>
            </a:r>
            <a:r>
              <a:rPr lang="en-US" sz="2200">
                <a:solidFill>
                  <a:srgbClr val="FF0000"/>
                </a:solidFill>
                <a:effectLst/>
                <a:latin typeface="Josefin Sans" panose="020B0604020202020204" charset="0"/>
                <a:ea typeface="Times New Roman" panose="02020603050405020304" pitchFamily="18" charset="0"/>
              </a:rPr>
              <a:t>.</a:t>
            </a:r>
            <a:r>
              <a:rPr lang="vi-VN" sz="2200">
                <a:solidFill>
                  <a:srgbClr val="FF0000"/>
                </a:solidFill>
                <a:effectLst/>
                <a:latin typeface="Josefin Sans" panose="020B0604020202020204" charset="0"/>
                <a:ea typeface="Times New Roman" panose="02020603050405020304" pitchFamily="18" charset="0"/>
              </a:rPr>
              <a:t> </a:t>
            </a:r>
            <a:endParaRPr lang="en-US" sz="2200" dirty="0">
              <a:solidFill>
                <a:srgbClr val="FF0000"/>
              </a:solidFill>
              <a:latin typeface="Josefin Sans" panose="020B0604020202020204" charset="0"/>
            </a:endParaRPr>
          </a:p>
        </p:txBody>
      </p:sp>
    </p:spTree>
    <p:extLst>
      <p:ext uri="{BB962C8B-B14F-4D97-AF65-F5344CB8AC3E}">
        <p14:creationId xmlns:p14="http://schemas.microsoft.com/office/powerpoint/2010/main" val="1732098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820264" y="222962"/>
            <a:ext cx="7439392" cy="9444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Giải Thuật </a:t>
            </a:r>
            <a:r>
              <a:rPr lang="en" sz="3000"/>
              <a:t>Di Truyền (</a:t>
            </a:r>
            <a:r>
              <a:rPr lang="en" sz="3000" dirty="0"/>
              <a:t>GA-Genetic Algorithm):</a:t>
            </a:r>
            <a:endParaRPr sz="3000" dirty="0"/>
          </a:p>
        </p:txBody>
      </p:sp>
      <p:grpSp>
        <p:nvGrpSpPr>
          <p:cNvPr id="114" name="Google Shape;3978;p60"/>
          <p:cNvGrpSpPr/>
          <p:nvPr/>
        </p:nvGrpSpPr>
        <p:grpSpPr>
          <a:xfrm>
            <a:off x="6182289" y="2124758"/>
            <a:ext cx="2363834" cy="2077223"/>
            <a:chOff x="6636943" y="2757805"/>
            <a:chExt cx="1807364" cy="1691727"/>
          </a:xfrm>
        </p:grpSpPr>
        <p:sp>
          <p:nvSpPr>
            <p:cNvPr id="115" name="Google Shape;3979;p60"/>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980;p60"/>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981;p60"/>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982;p60"/>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983;p60"/>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984;p60"/>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985;p60"/>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986;p60"/>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987;p60"/>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88;p60"/>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89;p60"/>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90;p60"/>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91;p60"/>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92;p60"/>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93;p60"/>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94;p60"/>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95;p60"/>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96;p60"/>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97;p60"/>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98;p60"/>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99;p60"/>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00;p60"/>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01;p60"/>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02;p60"/>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03;p60"/>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04;p60"/>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05;p60"/>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06;p60"/>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07;p60"/>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08;p60"/>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009;p60"/>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10;p60"/>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11;p60"/>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012;p60"/>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013;p60"/>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014;p60"/>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015;p60"/>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016;p60"/>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017;p60"/>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18;p60"/>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19;p60"/>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020;p60"/>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021;p60"/>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022;p60"/>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023;p60"/>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024;p60"/>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025;p60"/>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026;p60"/>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27;p60"/>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28;p60"/>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029;p60"/>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30;p60"/>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31;p60"/>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32;p60"/>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033;p60"/>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34;p60"/>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35;p60"/>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36;p60"/>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37;p60"/>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38;p60"/>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39;p60"/>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40;p60"/>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041;p60"/>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042;p60"/>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043;p60"/>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044;p60"/>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045;p60"/>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46;p60"/>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47;p60"/>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48;p60"/>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49;p60"/>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50;p60"/>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51;p60"/>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52;p60"/>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53;p60"/>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54;p60"/>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055;p60"/>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056;p60"/>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057;p60"/>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058;p60"/>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059;p60"/>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060;p60"/>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061;p60"/>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062;p60"/>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063;p60"/>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064;p60"/>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065;p60"/>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066;p60"/>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067;p60"/>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068;p60"/>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069;p60"/>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070;p60"/>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071;p60"/>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072;p60"/>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73;p60"/>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74;p60"/>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75;p60"/>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76;p60"/>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77;p60"/>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78;p60"/>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79;p60"/>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80;p60"/>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81;p60"/>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82;p60"/>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83;p60"/>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84;p60"/>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85;p60"/>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86;p60"/>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87;p60"/>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88;p60"/>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89;p60"/>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90;p60"/>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91;p60"/>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92;p60"/>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93;p60"/>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94;p60"/>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95;p60"/>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96;p60"/>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97;p60"/>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98;p60"/>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99;p60"/>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100;p60"/>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101;p60"/>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102;p60"/>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103;p60"/>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104;p60"/>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105;p60"/>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106;p60"/>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8927AD88-329E-4B00-9EA2-64E053040952}"/>
              </a:ext>
            </a:extLst>
          </p:cNvPr>
          <p:cNvSpPr>
            <a:spLocks noGrp="1"/>
          </p:cNvSpPr>
          <p:nvPr>
            <p:ph type="body" idx="1"/>
          </p:nvPr>
        </p:nvSpPr>
        <p:spPr>
          <a:xfrm>
            <a:off x="286226" y="1229155"/>
            <a:ext cx="5533620" cy="3299302"/>
          </a:xfrm>
        </p:spPr>
        <p:txBody>
          <a:bodyPr/>
          <a:lstStyle/>
          <a:p>
            <a:pPr algn="l"/>
            <a:r>
              <a:rPr lang="en-US" sz="1800" spc="-5" dirty="0" err="1">
                <a:solidFill>
                  <a:srgbClr val="000000"/>
                </a:solidFill>
                <a:effectLst/>
                <a:latin typeface="Josefin Sans" panose="020B0604020202020204" charset="0"/>
                <a:ea typeface="Calibri" panose="020F0502020204030204" pitchFamily="34" charset="0"/>
              </a:rPr>
              <a:t>Kỹ</a:t>
            </a:r>
            <a:r>
              <a:rPr lang="en-US" sz="1800" spc="-5" dirty="0">
                <a:solidFill>
                  <a:srgbClr val="000000"/>
                </a:solidFill>
                <a:effectLst/>
                <a:latin typeface="Josefin Sans" panose="020B0604020202020204" charset="0"/>
                <a:ea typeface="Calibri" panose="020F0502020204030204" pitchFamily="34" charset="0"/>
              </a:rPr>
              <a:t> </a:t>
            </a:r>
            <a:r>
              <a:rPr lang="en-US" sz="1800" spc="-5" err="1">
                <a:solidFill>
                  <a:srgbClr val="000000"/>
                </a:solidFill>
                <a:effectLst/>
                <a:latin typeface="Josefin Sans" panose="020B0604020202020204" charset="0"/>
                <a:ea typeface="Calibri" panose="020F0502020204030204" pitchFamily="34" charset="0"/>
              </a:rPr>
              <a:t>thuật</a:t>
            </a:r>
            <a:r>
              <a:rPr lang="en-US" sz="1800" spc="-5">
                <a:solidFill>
                  <a:srgbClr val="000000"/>
                </a:solidFill>
                <a:effectLst/>
                <a:latin typeface="Josefin Sans" panose="020B0604020202020204" charset="0"/>
                <a:ea typeface="Calibri" panose="020F0502020204030204" pitchFamily="34" charset="0"/>
              </a:rPr>
              <a:t> </a:t>
            </a:r>
            <a:r>
              <a:rPr lang="vi-VN" sz="1800" spc="-5">
                <a:solidFill>
                  <a:srgbClr val="000000"/>
                </a:solidFill>
                <a:effectLst/>
                <a:latin typeface="Josefin Sans" panose="020B0604020202020204" charset="0"/>
                <a:ea typeface="Calibri" panose="020F0502020204030204" pitchFamily="34" charset="0"/>
              </a:rPr>
              <a:t>mô</a:t>
            </a:r>
            <a:r>
              <a:rPr lang="en-US" sz="1800" spc="-5">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phỏng</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theo</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quá</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trình</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thích</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nghi</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tiến</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hóa</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dựa</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trên</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học</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thuyết</a:t>
            </a:r>
            <a:r>
              <a:rPr lang="en-US" sz="1800" spc="-5" dirty="0">
                <a:solidFill>
                  <a:srgbClr val="000000"/>
                </a:solidFill>
                <a:effectLst/>
                <a:latin typeface="Josefin Sans" panose="020B0604020202020204" charset="0"/>
                <a:ea typeface="Calibri" panose="020F0502020204030204" pitchFamily="34" charset="0"/>
              </a:rPr>
              <a:t> Darwin.</a:t>
            </a:r>
          </a:p>
          <a:p>
            <a:pPr algn="l"/>
            <a:endParaRPr lang="en-US" sz="1800" spc="-5" dirty="0">
              <a:solidFill>
                <a:srgbClr val="000000"/>
              </a:solidFill>
              <a:latin typeface="Josefin Sans" panose="020B0604020202020204" charset="0"/>
              <a:ea typeface="Calibri" panose="020F0502020204030204" pitchFamily="34" charset="0"/>
            </a:endParaRPr>
          </a:p>
          <a:p>
            <a:pPr algn="l"/>
            <a:r>
              <a:rPr lang="en-US" sz="1800" spc="-5" dirty="0" err="1">
                <a:solidFill>
                  <a:srgbClr val="000000"/>
                </a:solidFill>
                <a:effectLst/>
                <a:latin typeface="Josefin Sans" panose="020B0604020202020204" charset="0"/>
                <a:ea typeface="Calibri" panose="020F0502020204030204" pitchFamily="34" charset="0"/>
              </a:rPr>
              <a:t>Phương</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pháp</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tìm</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kiếm</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tối</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ưu</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ngẫu</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nhiên</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bằng</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cách</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mô</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phỏng</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theo</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sự</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tiến</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hóa</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của</a:t>
            </a:r>
            <a:r>
              <a:rPr lang="en-US" sz="1800" spc="-5" dirty="0">
                <a:solidFill>
                  <a:srgbClr val="000000"/>
                </a:solidFill>
                <a:effectLst/>
                <a:latin typeface="Josefin Sans" panose="020B0604020202020204" charset="0"/>
                <a:ea typeface="Calibri" panose="020F0502020204030204" pitchFamily="34" charset="0"/>
              </a:rPr>
              <a:t> con </a:t>
            </a:r>
            <a:r>
              <a:rPr lang="en-US" sz="1800" spc="-5" dirty="0" err="1">
                <a:solidFill>
                  <a:srgbClr val="000000"/>
                </a:solidFill>
                <a:effectLst/>
                <a:latin typeface="Josefin Sans" panose="020B0604020202020204" charset="0"/>
                <a:ea typeface="Calibri" panose="020F0502020204030204" pitchFamily="34" charset="0"/>
              </a:rPr>
              <a:t>người</a:t>
            </a:r>
            <a:r>
              <a:rPr lang="en-US" sz="1800" spc="-5" dirty="0">
                <a:solidFill>
                  <a:srgbClr val="000000"/>
                </a:solidFill>
                <a:effectLst/>
                <a:latin typeface="Josefin Sans" panose="020B0604020202020204" charset="0"/>
                <a:ea typeface="Calibri" panose="020F0502020204030204" pitchFamily="34" charset="0"/>
              </a:rPr>
              <a:t> hay </a:t>
            </a:r>
            <a:r>
              <a:rPr lang="en-US" sz="1800" spc="-5" dirty="0" err="1">
                <a:solidFill>
                  <a:srgbClr val="000000"/>
                </a:solidFill>
                <a:effectLst/>
                <a:latin typeface="Josefin Sans" panose="020B0604020202020204" charset="0"/>
                <a:ea typeface="Calibri" panose="020F0502020204030204" pitchFamily="34" charset="0"/>
              </a:rPr>
              <a:t>của</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sinh</a:t>
            </a:r>
            <a:r>
              <a:rPr lang="en-US" sz="1800" spc="-5" dirty="0">
                <a:solidFill>
                  <a:srgbClr val="000000"/>
                </a:solidFill>
                <a:effectLst/>
                <a:latin typeface="Josefin Sans" panose="020B0604020202020204" charset="0"/>
                <a:ea typeface="Calibri" panose="020F0502020204030204" pitchFamily="34" charset="0"/>
              </a:rPr>
              <a:t> </a:t>
            </a:r>
            <a:r>
              <a:rPr lang="en-US" sz="1800" spc="-5" dirty="0" err="1">
                <a:solidFill>
                  <a:srgbClr val="000000"/>
                </a:solidFill>
                <a:effectLst/>
                <a:latin typeface="Josefin Sans" panose="020B0604020202020204" charset="0"/>
                <a:ea typeface="Calibri" panose="020F0502020204030204" pitchFamily="34" charset="0"/>
              </a:rPr>
              <a:t>vật</a:t>
            </a:r>
            <a:r>
              <a:rPr lang="en-US" sz="1800" spc="-5" dirty="0">
                <a:solidFill>
                  <a:srgbClr val="000000"/>
                </a:solidFill>
                <a:effectLst/>
                <a:latin typeface="Josefin Sans" panose="020B0604020202020204" charset="0"/>
                <a:ea typeface="Calibri" panose="020F0502020204030204" pitchFamily="34" charset="0"/>
              </a:rPr>
              <a:t>.</a:t>
            </a:r>
          </a:p>
          <a:p>
            <a:pPr algn="l"/>
            <a:endParaRPr lang="en-US" sz="1800" spc="-5" dirty="0">
              <a:solidFill>
                <a:srgbClr val="000000"/>
              </a:solidFill>
              <a:effectLst/>
              <a:latin typeface="Josefin Sans" panose="020B0604020202020204" charset="0"/>
              <a:ea typeface="Calibri" panose="020F0502020204030204" pitchFamily="34" charset="0"/>
            </a:endParaRPr>
          </a:p>
          <a:p>
            <a:pPr algn="l"/>
            <a:r>
              <a:rPr lang="vi-VN" sz="1800" spc="-5" dirty="0">
                <a:solidFill>
                  <a:srgbClr val="000000"/>
                </a:solidFill>
                <a:effectLst/>
                <a:latin typeface="Josefin Sans" panose="020B0604020202020204" charset="0"/>
                <a:ea typeface="Calibri" panose="020F0502020204030204" pitchFamily="34" charset="0"/>
                <a:cs typeface="Times New Roman" panose="02020603050405020304" pitchFamily="18" charset="0"/>
              </a:rPr>
              <a:t>Tư tưởng của thuật toán di truyền là mô phỏng các hiện tượng tự nhiên, là kế thừa và đấu tranh sinh tồn.</a:t>
            </a:r>
            <a:endParaRPr lang="en-US" sz="1800" dirty="0">
              <a:effectLst/>
              <a:latin typeface="Josefin Sans" panose="020B0604020202020204" charset="0"/>
              <a:ea typeface="Calibri" panose="020F0502020204030204" pitchFamily="34" charset="0"/>
              <a:cs typeface="Times New Roman" panose="02020603050405020304" pitchFamily="18" charset="0"/>
            </a:endParaRPr>
          </a:p>
          <a:p>
            <a:pPr algn="l"/>
            <a:endParaRPr lang="en-US" dirty="0">
              <a:latin typeface="Josefin Sans" panose="020B0604020202020204" charset="0"/>
            </a:endParaRPr>
          </a:p>
        </p:txBody>
      </p:sp>
    </p:spTree>
    <p:extLst>
      <p:ext uri="{BB962C8B-B14F-4D97-AF65-F5344CB8AC3E}">
        <p14:creationId xmlns:p14="http://schemas.microsoft.com/office/powerpoint/2010/main" val="11892900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51"/>
          <p:cNvSpPr txBox="1">
            <a:spLocks noGrp="1"/>
          </p:cNvSpPr>
          <p:nvPr>
            <p:ph type="title"/>
          </p:nvPr>
        </p:nvSpPr>
        <p:spPr>
          <a:xfrm>
            <a:off x="341185" y="1"/>
            <a:ext cx="2622300"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Áp Dụng</a:t>
            </a:r>
            <a:endParaRPr dirty="0"/>
          </a:p>
        </p:txBody>
      </p:sp>
      <p:sp>
        <p:nvSpPr>
          <p:cNvPr id="2" name="TextBox 1">
            <a:extLst>
              <a:ext uri="{FF2B5EF4-FFF2-40B4-BE49-F238E27FC236}">
                <a16:creationId xmlns:a16="http://schemas.microsoft.com/office/drawing/2014/main" id="{C4BC9817-3991-47B6-AD00-9258F6C4D448}"/>
              </a:ext>
            </a:extLst>
          </p:cNvPr>
          <p:cNvSpPr txBox="1"/>
          <p:nvPr/>
        </p:nvSpPr>
        <p:spPr>
          <a:xfrm>
            <a:off x="809814" y="892800"/>
            <a:ext cx="7339775" cy="4001095"/>
          </a:xfrm>
          <a:prstGeom prst="rect">
            <a:avLst/>
          </a:prstGeom>
          <a:noFill/>
        </p:spPr>
        <p:txBody>
          <a:bodyPr wrap="square" rtlCol="0" anchor="ctr">
            <a:spAutoFit/>
          </a:bodyPr>
          <a:lstStyle/>
          <a:p>
            <a:pPr>
              <a:lnSpc>
                <a:spcPct val="200000"/>
              </a:lnSpc>
            </a:pPr>
            <a:r>
              <a:rPr lang="en-US" sz="2000" spc="-5">
                <a:solidFill>
                  <a:srgbClr val="000000"/>
                </a:solidFill>
                <a:effectLst/>
                <a:latin typeface="Josefin Sans" panose="020B0604020202020204" charset="0"/>
                <a:ea typeface="Calibri" panose="020F0502020204030204" pitchFamily="34" charset="0"/>
                <a:cs typeface="Times New Roman" panose="02020603050405020304" pitchFamily="18" charset="0"/>
                <a:sym typeface="Wingdings" panose="05000000000000000000" pitchFamily="2" charset="2"/>
              </a:rPr>
              <a:t> </a:t>
            </a:r>
            <a:r>
              <a:rPr lang="en-US" sz="2000" spc="-5">
                <a:latin typeface="Josefin Sans" panose="020B0604020202020204" charset="0"/>
                <a:ea typeface="Calibri" panose="020F0502020204030204" pitchFamily="34" charset="0"/>
                <a:cs typeface="Times New Roman" panose="02020603050405020304" pitchFamily="18" charset="0"/>
              </a:rPr>
              <a:t>G</a:t>
            </a:r>
            <a:r>
              <a:rPr lang="vi-VN" sz="2000" spc="-5" dirty="0">
                <a:solidFill>
                  <a:srgbClr val="000000"/>
                </a:solidFill>
                <a:effectLst/>
                <a:latin typeface="Josefin Sans" panose="020B0604020202020204" charset="0"/>
                <a:ea typeface="Calibri" panose="020F0502020204030204" pitchFamily="34" charset="0"/>
                <a:cs typeface="Times New Roman" panose="02020603050405020304" pitchFamily="18" charset="0"/>
              </a:rPr>
              <a:t>iải quyết các bài toán quy hoạch thông qua các quá trình cơ bản</a:t>
            </a:r>
            <a:r>
              <a:rPr lang="vi-VN" sz="2000" b="1" i="1" spc="-5">
                <a:solidFill>
                  <a:srgbClr val="000000"/>
                </a:solidFill>
                <a:effectLst/>
                <a:latin typeface="Josefin Sans" panose="020B0604020202020204" charset="0"/>
                <a:ea typeface="Calibri" panose="020F0502020204030204" pitchFamily="34" charset="0"/>
                <a:cs typeface="Times New Roman" panose="02020603050405020304" pitchFamily="18" charset="0"/>
              </a:rPr>
              <a:t>: </a:t>
            </a:r>
            <a:r>
              <a:rPr lang="en-US" sz="2000" b="1" i="1" spc="-5">
                <a:solidFill>
                  <a:srgbClr val="000000"/>
                </a:solidFill>
                <a:effectLst/>
                <a:latin typeface="Josefin Sans" panose="020B0604020202020204" charset="0"/>
                <a:ea typeface="Calibri" panose="020F0502020204030204" pitchFamily="34" charset="0"/>
                <a:cs typeface="Times New Roman" panose="02020603050405020304" pitchFamily="18" charset="0"/>
              </a:rPr>
              <a:t> </a:t>
            </a:r>
            <a:r>
              <a:rPr lang="vi-VN" sz="2000" b="1" i="1" spc="-5">
                <a:solidFill>
                  <a:srgbClr val="000000"/>
                </a:solidFill>
                <a:effectLst/>
                <a:latin typeface="Josefin Sans" panose="020B0604020202020204" charset="0"/>
                <a:ea typeface="Calibri" panose="020F0502020204030204" pitchFamily="34" charset="0"/>
                <a:cs typeface="Times New Roman" panose="02020603050405020304" pitchFamily="18" charset="0"/>
              </a:rPr>
              <a:t>lai </a:t>
            </a:r>
            <a:r>
              <a:rPr lang="vi-VN" sz="2000" b="1" i="1" spc="-5" dirty="0">
                <a:solidFill>
                  <a:srgbClr val="000000"/>
                </a:solidFill>
                <a:effectLst/>
                <a:latin typeface="Josefin Sans" panose="020B0604020202020204" charset="0"/>
                <a:ea typeface="Calibri" panose="020F0502020204030204" pitchFamily="34" charset="0"/>
                <a:cs typeface="Times New Roman" panose="02020603050405020304" pitchFamily="18" charset="0"/>
              </a:rPr>
              <a:t>tạo (crossover), đột biến (mutation) và chọn lọc (selection)</a:t>
            </a:r>
            <a:r>
              <a:rPr lang="vi-VN" sz="2000" spc="-5" dirty="0">
                <a:solidFill>
                  <a:srgbClr val="000000"/>
                </a:solidFill>
                <a:effectLst/>
                <a:latin typeface="Josefin Sans" panose="020B0604020202020204" charset="0"/>
                <a:ea typeface="Calibri" panose="020F0502020204030204" pitchFamily="34" charset="0"/>
                <a:cs typeface="Times New Roman" panose="02020603050405020304" pitchFamily="18" charset="0"/>
              </a:rPr>
              <a:t>.</a:t>
            </a:r>
            <a:endParaRPr lang="en-US" sz="2000" spc="-5" dirty="0">
              <a:solidFill>
                <a:srgbClr val="000000"/>
              </a:solidFill>
              <a:effectLst/>
              <a:latin typeface="Josefin Sans" panose="020B0604020202020204" charset="0"/>
              <a:ea typeface="Calibri" panose="020F0502020204030204" pitchFamily="34" charset="0"/>
              <a:cs typeface="Times New Roman" panose="02020603050405020304" pitchFamily="18" charset="0"/>
            </a:endParaRPr>
          </a:p>
          <a:p>
            <a:pPr>
              <a:lnSpc>
                <a:spcPct val="200000"/>
              </a:lnSpc>
            </a:pPr>
            <a:r>
              <a:rPr lang="en-US" sz="2000" spc="-5">
                <a:solidFill>
                  <a:srgbClr val="000000"/>
                </a:solidFill>
                <a:effectLst/>
                <a:latin typeface="Josefin Sans" panose="020B0604020202020204" charset="0"/>
                <a:ea typeface="Calibri" panose="020F0502020204030204" pitchFamily="34" charset="0"/>
                <a:cs typeface="Times New Roman" panose="02020603050405020304" pitchFamily="18" charset="0"/>
                <a:sym typeface="Wingdings" panose="05000000000000000000" pitchFamily="2" charset="2"/>
              </a:rPr>
              <a:t> </a:t>
            </a:r>
            <a:r>
              <a:rPr lang="vi-VN" sz="2000" spc="-5">
                <a:solidFill>
                  <a:srgbClr val="000000"/>
                </a:solidFill>
                <a:effectLst/>
                <a:latin typeface="Josefin Sans" panose="020B0604020202020204" charset="0"/>
                <a:ea typeface="Calibri" panose="020F0502020204030204" pitchFamily="34" charset="0"/>
                <a:cs typeface="Times New Roman" panose="02020603050405020304" pitchFamily="18" charset="0"/>
              </a:rPr>
              <a:t>Dùng </a:t>
            </a:r>
            <a:r>
              <a:rPr lang="vi-VN" sz="2000" spc="-5" dirty="0">
                <a:solidFill>
                  <a:srgbClr val="000000"/>
                </a:solidFill>
                <a:effectLst/>
                <a:latin typeface="Josefin Sans" panose="020B0604020202020204" charset="0"/>
                <a:ea typeface="Calibri" panose="020F0502020204030204" pitchFamily="34" charset="0"/>
                <a:cs typeface="Times New Roman" panose="02020603050405020304" pitchFamily="18" charset="0"/>
              </a:rPr>
              <a:t>GA đòi hỏi phải xác định được: khởi tạo quần thể ban đầu, hàm đánh giá các lời giải theo mức độ thích nghi – hàm mục tiêu, các toán tử di truyền tạo hàm sinh sản.</a:t>
            </a:r>
            <a:endParaRPr lang="en-US" sz="2000" dirty="0">
              <a:effectLst/>
              <a:latin typeface="Josefin Sans" panose="020B0604020202020204" charset="0"/>
              <a:ea typeface="Calibri" panose="020F0502020204030204" pitchFamily="34" charset="0"/>
              <a:cs typeface="Times New Roman" panose="02020603050405020304" pitchFamily="18" charset="0"/>
            </a:endParaRPr>
          </a:p>
          <a:p>
            <a:endParaRPr lang="en-US" dirty="0">
              <a:latin typeface="Josefin Sans" panose="020B0604020202020204" charset="0"/>
            </a:endParaRPr>
          </a:p>
        </p:txBody>
      </p:sp>
    </p:spTree>
    <p:extLst>
      <p:ext uri="{BB962C8B-B14F-4D97-AF65-F5344CB8AC3E}">
        <p14:creationId xmlns:p14="http://schemas.microsoft.com/office/powerpoint/2010/main" val="3255185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 name="TextBox 1"/>
          <p:cNvSpPr txBox="1"/>
          <p:nvPr/>
        </p:nvSpPr>
        <p:spPr>
          <a:xfrm>
            <a:off x="947057" y="3228720"/>
            <a:ext cx="5254315" cy="1323439"/>
          </a:xfrm>
          <a:prstGeom prst="rect">
            <a:avLst/>
          </a:prstGeom>
          <a:noFill/>
        </p:spPr>
        <p:txBody>
          <a:bodyPr wrap="square" rtlCol="0">
            <a:spAutoFit/>
          </a:bodyPr>
          <a:lstStyle/>
          <a:p>
            <a:pPr marL="457200" indent="-457200">
              <a:buFont typeface="+mj-lt"/>
              <a:buAutoNum type="arabicPeriod"/>
            </a:pPr>
            <a:r>
              <a:rPr lang="en-US" sz="2000" b="1">
                <a:latin typeface="Josefin Sans" panose="020B0604020202020204" charset="0"/>
              </a:rPr>
              <a:t>Population - </a:t>
            </a:r>
            <a:r>
              <a:rPr lang="en-US" sz="2000" err="1">
                <a:latin typeface="Josefin Sans" panose="020B0604020202020204" charset="0"/>
              </a:rPr>
              <a:t>Quần</a:t>
            </a:r>
            <a:r>
              <a:rPr lang="en-US" sz="2000">
                <a:latin typeface="Josefin Sans" panose="020B0604020202020204" charset="0"/>
              </a:rPr>
              <a:t> thể.</a:t>
            </a:r>
          </a:p>
          <a:p>
            <a:pPr marL="457200" indent="-457200">
              <a:buFont typeface="+mj-lt"/>
              <a:buAutoNum type="arabicPeriod"/>
            </a:pPr>
            <a:r>
              <a:rPr lang="en-US" sz="2000" b="1">
                <a:latin typeface="Josefin Sans" panose="020B0604020202020204" charset="0"/>
              </a:rPr>
              <a:t>Natural Selection - </a:t>
            </a:r>
            <a:r>
              <a:rPr lang="en-US" sz="2000">
                <a:latin typeface="Josefin Sans" panose="020B0604020202020204" charset="0"/>
              </a:rPr>
              <a:t>Chọn lọc tự nhiên.</a:t>
            </a:r>
          </a:p>
          <a:p>
            <a:pPr marL="457200" indent="-457200">
              <a:buFont typeface="+mj-lt"/>
              <a:buAutoNum type="arabicPeriod"/>
            </a:pPr>
            <a:r>
              <a:rPr lang="en-US" sz="2000" b="1">
                <a:latin typeface="Josefin Sans" panose="020B0604020202020204" charset="0"/>
              </a:rPr>
              <a:t>Mutation - </a:t>
            </a:r>
            <a:r>
              <a:rPr lang="en-US" sz="2000">
                <a:latin typeface="Josefin Sans" panose="020B0604020202020204" charset="0"/>
              </a:rPr>
              <a:t>Đột biến.</a:t>
            </a:r>
          </a:p>
          <a:p>
            <a:pPr marL="457200" indent="-457200">
              <a:buFont typeface="+mj-lt"/>
              <a:buAutoNum type="arabicPeriod"/>
            </a:pPr>
            <a:r>
              <a:rPr lang="en-US" sz="2000" b="1">
                <a:latin typeface="Josefin Sans" panose="020B0604020202020204" charset="0"/>
              </a:rPr>
              <a:t>Evolution - </a:t>
            </a:r>
            <a:r>
              <a:rPr lang="en-US" sz="2000">
                <a:latin typeface="Josefin Sans" panose="020B0604020202020204" charset="0"/>
              </a:rPr>
              <a:t>Tiến hóa.</a:t>
            </a:r>
          </a:p>
        </p:txBody>
      </p:sp>
      <p:pic>
        <p:nvPicPr>
          <p:cNvPr id="41" name="Image2"/>
          <p:cNvPicPr/>
          <p:nvPr/>
        </p:nvPicPr>
        <p:blipFill>
          <a:blip r:embed="rId3"/>
          <a:stretch>
            <a:fillRect/>
          </a:stretch>
        </p:blipFill>
        <p:spPr bwMode="auto">
          <a:xfrm>
            <a:off x="3023870" y="239486"/>
            <a:ext cx="5271044" cy="2775019"/>
          </a:xfrm>
          <a:prstGeom prst="rect">
            <a:avLst/>
          </a:prstGeom>
        </p:spPr>
      </p:pic>
      <p:sp>
        <p:nvSpPr>
          <p:cNvPr id="58" name="TextBox 57"/>
          <p:cNvSpPr txBox="1"/>
          <p:nvPr/>
        </p:nvSpPr>
        <p:spPr>
          <a:xfrm>
            <a:off x="947057" y="476200"/>
            <a:ext cx="1891836" cy="1569660"/>
          </a:xfrm>
          <a:prstGeom prst="rect">
            <a:avLst/>
          </a:prstGeom>
          <a:noFill/>
        </p:spPr>
        <p:txBody>
          <a:bodyPr wrap="square" rtlCol="0">
            <a:spAutoFit/>
          </a:bodyPr>
          <a:lstStyle/>
          <a:p>
            <a:r>
              <a:rPr lang="en-US" sz="3200" b="1" dirty="0" err="1">
                <a:solidFill>
                  <a:schemeClr val="accent1"/>
                </a:solidFill>
                <a:latin typeface="Lilita One" panose="020B0604020202020204" charset="0"/>
              </a:rPr>
              <a:t>II.Thuật</a:t>
            </a:r>
            <a:r>
              <a:rPr lang="en-US" sz="3200" b="1" dirty="0">
                <a:solidFill>
                  <a:schemeClr val="accent1"/>
                </a:solidFill>
                <a:latin typeface="Lilita One" panose="020B0604020202020204" charset="0"/>
              </a:rPr>
              <a:t> </a:t>
            </a:r>
            <a:r>
              <a:rPr lang="en-US" sz="3200" b="1" dirty="0" err="1">
                <a:solidFill>
                  <a:schemeClr val="accent1"/>
                </a:solidFill>
                <a:latin typeface="Lilita One" panose="020B0604020202020204" charset="0"/>
              </a:rPr>
              <a:t>toán</a:t>
            </a:r>
            <a:r>
              <a:rPr lang="en-US" sz="3200" b="1" dirty="0">
                <a:solidFill>
                  <a:schemeClr val="accent1"/>
                </a:solidFill>
                <a:latin typeface="Lilita One" panose="020B0604020202020204" charset="0"/>
              </a:rPr>
              <a:t> </a:t>
            </a:r>
            <a:r>
              <a:rPr lang="en-US" sz="3200" b="1" dirty="0" err="1">
                <a:solidFill>
                  <a:schemeClr val="accent1"/>
                </a:solidFill>
                <a:latin typeface="Lilita One" panose="020B0604020202020204" charset="0"/>
              </a:rPr>
              <a:t>tiến</a:t>
            </a:r>
            <a:r>
              <a:rPr lang="en-US" sz="3200" b="1" dirty="0">
                <a:solidFill>
                  <a:schemeClr val="accent1"/>
                </a:solidFill>
                <a:latin typeface="Lilita One" panose="020B0604020202020204" charset="0"/>
              </a:rPr>
              <a:t> </a:t>
            </a:r>
            <a:r>
              <a:rPr lang="en-US" sz="3200" b="1" dirty="0" err="1">
                <a:solidFill>
                  <a:schemeClr val="accent1"/>
                </a:solidFill>
                <a:latin typeface="Lilita One" panose="020B0604020202020204" charset="0"/>
              </a:rPr>
              <a:t>hoá</a:t>
            </a:r>
            <a:endParaRPr lang="vi-VN" sz="3200" b="1" dirty="0">
              <a:solidFill>
                <a:schemeClr val="accent1"/>
              </a:solidFill>
            </a:endParaRPr>
          </a:p>
        </p:txBody>
      </p:sp>
    </p:spTree>
    <p:extLst>
      <p:ext uri="{BB962C8B-B14F-4D97-AF65-F5344CB8AC3E}">
        <p14:creationId xmlns:p14="http://schemas.microsoft.com/office/powerpoint/2010/main" val="97403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1199</Words>
  <Application>Microsoft Office PowerPoint</Application>
  <PresentationFormat>On-screen Show (16:9)</PresentationFormat>
  <Paragraphs>111</Paragraphs>
  <Slides>26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Lilita One</vt:lpstr>
      <vt:lpstr>Josefin Sans</vt:lpstr>
      <vt:lpstr>Wingdings</vt:lpstr>
      <vt:lpstr>Arial</vt:lpstr>
      <vt:lpstr>Project research</vt:lpstr>
      <vt:lpstr>Giải thuật tiến hoá</vt:lpstr>
      <vt:lpstr>Tiến Hoá</vt:lpstr>
      <vt:lpstr>Heuristic:</vt:lpstr>
      <vt:lpstr>HEURISTIC</vt:lpstr>
      <vt:lpstr>Để xây dựng một giải thuật heuristic</vt:lpstr>
      <vt:lpstr>Để xây dựng một giải thuật heuristic</vt:lpstr>
      <vt:lpstr>Giải Thuật Di Truyền (GA-Genetic Algorithm):</vt:lpstr>
      <vt:lpstr>Áp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cp:lastModifiedBy>Vũ Minh Trung</cp:lastModifiedBy>
  <cp:revision>201</cp:revision>
  <dcterms:modified xsi:type="dcterms:W3CDTF">2020-12-28T13:41:38Z</dcterms:modified>
</cp:coreProperties>
</file>