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5"/>
  </p:notesMasterIdLst>
  <p:sldIdLst>
    <p:sldId id="301" r:id="rId2"/>
    <p:sldId id="302" r:id="rId3"/>
    <p:sldId id="303" r:id="rId4"/>
    <p:sldId id="304" r:id="rId5"/>
    <p:sldId id="305" r:id="rId6"/>
    <p:sldId id="306" r:id="rId7"/>
    <p:sldId id="307" r:id="rId8"/>
    <p:sldId id="308" r:id="rId9"/>
    <p:sldId id="309" r:id="rId10"/>
    <p:sldId id="310" r:id="rId11"/>
    <p:sldId id="311" r:id="rId12"/>
    <p:sldId id="312" r:id="rId13"/>
    <p:sldId id="313" r:id="rId14"/>
  </p:sldIdLst>
  <p:sldSz cx="9144000" cy="5143500" type="screen16x9"/>
  <p:notesSz cx="6858000" cy="9144000"/>
  <p:embeddedFontLst>
    <p:embeddedFont>
      <p:font typeface="Josefin Sans" charset="-93"/>
      <p:regular r:id="rId16"/>
      <p:bold r:id="rId17"/>
      <p:italic r:id="rId18"/>
      <p:boldItalic r:id="rId19"/>
    </p:embeddedFont>
    <p:embeddedFont>
      <p:font typeface="Lilita One"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4" clrIdx="0">
    <p:extLst>
      <p:ext uri="{19B8F6BF-5375-455C-9EA6-DF929625EA0E}">
        <p15:presenceInfo xmlns:p15="http://schemas.microsoft.com/office/powerpoint/2012/main" xmlns=""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B6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7EDBAE8-7C39-4ABF-8214-69CDD191DEBF}">
  <a:tblStyle styleId="{57EDBAE8-7C39-4ABF-8214-69CDD191DE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97" d="100"/>
          <a:sy n="97" d="100"/>
        </p:scale>
        <p:origin x="-38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448883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sp>
        <p:nvSpPr>
          <p:cNvPr id="177" name="Google Shape;177;p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4572000" y="-125"/>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0" name="Google Shape;180;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1" name="Google Shape;181;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8450" rtl="0">
              <a:spcBef>
                <a:spcPts val="0"/>
              </a:spcBef>
              <a:spcAft>
                <a:spcPts val="0"/>
              </a:spcAft>
              <a:buSzPts val="11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2"/>
        <p:cNvGrpSpPr/>
        <p:nvPr/>
      </p:nvGrpSpPr>
      <p:grpSpPr>
        <a:xfrm>
          <a:off x="0" y="0"/>
          <a:ext cx="0" cy="0"/>
          <a:chOff x="0" y="0"/>
          <a:chExt cx="0" cy="0"/>
        </a:xfrm>
      </p:grpSpPr>
      <p:sp>
        <p:nvSpPr>
          <p:cNvPr id="183" name="Google Shape;183;p1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txBox="1">
            <a:spLocks noGrp="1"/>
          </p:cNvSpPr>
          <p:nvPr>
            <p:ph type="body" idx="1"/>
          </p:nvPr>
        </p:nvSpPr>
        <p:spPr>
          <a:xfrm>
            <a:off x="7266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5"/>
        <p:cNvGrpSpPr/>
        <p:nvPr/>
      </p:nvGrpSpPr>
      <p:grpSpPr>
        <a:xfrm>
          <a:off x="0" y="0"/>
          <a:ext cx="0" cy="0"/>
          <a:chOff x="0" y="0"/>
          <a:chExt cx="0" cy="0"/>
        </a:xfrm>
      </p:grpSpPr>
      <p:sp>
        <p:nvSpPr>
          <p:cNvPr id="186" name="Google Shape;186;p1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title" hasCustomPrompt="1"/>
          </p:nvPr>
        </p:nvSpPr>
        <p:spPr>
          <a:xfrm>
            <a:off x="720000" y="1106125"/>
            <a:ext cx="77040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8" name="Google Shape;188;p11"/>
          <p:cNvSpPr txBox="1">
            <a:spLocks noGrp="1"/>
          </p:cNvSpPr>
          <p:nvPr>
            <p:ph type="body" idx="1"/>
          </p:nvPr>
        </p:nvSpPr>
        <p:spPr>
          <a:xfrm>
            <a:off x="720000" y="3152225"/>
            <a:ext cx="7704000" cy="1300800"/>
          </a:xfrm>
          <a:prstGeom prst="rect">
            <a:avLst/>
          </a:prstGeom>
        </p:spPr>
        <p:txBody>
          <a:bodyPr spcFirstLastPara="1" wrap="square" lIns="91425" tIns="91425" rIns="91425" bIns="91425" anchor="t" anchorCtr="0">
            <a:noAutofit/>
          </a:bodyPr>
          <a:lstStyle>
            <a:lvl1pPr marL="457200" lvl="0" indent="-298450" algn="ctr" rtl="0">
              <a:spcBef>
                <a:spcPts val="0"/>
              </a:spcBef>
              <a:spcAft>
                <a:spcPts val="0"/>
              </a:spcAft>
              <a:buSzPts val="11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subtitle + text">
  <p:cSld name="CUSTOM_6">
    <p:spTree>
      <p:nvGrpSpPr>
        <p:cNvPr id="1" name="Shape 211"/>
        <p:cNvGrpSpPr/>
        <p:nvPr/>
      </p:nvGrpSpPr>
      <p:grpSpPr>
        <a:xfrm>
          <a:off x="0" y="0"/>
          <a:ext cx="0" cy="0"/>
          <a:chOff x="0" y="0"/>
          <a:chExt cx="0" cy="0"/>
        </a:xfrm>
      </p:grpSpPr>
      <p:sp>
        <p:nvSpPr>
          <p:cNvPr id="212" name="Google Shape;212;p1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4"/>
          <p:cNvGrpSpPr/>
          <p:nvPr/>
        </p:nvGrpSpPr>
        <p:grpSpPr>
          <a:xfrm>
            <a:off x="-118816" y="1154546"/>
            <a:ext cx="919967" cy="1399508"/>
            <a:chOff x="-147716" y="1154546"/>
            <a:chExt cx="919967" cy="1399508"/>
          </a:xfrm>
        </p:grpSpPr>
        <p:sp>
          <p:nvSpPr>
            <p:cNvPr id="214" name="Google Shape;214;p14"/>
            <p:cNvSpPr/>
            <p:nvPr/>
          </p:nvSpPr>
          <p:spPr>
            <a:xfrm>
              <a:off x="-147716" y="1154546"/>
              <a:ext cx="919967" cy="1399508"/>
            </a:xfrm>
            <a:custGeom>
              <a:avLst/>
              <a:gdLst/>
              <a:ahLst/>
              <a:cxnLst/>
              <a:rect l="l" t="t" r="r" b="b"/>
              <a:pathLst>
                <a:path w="28222" h="42933" extrusionOk="0">
                  <a:moveTo>
                    <a:pt x="0" y="0"/>
                  </a:moveTo>
                  <a:lnTo>
                    <a:pt x="0" y="42932"/>
                  </a:lnTo>
                  <a:lnTo>
                    <a:pt x="28222" y="42932"/>
                  </a:lnTo>
                  <a:lnTo>
                    <a:pt x="282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110228" y="1203833"/>
              <a:ext cx="841211" cy="1301455"/>
            </a:xfrm>
            <a:custGeom>
              <a:avLst/>
              <a:gdLst/>
              <a:ahLst/>
              <a:cxnLst/>
              <a:rect l="l" t="t" r="r" b="b"/>
              <a:pathLst>
                <a:path w="25806" h="39925" extrusionOk="0">
                  <a:moveTo>
                    <a:pt x="1" y="0"/>
                  </a:moveTo>
                  <a:lnTo>
                    <a:pt x="1" y="39925"/>
                  </a:lnTo>
                  <a:lnTo>
                    <a:pt x="25806" y="39925"/>
                  </a:lnTo>
                  <a:lnTo>
                    <a:pt x="2580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196775" y="1642628"/>
              <a:ext cx="231507" cy="424387"/>
            </a:xfrm>
            <a:custGeom>
              <a:avLst/>
              <a:gdLst/>
              <a:ahLst/>
              <a:cxnLst/>
              <a:rect l="l" t="t" r="r" b="b"/>
              <a:pathLst>
                <a:path w="7102" h="13019" extrusionOk="0">
                  <a:moveTo>
                    <a:pt x="1" y="1"/>
                  </a:moveTo>
                  <a:lnTo>
                    <a:pt x="1" y="13018"/>
                  </a:lnTo>
                  <a:lnTo>
                    <a:pt x="7101" y="13018"/>
                  </a:lnTo>
                  <a:lnTo>
                    <a:pt x="71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4"/>
          <p:cNvGrpSpPr/>
          <p:nvPr/>
        </p:nvGrpSpPr>
        <p:grpSpPr>
          <a:xfrm>
            <a:off x="7102066" y="3464861"/>
            <a:ext cx="1313777" cy="1210378"/>
            <a:chOff x="7102066" y="3464861"/>
            <a:chExt cx="1313777" cy="1210378"/>
          </a:xfrm>
        </p:grpSpPr>
        <p:sp>
          <p:nvSpPr>
            <p:cNvPr id="218" name="Google Shape;218;p14"/>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4"/>
          <p:cNvSpPr txBox="1">
            <a:spLocks noGrp="1"/>
          </p:cNvSpPr>
          <p:nvPr>
            <p:ph type="title"/>
          </p:nvPr>
        </p:nvSpPr>
        <p:spPr>
          <a:xfrm>
            <a:off x="4941425" y="1361775"/>
            <a:ext cx="3361800" cy="40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14"/>
          <p:cNvSpPr txBox="1">
            <a:spLocks noGrp="1"/>
          </p:cNvSpPr>
          <p:nvPr>
            <p:ph type="subTitle" idx="1"/>
          </p:nvPr>
        </p:nvSpPr>
        <p:spPr>
          <a:xfrm>
            <a:off x="2571750" y="2437675"/>
            <a:ext cx="2000400" cy="3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14"/>
          <p:cNvSpPr txBox="1">
            <a:spLocks noGrp="1"/>
          </p:cNvSpPr>
          <p:nvPr>
            <p:ph type="subTitle" idx="2"/>
          </p:nvPr>
        </p:nvSpPr>
        <p:spPr>
          <a:xfrm>
            <a:off x="4941425" y="1953692"/>
            <a:ext cx="3353700" cy="117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851"/>
        <p:cNvGrpSpPr/>
        <p:nvPr/>
      </p:nvGrpSpPr>
      <p:grpSpPr>
        <a:xfrm>
          <a:off x="0" y="0"/>
          <a:ext cx="0" cy="0"/>
          <a:chOff x="0" y="0"/>
          <a:chExt cx="0" cy="0"/>
        </a:xfrm>
      </p:grpSpPr>
      <p:sp>
        <p:nvSpPr>
          <p:cNvPr id="852" name="Google Shape;852;p3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 id="2147483658" r:id="rId5"/>
    <p:sldLayoutId id="2147483660" r:id="rId6"/>
    <p:sldLayoutId id="214748367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vi.wikipedia.org/wiki/&#272;&#7897;t_bi&#7871;n_&#273;i&#7875;m"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0" y="3326691"/>
            <a:ext cx="5254315" cy="1323439"/>
          </a:xfrm>
          <a:prstGeom prst="rect">
            <a:avLst/>
          </a:prstGeom>
          <a:noFill/>
        </p:spPr>
        <p:txBody>
          <a:bodyPr wrap="square" rtlCol="0">
            <a:spAutoFit/>
          </a:bodyPr>
          <a:lstStyle/>
          <a:p>
            <a:pPr marL="457200" indent="-457200">
              <a:buFont typeface="+mj-lt"/>
              <a:buAutoNum type="arabicPeriod"/>
            </a:pPr>
            <a:r>
              <a:rPr lang="en-US" sz="2000" b="1" smtClean="0"/>
              <a:t>Population </a:t>
            </a:r>
            <a:r>
              <a:rPr lang="en-US" sz="2000" b="1"/>
              <a:t>- </a:t>
            </a:r>
            <a:r>
              <a:rPr lang="en-US" sz="2000" b="1" err="1"/>
              <a:t>Quần</a:t>
            </a:r>
            <a:r>
              <a:rPr lang="en-US" sz="2000" b="1"/>
              <a:t> </a:t>
            </a:r>
            <a:r>
              <a:rPr lang="en-US" sz="2000" b="1" smtClean="0"/>
              <a:t>thể</a:t>
            </a:r>
            <a:endParaRPr lang="en-US" sz="2000"/>
          </a:p>
          <a:p>
            <a:pPr marL="457200" indent="-457200">
              <a:buFont typeface="+mj-lt"/>
              <a:buAutoNum type="arabicPeriod"/>
            </a:pPr>
            <a:r>
              <a:rPr lang="en-US" sz="2000" b="1"/>
              <a:t>Natural Selection - Chọn lọc </a:t>
            </a:r>
            <a:r>
              <a:rPr lang="en-US" sz="2000" b="1"/>
              <a:t>tự </a:t>
            </a:r>
            <a:r>
              <a:rPr lang="en-US" sz="2000" b="1" smtClean="0"/>
              <a:t>nhiên</a:t>
            </a:r>
          </a:p>
          <a:p>
            <a:pPr marL="457200" indent="-457200">
              <a:buFont typeface="+mj-lt"/>
              <a:buAutoNum type="arabicPeriod"/>
            </a:pPr>
            <a:r>
              <a:rPr lang="en-US" sz="2000" b="1"/>
              <a:t>Mutation - </a:t>
            </a:r>
            <a:r>
              <a:rPr lang="en-US" sz="2000" b="1"/>
              <a:t>Đột </a:t>
            </a:r>
            <a:r>
              <a:rPr lang="en-US" sz="2000" b="1" smtClean="0"/>
              <a:t>biến</a:t>
            </a:r>
            <a:endParaRPr lang="en-US" sz="2000"/>
          </a:p>
          <a:p>
            <a:pPr marL="457200" indent="-457200">
              <a:buFont typeface="+mj-lt"/>
              <a:buAutoNum type="arabicPeriod"/>
            </a:pPr>
            <a:r>
              <a:rPr lang="en-US" sz="2000" b="1"/>
              <a:t>Evolution - </a:t>
            </a:r>
            <a:r>
              <a:rPr lang="en-US" sz="2000" b="1"/>
              <a:t>Tiến </a:t>
            </a:r>
            <a:r>
              <a:rPr lang="en-US" sz="2000" b="1" smtClean="0"/>
              <a:t>hóa</a:t>
            </a:r>
            <a:endParaRPr lang="en-US" sz="2000" smtClean="0"/>
          </a:p>
        </p:txBody>
      </p:sp>
      <p:pic>
        <p:nvPicPr>
          <p:cNvPr id="41" name="Image2"/>
          <p:cNvPicPr/>
          <p:nvPr/>
        </p:nvPicPr>
        <p:blipFill>
          <a:blip r:embed="rId3"/>
          <a:stretch>
            <a:fillRect/>
          </a:stretch>
        </p:blipFill>
        <p:spPr bwMode="auto">
          <a:xfrm>
            <a:off x="3023870" y="0"/>
            <a:ext cx="6120130" cy="3014505"/>
          </a:xfrm>
          <a:prstGeom prst="rect">
            <a:avLst/>
          </a:prstGeom>
        </p:spPr>
      </p:pic>
      <p:sp>
        <p:nvSpPr>
          <p:cNvPr id="58" name="TextBox 57"/>
          <p:cNvSpPr txBox="1"/>
          <p:nvPr/>
        </p:nvSpPr>
        <p:spPr>
          <a:xfrm>
            <a:off x="1189703" y="476200"/>
            <a:ext cx="1297858" cy="2062103"/>
          </a:xfrm>
          <a:prstGeom prst="rect">
            <a:avLst/>
          </a:prstGeom>
          <a:noFill/>
        </p:spPr>
        <p:txBody>
          <a:bodyPr wrap="square" rtlCol="0">
            <a:spAutoFit/>
          </a:bodyPr>
          <a:lstStyle/>
          <a:p>
            <a:r>
              <a:rPr lang="en-US" sz="3200" b="1" smtClean="0"/>
              <a:t>Thuật toán tiến hoá</a:t>
            </a:r>
            <a:endParaRPr lang="vi-VN" sz="3200" b="1"/>
          </a:p>
        </p:txBody>
      </p:sp>
    </p:spTree>
    <p:extLst>
      <p:ext uri="{BB962C8B-B14F-4D97-AF65-F5344CB8AC3E}">
        <p14:creationId xmlns:p14="http://schemas.microsoft.com/office/powerpoint/2010/main" val="974030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Mutation - Đột biến</a:t>
            </a:r>
            <a:endParaRPr lang="vi-VN" sz="3200" b="1" i="1"/>
          </a:p>
        </p:txBody>
      </p:sp>
      <p:sp>
        <p:nvSpPr>
          <p:cNvPr id="3" name="TextBox 2"/>
          <p:cNvSpPr txBox="1"/>
          <p:nvPr/>
        </p:nvSpPr>
        <p:spPr>
          <a:xfrm>
            <a:off x="0" y="525044"/>
            <a:ext cx="4572000" cy="2246769"/>
          </a:xfrm>
          <a:prstGeom prst="rect">
            <a:avLst/>
          </a:prstGeom>
          <a:noFill/>
        </p:spPr>
        <p:txBody>
          <a:bodyPr wrap="square" rtlCol="0">
            <a:spAutoFit/>
          </a:bodyPr>
          <a:lstStyle/>
          <a:p>
            <a:pPr marL="342900" lvl="1" indent="-342900">
              <a:buFont typeface="Arial" pitchFamily="34" charset="0"/>
              <a:buChar char="•"/>
            </a:pPr>
            <a:r>
              <a:rPr lang="en-US" sz="2000"/>
              <a:t>Dễ nhận thấy rằng, nếu chỉ bằng việc sinh ngẫu nhiên và lai tạo, sẽ rất khó để tìm được nghiệm</a:t>
            </a:r>
            <a:r>
              <a:rPr lang="en-US" sz="2000"/>
              <a:t>. </a:t>
            </a:r>
            <a:endParaRPr lang="en-US" sz="2000" smtClean="0"/>
          </a:p>
          <a:p>
            <a:pPr marL="342900" lvl="1" indent="-342900">
              <a:buFont typeface="Arial" pitchFamily="34" charset="0"/>
              <a:buChar char="•"/>
            </a:pPr>
            <a:endParaRPr lang="vi-VN" sz="2000"/>
          </a:p>
          <a:p>
            <a:pPr marL="342900" lvl="1" indent="-342900">
              <a:buFont typeface="Arial" pitchFamily="34" charset="0"/>
              <a:buChar char="•"/>
            </a:pPr>
            <a:r>
              <a:rPr lang="en-US" sz="2000"/>
              <a:t>Trừ khi cá thể khởi tạo phù hợp luôn với yêu cầu đề bài, tức là có đáp án luôn từ đầu - Ăn May</a:t>
            </a:r>
            <a:r>
              <a:rPr lang="en-US" sz="2000"/>
              <a:t>. </a:t>
            </a:r>
            <a:endParaRPr lang="en-US" sz="2000" smtClean="0"/>
          </a:p>
        </p:txBody>
      </p:sp>
      <p:pic>
        <p:nvPicPr>
          <p:cNvPr id="8" name="Image10"/>
          <p:cNvPicPr/>
          <p:nvPr/>
        </p:nvPicPr>
        <p:blipFill>
          <a:blip r:embed="rId3"/>
          <a:stretch>
            <a:fillRect/>
          </a:stretch>
        </p:blipFill>
        <p:spPr bwMode="auto">
          <a:xfrm>
            <a:off x="4572001" y="586026"/>
            <a:ext cx="4572000" cy="4557474"/>
          </a:xfrm>
          <a:prstGeom prst="rect">
            <a:avLst/>
          </a:prstGeom>
        </p:spPr>
      </p:pic>
      <p:grpSp>
        <p:nvGrpSpPr>
          <p:cNvPr id="22" name="Google Shape;1821;p41"/>
          <p:cNvGrpSpPr/>
          <p:nvPr/>
        </p:nvGrpSpPr>
        <p:grpSpPr>
          <a:xfrm>
            <a:off x="82762" y="2795223"/>
            <a:ext cx="2879135" cy="2272946"/>
            <a:chOff x="-393843" y="1145227"/>
            <a:chExt cx="3521236" cy="3529918"/>
          </a:xfrm>
        </p:grpSpPr>
        <p:sp>
          <p:nvSpPr>
            <p:cNvPr id="23" name="Google Shape;1822;p41"/>
            <p:cNvSpPr/>
            <p:nvPr/>
          </p:nvSpPr>
          <p:spPr>
            <a:xfrm>
              <a:off x="1073634" y="3148694"/>
              <a:ext cx="1095690" cy="212192"/>
            </a:xfrm>
            <a:custGeom>
              <a:avLst/>
              <a:gdLst/>
              <a:ahLst/>
              <a:cxnLst/>
              <a:rect l="l" t="t" r="r" b="b"/>
              <a:pathLst>
                <a:path w="32810" h="6354" extrusionOk="0">
                  <a:moveTo>
                    <a:pt x="1" y="0"/>
                  </a:moveTo>
                  <a:lnTo>
                    <a:pt x="1" y="6354"/>
                  </a:lnTo>
                  <a:lnTo>
                    <a:pt x="32810" y="6354"/>
                  </a:lnTo>
                  <a:lnTo>
                    <a:pt x="328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23;p41"/>
            <p:cNvSpPr/>
            <p:nvPr/>
          </p:nvSpPr>
          <p:spPr>
            <a:xfrm>
              <a:off x="390539" y="2985826"/>
              <a:ext cx="648865" cy="31625"/>
            </a:xfrm>
            <a:custGeom>
              <a:avLst/>
              <a:gdLst/>
              <a:ahLst/>
              <a:cxnLst/>
              <a:rect l="l" t="t" r="r" b="b"/>
              <a:pathLst>
                <a:path w="19430" h="947" extrusionOk="0">
                  <a:moveTo>
                    <a:pt x="1" y="0"/>
                  </a:moveTo>
                  <a:lnTo>
                    <a:pt x="1" y="947"/>
                  </a:lnTo>
                  <a:lnTo>
                    <a:pt x="19429" y="947"/>
                  </a:lnTo>
                  <a:lnTo>
                    <a:pt x="194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24;p41"/>
            <p:cNvSpPr/>
            <p:nvPr/>
          </p:nvSpPr>
          <p:spPr>
            <a:xfrm>
              <a:off x="645042" y="2561476"/>
              <a:ext cx="616705" cy="455975"/>
            </a:xfrm>
            <a:custGeom>
              <a:avLst/>
              <a:gdLst/>
              <a:ahLst/>
              <a:cxnLst/>
              <a:rect l="l" t="t" r="r" b="b"/>
              <a:pathLst>
                <a:path w="18467" h="13654" extrusionOk="0">
                  <a:moveTo>
                    <a:pt x="3305" y="1"/>
                  </a:moveTo>
                  <a:lnTo>
                    <a:pt x="0" y="13654"/>
                  </a:lnTo>
                  <a:lnTo>
                    <a:pt x="14824" y="13654"/>
                  </a:lnTo>
                  <a:lnTo>
                    <a:pt x="184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25;p41"/>
            <p:cNvSpPr/>
            <p:nvPr/>
          </p:nvSpPr>
          <p:spPr>
            <a:xfrm>
              <a:off x="675031" y="2582916"/>
              <a:ext cx="558298" cy="400272"/>
            </a:xfrm>
            <a:custGeom>
              <a:avLst/>
              <a:gdLst/>
              <a:ahLst/>
              <a:cxnLst/>
              <a:rect l="l" t="t" r="r" b="b"/>
              <a:pathLst>
                <a:path w="16718" h="11986" extrusionOk="0">
                  <a:moveTo>
                    <a:pt x="3097" y="1"/>
                  </a:moveTo>
                  <a:lnTo>
                    <a:pt x="1" y="11985"/>
                  </a:lnTo>
                  <a:lnTo>
                    <a:pt x="13557" y="11985"/>
                  </a:lnTo>
                  <a:lnTo>
                    <a:pt x="167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26;p41"/>
            <p:cNvSpPr/>
            <p:nvPr/>
          </p:nvSpPr>
          <p:spPr>
            <a:xfrm>
              <a:off x="2152693" y="3111191"/>
              <a:ext cx="32727" cy="1563955"/>
            </a:xfrm>
            <a:custGeom>
              <a:avLst/>
              <a:gdLst/>
              <a:ahLst/>
              <a:cxnLst/>
              <a:rect l="l" t="t" r="r" b="b"/>
              <a:pathLst>
                <a:path w="980" h="46832" extrusionOk="0">
                  <a:moveTo>
                    <a:pt x="0" y="0"/>
                  </a:moveTo>
                  <a:lnTo>
                    <a:pt x="0" y="46831"/>
                  </a:lnTo>
                  <a:lnTo>
                    <a:pt x="979" y="46831"/>
                  </a:lnTo>
                  <a:lnTo>
                    <a:pt x="9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27;p41"/>
            <p:cNvSpPr/>
            <p:nvPr/>
          </p:nvSpPr>
          <p:spPr>
            <a:xfrm>
              <a:off x="2185387" y="3115466"/>
              <a:ext cx="32694" cy="1559680"/>
            </a:xfrm>
            <a:custGeom>
              <a:avLst/>
              <a:gdLst/>
              <a:ahLst/>
              <a:cxnLst/>
              <a:rect l="l" t="t" r="r" b="b"/>
              <a:pathLst>
                <a:path w="979" h="46704" extrusionOk="0">
                  <a:moveTo>
                    <a:pt x="0" y="1"/>
                  </a:moveTo>
                  <a:lnTo>
                    <a:pt x="0" y="46703"/>
                  </a:lnTo>
                  <a:lnTo>
                    <a:pt x="979" y="46703"/>
                  </a:lnTo>
                  <a:lnTo>
                    <a:pt x="9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28;p41"/>
            <p:cNvSpPr/>
            <p:nvPr/>
          </p:nvSpPr>
          <p:spPr>
            <a:xfrm>
              <a:off x="-7529" y="3020123"/>
              <a:ext cx="2489230" cy="128604"/>
            </a:xfrm>
            <a:custGeom>
              <a:avLst/>
              <a:gdLst/>
              <a:ahLst/>
              <a:cxnLst/>
              <a:rect l="l" t="t" r="r" b="b"/>
              <a:pathLst>
                <a:path w="74539" h="3851" extrusionOk="0">
                  <a:moveTo>
                    <a:pt x="0" y="0"/>
                  </a:moveTo>
                  <a:lnTo>
                    <a:pt x="0" y="3850"/>
                  </a:lnTo>
                  <a:lnTo>
                    <a:pt x="74538" y="3850"/>
                  </a:lnTo>
                  <a:lnTo>
                    <a:pt x="7453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29;p41"/>
            <p:cNvSpPr/>
            <p:nvPr/>
          </p:nvSpPr>
          <p:spPr>
            <a:xfrm>
              <a:off x="1613163" y="3215651"/>
              <a:ext cx="56838" cy="48823"/>
            </a:xfrm>
            <a:custGeom>
              <a:avLst/>
              <a:gdLst/>
              <a:ahLst/>
              <a:cxnLst/>
              <a:rect l="l" t="t" r="r" b="b"/>
              <a:pathLst>
                <a:path w="1702" h="1462" extrusionOk="0">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30;p41"/>
            <p:cNvSpPr/>
            <p:nvPr/>
          </p:nvSpPr>
          <p:spPr>
            <a:xfrm>
              <a:off x="-390069" y="2671312"/>
              <a:ext cx="994403" cy="1114458"/>
            </a:xfrm>
            <a:custGeom>
              <a:avLst/>
              <a:gdLst/>
              <a:ahLst/>
              <a:cxnLst/>
              <a:rect l="l" t="t" r="r" b="b"/>
              <a:pathLst>
                <a:path w="29777" h="33372" extrusionOk="0">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31;p41"/>
            <p:cNvSpPr/>
            <p:nvPr/>
          </p:nvSpPr>
          <p:spPr>
            <a:xfrm>
              <a:off x="-393843" y="2671312"/>
              <a:ext cx="431330" cy="1114458"/>
            </a:xfrm>
            <a:custGeom>
              <a:avLst/>
              <a:gdLst/>
              <a:ahLst/>
              <a:cxnLst/>
              <a:rect l="l" t="t" r="r" b="b"/>
              <a:pathLst>
                <a:path w="12916" h="33372" extrusionOk="0">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32;p41"/>
            <p:cNvSpPr/>
            <p:nvPr/>
          </p:nvSpPr>
          <p:spPr>
            <a:xfrm>
              <a:off x="104444" y="3502848"/>
              <a:ext cx="721699" cy="283457"/>
            </a:xfrm>
            <a:custGeom>
              <a:avLst/>
              <a:gdLst/>
              <a:ahLst/>
              <a:cxnLst/>
              <a:rect l="l" t="t" r="r" b="b"/>
              <a:pathLst>
                <a:path w="21611" h="8488" extrusionOk="0">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33;p41"/>
            <p:cNvSpPr/>
            <p:nvPr/>
          </p:nvSpPr>
          <p:spPr>
            <a:xfrm>
              <a:off x="-393843" y="2670778"/>
              <a:ext cx="597437" cy="1115527"/>
            </a:xfrm>
            <a:custGeom>
              <a:avLst/>
              <a:gdLst/>
              <a:ahLst/>
              <a:cxnLst/>
              <a:rect l="l" t="t" r="r" b="b"/>
              <a:pathLst>
                <a:path w="17890" h="33404" extrusionOk="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34;p41"/>
            <p:cNvSpPr/>
            <p:nvPr/>
          </p:nvSpPr>
          <p:spPr>
            <a:xfrm>
              <a:off x="-33778" y="3500143"/>
              <a:ext cx="665462" cy="5410"/>
            </a:xfrm>
            <a:custGeom>
              <a:avLst/>
              <a:gdLst/>
              <a:ahLst/>
              <a:cxnLst/>
              <a:rect l="l" t="t" r="r" b="b"/>
              <a:pathLst>
                <a:path w="19927" h="162" extrusionOk="0">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35;p41"/>
            <p:cNvSpPr/>
            <p:nvPr/>
          </p:nvSpPr>
          <p:spPr>
            <a:xfrm>
              <a:off x="4259" y="3023663"/>
              <a:ext cx="48857" cy="43480"/>
            </a:xfrm>
            <a:custGeom>
              <a:avLst/>
              <a:gdLst/>
              <a:ahLst/>
              <a:cxnLst/>
              <a:rect l="l" t="t" r="r" b="b"/>
              <a:pathLst>
                <a:path w="1463" h="1302" extrusionOk="0">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36;p41"/>
            <p:cNvSpPr/>
            <p:nvPr/>
          </p:nvSpPr>
          <p:spPr>
            <a:xfrm>
              <a:off x="-9132" y="3057091"/>
              <a:ext cx="52530" cy="112007"/>
            </a:xfrm>
            <a:custGeom>
              <a:avLst/>
              <a:gdLst/>
              <a:ahLst/>
              <a:cxnLst/>
              <a:rect l="l" t="t" r="r" b="b"/>
              <a:pathLst>
                <a:path w="1573" h="3354" extrusionOk="0">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37;p41"/>
            <p:cNvSpPr/>
            <p:nvPr/>
          </p:nvSpPr>
          <p:spPr>
            <a:xfrm>
              <a:off x="-41292" y="2958509"/>
              <a:ext cx="50393" cy="76742"/>
            </a:xfrm>
            <a:custGeom>
              <a:avLst/>
              <a:gdLst/>
              <a:ahLst/>
              <a:cxnLst/>
              <a:rect l="l" t="t" r="r" b="b"/>
              <a:pathLst>
                <a:path w="1509" h="2298" extrusionOk="0">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38;p41"/>
            <p:cNvSpPr/>
            <p:nvPr/>
          </p:nvSpPr>
          <p:spPr>
            <a:xfrm>
              <a:off x="-65937" y="3041462"/>
              <a:ext cx="70597" cy="18467"/>
            </a:xfrm>
            <a:custGeom>
              <a:avLst/>
              <a:gdLst/>
              <a:ahLst/>
              <a:cxnLst/>
              <a:rect l="l" t="t" r="r" b="b"/>
              <a:pathLst>
                <a:path w="2114" h="553" extrusionOk="0">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39;p41"/>
            <p:cNvSpPr/>
            <p:nvPr/>
          </p:nvSpPr>
          <p:spPr>
            <a:xfrm>
              <a:off x="279634" y="3023663"/>
              <a:ext cx="48924" cy="43480"/>
            </a:xfrm>
            <a:custGeom>
              <a:avLst/>
              <a:gdLst/>
              <a:ahLst/>
              <a:cxnLst/>
              <a:rect l="l" t="t" r="r" b="b"/>
              <a:pathLst>
                <a:path w="1465" h="1302" extrusionOk="0">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40;p41"/>
            <p:cNvSpPr/>
            <p:nvPr/>
          </p:nvSpPr>
          <p:spPr>
            <a:xfrm>
              <a:off x="266777" y="3057091"/>
              <a:ext cx="51996" cy="112007"/>
            </a:xfrm>
            <a:custGeom>
              <a:avLst/>
              <a:gdLst/>
              <a:ahLst/>
              <a:cxnLst/>
              <a:rect l="l" t="t" r="r" b="b"/>
              <a:pathLst>
                <a:path w="1557" h="3354" extrusionOk="0">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41;p41"/>
            <p:cNvSpPr/>
            <p:nvPr/>
          </p:nvSpPr>
          <p:spPr>
            <a:xfrm>
              <a:off x="234618" y="2958509"/>
              <a:ext cx="50393" cy="76742"/>
            </a:xfrm>
            <a:custGeom>
              <a:avLst/>
              <a:gdLst/>
              <a:ahLst/>
              <a:cxnLst/>
              <a:rect l="l" t="t" r="r" b="b"/>
              <a:pathLst>
                <a:path w="1509" h="2298" extrusionOk="0">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42;p41"/>
            <p:cNvSpPr/>
            <p:nvPr/>
          </p:nvSpPr>
          <p:spPr>
            <a:xfrm>
              <a:off x="209438" y="3041462"/>
              <a:ext cx="71131" cy="18467"/>
            </a:xfrm>
            <a:custGeom>
              <a:avLst/>
              <a:gdLst/>
              <a:ahLst/>
              <a:cxnLst/>
              <a:rect l="l" t="t" r="r" b="b"/>
              <a:pathLst>
                <a:path w="2130" h="553" extrusionOk="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43;p41"/>
            <p:cNvSpPr/>
            <p:nvPr/>
          </p:nvSpPr>
          <p:spPr>
            <a:xfrm>
              <a:off x="-130757" y="3782497"/>
              <a:ext cx="928515" cy="83621"/>
            </a:xfrm>
            <a:custGeom>
              <a:avLst/>
              <a:gdLst/>
              <a:ahLst/>
              <a:cxnLst/>
              <a:rect l="l" t="t" r="r" b="b"/>
              <a:pathLst>
                <a:path w="27804" h="2504" extrusionOk="0">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44;p41"/>
            <p:cNvSpPr/>
            <p:nvPr/>
          </p:nvSpPr>
          <p:spPr>
            <a:xfrm>
              <a:off x="-169862" y="3866085"/>
              <a:ext cx="221309" cy="809061"/>
            </a:xfrm>
            <a:custGeom>
              <a:avLst/>
              <a:gdLst/>
              <a:ahLst/>
              <a:cxnLst/>
              <a:rect l="l" t="t" r="r" b="b"/>
              <a:pathLst>
                <a:path w="6627" h="24227" extrusionOk="0">
                  <a:moveTo>
                    <a:pt x="4171" y="1"/>
                  </a:moveTo>
                  <a:lnTo>
                    <a:pt x="0" y="24226"/>
                  </a:lnTo>
                  <a:lnTo>
                    <a:pt x="1155" y="24226"/>
                  </a:lnTo>
                  <a:lnTo>
                    <a:pt x="66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45;p41"/>
            <p:cNvSpPr/>
            <p:nvPr/>
          </p:nvSpPr>
          <p:spPr>
            <a:xfrm>
              <a:off x="149995" y="3866085"/>
              <a:ext cx="229858" cy="809061"/>
            </a:xfrm>
            <a:custGeom>
              <a:avLst/>
              <a:gdLst/>
              <a:ahLst/>
              <a:cxnLst/>
              <a:rect l="l" t="t" r="r" b="b"/>
              <a:pathLst>
                <a:path w="6883" h="24227" extrusionOk="0">
                  <a:moveTo>
                    <a:pt x="4428" y="1"/>
                  </a:moveTo>
                  <a:lnTo>
                    <a:pt x="0" y="24226"/>
                  </a:lnTo>
                  <a:lnTo>
                    <a:pt x="1139" y="24226"/>
                  </a:ln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46;p41"/>
            <p:cNvSpPr/>
            <p:nvPr/>
          </p:nvSpPr>
          <p:spPr>
            <a:xfrm>
              <a:off x="579121" y="3866085"/>
              <a:ext cx="247023" cy="809061"/>
            </a:xfrm>
            <a:custGeom>
              <a:avLst/>
              <a:gdLst/>
              <a:ahLst/>
              <a:cxnLst/>
              <a:rect l="l" t="t" r="r" b="b"/>
              <a:pathLst>
                <a:path w="7397" h="24227" extrusionOk="0">
                  <a:moveTo>
                    <a:pt x="1" y="1"/>
                  </a:moveTo>
                  <a:lnTo>
                    <a:pt x="6258" y="24226"/>
                  </a:lnTo>
                  <a:lnTo>
                    <a:pt x="7397" y="24226"/>
                  </a:lnTo>
                  <a:lnTo>
                    <a:pt x="24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47;p41"/>
            <p:cNvSpPr/>
            <p:nvPr/>
          </p:nvSpPr>
          <p:spPr>
            <a:xfrm>
              <a:off x="1753556" y="1345631"/>
              <a:ext cx="301657" cy="686033"/>
            </a:xfrm>
            <a:custGeom>
              <a:avLst/>
              <a:gdLst/>
              <a:ahLst/>
              <a:cxnLst/>
              <a:rect l="l" t="t" r="r" b="b"/>
              <a:pathLst>
                <a:path w="9033" h="20543" extrusionOk="0">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48;p41"/>
            <p:cNvSpPr/>
            <p:nvPr/>
          </p:nvSpPr>
          <p:spPr>
            <a:xfrm>
              <a:off x="2061091" y="1410651"/>
              <a:ext cx="214863" cy="611362"/>
            </a:xfrm>
            <a:custGeom>
              <a:avLst/>
              <a:gdLst/>
              <a:ahLst/>
              <a:cxnLst/>
              <a:rect l="l" t="t" r="r" b="b"/>
              <a:pathLst>
                <a:path w="6434" h="18307" extrusionOk="0">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49;p41"/>
            <p:cNvSpPr/>
            <p:nvPr/>
          </p:nvSpPr>
          <p:spPr>
            <a:xfrm>
              <a:off x="2243227" y="1709937"/>
              <a:ext cx="501526" cy="651470"/>
            </a:xfrm>
            <a:custGeom>
              <a:avLst/>
              <a:gdLst/>
              <a:ahLst/>
              <a:cxnLst/>
              <a:rect l="l" t="t" r="r" b="b"/>
              <a:pathLst>
                <a:path w="15018" h="19508" extrusionOk="0">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50;p41"/>
            <p:cNvSpPr/>
            <p:nvPr/>
          </p:nvSpPr>
          <p:spPr>
            <a:xfrm>
              <a:off x="2238418" y="3987175"/>
              <a:ext cx="330076" cy="150545"/>
            </a:xfrm>
            <a:custGeom>
              <a:avLst/>
              <a:gdLst/>
              <a:ahLst/>
              <a:cxnLst/>
              <a:rect l="l" t="t" r="r" b="b"/>
              <a:pathLst>
                <a:path w="9884" h="4508" extrusionOk="0">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51;p41"/>
            <p:cNvSpPr/>
            <p:nvPr/>
          </p:nvSpPr>
          <p:spPr>
            <a:xfrm>
              <a:off x="2238418" y="4073401"/>
              <a:ext cx="64319" cy="52564"/>
            </a:xfrm>
            <a:custGeom>
              <a:avLst/>
              <a:gdLst/>
              <a:ahLst/>
              <a:cxnLst/>
              <a:rect l="l" t="t" r="r" b="b"/>
              <a:pathLst>
                <a:path w="1926" h="1574" extrusionOk="0">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52;p41"/>
            <p:cNvSpPr/>
            <p:nvPr/>
          </p:nvSpPr>
          <p:spPr>
            <a:xfrm>
              <a:off x="2238418" y="4107197"/>
              <a:ext cx="305965" cy="29488"/>
            </a:xfrm>
            <a:custGeom>
              <a:avLst/>
              <a:gdLst/>
              <a:ahLst/>
              <a:cxnLst/>
              <a:rect l="l" t="t" r="r" b="b"/>
              <a:pathLst>
                <a:path w="9162" h="883" extrusionOk="0">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53;p41"/>
            <p:cNvSpPr/>
            <p:nvPr/>
          </p:nvSpPr>
          <p:spPr>
            <a:xfrm>
              <a:off x="2236281" y="4121657"/>
              <a:ext cx="301123" cy="9484"/>
            </a:xfrm>
            <a:custGeom>
              <a:avLst/>
              <a:gdLst/>
              <a:ahLst/>
              <a:cxnLst/>
              <a:rect l="l" t="t" r="r" b="b"/>
              <a:pathLst>
                <a:path w="9017" h="284" extrusionOk="0">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54;p41"/>
            <p:cNvSpPr/>
            <p:nvPr/>
          </p:nvSpPr>
          <p:spPr>
            <a:xfrm>
              <a:off x="2474688" y="4105561"/>
              <a:ext cx="18267" cy="27384"/>
            </a:xfrm>
            <a:custGeom>
              <a:avLst/>
              <a:gdLst/>
              <a:ahLst/>
              <a:cxnLst/>
              <a:rect l="l" t="t" r="r" b="b"/>
              <a:pathLst>
                <a:path w="547" h="820" extrusionOk="0">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55;p41"/>
            <p:cNvSpPr/>
            <p:nvPr/>
          </p:nvSpPr>
          <p:spPr>
            <a:xfrm>
              <a:off x="2423259" y="4090032"/>
              <a:ext cx="10753" cy="14560"/>
            </a:xfrm>
            <a:custGeom>
              <a:avLst/>
              <a:gdLst/>
              <a:ahLst/>
              <a:cxnLst/>
              <a:rect l="l" t="t" r="r" b="b"/>
              <a:pathLst>
                <a:path w="322" h="436" extrusionOk="0">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56;p41"/>
            <p:cNvSpPr/>
            <p:nvPr/>
          </p:nvSpPr>
          <p:spPr>
            <a:xfrm>
              <a:off x="2408799" y="4086826"/>
              <a:ext cx="12356" cy="9785"/>
            </a:xfrm>
            <a:custGeom>
              <a:avLst/>
              <a:gdLst/>
              <a:ahLst/>
              <a:cxnLst/>
              <a:rect l="l" t="t" r="r" b="b"/>
              <a:pathLst>
                <a:path w="370" h="293" extrusionOk="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57;p41"/>
            <p:cNvSpPr/>
            <p:nvPr/>
          </p:nvSpPr>
          <p:spPr>
            <a:xfrm>
              <a:off x="2398080" y="4068058"/>
              <a:ext cx="20939" cy="3173"/>
            </a:xfrm>
            <a:custGeom>
              <a:avLst/>
              <a:gdLst/>
              <a:ahLst/>
              <a:cxnLst/>
              <a:rect l="l" t="t" r="r" b="b"/>
              <a:pathLst>
                <a:path w="627" h="95" extrusionOk="0">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58;p41"/>
            <p:cNvSpPr/>
            <p:nvPr/>
          </p:nvSpPr>
          <p:spPr>
            <a:xfrm>
              <a:off x="2429671" y="4074103"/>
              <a:ext cx="34330" cy="18634"/>
            </a:xfrm>
            <a:custGeom>
              <a:avLst/>
              <a:gdLst/>
              <a:ahLst/>
              <a:cxnLst/>
              <a:rect l="l" t="t" r="r" b="b"/>
              <a:pathLst>
                <a:path w="1028" h="558" extrusionOk="0">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59;p41"/>
            <p:cNvSpPr/>
            <p:nvPr/>
          </p:nvSpPr>
          <p:spPr>
            <a:xfrm>
              <a:off x="2417883" y="4067524"/>
              <a:ext cx="17198" cy="22542"/>
            </a:xfrm>
            <a:custGeom>
              <a:avLst/>
              <a:gdLst/>
              <a:ahLst/>
              <a:cxnLst/>
              <a:rect l="l" t="t" r="r" b="b"/>
              <a:pathLst>
                <a:path w="515" h="675" extrusionOk="0">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60;p41"/>
            <p:cNvSpPr/>
            <p:nvPr/>
          </p:nvSpPr>
          <p:spPr>
            <a:xfrm>
              <a:off x="2241090" y="4071965"/>
              <a:ext cx="61647" cy="52931"/>
            </a:xfrm>
            <a:custGeom>
              <a:avLst/>
              <a:gdLst/>
              <a:ahLst/>
              <a:cxnLst/>
              <a:rect l="l" t="t" r="r" b="b"/>
              <a:pathLst>
                <a:path w="1846" h="1585" extrusionOk="0">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61;p41"/>
            <p:cNvSpPr/>
            <p:nvPr/>
          </p:nvSpPr>
          <p:spPr>
            <a:xfrm>
              <a:off x="2257687" y="3999498"/>
              <a:ext cx="4341" cy="72901"/>
            </a:xfrm>
            <a:custGeom>
              <a:avLst/>
              <a:gdLst/>
              <a:ahLst/>
              <a:cxnLst/>
              <a:rect l="l" t="t" r="r" b="b"/>
              <a:pathLst>
                <a:path w="130" h="2183" extrusionOk="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62;p41"/>
            <p:cNvSpPr/>
            <p:nvPr/>
          </p:nvSpPr>
          <p:spPr>
            <a:xfrm>
              <a:off x="2325746" y="4109167"/>
              <a:ext cx="51996" cy="3473"/>
            </a:xfrm>
            <a:custGeom>
              <a:avLst/>
              <a:gdLst/>
              <a:ahLst/>
              <a:cxnLst/>
              <a:rect l="l" t="t" r="r" b="b"/>
              <a:pathLst>
                <a:path w="1557" h="104" extrusionOk="0">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63;p41"/>
            <p:cNvSpPr/>
            <p:nvPr/>
          </p:nvSpPr>
          <p:spPr>
            <a:xfrm>
              <a:off x="2290381" y="4108165"/>
              <a:ext cx="5944" cy="10286"/>
            </a:xfrm>
            <a:custGeom>
              <a:avLst/>
              <a:gdLst/>
              <a:ahLst/>
              <a:cxnLst/>
              <a:rect l="l" t="t" r="r" b="b"/>
              <a:pathLst>
                <a:path w="178" h="308" extrusionOk="0">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64;p41"/>
            <p:cNvSpPr/>
            <p:nvPr/>
          </p:nvSpPr>
          <p:spPr>
            <a:xfrm>
              <a:off x="2277524" y="4091501"/>
              <a:ext cx="7547" cy="7147"/>
            </a:xfrm>
            <a:custGeom>
              <a:avLst/>
              <a:gdLst/>
              <a:ahLst/>
              <a:cxnLst/>
              <a:rect l="l" t="t" r="r" b="b"/>
              <a:pathLst>
                <a:path w="226" h="214" extrusionOk="0">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65;p41"/>
            <p:cNvSpPr/>
            <p:nvPr/>
          </p:nvSpPr>
          <p:spPr>
            <a:xfrm>
              <a:off x="2259490" y="4082618"/>
              <a:ext cx="10553" cy="4876"/>
            </a:xfrm>
            <a:custGeom>
              <a:avLst/>
              <a:gdLst/>
              <a:ahLst/>
              <a:cxnLst/>
              <a:rect l="l" t="t" r="r" b="b"/>
              <a:pathLst>
                <a:path w="316" h="146" extrusionOk="0">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66;p41"/>
            <p:cNvSpPr/>
            <p:nvPr/>
          </p:nvSpPr>
          <p:spPr>
            <a:xfrm>
              <a:off x="2245932" y="4079446"/>
              <a:ext cx="5911" cy="3006"/>
            </a:xfrm>
            <a:custGeom>
              <a:avLst/>
              <a:gdLst/>
              <a:ahLst/>
              <a:cxnLst/>
              <a:rect l="l" t="t" r="r" b="b"/>
              <a:pathLst>
                <a:path w="177" h="90" extrusionOk="0">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67;p41"/>
            <p:cNvSpPr/>
            <p:nvPr/>
          </p:nvSpPr>
          <p:spPr>
            <a:xfrm>
              <a:off x="2722746" y="3417657"/>
              <a:ext cx="332314" cy="202006"/>
            </a:xfrm>
            <a:custGeom>
              <a:avLst/>
              <a:gdLst/>
              <a:ahLst/>
              <a:cxnLst/>
              <a:rect l="l" t="t" r="r" b="b"/>
              <a:pathLst>
                <a:path w="9951" h="6049" extrusionOk="0">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68;p41"/>
            <p:cNvSpPr/>
            <p:nvPr/>
          </p:nvSpPr>
          <p:spPr>
            <a:xfrm>
              <a:off x="2759714" y="3564795"/>
              <a:ext cx="79881" cy="52731"/>
            </a:xfrm>
            <a:custGeom>
              <a:avLst/>
              <a:gdLst/>
              <a:ahLst/>
              <a:cxnLst/>
              <a:rect l="l" t="t" r="r" b="b"/>
              <a:pathLst>
                <a:path w="2392" h="1579" extrusionOk="0">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69;p41"/>
            <p:cNvSpPr/>
            <p:nvPr/>
          </p:nvSpPr>
          <p:spPr>
            <a:xfrm>
              <a:off x="2780619" y="3485282"/>
              <a:ext cx="271935" cy="134381"/>
            </a:xfrm>
            <a:custGeom>
              <a:avLst/>
              <a:gdLst/>
              <a:ahLst/>
              <a:cxnLst/>
              <a:rect l="l" t="t" r="r" b="b"/>
              <a:pathLst>
                <a:path w="8143" h="4024" extrusionOk="0">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70;p41"/>
            <p:cNvSpPr/>
            <p:nvPr/>
          </p:nvSpPr>
          <p:spPr>
            <a:xfrm>
              <a:off x="2777948" y="3487820"/>
              <a:ext cx="272203" cy="129172"/>
            </a:xfrm>
            <a:custGeom>
              <a:avLst/>
              <a:gdLst/>
              <a:ahLst/>
              <a:cxnLst/>
              <a:rect l="l" t="t" r="r" b="b"/>
              <a:pathLst>
                <a:path w="8151" h="3868" extrusionOk="0">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71;p41"/>
            <p:cNvSpPr/>
            <p:nvPr/>
          </p:nvSpPr>
          <p:spPr>
            <a:xfrm>
              <a:off x="2990640" y="3486217"/>
              <a:ext cx="9150" cy="32727"/>
            </a:xfrm>
            <a:custGeom>
              <a:avLst/>
              <a:gdLst/>
              <a:ahLst/>
              <a:cxnLst/>
              <a:rect l="l" t="t" r="r" b="b"/>
              <a:pathLst>
                <a:path w="274" h="980" extrusionOk="0">
                  <a:moveTo>
                    <a:pt x="273" y="1"/>
                  </a:moveTo>
                  <a:cubicBezTo>
                    <a:pt x="33" y="274"/>
                    <a:pt x="0" y="659"/>
                    <a:pt x="161" y="979"/>
                  </a:cubicBezTo>
                  <a:cubicBezTo>
                    <a:pt x="81" y="643"/>
                    <a:pt x="129" y="306"/>
                    <a:pt x="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72;p41"/>
            <p:cNvSpPr/>
            <p:nvPr/>
          </p:nvSpPr>
          <p:spPr>
            <a:xfrm>
              <a:off x="2936540" y="3499608"/>
              <a:ext cx="3774" cy="17733"/>
            </a:xfrm>
            <a:custGeom>
              <a:avLst/>
              <a:gdLst/>
              <a:ahLst/>
              <a:cxnLst/>
              <a:rect l="l" t="t" r="r" b="b"/>
              <a:pathLst>
                <a:path w="113" h="531" extrusionOk="0">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73;p41"/>
            <p:cNvSpPr/>
            <p:nvPr/>
          </p:nvSpPr>
          <p:spPr>
            <a:xfrm>
              <a:off x="2920444" y="3502848"/>
              <a:ext cx="7013" cy="13959"/>
            </a:xfrm>
            <a:custGeom>
              <a:avLst/>
              <a:gdLst/>
              <a:ahLst/>
              <a:cxnLst/>
              <a:rect l="l" t="t" r="r" b="b"/>
              <a:pathLst>
                <a:path w="210" h="418" extrusionOk="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74;p41"/>
            <p:cNvSpPr/>
            <p:nvPr/>
          </p:nvSpPr>
          <p:spPr>
            <a:xfrm>
              <a:off x="2905450" y="3497471"/>
              <a:ext cx="17165" cy="8082"/>
            </a:xfrm>
            <a:custGeom>
              <a:avLst/>
              <a:gdLst/>
              <a:ahLst/>
              <a:cxnLst/>
              <a:rect l="l" t="t" r="r" b="b"/>
              <a:pathLst>
                <a:path w="514" h="242" extrusionOk="0">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75;p41"/>
            <p:cNvSpPr/>
            <p:nvPr/>
          </p:nvSpPr>
          <p:spPr>
            <a:xfrm>
              <a:off x="2897936" y="3488354"/>
              <a:ext cx="19336" cy="7614"/>
            </a:xfrm>
            <a:custGeom>
              <a:avLst/>
              <a:gdLst/>
              <a:ahLst/>
              <a:cxnLst/>
              <a:rect l="l" t="t" r="r" b="b"/>
              <a:pathLst>
                <a:path w="579" h="228" extrusionOk="0">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76;p41"/>
            <p:cNvSpPr/>
            <p:nvPr/>
          </p:nvSpPr>
          <p:spPr>
            <a:xfrm>
              <a:off x="2935973" y="3474429"/>
              <a:ext cx="26850" cy="28453"/>
            </a:xfrm>
            <a:custGeom>
              <a:avLst/>
              <a:gdLst/>
              <a:ahLst/>
              <a:cxnLst/>
              <a:rect l="l" t="t" r="r" b="b"/>
              <a:pathLst>
                <a:path w="804" h="852" extrusionOk="0">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77;p41"/>
            <p:cNvSpPr/>
            <p:nvPr/>
          </p:nvSpPr>
          <p:spPr>
            <a:xfrm>
              <a:off x="2917238" y="3483679"/>
              <a:ext cx="22007" cy="16497"/>
            </a:xfrm>
            <a:custGeom>
              <a:avLst/>
              <a:gdLst/>
              <a:ahLst/>
              <a:cxnLst/>
              <a:rect l="l" t="t" r="r" b="b"/>
              <a:pathLst>
                <a:path w="659" h="494" extrusionOk="0">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78;p41"/>
            <p:cNvSpPr/>
            <p:nvPr/>
          </p:nvSpPr>
          <p:spPr>
            <a:xfrm>
              <a:off x="2760248" y="3561322"/>
              <a:ext cx="78812" cy="28887"/>
            </a:xfrm>
            <a:custGeom>
              <a:avLst/>
              <a:gdLst/>
              <a:ahLst/>
              <a:cxnLst/>
              <a:rect l="l" t="t" r="r" b="b"/>
              <a:pathLst>
                <a:path w="2360" h="865" extrusionOk="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79;p41"/>
            <p:cNvSpPr/>
            <p:nvPr/>
          </p:nvSpPr>
          <p:spPr>
            <a:xfrm>
              <a:off x="2745254" y="3496937"/>
              <a:ext cx="30556" cy="66489"/>
            </a:xfrm>
            <a:custGeom>
              <a:avLst/>
              <a:gdLst/>
              <a:ahLst/>
              <a:cxnLst/>
              <a:rect l="l" t="t" r="r" b="b"/>
              <a:pathLst>
                <a:path w="915" h="1991" extrusionOk="0">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880;p41"/>
            <p:cNvSpPr/>
            <p:nvPr/>
          </p:nvSpPr>
          <p:spPr>
            <a:xfrm>
              <a:off x="2851884" y="3543523"/>
              <a:ext cx="47721" cy="22041"/>
            </a:xfrm>
            <a:custGeom>
              <a:avLst/>
              <a:gdLst/>
              <a:ahLst/>
              <a:cxnLst/>
              <a:rect l="l" t="t" r="r" b="b"/>
              <a:pathLst>
                <a:path w="1429" h="660" extrusionOk="0">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881;p41"/>
            <p:cNvSpPr/>
            <p:nvPr/>
          </p:nvSpPr>
          <p:spPr>
            <a:xfrm>
              <a:off x="2820259" y="3580324"/>
              <a:ext cx="9685" cy="7280"/>
            </a:xfrm>
            <a:custGeom>
              <a:avLst/>
              <a:gdLst/>
              <a:ahLst/>
              <a:cxnLst/>
              <a:rect l="l" t="t" r="r" b="b"/>
              <a:pathLst>
                <a:path w="290" h="218" extrusionOk="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882;p41"/>
            <p:cNvSpPr/>
            <p:nvPr/>
          </p:nvSpPr>
          <p:spPr>
            <a:xfrm>
              <a:off x="2801524" y="3571074"/>
              <a:ext cx="9651" cy="3807"/>
            </a:xfrm>
            <a:custGeom>
              <a:avLst/>
              <a:gdLst/>
              <a:ahLst/>
              <a:cxnLst/>
              <a:rect l="l" t="t" r="r" b="b"/>
              <a:pathLst>
                <a:path w="289" h="114" extrusionOk="0">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883;p41"/>
            <p:cNvSpPr/>
            <p:nvPr/>
          </p:nvSpPr>
          <p:spPr>
            <a:xfrm>
              <a:off x="2781154" y="3569704"/>
              <a:ext cx="11288" cy="2972"/>
            </a:xfrm>
            <a:custGeom>
              <a:avLst/>
              <a:gdLst/>
              <a:ahLst/>
              <a:cxnLst/>
              <a:rect l="l" t="t" r="r" b="b"/>
              <a:pathLst>
                <a:path w="338" h="89" extrusionOk="0">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84;p41"/>
            <p:cNvSpPr/>
            <p:nvPr/>
          </p:nvSpPr>
          <p:spPr>
            <a:xfrm>
              <a:off x="2768296" y="3573879"/>
              <a:ext cx="5377" cy="2404"/>
            </a:xfrm>
            <a:custGeom>
              <a:avLst/>
              <a:gdLst/>
              <a:ahLst/>
              <a:cxnLst/>
              <a:rect l="l" t="t" r="r" b="b"/>
              <a:pathLst>
                <a:path w="161" h="72" extrusionOk="0">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885;p41"/>
            <p:cNvSpPr/>
            <p:nvPr/>
          </p:nvSpPr>
          <p:spPr>
            <a:xfrm>
              <a:off x="1611560" y="1851799"/>
              <a:ext cx="843324" cy="909045"/>
            </a:xfrm>
            <a:custGeom>
              <a:avLst/>
              <a:gdLst/>
              <a:ahLst/>
              <a:cxnLst/>
              <a:rect l="l" t="t" r="r" b="b"/>
              <a:pathLst>
                <a:path w="25253" h="27221" extrusionOk="0">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86;p41"/>
            <p:cNvSpPr/>
            <p:nvPr/>
          </p:nvSpPr>
          <p:spPr>
            <a:xfrm>
              <a:off x="1658714" y="2554263"/>
              <a:ext cx="1294991" cy="1003787"/>
            </a:xfrm>
            <a:custGeom>
              <a:avLst/>
              <a:gdLst/>
              <a:ahLst/>
              <a:cxnLst/>
              <a:rect l="l" t="t" r="r" b="b"/>
              <a:pathLst>
                <a:path w="38778" h="30058" extrusionOk="0">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887;p41"/>
            <p:cNvSpPr/>
            <p:nvPr/>
          </p:nvSpPr>
          <p:spPr>
            <a:xfrm>
              <a:off x="1747111" y="2736700"/>
              <a:ext cx="804218" cy="1325514"/>
            </a:xfrm>
            <a:custGeom>
              <a:avLst/>
              <a:gdLst/>
              <a:ahLst/>
              <a:cxnLst/>
              <a:rect l="l" t="t" r="r" b="b"/>
              <a:pathLst>
                <a:path w="24082" h="39692" extrusionOk="0">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888;p41"/>
            <p:cNvSpPr/>
            <p:nvPr/>
          </p:nvSpPr>
          <p:spPr>
            <a:xfrm>
              <a:off x="1744439" y="2831508"/>
              <a:ext cx="678319" cy="206849"/>
            </a:xfrm>
            <a:custGeom>
              <a:avLst/>
              <a:gdLst/>
              <a:ahLst/>
              <a:cxnLst/>
              <a:rect l="l" t="t" r="r" b="b"/>
              <a:pathLst>
                <a:path w="20312" h="6194" extrusionOk="0">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889;p41"/>
            <p:cNvSpPr/>
            <p:nvPr/>
          </p:nvSpPr>
          <p:spPr>
            <a:xfrm>
              <a:off x="2400751" y="2875456"/>
              <a:ext cx="143098" cy="297917"/>
            </a:xfrm>
            <a:custGeom>
              <a:avLst/>
              <a:gdLst/>
              <a:ahLst/>
              <a:cxnLst/>
              <a:rect l="l" t="t" r="r" b="b"/>
              <a:pathLst>
                <a:path w="4285" h="8921" extrusionOk="0">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890;p41"/>
            <p:cNvSpPr/>
            <p:nvPr/>
          </p:nvSpPr>
          <p:spPr>
            <a:xfrm>
              <a:off x="2556672" y="1145227"/>
              <a:ext cx="570721" cy="467463"/>
            </a:xfrm>
            <a:custGeom>
              <a:avLst/>
              <a:gdLst/>
              <a:ahLst/>
              <a:cxnLst/>
              <a:rect l="l" t="t" r="r" b="b"/>
              <a:pathLst>
                <a:path w="17090" h="13998" extrusionOk="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891;p41"/>
            <p:cNvSpPr/>
            <p:nvPr/>
          </p:nvSpPr>
          <p:spPr>
            <a:xfrm>
              <a:off x="2394874" y="1418165"/>
              <a:ext cx="267360" cy="247724"/>
            </a:xfrm>
            <a:custGeom>
              <a:avLst/>
              <a:gdLst/>
              <a:ahLst/>
              <a:cxnLst/>
              <a:rect l="l" t="t" r="r" b="b"/>
              <a:pathLst>
                <a:path w="8006" h="7418" extrusionOk="0">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892;p41"/>
            <p:cNvSpPr/>
            <p:nvPr/>
          </p:nvSpPr>
          <p:spPr>
            <a:xfrm>
              <a:off x="2491285" y="1612123"/>
              <a:ext cx="260448" cy="243784"/>
            </a:xfrm>
            <a:custGeom>
              <a:avLst/>
              <a:gdLst/>
              <a:ahLst/>
              <a:cxnLst/>
              <a:rect l="l" t="t" r="r" b="b"/>
              <a:pathLst>
                <a:path w="7799" h="7300" extrusionOk="0">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893;p41"/>
            <p:cNvSpPr/>
            <p:nvPr/>
          </p:nvSpPr>
          <p:spPr>
            <a:xfrm>
              <a:off x="2869550" y="1150437"/>
              <a:ext cx="226652" cy="422413"/>
            </a:xfrm>
            <a:custGeom>
              <a:avLst/>
              <a:gdLst/>
              <a:ahLst/>
              <a:cxnLst/>
              <a:rect l="l" t="t" r="r" b="b"/>
              <a:pathLst>
                <a:path w="6787" h="12649" extrusionOk="0">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894;p41"/>
            <p:cNvSpPr/>
            <p:nvPr/>
          </p:nvSpPr>
          <p:spPr>
            <a:xfrm>
              <a:off x="2381482" y="1573518"/>
              <a:ext cx="53065" cy="58441"/>
            </a:xfrm>
            <a:custGeom>
              <a:avLst/>
              <a:gdLst/>
              <a:ahLst/>
              <a:cxnLst/>
              <a:rect l="l" t="t" r="r" b="b"/>
              <a:pathLst>
                <a:path w="1589" h="1750" extrusionOk="0">
                  <a:moveTo>
                    <a:pt x="898" y="1"/>
                  </a:moveTo>
                  <a:lnTo>
                    <a:pt x="0" y="530"/>
                  </a:lnTo>
                  <a:lnTo>
                    <a:pt x="401" y="1750"/>
                  </a:lnTo>
                  <a:lnTo>
                    <a:pt x="1588" y="1413"/>
                  </a:lnTo>
                  <a:lnTo>
                    <a:pt x="89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895;p41"/>
            <p:cNvSpPr/>
            <p:nvPr/>
          </p:nvSpPr>
          <p:spPr>
            <a:xfrm>
              <a:off x="2503608" y="1629255"/>
              <a:ext cx="120589" cy="64853"/>
            </a:xfrm>
            <a:custGeom>
              <a:avLst/>
              <a:gdLst/>
              <a:ahLst/>
              <a:cxnLst/>
              <a:rect l="l" t="t" r="r" b="b"/>
              <a:pathLst>
                <a:path w="3611" h="1942" extrusionOk="0">
                  <a:moveTo>
                    <a:pt x="3611" y="0"/>
                  </a:moveTo>
                  <a:lnTo>
                    <a:pt x="1" y="1156"/>
                  </a:lnTo>
                  <a:lnTo>
                    <a:pt x="370" y="1942"/>
                  </a:lnTo>
                  <a:lnTo>
                    <a:pt x="361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896;p41"/>
            <p:cNvSpPr/>
            <p:nvPr/>
          </p:nvSpPr>
          <p:spPr>
            <a:xfrm>
              <a:off x="2407731" y="1573518"/>
              <a:ext cx="26816" cy="49859"/>
            </a:xfrm>
            <a:custGeom>
              <a:avLst/>
              <a:gdLst/>
              <a:ahLst/>
              <a:cxnLst/>
              <a:rect l="l" t="t" r="r" b="b"/>
              <a:pathLst>
                <a:path w="803" h="1493" extrusionOk="0">
                  <a:moveTo>
                    <a:pt x="112" y="1"/>
                  </a:moveTo>
                  <a:lnTo>
                    <a:pt x="0" y="65"/>
                  </a:lnTo>
                  <a:lnTo>
                    <a:pt x="562" y="1493"/>
                  </a:lnTo>
                  <a:lnTo>
                    <a:pt x="802" y="1413"/>
                  </a:lnTo>
                  <a:lnTo>
                    <a:pt x="11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97;p41"/>
            <p:cNvSpPr/>
            <p:nvPr/>
          </p:nvSpPr>
          <p:spPr>
            <a:xfrm>
              <a:off x="2656323" y="1590683"/>
              <a:ext cx="27885" cy="9150"/>
            </a:xfrm>
            <a:custGeom>
              <a:avLst/>
              <a:gdLst/>
              <a:ahLst/>
              <a:cxnLst/>
              <a:rect l="l" t="t" r="r" b="b"/>
              <a:pathLst>
                <a:path w="835" h="274" extrusionOk="0">
                  <a:moveTo>
                    <a:pt x="819" y="0"/>
                  </a:moveTo>
                  <a:lnTo>
                    <a:pt x="0" y="273"/>
                  </a:lnTo>
                  <a:cubicBezTo>
                    <a:pt x="0" y="273"/>
                    <a:pt x="835"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98;p41"/>
            <p:cNvSpPr/>
            <p:nvPr/>
          </p:nvSpPr>
          <p:spPr>
            <a:xfrm>
              <a:off x="2437719" y="1548672"/>
              <a:ext cx="88430" cy="36801"/>
            </a:xfrm>
            <a:custGeom>
              <a:avLst/>
              <a:gdLst/>
              <a:ahLst/>
              <a:cxnLst/>
              <a:rect l="l" t="t" r="r" b="b"/>
              <a:pathLst>
                <a:path w="2648" h="1102" extrusionOk="0">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899;p41"/>
            <p:cNvSpPr/>
            <p:nvPr/>
          </p:nvSpPr>
          <p:spPr>
            <a:xfrm>
              <a:off x="2426465" y="1520921"/>
              <a:ext cx="79881" cy="36267"/>
            </a:xfrm>
            <a:custGeom>
              <a:avLst/>
              <a:gdLst/>
              <a:ahLst/>
              <a:cxnLst/>
              <a:rect l="l" t="t" r="r" b="b"/>
              <a:pathLst>
                <a:path w="2392" h="1086" extrusionOk="0">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00;p41"/>
            <p:cNvSpPr/>
            <p:nvPr/>
          </p:nvSpPr>
          <p:spPr>
            <a:xfrm>
              <a:off x="2452714" y="1581900"/>
              <a:ext cx="79881" cy="33061"/>
            </a:xfrm>
            <a:custGeom>
              <a:avLst/>
              <a:gdLst/>
              <a:ahLst/>
              <a:cxnLst/>
              <a:rect l="l" t="t" r="r" b="b"/>
              <a:pathLst>
                <a:path w="2392" h="990" extrusionOk="0">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01;p41"/>
            <p:cNvSpPr/>
            <p:nvPr/>
          </p:nvSpPr>
          <p:spPr>
            <a:xfrm>
              <a:off x="2924218" y="1306225"/>
              <a:ext cx="120022" cy="145736"/>
            </a:xfrm>
            <a:custGeom>
              <a:avLst/>
              <a:gdLst/>
              <a:ahLst/>
              <a:cxnLst/>
              <a:rect l="l" t="t" r="r" b="b"/>
              <a:pathLst>
                <a:path w="3594" h="4364" extrusionOk="0">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02;p41"/>
            <p:cNvSpPr/>
            <p:nvPr/>
          </p:nvSpPr>
          <p:spPr>
            <a:xfrm>
              <a:off x="2863673" y="1216726"/>
              <a:ext cx="159695" cy="353620"/>
            </a:xfrm>
            <a:custGeom>
              <a:avLst/>
              <a:gdLst/>
              <a:ahLst/>
              <a:cxnLst/>
              <a:rect l="l" t="t" r="r" b="b"/>
              <a:pathLst>
                <a:path w="4782" h="10589" extrusionOk="0">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03;p41"/>
            <p:cNvSpPr/>
            <p:nvPr/>
          </p:nvSpPr>
          <p:spPr>
            <a:xfrm>
              <a:off x="2655254" y="1716048"/>
              <a:ext cx="79313" cy="92170"/>
            </a:xfrm>
            <a:custGeom>
              <a:avLst/>
              <a:gdLst/>
              <a:ahLst/>
              <a:cxnLst/>
              <a:rect l="l" t="t" r="r" b="b"/>
              <a:pathLst>
                <a:path w="2375" h="2760" extrusionOk="0">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04;p41"/>
            <p:cNvSpPr/>
            <p:nvPr/>
          </p:nvSpPr>
          <p:spPr>
            <a:xfrm>
              <a:off x="2168222" y="1442777"/>
              <a:ext cx="140960" cy="426721"/>
            </a:xfrm>
            <a:custGeom>
              <a:avLst/>
              <a:gdLst/>
              <a:ahLst/>
              <a:cxnLst/>
              <a:rect l="l" t="t" r="r" b="b"/>
              <a:pathLst>
                <a:path w="4221" h="12778" extrusionOk="0">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05;p41"/>
            <p:cNvSpPr/>
            <p:nvPr/>
          </p:nvSpPr>
          <p:spPr>
            <a:xfrm>
              <a:off x="1904101" y="1359757"/>
              <a:ext cx="276477" cy="584045"/>
            </a:xfrm>
            <a:custGeom>
              <a:avLst/>
              <a:gdLst/>
              <a:ahLst/>
              <a:cxnLst/>
              <a:rect l="l" t="t" r="r" b="b"/>
              <a:pathLst>
                <a:path w="8279" h="17489" extrusionOk="0">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06;p41"/>
            <p:cNvSpPr/>
            <p:nvPr/>
          </p:nvSpPr>
          <p:spPr>
            <a:xfrm>
              <a:off x="2132322" y="1552112"/>
              <a:ext cx="23076" cy="19903"/>
            </a:xfrm>
            <a:custGeom>
              <a:avLst/>
              <a:gdLst/>
              <a:ahLst/>
              <a:cxnLst/>
              <a:rect l="l" t="t" r="r" b="b"/>
              <a:pathLst>
                <a:path w="691" h="596" extrusionOk="0">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07;p41"/>
            <p:cNvSpPr/>
            <p:nvPr/>
          </p:nvSpPr>
          <p:spPr>
            <a:xfrm>
              <a:off x="2129650" y="1538019"/>
              <a:ext cx="39673" cy="12089"/>
            </a:xfrm>
            <a:custGeom>
              <a:avLst/>
              <a:gdLst/>
              <a:ahLst/>
              <a:cxnLst/>
              <a:rect l="l" t="t" r="r" b="b"/>
              <a:pathLst>
                <a:path w="1188" h="362" extrusionOk="0">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08;p41"/>
            <p:cNvSpPr/>
            <p:nvPr/>
          </p:nvSpPr>
          <p:spPr>
            <a:xfrm>
              <a:off x="2018746" y="1552112"/>
              <a:ext cx="23076" cy="19903"/>
            </a:xfrm>
            <a:custGeom>
              <a:avLst/>
              <a:gdLst/>
              <a:ahLst/>
              <a:cxnLst/>
              <a:rect l="l" t="t" r="r" b="b"/>
              <a:pathLst>
                <a:path w="691" h="596" extrusionOk="0">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09;p41"/>
            <p:cNvSpPr/>
            <p:nvPr/>
          </p:nvSpPr>
          <p:spPr>
            <a:xfrm>
              <a:off x="2011800" y="1540157"/>
              <a:ext cx="40208" cy="12223"/>
            </a:xfrm>
            <a:custGeom>
              <a:avLst/>
              <a:gdLst/>
              <a:ahLst/>
              <a:cxnLst/>
              <a:rect l="l" t="t" r="r" b="b"/>
              <a:pathLst>
                <a:path w="1204" h="366" extrusionOk="0">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910;p41"/>
            <p:cNvSpPr/>
            <p:nvPr/>
          </p:nvSpPr>
          <p:spPr>
            <a:xfrm>
              <a:off x="2086805" y="1548339"/>
              <a:ext cx="32159" cy="95777"/>
            </a:xfrm>
            <a:custGeom>
              <a:avLst/>
              <a:gdLst/>
              <a:ahLst/>
              <a:cxnLst/>
              <a:rect l="l" t="t" r="r" b="b"/>
              <a:pathLst>
                <a:path w="963" h="2868" extrusionOk="0">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11;p41"/>
            <p:cNvSpPr/>
            <p:nvPr/>
          </p:nvSpPr>
          <p:spPr>
            <a:xfrm>
              <a:off x="1994100" y="1744434"/>
              <a:ext cx="102890" cy="53365"/>
            </a:xfrm>
            <a:custGeom>
              <a:avLst/>
              <a:gdLst/>
              <a:ahLst/>
              <a:cxnLst/>
              <a:rect l="l" t="t" r="r" b="b"/>
              <a:pathLst>
                <a:path w="3081" h="1598" extrusionOk="0">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12;p41"/>
            <p:cNvSpPr/>
            <p:nvPr/>
          </p:nvSpPr>
          <p:spPr>
            <a:xfrm>
              <a:off x="2054645" y="1654635"/>
              <a:ext cx="33261" cy="23978"/>
            </a:xfrm>
            <a:custGeom>
              <a:avLst/>
              <a:gdLst/>
              <a:ahLst/>
              <a:cxnLst/>
              <a:rect l="l" t="t" r="r" b="b"/>
              <a:pathLst>
                <a:path w="996" h="718" extrusionOk="0">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13;p41"/>
            <p:cNvSpPr/>
            <p:nvPr/>
          </p:nvSpPr>
          <p:spPr>
            <a:xfrm>
              <a:off x="2058987" y="1642646"/>
              <a:ext cx="35866" cy="33796"/>
            </a:xfrm>
            <a:custGeom>
              <a:avLst/>
              <a:gdLst/>
              <a:ahLst/>
              <a:cxnLst/>
              <a:rect l="l" t="t" r="r" b="b"/>
              <a:pathLst>
                <a:path w="1074" h="1012" extrusionOk="0">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14;p41"/>
            <p:cNvSpPr/>
            <p:nvPr/>
          </p:nvSpPr>
          <p:spPr>
            <a:xfrm>
              <a:off x="1852672" y="1347534"/>
              <a:ext cx="330043" cy="319356"/>
            </a:xfrm>
            <a:custGeom>
              <a:avLst/>
              <a:gdLst/>
              <a:ahLst/>
              <a:cxnLst/>
              <a:rect l="l" t="t" r="r" b="b"/>
              <a:pathLst>
                <a:path w="9883" h="9563" extrusionOk="0">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15;p41"/>
            <p:cNvSpPr/>
            <p:nvPr/>
          </p:nvSpPr>
          <p:spPr>
            <a:xfrm>
              <a:off x="2154296" y="1426013"/>
              <a:ext cx="32193" cy="91836"/>
            </a:xfrm>
            <a:custGeom>
              <a:avLst/>
              <a:gdLst/>
              <a:ahLst/>
              <a:cxnLst/>
              <a:rect l="l" t="t" r="r" b="b"/>
              <a:pathLst>
                <a:path w="964" h="2750" extrusionOk="0">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16;p41"/>
            <p:cNvSpPr/>
            <p:nvPr/>
          </p:nvSpPr>
          <p:spPr>
            <a:xfrm>
              <a:off x="1811930" y="1437434"/>
              <a:ext cx="220240" cy="649533"/>
            </a:xfrm>
            <a:custGeom>
              <a:avLst/>
              <a:gdLst/>
              <a:ahLst/>
              <a:cxnLst/>
              <a:rect l="l" t="t" r="r" b="b"/>
              <a:pathLst>
                <a:path w="6595" h="19450" extrusionOk="0">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17;p41"/>
            <p:cNvSpPr/>
            <p:nvPr/>
          </p:nvSpPr>
          <p:spPr>
            <a:xfrm>
              <a:off x="1604047" y="2047160"/>
              <a:ext cx="744775" cy="544873"/>
            </a:xfrm>
            <a:custGeom>
              <a:avLst/>
              <a:gdLst/>
              <a:ahLst/>
              <a:cxnLst/>
              <a:rect l="l" t="t" r="r" b="b"/>
              <a:pathLst>
                <a:path w="22302" h="16316" extrusionOk="0">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18;p41"/>
            <p:cNvSpPr/>
            <p:nvPr/>
          </p:nvSpPr>
          <p:spPr>
            <a:xfrm>
              <a:off x="1272434" y="1389245"/>
              <a:ext cx="195561" cy="204678"/>
            </a:xfrm>
            <a:custGeom>
              <a:avLst/>
              <a:gdLst/>
              <a:ahLst/>
              <a:cxnLst/>
              <a:rect l="l" t="t" r="r" b="b"/>
              <a:pathLst>
                <a:path w="5856" h="6129" extrusionOk="0">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19;p41"/>
            <p:cNvSpPr/>
            <p:nvPr/>
          </p:nvSpPr>
          <p:spPr>
            <a:xfrm>
              <a:off x="1243748" y="1375419"/>
              <a:ext cx="117651" cy="98716"/>
            </a:xfrm>
            <a:custGeom>
              <a:avLst/>
              <a:gdLst/>
              <a:ahLst/>
              <a:cxnLst/>
              <a:rect l="l" t="t" r="r" b="b"/>
              <a:pathLst>
                <a:path w="3523" h="2956" extrusionOk="0">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20;p41"/>
            <p:cNvSpPr/>
            <p:nvPr/>
          </p:nvSpPr>
          <p:spPr>
            <a:xfrm>
              <a:off x="1232761" y="1463615"/>
              <a:ext cx="41844" cy="53232"/>
            </a:xfrm>
            <a:custGeom>
              <a:avLst/>
              <a:gdLst/>
              <a:ahLst/>
              <a:cxnLst/>
              <a:rect l="l" t="t" r="r" b="b"/>
              <a:pathLst>
                <a:path w="1253" h="1594" extrusionOk="0">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21;p41"/>
            <p:cNvSpPr/>
            <p:nvPr/>
          </p:nvSpPr>
          <p:spPr>
            <a:xfrm>
              <a:off x="1036131" y="1230084"/>
              <a:ext cx="588320" cy="515919"/>
            </a:xfrm>
            <a:custGeom>
              <a:avLst/>
              <a:gdLst/>
              <a:ahLst/>
              <a:cxnLst/>
              <a:rect l="l" t="t" r="r" b="b"/>
              <a:pathLst>
                <a:path w="17617" h="15449" extrusionOk="0">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6156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Mutation - Đột biến</a:t>
            </a:r>
            <a:endParaRPr lang="vi-VN" sz="3200" b="1" i="1"/>
          </a:p>
        </p:txBody>
      </p:sp>
      <p:sp>
        <p:nvSpPr>
          <p:cNvPr id="3" name="TextBox 2"/>
          <p:cNvSpPr txBox="1"/>
          <p:nvPr/>
        </p:nvSpPr>
        <p:spPr>
          <a:xfrm>
            <a:off x="0" y="525044"/>
            <a:ext cx="4572000" cy="2246769"/>
          </a:xfrm>
          <a:prstGeom prst="rect">
            <a:avLst/>
          </a:prstGeom>
          <a:noFill/>
        </p:spPr>
        <p:txBody>
          <a:bodyPr wrap="square" rtlCol="0">
            <a:spAutoFit/>
          </a:bodyPr>
          <a:lstStyle/>
          <a:p>
            <a:pPr marL="342900" lvl="1" indent="-342900">
              <a:buFont typeface="Arial" pitchFamily="34" charset="0"/>
              <a:buChar char="•"/>
            </a:pPr>
            <a:r>
              <a:rPr lang="en-US" sz="2000"/>
              <a:t>Như đã nói từ đầu, </a:t>
            </a:r>
            <a:r>
              <a:rPr lang="en-US" sz="2000" b="1"/>
              <a:t>Đột biến</a:t>
            </a:r>
            <a:r>
              <a:rPr lang="en-US" sz="2000"/>
              <a:t> chính là nguyên liệu của </a:t>
            </a:r>
            <a:r>
              <a:rPr lang="en-US" sz="2000" b="1"/>
              <a:t>Chọn lọc tự nhiên</a:t>
            </a:r>
            <a:r>
              <a:rPr lang="en-US" sz="2000"/>
              <a:t>, bằng việc lựa chọn ngẫu nhiên các vị trí và thay thế bằng một kí tự ngẫu nhiên nào đó, chúng ta có thể mô phỏng lại hiện tượng đột biến - </a:t>
            </a:r>
            <a:r>
              <a:rPr lang="en-US" sz="2000" u="sng">
                <a:hlinkClick r:id="rId3"/>
              </a:rPr>
              <a:t>Đột biến </a:t>
            </a:r>
            <a:r>
              <a:rPr lang="en-US" sz="2000" u="sng">
                <a:hlinkClick r:id="rId3"/>
              </a:rPr>
              <a:t>điểm</a:t>
            </a:r>
            <a:r>
              <a:rPr lang="en-US" sz="2000" smtClean="0"/>
              <a:t>.</a:t>
            </a:r>
          </a:p>
        </p:txBody>
      </p:sp>
      <p:pic>
        <p:nvPicPr>
          <p:cNvPr id="8" name="Image10"/>
          <p:cNvPicPr/>
          <p:nvPr/>
        </p:nvPicPr>
        <p:blipFill>
          <a:blip r:embed="rId4"/>
          <a:stretch>
            <a:fillRect/>
          </a:stretch>
        </p:blipFill>
        <p:spPr bwMode="auto">
          <a:xfrm>
            <a:off x="4572001" y="586026"/>
            <a:ext cx="4572000" cy="4557474"/>
          </a:xfrm>
          <a:prstGeom prst="rect">
            <a:avLst/>
          </a:prstGeom>
        </p:spPr>
      </p:pic>
      <p:grpSp>
        <p:nvGrpSpPr>
          <p:cNvPr id="22" name="Google Shape;1821;p41"/>
          <p:cNvGrpSpPr/>
          <p:nvPr/>
        </p:nvGrpSpPr>
        <p:grpSpPr>
          <a:xfrm>
            <a:off x="82762" y="2795223"/>
            <a:ext cx="2879135" cy="2272946"/>
            <a:chOff x="-393843" y="1145227"/>
            <a:chExt cx="3521236" cy="3529918"/>
          </a:xfrm>
        </p:grpSpPr>
        <p:sp>
          <p:nvSpPr>
            <p:cNvPr id="23" name="Google Shape;1822;p41"/>
            <p:cNvSpPr/>
            <p:nvPr/>
          </p:nvSpPr>
          <p:spPr>
            <a:xfrm>
              <a:off x="1073634" y="3148694"/>
              <a:ext cx="1095690" cy="212192"/>
            </a:xfrm>
            <a:custGeom>
              <a:avLst/>
              <a:gdLst/>
              <a:ahLst/>
              <a:cxnLst/>
              <a:rect l="l" t="t" r="r" b="b"/>
              <a:pathLst>
                <a:path w="32810" h="6354" extrusionOk="0">
                  <a:moveTo>
                    <a:pt x="1" y="0"/>
                  </a:moveTo>
                  <a:lnTo>
                    <a:pt x="1" y="6354"/>
                  </a:lnTo>
                  <a:lnTo>
                    <a:pt x="32810" y="6354"/>
                  </a:lnTo>
                  <a:lnTo>
                    <a:pt x="328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23;p41"/>
            <p:cNvSpPr/>
            <p:nvPr/>
          </p:nvSpPr>
          <p:spPr>
            <a:xfrm>
              <a:off x="390539" y="2985826"/>
              <a:ext cx="648865" cy="31625"/>
            </a:xfrm>
            <a:custGeom>
              <a:avLst/>
              <a:gdLst/>
              <a:ahLst/>
              <a:cxnLst/>
              <a:rect l="l" t="t" r="r" b="b"/>
              <a:pathLst>
                <a:path w="19430" h="947" extrusionOk="0">
                  <a:moveTo>
                    <a:pt x="1" y="0"/>
                  </a:moveTo>
                  <a:lnTo>
                    <a:pt x="1" y="947"/>
                  </a:lnTo>
                  <a:lnTo>
                    <a:pt x="19429" y="947"/>
                  </a:lnTo>
                  <a:lnTo>
                    <a:pt x="194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24;p41"/>
            <p:cNvSpPr/>
            <p:nvPr/>
          </p:nvSpPr>
          <p:spPr>
            <a:xfrm>
              <a:off x="645042" y="2561476"/>
              <a:ext cx="616705" cy="455975"/>
            </a:xfrm>
            <a:custGeom>
              <a:avLst/>
              <a:gdLst/>
              <a:ahLst/>
              <a:cxnLst/>
              <a:rect l="l" t="t" r="r" b="b"/>
              <a:pathLst>
                <a:path w="18467" h="13654" extrusionOk="0">
                  <a:moveTo>
                    <a:pt x="3305" y="1"/>
                  </a:moveTo>
                  <a:lnTo>
                    <a:pt x="0" y="13654"/>
                  </a:lnTo>
                  <a:lnTo>
                    <a:pt x="14824" y="13654"/>
                  </a:lnTo>
                  <a:lnTo>
                    <a:pt x="184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25;p41"/>
            <p:cNvSpPr/>
            <p:nvPr/>
          </p:nvSpPr>
          <p:spPr>
            <a:xfrm>
              <a:off x="675031" y="2582916"/>
              <a:ext cx="558298" cy="400272"/>
            </a:xfrm>
            <a:custGeom>
              <a:avLst/>
              <a:gdLst/>
              <a:ahLst/>
              <a:cxnLst/>
              <a:rect l="l" t="t" r="r" b="b"/>
              <a:pathLst>
                <a:path w="16718" h="11986" extrusionOk="0">
                  <a:moveTo>
                    <a:pt x="3097" y="1"/>
                  </a:moveTo>
                  <a:lnTo>
                    <a:pt x="1" y="11985"/>
                  </a:lnTo>
                  <a:lnTo>
                    <a:pt x="13557" y="11985"/>
                  </a:lnTo>
                  <a:lnTo>
                    <a:pt x="167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26;p41"/>
            <p:cNvSpPr/>
            <p:nvPr/>
          </p:nvSpPr>
          <p:spPr>
            <a:xfrm>
              <a:off x="2152693" y="3111191"/>
              <a:ext cx="32727" cy="1563955"/>
            </a:xfrm>
            <a:custGeom>
              <a:avLst/>
              <a:gdLst/>
              <a:ahLst/>
              <a:cxnLst/>
              <a:rect l="l" t="t" r="r" b="b"/>
              <a:pathLst>
                <a:path w="980" h="46832" extrusionOk="0">
                  <a:moveTo>
                    <a:pt x="0" y="0"/>
                  </a:moveTo>
                  <a:lnTo>
                    <a:pt x="0" y="46831"/>
                  </a:lnTo>
                  <a:lnTo>
                    <a:pt x="979" y="46831"/>
                  </a:lnTo>
                  <a:lnTo>
                    <a:pt x="9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27;p41"/>
            <p:cNvSpPr/>
            <p:nvPr/>
          </p:nvSpPr>
          <p:spPr>
            <a:xfrm>
              <a:off x="2185387" y="3115466"/>
              <a:ext cx="32694" cy="1559680"/>
            </a:xfrm>
            <a:custGeom>
              <a:avLst/>
              <a:gdLst/>
              <a:ahLst/>
              <a:cxnLst/>
              <a:rect l="l" t="t" r="r" b="b"/>
              <a:pathLst>
                <a:path w="979" h="46704" extrusionOk="0">
                  <a:moveTo>
                    <a:pt x="0" y="1"/>
                  </a:moveTo>
                  <a:lnTo>
                    <a:pt x="0" y="46703"/>
                  </a:lnTo>
                  <a:lnTo>
                    <a:pt x="979" y="46703"/>
                  </a:lnTo>
                  <a:lnTo>
                    <a:pt x="9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28;p41"/>
            <p:cNvSpPr/>
            <p:nvPr/>
          </p:nvSpPr>
          <p:spPr>
            <a:xfrm>
              <a:off x="-7529" y="3020123"/>
              <a:ext cx="2489230" cy="128604"/>
            </a:xfrm>
            <a:custGeom>
              <a:avLst/>
              <a:gdLst/>
              <a:ahLst/>
              <a:cxnLst/>
              <a:rect l="l" t="t" r="r" b="b"/>
              <a:pathLst>
                <a:path w="74539" h="3851" extrusionOk="0">
                  <a:moveTo>
                    <a:pt x="0" y="0"/>
                  </a:moveTo>
                  <a:lnTo>
                    <a:pt x="0" y="3850"/>
                  </a:lnTo>
                  <a:lnTo>
                    <a:pt x="74538" y="3850"/>
                  </a:lnTo>
                  <a:lnTo>
                    <a:pt x="7453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29;p41"/>
            <p:cNvSpPr/>
            <p:nvPr/>
          </p:nvSpPr>
          <p:spPr>
            <a:xfrm>
              <a:off x="1613163" y="3215651"/>
              <a:ext cx="56838" cy="48823"/>
            </a:xfrm>
            <a:custGeom>
              <a:avLst/>
              <a:gdLst/>
              <a:ahLst/>
              <a:cxnLst/>
              <a:rect l="l" t="t" r="r" b="b"/>
              <a:pathLst>
                <a:path w="1702" h="1462" extrusionOk="0">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30;p41"/>
            <p:cNvSpPr/>
            <p:nvPr/>
          </p:nvSpPr>
          <p:spPr>
            <a:xfrm>
              <a:off x="-390069" y="2671312"/>
              <a:ext cx="994403" cy="1114458"/>
            </a:xfrm>
            <a:custGeom>
              <a:avLst/>
              <a:gdLst/>
              <a:ahLst/>
              <a:cxnLst/>
              <a:rect l="l" t="t" r="r" b="b"/>
              <a:pathLst>
                <a:path w="29777" h="33372" extrusionOk="0">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31;p41"/>
            <p:cNvSpPr/>
            <p:nvPr/>
          </p:nvSpPr>
          <p:spPr>
            <a:xfrm>
              <a:off x="-393843" y="2671312"/>
              <a:ext cx="431330" cy="1114458"/>
            </a:xfrm>
            <a:custGeom>
              <a:avLst/>
              <a:gdLst/>
              <a:ahLst/>
              <a:cxnLst/>
              <a:rect l="l" t="t" r="r" b="b"/>
              <a:pathLst>
                <a:path w="12916" h="33372" extrusionOk="0">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32;p41"/>
            <p:cNvSpPr/>
            <p:nvPr/>
          </p:nvSpPr>
          <p:spPr>
            <a:xfrm>
              <a:off x="104444" y="3502848"/>
              <a:ext cx="721699" cy="283457"/>
            </a:xfrm>
            <a:custGeom>
              <a:avLst/>
              <a:gdLst/>
              <a:ahLst/>
              <a:cxnLst/>
              <a:rect l="l" t="t" r="r" b="b"/>
              <a:pathLst>
                <a:path w="21611" h="8488" extrusionOk="0">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33;p41"/>
            <p:cNvSpPr/>
            <p:nvPr/>
          </p:nvSpPr>
          <p:spPr>
            <a:xfrm>
              <a:off x="-393843" y="2670778"/>
              <a:ext cx="597437" cy="1115527"/>
            </a:xfrm>
            <a:custGeom>
              <a:avLst/>
              <a:gdLst/>
              <a:ahLst/>
              <a:cxnLst/>
              <a:rect l="l" t="t" r="r" b="b"/>
              <a:pathLst>
                <a:path w="17890" h="33404" extrusionOk="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34;p41"/>
            <p:cNvSpPr/>
            <p:nvPr/>
          </p:nvSpPr>
          <p:spPr>
            <a:xfrm>
              <a:off x="-33778" y="3500143"/>
              <a:ext cx="665462" cy="5410"/>
            </a:xfrm>
            <a:custGeom>
              <a:avLst/>
              <a:gdLst/>
              <a:ahLst/>
              <a:cxnLst/>
              <a:rect l="l" t="t" r="r" b="b"/>
              <a:pathLst>
                <a:path w="19927" h="162" extrusionOk="0">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35;p41"/>
            <p:cNvSpPr/>
            <p:nvPr/>
          </p:nvSpPr>
          <p:spPr>
            <a:xfrm>
              <a:off x="4259" y="3023663"/>
              <a:ext cx="48857" cy="43480"/>
            </a:xfrm>
            <a:custGeom>
              <a:avLst/>
              <a:gdLst/>
              <a:ahLst/>
              <a:cxnLst/>
              <a:rect l="l" t="t" r="r" b="b"/>
              <a:pathLst>
                <a:path w="1463" h="1302" extrusionOk="0">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36;p41"/>
            <p:cNvSpPr/>
            <p:nvPr/>
          </p:nvSpPr>
          <p:spPr>
            <a:xfrm>
              <a:off x="-9132" y="3057091"/>
              <a:ext cx="52530" cy="112007"/>
            </a:xfrm>
            <a:custGeom>
              <a:avLst/>
              <a:gdLst/>
              <a:ahLst/>
              <a:cxnLst/>
              <a:rect l="l" t="t" r="r" b="b"/>
              <a:pathLst>
                <a:path w="1573" h="3354" extrusionOk="0">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37;p41"/>
            <p:cNvSpPr/>
            <p:nvPr/>
          </p:nvSpPr>
          <p:spPr>
            <a:xfrm>
              <a:off x="-41292" y="2958509"/>
              <a:ext cx="50393" cy="76742"/>
            </a:xfrm>
            <a:custGeom>
              <a:avLst/>
              <a:gdLst/>
              <a:ahLst/>
              <a:cxnLst/>
              <a:rect l="l" t="t" r="r" b="b"/>
              <a:pathLst>
                <a:path w="1509" h="2298" extrusionOk="0">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38;p41"/>
            <p:cNvSpPr/>
            <p:nvPr/>
          </p:nvSpPr>
          <p:spPr>
            <a:xfrm>
              <a:off x="-65937" y="3041462"/>
              <a:ext cx="70597" cy="18467"/>
            </a:xfrm>
            <a:custGeom>
              <a:avLst/>
              <a:gdLst/>
              <a:ahLst/>
              <a:cxnLst/>
              <a:rect l="l" t="t" r="r" b="b"/>
              <a:pathLst>
                <a:path w="2114" h="553" extrusionOk="0">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39;p41"/>
            <p:cNvSpPr/>
            <p:nvPr/>
          </p:nvSpPr>
          <p:spPr>
            <a:xfrm>
              <a:off x="279634" y="3023663"/>
              <a:ext cx="48924" cy="43480"/>
            </a:xfrm>
            <a:custGeom>
              <a:avLst/>
              <a:gdLst/>
              <a:ahLst/>
              <a:cxnLst/>
              <a:rect l="l" t="t" r="r" b="b"/>
              <a:pathLst>
                <a:path w="1465" h="1302" extrusionOk="0">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40;p41"/>
            <p:cNvSpPr/>
            <p:nvPr/>
          </p:nvSpPr>
          <p:spPr>
            <a:xfrm>
              <a:off x="266777" y="3057091"/>
              <a:ext cx="51996" cy="112007"/>
            </a:xfrm>
            <a:custGeom>
              <a:avLst/>
              <a:gdLst/>
              <a:ahLst/>
              <a:cxnLst/>
              <a:rect l="l" t="t" r="r" b="b"/>
              <a:pathLst>
                <a:path w="1557" h="3354" extrusionOk="0">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41;p41"/>
            <p:cNvSpPr/>
            <p:nvPr/>
          </p:nvSpPr>
          <p:spPr>
            <a:xfrm>
              <a:off x="234618" y="2958509"/>
              <a:ext cx="50393" cy="76742"/>
            </a:xfrm>
            <a:custGeom>
              <a:avLst/>
              <a:gdLst/>
              <a:ahLst/>
              <a:cxnLst/>
              <a:rect l="l" t="t" r="r" b="b"/>
              <a:pathLst>
                <a:path w="1509" h="2298" extrusionOk="0">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42;p41"/>
            <p:cNvSpPr/>
            <p:nvPr/>
          </p:nvSpPr>
          <p:spPr>
            <a:xfrm>
              <a:off x="209438" y="3041462"/>
              <a:ext cx="71131" cy="18467"/>
            </a:xfrm>
            <a:custGeom>
              <a:avLst/>
              <a:gdLst/>
              <a:ahLst/>
              <a:cxnLst/>
              <a:rect l="l" t="t" r="r" b="b"/>
              <a:pathLst>
                <a:path w="2130" h="553" extrusionOk="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43;p41"/>
            <p:cNvSpPr/>
            <p:nvPr/>
          </p:nvSpPr>
          <p:spPr>
            <a:xfrm>
              <a:off x="-130757" y="3782497"/>
              <a:ext cx="928515" cy="83621"/>
            </a:xfrm>
            <a:custGeom>
              <a:avLst/>
              <a:gdLst/>
              <a:ahLst/>
              <a:cxnLst/>
              <a:rect l="l" t="t" r="r" b="b"/>
              <a:pathLst>
                <a:path w="27804" h="2504" extrusionOk="0">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44;p41"/>
            <p:cNvSpPr/>
            <p:nvPr/>
          </p:nvSpPr>
          <p:spPr>
            <a:xfrm>
              <a:off x="-169862" y="3866085"/>
              <a:ext cx="221309" cy="809061"/>
            </a:xfrm>
            <a:custGeom>
              <a:avLst/>
              <a:gdLst/>
              <a:ahLst/>
              <a:cxnLst/>
              <a:rect l="l" t="t" r="r" b="b"/>
              <a:pathLst>
                <a:path w="6627" h="24227" extrusionOk="0">
                  <a:moveTo>
                    <a:pt x="4171" y="1"/>
                  </a:moveTo>
                  <a:lnTo>
                    <a:pt x="0" y="24226"/>
                  </a:lnTo>
                  <a:lnTo>
                    <a:pt x="1155" y="24226"/>
                  </a:lnTo>
                  <a:lnTo>
                    <a:pt x="66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45;p41"/>
            <p:cNvSpPr/>
            <p:nvPr/>
          </p:nvSpPr>
          <p:spPr>
            <a:xfrm>
              <a:off x="149995" y="3866085"/>
              <a:ext cx="229858" cy="809061"/>
            </a:xfrm>
            <a:custGeom>
              <a:avLst/>
              <a:gdLst/>
              <a:ahLst/>
              <a:cxnLst/>
              <a:rect l="l" t="t" r="r" b="b"/>
              <a:pathLst>
                <a:path w="6883" h="24227" extrusionOk="0">
                  <a:moveTo>
                    <a:pt x="4428" y="1"/>
                  </a:moveTo>
                  <a:lnTo>
                    <a:pt x="0" y="24226"/>
                  </a:lnTo>
                  <a:lnTo>
                    <a:pt x="1139" y="24226"/>
                  </a:ln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46;p41"/>
            <p:cNvSpPr/>
            <p:nvPr/>
          </p:nvSpPr>
          <p:spPr>
            <a:xfrm>
              <a:off x="579121" y="3866085"/>
              <a:ext cx="247023" cy="809061"/>
            </a:xfrm>
            <a:custGeom>
              <a:avLst/>
              <a:gdLst/>
              <a:ahLst/>
              <a:cxnLst/>
              <a:rect l="l" t="t" r="r" b="b"/>
              <a:pathLst>
                <a:path w="7397" h="24227" extrusionOk="0">
                  <a:moveTo>
                    <a:pt x="1" y="1"/>
                  </a:moveTo>
                  <a:lnTo>
                    <a:pt x="6258" y="24226"/>
                  </a:lnTo>
                  <a:lnTo>
                    <a:pt x="7397" y="24226"/>
                  </a:lnTo>
                  <a:lnTo>
                    <a:pt x="24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47;p41"/>
            <p:cNvSpPr/>
            <p:nvPr/>
          </p:nvSpPr>
          <p:spPr>
            <a:xfrm>
              <a:off x="1753556" y="1345631"/>
              <a:ext cx="301657" cy="686033"/>
            </a:xfrm>
            <a:custGeom>
              <a:avLst/>
              <a:gdLst/>
              <a:ahLst/>
              <a:cxnLst/>
              <a:rect l="l" t="t" r="r" b="b"/>
              <a:pathLst>
                <a:path w="9033" h="20543" extrusionOk="0">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48;p41"/>
            <p:cNvSpPr/>
            <p:nvPr/>
          </p:nvSpPr>
          <p:spPr>
            <a:xfrm>
              <a:off x="2061091" y="1410651"/>
              <a:ext cx="214863" cy="611362"/>
            </a:xfrm>
            <a:custGeom>
              <a:avLst/>
              <a:gdLst/>
              <a:ahLst/>
              <a:cxnLst/>
              <a:rect l="l" t="t" r="r" b="b"/>
              <a:pathLst>
                <a:path w="6434" h="18307" extrusionOk="0">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49;p41"/>
            <p:cNvSpPr/>
            <p:nvPr/>
          </p:nvSpPr>
          <p:spPr>
            <a:xfrm>
              <a:off x="2243227" y="1709937"/>
              <a:ext cx="501526" cy="651470"/>
            </a:xfrm>
            <a:custGeom>
              <a:avLst/>
              <a:gdLst/>
              <a:ahLst/>
              <a:cxnLst/>
              <a:rect l="l" t="t" r="r" b="b"/>
              <a:pathLst>
                <a:path w="15018" h="19508" extrusionOk="0">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50;p41"/>
            <p:cNvSpPr/>
            <p:nvPr/>
          </p:nvSpPr>
          <p:spPr>
            <a:xfrm>
              <a:off x="2238418" y="3987175"/>
              <a:ext cx="330076" cy="150545"/>
            </a:xfrm>
            <a:custGeom>
              <a:avLst/>
              <a:gdLst/>
              <a:ahLst/>
              <a:cxnLst/>
              <a:rect l="l" t="t" r="r" b="b"/>
              <a:pathLst>
                <a:path w="9884" h="4508" extrusionOk="0">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51;p41"/>
            <p:cNvSpPr/>
            <p:nvPr/>
          </p:nvSpPr>
          <p:spPr>
            <a:xfrm>
              <a:off x="2238418" y="4073401"/>
              <a:ext cx="64319" cy="52564"/>
            </a:xfrm>
            <a:custGeom>
              <a:avLst/>
              <a:gdLst/>
              <a:ahLst/>
              <a:cxnLst/>
              <a:rect l="l" t="t" r="r" b="b"/>
              <a:pathLst>
                <a:path w="1926" h="1574" extrusionOk="0">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52;p41"/>
            <p:cNvSpPr/>
            <p:nvPr/>
          </p:nvSpPr>
          <p:spPr>
            <a:xfrm>
              <a:off x="2238418" y="4107197"/>
              <a:ext cx="305965" cy="29488"/>
            </a:xfrm>
            <a:custGeom>
              <a:avLst/>
              <a:gdLst/>
              <a:ahLst/>
              <a:cxnLst/>
              <a:rect l="l" t="t" r="r" b="b"/>
              <a:pathLst>
                <a:path w="9162" h="883" extrusionOk="0">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53;p41"/>
            <p:cNvSpPr/>
            <p:nvPr/>
          </p:nvSpPr>
          <p:spPr>
            <a:xfrm>
              <a:off x="2236281" y="4121657"/>
              <a:ext cx="301123" cy="9484"/>
            </a:xfrm>
            <a:custGeom>
              <a:avLst/>
              <a:gdLst/>
              <a:ahLst/>
              <a:cxnLst/>
              <a:rect l="l" t="t" r="r" b="b"/>
              <a:pathLst>
                <a:path w="9017" h="284" extrusionOk="0">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54;p41"/>
            <p:cNvSpPr/>
            <p:nvPr/>
          </p:nvSpPr>
          <p:spPr>
            <a:xfrm>
              <a:off x="2474688" y="4105561"/>
              <a:ext cx="18267" cy="27384"/>
            </a:xfrm>
            <a:custGeom>
              <a:avLst/>
              <a:gdLst/>
              <a:ahLst/>
              <a:cxnLst/>
              <a:rect l="l" t="t" r="r" b="b"/>
              <a:pathLst>
                <a:path w="547" h="820" extrusionOk="0">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55;p41"/>
            <p:cNvSpPr/>
            <p:nvPr/>
          </p:nvSpPr>
          <p:spPr>
            <a:xfrm>
              <a:off x="2423259" y="4090032"/>
              <a:ext cx="10753" cy="14560"/>
            </a:xfrm>
            <a:custGeom>
              <a:avLst/>
              <a:gdLst/>
              <a:ahLst/>
              <a:cxnLst/>
              <a:rect l="l" t="t" r="r" b="b"/>
              <a:pathLst>
                <a:path w="322" h="436" extrusionOk="0">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56;p41"/>
            <p:cNvSpPr/>
            <p:nvPr/>
          </p:nvSpPr>
          <p:spPr>
            <a:xfrm>
              <a:off x="2408799" y="4086826"/>
              <a:ext cx="12356" cy="9785"/>
            </a:xfrm>
            <a:custGeom>
              <a:avLst/>
              <a:gdLst/>
              <a:ahLst/>
              <a:cxnLst/>
              <a:rect l="l" t="t" r="r" b="b"/>
              <a:pathLst>
                <a:path w="370" h="293" extrusionOk="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57;p41"/>
            <p:cNvSpPr/>
            <p:nvPr/>
          </p:nvSpPr>
          <p:spPr>
            <a:xfrm>
              <a:off x="2398080" y="4068058"/>
              <a:ext cx="20939" cy="3173"/>
            </a:xfrm>
            <a:custGeom>
              <a:avLst/>
              <a:gdLst/>
              <a:ahLst/>
              <a:cxnLst/>
              <a:rect l="l" t="t" r="r" b="b"/>
              <a:pathLst>
                <a:path w="627" h="95" extrusionOk="0">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58;p41"/>
            <p:cNvSpPr/>
            <p:nvPr/>
          </p:nvSpPr>
          <p:spPr>
            <a:xfrm>
              <a:off x="2429671" y="4074103"/>
              <a:ext cx="34330" cy="18634"/>
            </a:xfrm>
            <a:custGeom>
              <a:avLst/>
              <a:gdLst/>
              <a:ahLst/>
              <a:cxnLst/>
              <a:rect l="l" t="t" r="r" b="b"/>
              <a:pathLst>
                <a:path w="1028" h="558" extrusionOk="0">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59;p41"/>
            <p:cNvSpPr/>
            <p:nvPr/>
          </p:nvSpPr>
          <p:spPr>
            <a:xfrm>
              <a:off x="2417883" y="4067524"/>
              <a:ext cx="17198" cy="22542"/>
            </a:xfrm>
            <a:custGeom>
              <a:avLst/>
              <a:gdLst/>
              <a:ahLst/>
              <a:cxnLst/>
              <a:rect l="l" t="t" r="r" b="b"/>
              <a:pathLst>
                <a:path w="515" h="675" extrusionOk="0">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60;p41"/>
            <p:cNvSpPr/>
            <p:nvPr/>
          </p:nvSpPr>
          <p:spPr>
            <a:xfrm>
              <a:off x="2241090" y="4071965"/>
              <a:ext cx="61647" cy="52931"/>
            </a:xfrm>
            <a:custGeom>
              <a:avLst/>
              <a:gdLst/>
              <a:ahLst/>
              <a:cxnLst/>
              <a:rect l="l" t="t" r="r" b="b"/>
              <a:pathLst>
                <a:path w="1846" h="1585" extrusionOk="0">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61;p41"/>
            <p:cNvSpPr/>
            <p:nvPr/>
          </p:nvSpPr>
          <p:spPr>
            <a:xfrm>
              <a:off x="2257687" y="3999498"/>
              <a:ext cx="4341" cy="72901"/>
            </a:xfrm>
            <a:custGeom>
              <a:avLst/>
              <a:gdLst/>
              <a:ahLst/>
              <a:cxnLst/>
              <a:rect l="l" t="t" r="r" b="b"/>
              <a:pathLst>
                <a:path w="130" h="2183" extrusionOk="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62;p41"/>
            <p:cNvSpPr/>
            <p:nvPr/>
          </p:nvSpPr>
          <p:spPr>
            <a:xfrm>
              <a:off x="2325746" y="4109167"/>
              <a:ext cx="51996" cy="3473"/>
            </a:xfrm>
            <a:custGeom>
              <a:avLst/>
              <a:gdLst/>
              <a:ahLst/>
              <a:cxnLst/>
              <a:rect l="l" t="t" r="r" b="b"/>
              <a:pathLst>
                <a:path w="1557" h="104" extrusionOk="0">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63;p41"/>
            <p:cNvSpPr/>
            <p:nvPr/>
          </p:nvSpPr>
          <p:spPr>
            <a:xfrm>
              <a:off x="2290381" y="4108165"/>
              <a:ext cx="5944" cy="10286"/>
            </a:xfrm>
            <a:custGeom>
              <a:avLst/>
              <a:gdLst/>
              <a:ahLst/>
              <a:cxnLst/>
              <a:rect l="l" t="t" r="r" b="b"/>
              <a:pathLst>
                <a:path w="178" h="308" extrusionOk="0">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64;p41"/>
            <p:cNvSpPr/>
            <p:nvPr/>
          </p:nvSpPr>
          <p:spPr>
            <a:xfrm>
              <a:off x="2277524" y="4091501"/>
              <a:ext cx="7547" cy="7147"/>
            </a:xfrm>
            <a:custGeom>
              <a:avLst/>
              <a:gdLst/>
              <a:ahLst/>
              <a:cxnLst/>
              <a:rect l="l" t="t" r="r" b="b"/>
              <a:pathLst>
                <a:path w="226" h="214" extrusionOk="0">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65;p41"/>
            <p:cNvSpPr/>
            <p:nvPr/>
          </p:nvSpPr>
          <p:spPr>
            <a:xfrm>
              <a:off x="2259490" y="4082618"/>
              <a:ext cx="10553" cy="4876"/>
            </a:xfrm>
            <a:custGeom>
              <a:avLst/>
              <a:gdLst/>
              <a:ahLst/>
              <a:cxnLst/>
              <a:rect l="l" t="t" r="r" b="b"/>
              <a:pathLst>
                <a:path w="316" h="146" extrusionOk="0">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66;p41"/>
            <p:cNvSpPr/>
            <p:nvPr/>
          </p:nvSpPr>
          <p:spPr>
            <a:xfrm>
              <a:off x="2245932" y="4079446"/>
              <a:ext cx="5911" cy="3006"/>
            </a:xfrm>
            <a:custGeom>
              <a:avLst/>
              <a:gdLst/>
              <a:ahLst/>
              <a:cxnLst/>
              <a:rect l="l" t="t" r="r" b="b"/>
              <a:pathLst>
                <a:path w="177" h="90" extrusionOk="0">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67;p41"/>
            <p:cNvSpPr/>
            <p:nvPr/>
          </p:nvSpPr>
          <p:spPr>
            <a:xfrm>
              <a:off x="2722746" y="3417657"/>
              <a:ext cx="332314" cy="202006"/>
            </a:xfrm>
            <a:custGeom>
              <a:avLst/>
              <a:gdLst/>
              <a:ahLst/>
              <a:cxnLst/>
              <a:rect l="l" t="t" r="r" b="b"/>
              <a:pathLst>
                <a:path w="9951" h="6049" extrusionOk="0">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68;p41"/>
            <p:cNvSpPr/>
            <p:nvPr/>
          </p:nvSpPr>
          <p:spPr>
            <a:xfrm>
              <a:off x="2759714" y="3564795"/>
              <a:ext cx="79881" cy="52731"/>
            </a:xfrm>
            <a:custGeom>
              <a:avLst/>
              <a:gdLst/>
              <a:ahLst/>
              <a:cxnLst/>
              <a:rect l="l" t="t" r="r" b="b"/>
              <a:pathLst>
                <a:path w="2392" h="1579" extrusionOk="0">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69;p41"/>
            <p:cNvSpPr/>
            <p:nvPr/>
          </p:nvSpPr>
          <p:spPr>
            <a:xfrm>
              <a:off x="2780619" y="3485282"/>
              <a:ext cx="271935" cy="134381"/>
            </a:xfrm>
            <a:custGeom>
              <a:avLst/>
              <a:gdLst/>
              <a:ahLst/>
              <a:cxnLst/>
              <a:rect l="l" t="t" r="r" b="b"/>
              <a:pathLst>
                <a:path w="8143" h="4024" extrusionOk="0">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70;p41"/>
            <p:cNvSpPr/>
            <p:nvPr/>
          </p:nvSpPr>
          <p:spPr>
            <a:xfrm>
              <a:off x="2777948" y="3487820"/>
              <a:ext cx="272203" cy="129172"/>
            </a:xfrm>
            <a:custGeom>
              <a:avLst/>
              <a:gdLst/>
              <a:ahLst/>
              <a:cxnLst/>
              <a:rect l="l" t="t" r="r" b="b"/>
              <a:pathLst>
                <a:path w="8151" h="3868" extrusionOk="0">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71;p41"/>
            <p:cNvSpPr/>
            <p:nvPr/>
          </p:nvSpPr>
          <p:spPr>
            <a:xfrm>
              <a:off x="2990640" y="3486217"/>
              <a:ext cx="9150" cy="32727"/>
            </a:xfrm>
            <a:custGeom>
              <a:avLst/>
              <a:gdLst/>
              <a:ahLst/>
              <a:cxnLst/>
              <a:rect l="l" t="t" r="r" b="b"/>
              <a:pathLst>
                <a:path w="274" h="980" extrusionOk="0">
                  <a:moveTo>
                    <a:pt x="273" y="1"/>
                  </a:moveTo>
                  <a:cubicBezTo>
                    <a:pt x="33" y="274"/>
                    <a:pt x="0" y="659"/>
                    <a:pt x="161" y="979"/>
                  </a:cubicBezTo>
                  <a:cubicBezTo>
                    <a:pt x="81" y="643"/>
                    <a:pt x="129" y="306"/>
                    <a:pt x="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72;p41"/>
            <p:cNvSpPr/>
            <p:nvPr/>
          </p:nvSpPr>
          <p:spPr>
            <a:xfrm>
              <a:off x="2936540" y="3499608"/>
              <a:ext cx="3774" cy="17733"/>
            </a:xfrm>
            <a:custGeom>
              <a:avLst/>
              <a:gdLst/>
              <a:ahLst/>
              <a:cxnLst/>
              <a:rect l="l" t="t" r="r" b="b"/>
              <a:pathLst>
                <a:path w="113" h="531" extrusionOk="0">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73;p41"/>
            <p:cNvSpPr/>
            <p:nvPr/>
          </p:nvSpPr>
          <p:spPr>
            <a:xfrm>
              <a:off x="2920444" y="3502848"/>
              <a:ext cx="7013" cy="13959"/>
            </a:xfrm>
            <a:custGeom>
              <a:avLst/>
              <a:gdLst/>
              <a:ahLst/>
              <a:cxnLst/>
              <a:rect l="l" t="t" r="r" b="b"/>
              <a:pathLst>
                <a:path w="210" h="418" extrusionOk="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74;p41"/>
            <p:cNvSpPr/>
            <p:nvPr/>
          </p:nvSpPr>
          <p:spPr>
            <a:xfrm>
              <a:off x="2905450" y="3497471"/>
              <a:ext cx="17165" cy="8082"/>
            </a:xfrm>
            <a:custGeom>
              <a:avLst/>
              <a:gdLst/>
              <a:ahLst/>
              <a:cxnLst/>
              <a:rect l="l" t="t" r="r" b="b"/>
              <a:pathLst>
                <a:path w="514" h="242" extrusionOk="0">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75;p41"/>
            <p:cNvSpPr/>
            <p:nvPr/>
          </p:nvSpPr>
          <p:spPr>
            <a:xfrm>
              <a:off x="2897936" y="3488354"/>
              <a:ext cx="19336" cy="7614"/>
            </a:xfrm>
            <a:custGeom>
              <a:avLst/>
              <a:gdLst/>
              <a:ahLst/>
              <a:cxnLst/>
              <a:rect l="l" t="t" r="r" b="b"/>
              <a:pathLst>
                <a:path w="579" h="228" extrusionOk="0">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76;p41"/>
            <p:cNvSpPr/>
            <p:nvPr/>
          </p:nvSpPr>
          <p:spPr>
            <a:xfrm>
              <a:off x="2935973" y="3474429"/>
              <a:ext cx="26850" cy="28453"/>
            </a:xfrm>
            <a:custGeom>
              <a:avLst/>
              <a:gdLst/>
              <a:ahLst/>
              <a:cxnLst/>
              <a:rect l="l" t="t" r="r" b="b"/>
              <a:pathLst>
                <a:path w="804" h="852" extrusionOk="0">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77;p41"/>
            <p:cNvSpPr/>
            <p:nvPr/>
          </p:nvSpPr>
          <p:spPr>
            <a:xfrm>
              <a:off x="2917238" y="3483679"/>
              <a:ext cx="22007" cy="16497"/>
            </a:xfrm>
            <a:custGeom>
              <a:avLst/>
              <a:gdLst/>
              <a:ahLst/>
              <a:cxnLst/>
              <a:rect l="l" t="t" r="r" b="b"/>
              <a:pathLst>
                <a:path w="659" h="494" extrusionOk="0">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78;p41"/>
            <p:cNvSpPr/>
            <p:nvPr/>
          </p:nvSpPr>
          <p:spPr>
            <a:xfrm>
              <a:off x="2760248" y="3561322"/>
              <a:ext cx="78812" cy="28887"/>
            </a:xfrm>
            <a:custGeom>
              <a:avLst/>
              <a:gdLst/>
              <a:ahLst/>
              <a:cxnLst/>
              <a:rect l="l" t="t" r="r" b="b"/>
              <a:pathLst>
                <a:path w="2360" h="865" extrusionOk="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79;p41"/>
            <p:cNvSpPr/>
            <p:nvPr/>
          </p:nvSpPr>
          <p:spPr>
            <a:xfrm>
              <a:off x="2745254" y="3496937"/>
              <a:ext cx="30556" cy="66489"/>
            </a:xfrm>
            <a:custGeom>
              <a:avLst/>
              <a:gdLst/>
              <a:ahLst/>
              <a:cxnLst/>
              <a:rect l="l" t="t" r="r" b="b"/>
              <a:pathLst>
                <a:path w="915" h="1991" extrusionOk="0">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880;p41"/>
            <p:cNvSpPr/>
            <p:nvPr/>
          </p:nvSpPr>
          <p:spPr>
            <a:xfrm>
              <a:off x="2851884" y="3543523"/>
              <a:ext cx="47721" cy="22041"/>
            </a:xfrm>
            <a:custGeom>
              <a:avLst/>
              <a:gdLst/>
              <a:ahLst/>
              <a:cxnLst/>
              <a:rect l="l" t="t" r="r" b="b"/>
              <a:pathLst>
                <a:path w="1429" h="660" extrusionOk="0">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881;p41"/>
            <p:cNvSpPr/>
            <p:nvPr/>
          </p:nvSpPr>
          <p:spPr>
            <a:xfrm>
              <a:off x="2820259" y="3580324"/>
              <a:ext cx="9685" cy="7280"/>
            </a:xfrm>
            <a:custGeom>
              <a:avLst/>
              <a:gdLst/>
              <a:ahLst/>
              <a:cxnLst/>
              <a:rect l="l" t="t" r="r" b="b"/>
              <a:pathLst>
                <a:path w="290" h="218" extrusionOk="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882;p41"/>
            <p:cNvSpPr/>
            <p:nvPr/>
          </p:nvSpPr>
          <p:spPr>
            <a:xfrm>
              <a:off x="2801524" y="3571074"/>
              <a:ext cx="9651" cy="3807"/>
            </a:xfrm>
            <a:custGeom>
              <a:avLst/>
              <a:gdLst/>
              <a:ahLst/>
              <a:cxnLst/>
              <a:rect l="l" t="t" r="r" b="b"/>
              <a:pathLst>
                <a:path w="289" h="114" extrusionOk="0">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883;p41"/>
            <p:cNvSpPr/>
            <p:nvPr/>
          </p:nvSpPr>
          <p:spPr>
            <a:xfrm>
              <a:off x="2781154" y="3569704"/>
              <a:ext cx="11288" cy="2972"/>
            </a:xfrm>
            <a:custGeom>
              <a:avLst/>
              <a:gdLst/>
              <a:ahLst/>
              <a:cxnLst/>
              <a:rect l="l" t="t" r="r" b="b"/>
              <a:pathLst>
                <a:path w="338" h="89" extrusionOk="0">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84;p41"/>
            <p:cNvSpPr/>
            <p:nvPr/>
          </p:nvSpPr>
          <p:spPr>
            <a:xfrm>
              <a:off x="2768296" y="3573879"/>
              <a:ext cx="5377" cy="2404"/>
            </a:xfrm>
            <a:custGeom>
              <a:avLst/>
              <a:gdLst/>
              <a:ahLst/>
              <a:cxnLst/>
              <a:rect l="l" t="t" r="r" b="b"/>
              <a:pathLst>
                <a:path w="161" h="72" extrusionOk="0">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885;p41"/>
            <p:cNvSpPr/>
            <p:nvPr/>
          </p:nvSpPr>
          <p:spPr>
            <a:xfrm>
              <a:off x="1611560" y="1851799"/>
              <a:ext cx="843324" cy="909045"/>
            </a:xfrm>
            <a:custGeom>
              <a:avLst/>
              <a:gdLst/>
              <a:ahLst/>
              <a:cxnLst/>
              <a:rect l="l" t="t" r="r" b="b"/>
              <a:pathLst>
                <a:path w="25253" h="27221" extrusionOk="0">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86;p41"/>
            <p:cNvSpPr/>
            <p:nvPr/>
          </p:nvSpPr>
          <p:spPr>
            <a:xfrm>
              <a:off x="1658714" y="2554263"/>
              <a:ext cx="1294991" cy="1003787"/>
            </a:xfrm>
            <a:custGeom>
              <a:avLst/>
              <a:gdLst/>
              <a:ahLst/>
              <a:cxnLst/>
              <a:rect l="l" t="t" r="r" b="b"/>
              <a:pathLst>
                <a:path w="38778" h="30058" extrusionOk="0">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887;p41"/>
            <p:cNvSpPr/>
            <p:nvPr/>
          </p:nvSpPr>
          <p:spPr>
            <a:xfrm>
              <a:off x="1747111" y="2736700"/>
              <a:ext cx="804218" cy="1325514"/>
            </a:xfrm>
            <a:custGeom>
              <a:avLst/>
              <a:gdLst/>
              <a:ahLst/>
              <a:cxnLst/>
              <a:rect l="l" t="t" r="r" b="b"/>
              <a:pathLst>
                <a:path w="24082" h="39692" extrusionOk="0">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888;p41"/>
            <p:cNvSpPr/>
            <p:nvPr/>
          </p:nvSpPr>
          <p:spPr>
            <a:xfrm>
              <a:off x="1744439" y="2831508"/>
              <a:ext cx="678319" cy="206849"/>
            </a:xfrm>
            <a:custGeom>
              <a:avLst/>
              <a:gdLst/>
              <a:ahLst/>
              <a:cxnLst/>
              <a:rect l="l" t="t" r="r" b="b"/>
              <a:pathLst>
                <a:path w="20312" h="6194" extrusionOk="0">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889;p41"/>
            <p:cNvSpPr/>
            <p:nvPr/>
          </p:nvSpPr>
          <p:spPr>
            <a:xfrm>
              <a:off x="2400751" y="2875456"/>
              <a:ext cx="143098" cy="297917"/>
            </a:xfrm>
            <a:custGeom>
              <a:avLst/>
              <a:gdLst/>
              <a:ahLst/>
              <a:cxnLst/>
              <a:rect l="l" t="t" r="r" b="b"/>
              <a:pathLst>
                <a:path w="4285" h="8921" extrusionOk="0">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890;p41"/>
            <p:cNvSpPr/>
            <p:nvPr/>
          </p:nvSpPr>
          <p:spPr>
            <a:xfrm>
              <a:off x="2556672" y="1145227"/>
              <a:ext cx="570721" cy="467463"/>
            </a:xfrm>
            <a:custGeom>
              <a:avLst/>
              <a:gdLst/>
              <a:ahLst/>
              <a:cxnLst/>
              <a:rect l="l" t="t" r="r" b="b"/>
              <a:pathLst>
                <a:path w="17090" h="13998" extrusionOk="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891;p41"/>
            <p:cNvSpPr/>
            <p:nvPr/>
          </p:nvSpPr>
          <p:spPr>
            <a:xfrm>
              <a:off x="2394874" y="1418165"/>
              <a:ext cx="267360" cy="247724"/>
            </a:xfrm>
            <a:custGeom>
              <a:avLst/>
              <a:gdLst/>
              <a:ahLst/>
              <a:cxnLst/>
              <a:rect l="l" t="t" r="r" b="b"/>
              <a:pathLst>
                <a:path w="8006" h="7418" extrusionOk="0">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892;p41"/>
            <p:cNvSpPr/>
            <p:nvPr/>
          </p:nvSpPr>
          <p:spPr>
            <a:xfrm>
              <a:off x="2491285" y="1612123"/>
              <a:ext cx="260448" cy="243784"/>
            </a:xfrm>
            <a:custGeom>
              <a:avLst/>
              <a:gdLst/>
              <a:ahLst/>
              <a:cxnLst/>
              <a:rect l="l" t="t" r="r" b="b"/>
              <a:pathLst>
                <a:path w="7799" h="7300" extrusionOk="0">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893;p41"/>
            <p:cNvSpPr/>
            <p:nvPr/>
          </p:nvSpPr>
          <p:spPr>
            <a:xfrm>
              <a:off x="2869550" y="1150437"/>
              <a:ext cx="226652" cy="422413"/>
            </a:xfrm>
            <a:custGeom>
              <a:avLst/>
              <a:gdLst/>
              <a:ahLst/>
              <a:cxnLst/>
              <a:rect l="l" t="t" r="r" b="b"/>
              <a:pathLst>
                <a:path w="6787" h="12649" extrusionOk="0">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894;p41"/>
            <p:cNvSpPr/>
            <p:nvPr/>
          </p:nvSpPr>
          <p:spPr>
            <a:xfrm>
              <a:off x="2381482" y="1573518"/>
              <a:ext cx="53065" cy="58441"/>
            </a:xfrm>
            <a:custGeom>
              <a:avLst/>
              <a:gdLst/>
              <a:ahLst/>
              <a:cxnLst/>
              <a:rect l="l" t="t" r="r" b="b"/>
              <a:pathLst>
                <a:path w="1589" h="1750" extrusionOk="0">
                  <a:moveTo>
                    <a:pt x="898" y="1"/>
                  </a:moveTo>
                  <a:lnTo>
                    <a:pt x="0" y="530"/>
                  </a:lnTo>
                  <a:lnTo>
                    <a:pt x="401" y="1750"/>
                  </a:lnTo>
                  <a:lnTo>
                    <a:pt x="1588" y="1413"/>
                  </a:lnTo>
                  <a:lnTo>
                    <a:pt x="89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895;p41"/>
            <p:cNvSpPr/>
            <p:nvPr/>
          </p:nvSpPr>
          <p:spPr>
            <a:xfrm>
              <a:off x="2503608" y="1629255"/>
              <a:ext cx="120589" cy="64853"/>
            </a:xfrm>
            <a:custGeom>
              <a:avLst/>
              <a:gdLst/>
              <a:ahLst/>
              <a:cxnLst/>
              <a:rect l="l" t="t" r="r" b="b"/>
              <a:pathLst>
                <a:path w="3611" h="1942" extrusionOk="0">
                  <a:moveTo>
                    <a:pt x="3611" y="0"/>
                  </a:moveTo>
                  <a:lnTo>
                    <a:pt x="1" y="1156"/>
                  </a:lnTo>
                  <a:lnTo>
                    <a:pt x="370" y="1942"/>
                  </a:lnTo>
                  <a:lnTo>
                    <a:pt x="361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896;p41"/>
            <p:cNvSpPr/>
            <p:nvPr/>
          </p:nvSpPr>
          <p:spPr>
            <a:xfrm>
              <a:off x="2407731" y="1573518"/>
              <a:ext cx="26816" cy="49859"/>
            </a:xfrm>
            <a:custGeom>
              <a:avLst/>
              <a:gdLst/>
              <a:ahLst/>
              <a:cxnLst/>
              <a:rect l="l" t="t" r="r" b="b"/>
              <a:pathLst>
                <a:path w="803" h="1493" extrusionOk="0">
                  <a:moveTo>
                    <a:pt x="112" y="1"/>
                  </a:moveTo>
                  <a:lnTo>
                    <a:pt x="0" y="65"/>
                  </a:lnTo>
                  <a:lnTo>
                    <a:pt x="562" y="1493"/>
                  </a:lnTo>
                  <a:lnTo>
                    <a:pt x="802" y="1413"/>
                  </a:lnTo>
                  <a:lnTo>
                    <a:pt x="11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97;p41"/>
            <p:cNvSpPr/>
            <p:nvPr/>
          </p:nvSpPr>
          <p:spPr>
            <a:xfrm>
              <a:off x="2656323" y="1590683"/>
              <a:ext cx="27885" cy="9150"/>
            </a:xfrm>
            <a:custGeom>
              <a:avLst/>
              <a:gdLst/>
              <a:ahLst/>
              <a:cxnLst/>
              <a:rect l="l" t="t" r="r" b="b"/>
              <a:pathLst>
                <a:path w="835" h="274" extrusionOk="0">
                  <a:moveTo>
                    <a:pt x="819" y="0"/>
                  </a:moveTo>
                  <a:lnTo>
                    <a:pt x="0" y="273"/>
                  </a:lnTo>
                  <a:cubicBezTo>
                    <a:pt x="0" y="273"/>
                    <a:pt x="835"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98;p41"/>
            <p:cNvSpPr/>
            <p:nvPr/>
          </p:nvSpPr>
          <p:spPr>
            <a:xfrm>
              <a:off x="2437719" y="1548672"/>
              <a:ext cx="88430" cy="36801"/>
            </a:xfrm>
            <a:custGeom>
              <a:avLst/>
              <a:gdLst/>
              <a:ahLst/>
              <a:cxnLst/>
              <a:rect l="l" t="t" r="r" b="b"/>
              <a:pathLst>
                <a:path w="2648" h="1102" extrusionOk="0">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899;p41"/>
            <p:cNvSpPr/>
            <p:nvPr/>
          </p:nvSpPr>
          <p:spPr>
            <a:xfrm>
              <a:off x="2426465" y="1520921"/>
              <a:ext cx="79881" cy="36267"/>
            </a:xfrm>
            <a:custGeom>
              <a:avLst/>
              <a:gdLst/>
              <a:ahLst/>
              <a:cxnLst/>
              <a:rect l="l" t="t" r="r" b="b"/>
              <a:pathLst>
                <a:path w="2392" h="1086" extrusionOk="0">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00;p41"/>
            <p:cNvSpPr/>
            <p:nvPr/>
          </p:nvSpPr>
          <p:spPr>
            <a:xfrm>
              <a:off x="2452714" y="1581900"/>
              <a:ext cx="79881" cy="33061"/>
            </a:xfrm>
            <a:custGeom>
              <a:avLst/>
              <a:gdLst/>
              <a:ahLst/>
              <a:cxnLst/>
              <a:rect l="l" t="t" r="r" b="b"/>
              <a:pathLst>
                <a:path w="2392" h="990" extrusionOk="0">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01;p41"/>
            <p:cNvSpPr/>
            <p:nvPr/>
          </p:nvSpPr>
          <p:spPr>
            <a:xfrm>
              <a:off x="2924218" y="1306225"/>
              <a:ext cx="120022" cy="145736"/>
            </a:xfrm>
            <a:custGeom>
              <a:avLst/>
              <a:gdLst/>
              <a:ahLst/>
              <a:cxnLst/>
              <a:rect l="l" t="t" r="r" b="b"/>
              <a:pathLst>
                <a:path w="3594" h="4364" extrusionOk="0">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02;p41"/>
            <p:cNvSpPr/>
            <p:nvPr/>
          </p:nvSpPr>
          <p:spPr>
            <a:xfrm>
              <a:off x="2863673" y="1216726"/>
              <a:ext cx="159695" cy="353620"/>
            </a:xfrm>
            <a:custGeom>
              <a:avLst/>
              <a:gdLst/>
              <a:ahLst/>
              <a:cxnLst/>
              <a:rect l="l" t="t" r="r" b="b"/>
              <a:pathLst>
                <a:path w="4782" h="10589" extrusionOk="0">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03;p41"/>
            <p:cNvSpPr/>
            <p:nvPr/>
          </p:nvSpPr>
          <p:spPr>
            <a:xfrm>
              <a:off x="2655254" y="1716048"/>
              <a:ext cx="79313" cy="92170"/>
            </a:xfrm>
            <a:custGeom>
              <a:avLst/>
              <a:gdLst/>
              <a:ahLst/>
              <a:cxnLst/>
              <a:rect l="l" t="t" r="r" b="b"/>
              <a:pathLst>
                <a:path w="2375" h="2760" extrusionOk="0">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04;p41"/>
            <p:cNvSpPr/>
            <p:nvPr/>
          </p:nvSpPr>
          <p:spPr>
            <a:xfrm>
              <a:off x="2168222" y="1442777"/>
              <a:ext cx="140960" cy="426721"/>
            </a:xfrm>
            <a:custGeom>
              <a:avLst/>
              <a:gdLst/>
              <a:ahLst/>
              <a:cxnLst/>
              <a:rect l="l" t="t" r="r" b="b"/>
              <a:pathLst>
                <a:path w="4221" h="12778" extrusionOk="0">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05;p41"/>
            <p:cNvSpPr/>
            <p:nvPr/>
          </p:nvSpPr>
          <p:spPr>
            <a:xfrm>
              <a:off x="1904101" y="1359757"/>
              <a:ext cx="276477" cy="584045"/>
            </a:xfrm>
            <a:custGeom>
              <a:avLst/>
              <a:gdLst/>
              <a:ahLst/>
              <a:cxnLst/>
              <a:rect l="l" t="t" r="r" b="b"/>
              <a:pathLst>
                <a:path w="8279" h="17489" extrusionOk="0">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06;p41"/>
            <p:cNvSpPr/>
            <p:nvPr/>
          </p:nvSpPr>
          <p:spPr>
            <a:xfrm>
              <a:off x="2132322" y="1552112"/>
              <a:ext cx="23076" cy="19903"/>
            </a:xfrm>
            <a:custGeom>
              <a:avLst/>
              <a:gdLst/>
              <a:ahLst/>
              <a:cxnLst/>
              <a:rect l="l" t="t" r="r" b="b"/>
              <a:pathLst>
                <a:path w="691" h="596" extrusionOk="0">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07;p41"/>
            <p:cNvSpPr/>
            <p:nvPr/>
          </p:nvSpPr>
          <p:spPr>
            <a:xfrm>
              <a:off x="2129650" y="1538019"/>
              <a:ext cx="39673" cy="12089"/>
            </a:xfrm>
            <a:custGeom>
              <a:avLst/>
              <a:gdLst/>
              <a:ahLst/>
              <a:cxnLst/>
              <a:rect l="l" t="t" r="r" b="b"/>
              <a:pathLst>
                <a:path w="1188" h="362" extrusionOk="0">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08;p41"/>
            <p:cNvSpPr/>
            <p:nvPr/>
          </p:nvSpPr>
          <p:spPr>
            <a:xfrm>
              <a:off x="2018746" y="1552112"/>
              <a:ext cx="23076" cy="19903"/>
            </a:xfrm>
            <a:custGeom>
              <a:avLst/>
              <a:gdLst/>
              <a:ahLst/>
              <a:cxnLst/>
              <a:rect l="l" t="t" r="r" b="b"/>
              <a:pathLst>
                <a:path w="691" h="596" extrusionOk="0">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09;p41"/>
            <p:cNvSpPr/>
            <p:nvPr/>
          </p:nvSpPr>
          <p:spPr>
            <a:xfrm>
              <a:off x="2011800" y="1540157"/>
              <a:ext cx="40208" cy="12223"/>
            </a:xfrm>
            <a:custGeom>
              <a:avLst/>
              <a:gdLst/>
              <a:ahLst/>
              <a:cxnLst/>
              <a:rect l="l" t="t" r="r" b="b"/>
              <a:pathLst>
                <a:path w="1204" h="366" extrusionOk="0">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910;p41"/>
            <p:cNvSpPr/>
            <p:nvPr/>
          </p:nvSpPr>
          <p:spPr>
            <a:xfrm>
              <a:off x="2086805" y="1548339"/>
              <a:ext cx="32159" cy="95777"/>
            </a:xfrm>
            <a:custGeom>
              <a:avLst/>
              <a:gdLst/>
              <a:ahLst/>
              <a:cxnLst/>
              <a:rect l="l" t="t" r="r" b="b"/>
              <a:pathLst>
                <a:path w="963" h="2868" extrusionOk="0">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11;p41"/>
            <p:cNvSpPr/>
            <p:nvPr/>
          </p:nvSpPr>
          <p:spPr>
            <a:xfrm>
              <a:off x="1994100" y="1744434"/>
              <a:ext cx="102890" cy="53365"/>
            </a:xfrm>
            <a:custGeom>
              <a:avLst/>
              <a:gdLst/>
              <a:ahLst/>
              <a:cxnLst/>
              <a:rect l="l" t="t" r="r" b="b"/>
              <a:pathLst>
                <a:path w="3081" h="1598" extrusionOk="0">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12;p41"/>
            <p:cNvSpPr/>
            <p:nvPr/>
          </p:nvSpPr>
          <p:spPr>
            <a:xfrm>
              <a:off x="2054645" y="1654635"/>
              <a:ext cx="33261" cy="23978"/>
            </a:xfrm>
            <a:custGeom>
              <a:avLst/>
              <a:gdLst/>
              <a:ahLst/>
              <a:cxnLst/>
              <a:rect l="l" t="t" r="r" b="b"/>
              <a:pathLst>
                <a:path w="996" h="718" extrusionOk="0">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13;p41"/>
            <p:cNvSpPr/>
            <p:nvPr/>
          </p:nvSpPr>
          <p:spPr>
            <a:xfrm>
              <a:off x="2058987" y="1642646"/>
              <a:ext cx="35866" cy="33796"/>
            </a:xfrm>
            <a:custGeom>
              <a:avLst/>
              <a:gdLst/>
              <a:ahLst/>
              <a:cxnLst/>
              <a:rect l="l" t="t" r="r" b="b"/>
              <a:pathLst>
                <a:path w="1074" h="1012" extrusionOk="0">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14;p41"/>
            <p:cNvSpPr/>
            <p:nvPr/>
          </p:nvSpPr>
          <p:spPr>
            <a:xfrm>
              <a:off x="1852672" y="1347534"/>
              <a:ext cx="330043" cy="319356"/>
            </a:xfrm>
            <a:custGeom>
              <a:avLst/>
              <a:gdLst/>
              <a:ahLst/>
              <a:cxnLst/>
              <a:rect l="l" t="t" r="r" b="b"/>
              <a:pathLst>
                <a:path w="9883" h="9563" extrusionOk="0">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15;p41"/>
            <p:cNvSpPr/>
            <p:nvPr/>
          </p:nvSpPr>
          <p:spPr>
            <a:xfrm>
              <a:off x="2154296" y="1426013"/>
              <a:ext cx="32193" cy="91836"/>
            </a:xfrm>
            <a:custGeom>
              <a:avLst/>
              <a:gdLst/>
              <a:ahLst/>
              <a:cxnLst/>
              <a:rect l="l" t="t" r="r" b="b"/>
              <a:pathLst>
                <a:path w="964" h="2750" extrusionOk="0">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16;p41"/>
            <p:cNvSpPr/>
            <p:nvPr/>
          </p:nvSpPr>
          <p:spPr>
            <a:xfrm>
              <a:off x="1811930" y="1437434"/>
              <a:ext cx="220240" cy="649533"/>
            </a:xfrm>
            <a:custGeom>
              <a:avLst/>
              <a:gdLst/>
              <a:ahLst/>
              <a:cxnLst/>
              <a:rect l="l" t="t" r="r" b="b"/>
              <a:pathLst>
                <a:path w="6595" h="19450" extrusionOk="0">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17;p41"/>
            <p:cNvSpPr/>
            <p:nvPr/>
          </p:nvSpPr>
          <p:spPr>
            <a:xfrm>
              <a:off x="1604047" y="2047160"/>
              <a:ext cx="744775" cy="544873"/>
            </a:xfrm>
            <a:custGeom>
              <a:avLst/>
              <a:gdLst/>
              <a:ahLst/>
              <a:cxnLst/>
              <a:rect l="l" t="t" r="r" b="b"/>
              <a:pathLst>
                <a:path w="22302" h="16316" extrusionOk="0">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18;p41"/>
            <p:cNvSpPr/>
            <p:nvPr/>
          </p:nvSpPr>
          <p:spPr>
            <a:xfrm>
              <a:off x="1272434" y="1389245"/>
              <a:ext cx="195561" cy="204678"/>
            </a:xfrm>
            <a:custGeom>
              <a:avLst/>
              <a:gdLst/>
              <a:ahLst/>
              <a:cxnLst/>
              <a:rect l="l" t="t" r="r" b="b"/>
              <a:pathLst>
                <a:path w="5856" h="6129" extrusionOk="0">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19;p41"/>
            <p:cNvSpPr/>
            <p:nvPr/>
          </p:nvSpPr>
          <p:spPr>
            <a:xfrm>
              <a:off x="1243748" y="1375419"/>
              <a:ext cx="117651" cy="98716"/>
            </a:xfrm>
            <a:custGeom>
              <a:avLst/>
              <a:gdLst/>
              <a:ahLst/>
              <a:cxnLst/>
              <a:rect l="l" t="t" r="r" b="b"/>
              <a:pathLst>
                <a:path w="3523" h="2956" extrusionOk="0">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20;p41"/>
            <p:cNvSpPr/>
            <p:nvPr/>
          </p:nvSpPr>
          <p:spPr>
            <a:xfrm>
              <a:off x="1232761" y="1463615"/>
              <a:ext cx="41844" cy="53232"/>
            </a:xfrm>
            <a:custGeom>
              <a:avLst/>
              <a:gdLst/>
              <a:ahLst/>
              <a:cxnLst/>
              <a:rect l="l" t="t" r="r" b="b"/>
              <a:pathLst>
                <a:path w="1253" h="1594" extrusionOk="0">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21;p41"/>
            <p:cNvSpPr/>
            <p:nvPr/>
          </p:nvSpPr>
          <p:spPr>
            <a:xfrm>
              <a:off x="1036131" y="1230084"/>
              <a:ext cx="588320" cy="515919"/>
            </a:xfrm>
            <a:custGeom>
              <a:avLst/>
              <a:gdLst/>
              <a:ahLst/>
              <a:cxnLst/>
              <a:rect l="l" t="t" r="r" b="b"/>
              <a:pathLst>
                <a:path w="17617" h="15449" extrusionOk="0">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0043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Mutation - Đột biến</a:t>
            </a:r>
            <a:endParaRPr lang="vi-VN" sz="3200" b="1" i="1"/>
          </a:p>
        </p:txBody>
      </p:sp>
      <p:sp>
        <p:nvSpPr>
          <p:cNvPr id="3" name="TextBox 2"/>
          <p:cNvSpPr txBox="1"/>
          <p:nvPr/>
        </p:nvSpPr>
        <p:spPr>
          <a:xfrm>
            <a:off x="878304" y="751186"/>
            <a:ext cx="3700583" cy="2246769"/>
          </a:xfrm>
          <a:prstGeom prst="rect">
            <a:avLst/>
          </a:prstGeom>
          <a:noFill/>
        </p:spPr>
        <p:txBody>
          <a:bodyPr wrap="square" rtlCol="0">
            <a:spAutoFit/>
          </a:bodyPr>
          <a:lstStyle/>
          <a:p>
            <a:pPr marL="342900" indent="-342900">
              <a:buFont typeface="Arial" pitchFamily="34" charset="0"/>
              <a:buChar char="•"/>
            </a:pPr>
            <a:r>
              <a:rPr lang="en-US" sz="2000"/>
              <a:t>Các cá thể đột biến có thể sẽ có khả năng thích nghi tốt hơn (1 -&gt; 2), hoặc cũng có thể ngược lại (4 -&gt; 3). Quá trình này sẽ lặp lại cho đến khi tìm được đáp án phù hợp.</a:t>
            </a:r>
            <a:endParaRPr lang="vi-VN" sz="2000"/>
          </a:p>
        </p:txBody>
      </p:sp>
      <p:pic>
        <p:nvPicPr>
          <p:cNvPr id="8" name="Image10"/>
          <p:cNvPicPr/>
          <p:nvPr/>
        </p:nvPicPr>
        <p:blipFill>
          <a:blip r:embed="rId3"/>
          <a:stretch>
            <a:fillRect/>
          </a:stretch>
        </p:blipFill>
        <p:spPr bwMode="auto">
          <a:xfrm>
            <a:off x="4572001" y="586026"/>
            <a:ext cx="4572000" cy="4557474"/>
          </a:xfrm>
          <a:prstGeom prst="rect">
            <a:avLst/>
          </a:prstGeom>
        </p:spPr>
      </p:pic>
      <p:grpSp>
        <p:nvGrpSpPr>
          <p:cNvPr id="126" name="Google Shape;1339;p37"/>
          <p:cNvGrpSpPr/>
          <p:nvPr/>
        </p:nvGrpSpPr>
        <p:grpSpPr>
          <a:xfrm>
            <a:off x="115786" y="2843206"/>
            <a:ext cx="1252633" cy="2291474"/>
            <a:chOff x="1418399" y="1248430"/>
            <a:chExt cx="1510405" cy="3426812"/>
          </a:xfrm>
        </p:grpSpPr>
        <p:sp>
          <p:nvSpPr>
            <p:cNvPr id="127"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91546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smtClean="0"/>
              <a:t>Nhận xét</a:t>
            </a:r>
            <a:endParaRPr lang="vi-VN" sz="3200" b="1" i="1"/>
          </a:p>
        </p:txBody>
      </p:sp>
      <p:sp>
        <p:nvSpPr>
          <p:cNvPr id="2" name="TextBox 1"/>
          <p:cNvSpPr txBox="1"/>
          <p:nvPr/>
        </p:nvSpPr>
        <p:spPr>
          <a:xfrm>
            <a:off x="1759343" y="732585"/>
            <a:ext cx="6215249" cy="2616101"/>
          </a:xfrm>
          <a:prstGeom prst="rect">
            <a:avLst/>
          </a:prstGeom>
          <a:noFill/>
        </p:spPr>
        <p:txBody>
          <a:bodyPr wrap="square" rtlCol="0">
            <a:spAutoFit/>
          </a:bodyPr>
          <a:lstStyle/>
          <a:p>
            <a:r>
              <a:rPr lang="en-US" sz="2000" b="1" i="1"/>
              <a:t>Nhận </a:t>
            </a:r>
            <a:r>
              <a:rPr lang="en-US" sz="2000" b="1" i="1" smtClean="0"/>
              <a:t>xét:</a:t>
            </a:r>
            <a:endParaRPr lang="en-US" sz="2000" smtClean="0"/>
          </a:p>
          <a:p>
            <a:pPr marL="285750" lvl="0" indent="-285750">
              <a:buFont typeface="Arial" pitchFamily="34" charset="0"/>
              <a:buChar char="•"/>
            </a:pPr>
            <a:r>
              <a:rPr lang="en-US" sz="1800" smtClean="0"/>
              <a:t>Trong </a:t>
            </a:r>
            <a:r>
              <a:rPr lang="en-US" sz="1800"/>
              <a:t>bài toán </a:t>
            </a:r>
            <a:r>
              <a:rPr lang="en-US" sz="1800" b="1"/>
              <a:t>Tìm mật khẩu</a:t>
            </a:r>
            <a:r>
              <a:rPr lang="en-US" sz="1800"/>
              <a:t> thì chuỗi kí tự đại diện cho các </a:t>
            </a:r>
            <a:r>
              <a:rPr lang="en-US" sz="1800" b="1"/>
              <a:t>Nhiễm sắc thể</a:t>
            </a:r>
            <a:r>
              <a:rPr lang="en-US" sz="1800"/>
              <a:t> hay </a:t>
            </a:r>
            <a:r>
              <a:rPr lang="en-US" sz="1800" b="1"/>
              <a:t>Chuỗi ADN</a:t>
            </a:r>
            <a:r>
              <a:rPr lang="en-US" sz="1800"/>
              <a:t>. </a:t>
            </a:r>
            <a:endParaRPr lang="vi-VN" sz="1800"/>
          </a:p>
          <a:p>
            <a:pPr marL="285750" lvl="0" indent="-285750">
              <a:buFont typeface="Arial" pitchFamily="34" charset="0"/>
              <a:buChar char="•"/>
            </a:pPr>
            <a:r>
              <a:rPr lang="en-US" sz="1800"/>
              <a:t>Việc số hóa những đặc tính của bài toán thành các bits, bytes để có thể sử dụng trong khâu </a:t>
            </a:r>
            <a:r>
              <a:rPr lang="en-US" sz="1800" b="1"/>
              <a:t>Crossover</a:t>
            </a:r>
            <a:r>
              <a:rPr lang="en-US" sz="1800"/>
              <a:t>, </a:t>
            </a:r>
            <a:r>
              <a:rPr lang="en-US" sz="1800" b="1"/>
              <a:t>Mutation</a:t>
            </a:r>
            <a:r>
              <a:rPr lang="en-US" sz="1800"/>
              <a:t> cũng gặp nhiều khó khăn trong những bài toán khác nhau. </a:t>
            </a:r>
            <a:endParaRPr lang="vi-VN" sz="1800"/>
          </a:p>
          <a:p>
            <a:pPr marL="285750" lvl="0" indent="-285750">
              <a:buFont typeface="Arial" pitchFamily="34" charset="0"/>
              <a:buChar char="•"/>
            </a:pPr>
            <a:r>
              <a:rPr lang="en-US" sz="1800"/>
              <a:t>Bởi với mỗi sự thay đổi bit sẽ phải tương ứng với việc tạo ra một cá thể với đặc tính khác </a:t>
            </a:r>
            <a:r>
              <a:rPr lang="en-US" sz="1800"/>
              <a:t>nhau</a:t>
            </a:r>
            <a:r>
              <a:rPr lang="en-US" sz="1800" smtClean="0"/>
              <a:t>.</a:t>
            </a:r>
            <a:endParaRPr lang="vi-VN" sz="1800"/>
          </a:p>
        </p:txBody>
      </p:sp>
      <p:grpSp>
        <p:nvGrpSpPr>
          <p:cNvPr id="71" name="Google Shape;3542;p60"/>
          <p:cNvGrpSpPr/>
          <p:nvPr/>
        </p:nvGrpSpPr>
        <p:grpSpPr>
          <a:xfrm>
            <a:off x="137139" y="2907090"/>
            <a:ext cx="2121878" cy="2211470"/>
            <a:chOff x="6822224" y="990087"/>
            <a:chExt cx="1472665" cy="1619967"/>
          </a:xfrm>
        </p:grpSpPr>
        <p:sp>
          <p:nvSpPr>
            <p:cNvPr id="72" name="Google Shape;3543;p60"/>
            <p:cNvSpPr/>
            <p:nvPr/>
          </p:nvSpPr>
          <p:spPr>
            <a:xfrm>
              <a:off x="7824684" y="2209461"/>
              <a:ext cx="26281" cy="388799"/>
            </a:xfrm>
            <a:custGeom>
              <a:avLst/>
              <a:gdLst/>
              <a:ahLst/>
              <a:cxnLst/>
              <a:rect l="l" t="t" r="r" b="b"/>
              <a:pathLst>
                <a:path w="820" h="12131" extrusionOk="0">
                  <a:moveTo>
                    <a:pt x="819" y="0"/>
                  </a:moveTo>
                  <a:lnTo>
                    <a:pt x="34" y="33"/>
                  </a:lnTo>
                  <a:lnTo>
                    <a:pt x="1" y="12130"/>
                  </a:lnTo>
                  <a:lnTo>
                    <a:pt x="535" y="12130"/>
                  </a:lnTo>
                  <a:lnTo>
                    <a:pt x="8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544;p60"/>
            <p:cNvSpPr/>
            <p:nvPr/>
          </p:nvSpPr>
          <p:spPr>
            <a:xfrm>
              <a:off x="7913046" y="2205166"/>
              <a:ext cx="102304" cy="393093"/>
            </a:xfrm>
            <a:custGeom>
              <a:avLst/>
              <a:gdLst/>
              <a:ahLst/>
              <a:cxnLst/>
              <a:rect l="l" t="t" r="r" b="b"/>
              <a:pathLst>
                <a:path w="3192" h="12265" extrusionOk="0">
                  <a:moveTo>
                    <a:pt x="1" y="0"/>
                  </a:moveTo>
                  <a:lnTo>
                    <a:pt x="2607" y="12264"/>
                  </a:lnTo>
                  <a:lnTo>
                    <a:pt x="3192" y="12264"/>
                  </a:lnTo>
                  <a:lnTo>
                    <a:pt x="103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545;p60"/>
            <p:cNvSpPr/>
            <p:nvPr/>
          </p:nvSpPr>
          <p:spPr>
            <a:xfrm>
              <a:off x="7645300" y="2207827"/>
              <a:ext cx="111406" cy="390433"/>
            </a:xfrm>
            <a:custGeom>
              <a:avLst/>
              <a:gdLst/>
              <a:ahLst/>
              <a:cxnLst/>
              <a:rect l="l" t="t" r="r" b="b"/>
              <a:pathLst>
                <a:path w="3476" h="12182" extrusionOk="0">
                  <a:moveTo>
                    <a:pt x="2607" y="1"/>
                  </a:moveTo>
                  <a:lnTo>
                    <a:pt x="0" y="12181"/>
                  </a:lnTo>
                  <a:lnTo>
                    <a:pt x="602" y="12181"/>
                  </a:lnTo>
                  <a:lnTo>
                    <a:pt x="3476" y="51"/>
                  </a:lnTo>
                  <a:lnTo>
                    <a:pt x="260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546;p60"/>
            <p:cNvSpPr/>
            <p:nvPr/>
          </p:nvSpPr>
          <p:spPr>
            <a:xfrm>
              <a:off x="7564598" y="1811977"/>
              <a:ext cx="532863" cy="414214"/>
            </a:xfrm>
            <a:custGeom>
              <a:avLst/>
              <a:gdLst/>
              <a:ahLst/>
              <a:cxnLst/>
              <a:rect l="l" t="t" r="r" b="b"/>
              <a:pathLst>
                <a:path w="16626" h="12924" extrusionOk="0">
                  <a:moveTo>
                    <a:pt x="13347" y="0"/>
                  </a:moveTo>
                  <a:cubicBezTo>
                    <a:pt x="9009" y="0"/>
                    <a:pt x="9253" y="5961"/>
                    <a:pt x="8199" y="8726"/>
                  </a:cubicBezTo>
                  <a:cubicBezTo>
                    <a:pt x="7319" y="11038"/>
                    <a:pt x="4931" y="11242"/>
                    <a:pt x="3817" y="11242"/>
                  </a:cubicBezTo>
                  <a:cubicBezTo>
                    <a:pt x="3578" y="11242"/>
                    <a:pt x="3398" y="11232"/>
                    <a:pt x="3304" y="11232"/>
                  </a:cubicBezTo>
                  <a:cubicBezTo>
                    <a:pt x="3256" y="11232"/>
                    <a:pt x="3189" y="11232"/>
                    <a:pt x="3109" y="11232"/>
                  </a:cubicBezTo>
                  <a:cubicBezTo>
                    <a:pt x="2288" y="11232"/>
                    <a:pt x="0" y="11274"/>
                    <a:pt x="898" y="12202"/>
                  </a:cubicBezTo>
                  <a:cubicBezTo>
                    <a:pt x="1350" y="12677"/>
                    <a:pt x="4136" y="12924"/>
                    <a:pt x="7096" y="12924"/>
                  </a:cubicBezTo>
                  <a:cubicBezTo>
                    <a:pt x="10477" y="12924"/>
                    <a:pt x="14084" y="12602"/>
                    <a:pt x="14699" y="11934"/>
                  </a:cubicBezTo>
                  <a:cubicBezTo>
                    <a:pt x="15852" y="10698"/>
                    <a:pt x="16036" y="7039"/>
                    <a:pt x="16353" y="3430"/>
                  </a:cubicBezTo>
                  <a:cubicBezTo>
                    <a:pt x="16626" y="154"/>
                    <a:pt x="14091" y="3"/>
                    <a:pt x="13620" y="3"/>
                  </a:cubicBezTo>
                  <a:cubicBezTo>
                    <a:pt x="13573" y="3"/>
                    <a:pt x="13546" y="4"/>
                    <a:pt x="13546" y="4"/>
                  </a:cubicBezTo>
                  <a:cubicBezTo>
                    <a:pt x="13479" y="2"/>
                    <a:pt x="13413" y="0"/>
                    <a:pt x="1334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547;p60"/>
            <p:cNvSpPr/>
            <p:nvPr/>
          </p:nvSpPr>
          <p:spPr>
            <a:xfrm>
              <a:off x="7583187" y="1812105"/>
              <a:ext cx="508217" cy="414535"/>
            </a:xfrm>
            <a:custGeom>
              <a:avLst/>
              <a:gdLst/>
              <a:ahLst/>
              <a:cxnLst/>
              <a:rect l="l" t="t" r="r" b="b"/>
              <a:pathLst>
                <a:path w="15857" h="12934" extrusionOk="0">
                  <a:moveTo>
                    <a:pt x="13166" y="0"/>
                  </a:moveTo>
                  <a:cubicBezTo>
                    <a:pt x="13167" y="0"/>
                    <a:pt x="15539" y="485"/>
                    <a:pt x="15322" y="2974"/>
                  </a:cubicBezTo>
                  <a:cubicBezTo>
                    <a:pt x="15105" y="5481"/>
                    <a:pt x="14470" y="9842"/>
                    <a:pt x="13317" y="10961"/>
                  </a:cubicBezTo>
                  <a:cubicBezTo>
                    <a:pt x="12375" y="11862"/>
                    <a:pt x="9166" y="12195"/>
                    <a:pt x="6685" y="12195"/>
                  </a:cubicBezTo>
                  <a:cubicBezTo>
                    <a:pt x="6130" y="12195"/>
                    <a:pt x="5612" y="12178"/>
                    <a:pt x="5163" y="12147"/>
                  </a:cubicBezTo>
                  <a:cubicBezTo>
                    <a:pt x="3592" y="12081"/>
                    <a:pt x="2039" y="11830"/>
                    <a:pt x="518" y="11429"/>
                  </a:cubicBezTo>
                  <a:cubicBezTo>
                    <a:pt x="518" y="11429"/>
                    <a:pt x="0" y="11763"/>
                    <a:pt x="150" y="11980"/>
                  </a:cubicBezTo>
                  <a:cubicBezTo>
                    <a:pt x="304" y="12180"/>
                    <a:pt x="1493" y="12933"/>
                    <a:pt x="6942" y="12933"/>
                  </a:cubicBezTo>
                  <a:cubicBezTo>
                    <a:pt x="7409" y="12933"/>
                    <a:pt x="7907" y="12928"/>
                    <a:pt x="8438" y="12916"/>
                  </a:cubicBezTo>
                  <a:cubicBezTo>
                    <a:pt x="15171" y="12782"/>
                    <a:pt x="14704" y="11780"/>
                    <a:pt x="14988" y="10694"/>
                  </a:cubicBezTo>
                  <a:cubicBezTo>
                    <a:pt x="15272" y="9608"/>
                    <a:pt x="15857" y="3827"/>
                    <a:pt x="15773" y="2557"/>
                  </a:cubicBezTo>
                  <a:cubicBezTo>
                    <a:pt x="15689" y="1270"/>
                    <a:pt x="15055" y="218"/>
                    <a:pt x="131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548;p60"/>
            <p:cNvSpPr/>
            <p:nvPr/>
          </p:nvSpPr>
          <p:spPr>
            <a:xfrm>
              <a:off x="7941955" y="1957228"/>
              <a:ext cx="19871" cy="16826"/>
            </a:xfrm>
            <a:custGeom>
              <a:avLst/>
              <a:gdLst/>
              <a:ahLst/>
              <a:cxnLst/>
              <a:rect l="l" t="t" r="r" b="b"/>
              <a:pathLst>
                <a:path w="620" h="525" extrusionOk="0">
                  <a:moveTo>
                    <a:pt x="268" y="0"/>
                  </a:moveTo>
                  <a:cubicBezTo>
                    <a:pt x="118" y="17"/>
                    <a:pt x="1" y="167"/>
                    <a:pt x="18" y="318"/>
                  </a:cubicBezTo>
                  <a:cubicBezTo>
                    <a:pt x="48" y="448"/>
                    <a:pt x="163" y="525"/>
                    <a:pt x="278" y="525"/>
                  </a:cubicBezTo>
                  <a:cubicBezTo>
                    <a:pt x="355" y="525"/>
                    <a:pt x="432" y="491"/>
                    <a:pt x="485" y="418"/>
                  </a:cubicBezTo>
                  <a:cubicBezTo>
                    <a:pt x="619" y="251"/>
                    <a:pt x="485" y="0"/>
                    <a:pt x="26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549;p60"/>
            <p:cNvSpPr/>
            <p:nvPr/>
          </p:nvSpPr>
          <p:spPr>
            <a:xfrm>
              <a:off x="7943045" y="1920819"/>
              <a:ext cx="24646" cy="98554"/>
            </a:xfrm>
            <a:custGeom>
              <a:avLst/>
              <a:gdLst/>
              <a:ahLst/>
              <a:cxnLst/>
              <a:rect l="l" t="t" r="r" b="b"/>
              <a:pathLst>
                <a:path w="769" h="3075" extrusionOk="0">
                  <a:moveTo>
                    <a:pt x="151" y="0"/>
                  </a:moveTo>
                  <a:cubicBezTo>
                    <a:pt x="151" y="0"/>
                    <a:pt x="117" y="34"/>
                    <a:pt x="84" y="117"/>
                  </a:cubicBezTo>
                  <a:cubicBezTo>
                    <a:pt x="34" y="234"/>
                    <a:pt x="17" y="351"/>
                    <a:pt x="0" y="485"/>
                  </a:cubicBezTo>
                  <a:cubicBezTo>
                    <a:pt x="0" y="669"/>
                    <a:pt x="34" y="852"/>
                    <a:pt x="101" y="1019"/>
                  </a:cubicBezTo>
                  <a:cubicBezTo>
                    <a:pt x="151" y="1120"/>
                    <a:pt x="217" y="1220"/>
                    <a:pt x="284" y="1303"/>
                  </a:cubicBezTo>
                  <a:cubicBezTo>
                    <a:pt x="368" y="1387"/>
                    <a:pt x="451" y="1454"/>
                    <a:pt x="435" y="1554"/>
                  </a:cubicBezTo>
                  <a:cubicBezTo>
                    <a:pt x="385" y="1654"/>
                    <a:pt x="351" y="1755"/>
                    <a:pt x="301" y="1855"/>
                  </a:cubicBezTo>
                  <a:cubicBezTo>
                    <a:pt x="268" y="1972"/>
                    <a:pt x="251" y="2089"/>
                    <a:pt x="268" y="2189"/>
                  </a:cubicBezTo>
                  <a:cubicBezTo>
                    <a:pt x="268" y="2373"/>
                    <a:pt x="318" y="2557"/>
                    <a:pt x="418" y="2724"/>
                  </a:cubicBezTo>
                  <a:cubicBezTo>
                    <a:pt x="485" y="2824"/>
                    <a:pt x="568" y="2924"/>
                    <a:pt x="652" y="3008"/>
                  </a:cubicBezTo>
                  <a:cubicBezTo>
                    <a:pt x="735" y="3058"/>
                    <a:pt x="769" y="3075"/>
                    <a:pt x="769" y="3075"/>
                  </a:cubicBezTo>
                  <a:cubicBezTo>
                    <a:pt x="652" y="2958"/>
                    <a:pt x="552" y="2841"/>
                    <a:pt x="468" y="2690"/>
                  </a:cubicBezTo>
                  <a:cubicBezTo>
                    <a:pt x="385" y="2540"/>
                    <a:pt x="351" y="2373"/>
                    <a:pt x="351" y="2189"/>
                  </a:cubicBezTo>
                  <a:cubicBezTo>
                    <a:pt x="334" y="2089"/>
                    <a:pt x="351" y="1988"/>
                    <a:pt x="385" y="1888"/>
                  </a:cubicBezTo>
                  <a:cubicBezTo>
                    <a:pt x="435" y="1788"/>
                    <a:pt x="485" y="1671"/>
                    <a:pt x="518" y="1571"/>
                  </a:cubicBezTo>
                  <a:cubicBezTo>
                    <a:pt x="535" y="1504"/>
                    <a:pt x="518" y="1420"/>
                    <a:pt x="468" y="1370"/>
                  </a:cubicBezTo>
                  <a:cubicBezTo>
                    <a:pt x="435" y="1320"/>
                    <a:pt x="401" y="1287"/>
                    <a:pt x="351" y="1237"/>
                  </a:cubicBezTo>
                  <a:cubicBezTo>
                    <a:pt x="284" y="1170"/>
                    <a:pt x="234" y="1086"/>
                    <a:pt x="184" y="986"/>
                  </a:cubicBezTo>
                  <a:cubicBezTo>
                    <a:pt x="101" y="836"/>
                    <a:pt x="67" y="652"/>
                    <a:pt x="67" y="485"/>
                  </a:cubicBezTo>
                  <a:cubicBezTo>
                    <a:pt x="84" y="318"/>
                    <a:pt x="101" y="151"/>
                    <a:pt x="1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550;p60"/>
            <p:cNvSpPr/>
            <p:nvPr/>
          </p:nvSpPr>
          <p:spPr>
            <a:xfrm>
              <a:off x="7923751" y="1954023"/>
              <a:ext cx="31088" cy="24102"/>
            </a:xfrm>
            <a:custGeom>
              <a:avLst/>
              <a:gdLst/>
              <a:ahLst/>
              <a:cxnLst/>
              <a:rect l="l" t="t" r="r" b="b"/>
              <a:pathLst>
                <a:path w="970" h="752" extrusionOk="0">
                  <a:moveTo>
                    <a:pt x="51" y="0"/>
                  </a:moveTo>
                  <a:cubicBezTo>
                    <a:pt x="34" y="0"/>
                    <a:pt x="1" y="67"/>
                    <a:pt x="17" y="201"/>
                  </a:cubicBezTo>
                  <a:cubicBezTo>
                    <a:pt x="51" y="368"/>
                    <a:pt x="151" y="518"/>
                    <a:pt x="302" y="618"/>
                  </a:cubicBezTo>
                  <a:cubicBezTo>
                    <a:pt x="435" y="702"/>
                    <a:pt x="602" y="752"/>
                    <a:pt x="769" y="752"/>
                  </a:cubicBezTo>
                  <a:cubicBezTo>
                    <a:pt x="886" y="752"/>
                    <a:pt x="970" y="735"/>
                    <a:pt x="970" y="719"/>
                  </a:cubicBezTo>
                  <a:cubicBezTo>
                    <a:pt x="970" y="702"/>
                    <a:pt x="886" y="702"/>
                    <a:pt x="769" y="685"/>
                  </a:cubicBezTo>
                  <a:cubicBezTo>
                    <a:pt x="619" y="668"/>
                    <a:pt x="469" y="618"/>
                    <a:pt x="352" y="535"/>
                  </a:cubicBezTo>
                  <a:cubicBezTo>
                    <a:pt x="218" y="451"/>
                    <a:pt x="134" y="334"/>
                    <a:pt x="84" y="184"/>
                  </a:cubicBezTo>
                  <a:cubicBezTo>
                    <a:pt x="51" y="84"/>
                    <a:pt x="68" y="0"/>
                    <a:pt x="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551;p60"/>
            <p:cNvSpPr/>
            <p:nvPr/>
          </p:nvSpPr>
          <p:spPr>
            <a:xfrm>
              <a:off x="8148133" y="2031648"/>
              <a:ext cx="38043" cy="569817"/>
            </a:xfrm>
            <a:custGeom>
              <a:avLst/>
              <a:gdLst/>
              <a:ahLst/>
              <a:cxnLst/>
              <a:rect l="l" t="t" r="r" b="b"/>
              <a:pathLst>
                <a:path w="1187" h="17779" extrusionOk="0">
                  <a:moveTo>
                    <a:pt x="452" y="1"/>
                  </a:moveTo>
                  <a:lnTo>
                    <a:pt x="1" y="18"/>
                  </a:lnTo>
                  <a:lnTo>
                    <a:pt x="719" y="17779"/>
                  </a:lnTo>
                  <a:lnTo>
                    <a:pt x="1187" y="17779"/>
                  </a:lnTo>
                  <a:lnTo>
                    <a:pt x="4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552;p60"/>
            <p:cNvSpPr/>
            <p:nvPr/>
          </p:nvSpPr>
          <p:spPr>
            <a:xfrm>
              <a:off x="7344351" y="2032193"/>
              <a:ext cx="42851" cy="570875"/>
            </a:xfrm>
            <a:custGeom>
              <a:avLst/>
              <a:gdLst/>
              <a:ahLst/>
              <a:cxnLst/>
              <a:rect l="l" t="t" r="r" b="b"/>
              <a:pathLst>
                <a:path w="1337" h="17812" extrusionOk="0">
                  <a:moveTo>
                    <a:pt x="869" y="1"/>
                  </a:moveTo>
                  <a:lnTo>
                    <a:pt x="0" y="17795"/>
                  </a:lnTo>
                  <a:lnTo>
                    <a:pt x="451" y="17812"/>
                  </a:lnTo>
                  <a:lnTo>
                    <a:pt x="1337" y="34"/>
                  </a:lnTo>
                  <a:lnTo>
                    <a:pt x="86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553;p60"/>
            <p:cNvSpPr/>
            <p:nvPr/>
          </p:nvSpPr>
          <p:spPr>
            <a:xfrm>
              <a:off x="7482486" y="2039692"/>
              <a:ext cx="42338" cy="567125"/>
            </a:xfrm>
            <a:custGeom>
              <a:avLst/>
              <a:gdLst/>
              <a:ahLst/>
              <a:cxnLst/>
              <a:rect l="l" t="t" r="r" b="b"/>
              <a:pathLst>
                <a:path w="1321" h="17695" extrusionOk="0">
                  <a:moveTo>
                    <a:pt x="853" y="0"/>
                  </a:moveTo>
                  <a:lnTo>
                    <a:pt x="1" y="17661"/>
                  </a:lnTo>
                  <a:lnTo>
                    <a:pt x="469" y="17695"/>
                  </a:lnTo>
                  <a:lnTo>
                    <a:pt x="1321" y="34"/>
                  </a:lnTo>
                  <a:lnTo>
                    <a:pt x="85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554;p60"/>
            <p:cNvSpPr/>
            <p:nvPr/>
          </p:nvSpPr>
          <p:spPr>
            <a:xfrm>
              <a:off x="8240789" y="2032193"/>
              <a:ext cx="38588" cy="569272"/>
            </a:xfrm>
            <a:custGeom>
              <a:avLst/>
              <a:gdLst/>
              <a:ahLst/>
              <a:cxnLst/>
              <a:rect l="l" t="t" r="r" b="b"/>
              <a:pathLst>
                <a:path w="1204" h="17762" extrusionOk="0">
                  <a:moveTo>
                    <a:pt x="468" y="1"/>
                  </a:moveTo>
                  <a:lnTo>
                    <a:pt x="0" y="17"/>
                  </a:lnTo>
                  <a:lnTo>
                    <a:pt x="735" y="17762"/>
                  </a:lnTo>
                  <a:lnTo>
                    <a:pt x="1203" y="17762"/>
                  </a:lnTo>
                  <a:lnTo>
                    <a:pt x="4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555;p60"/>
            <p:cNvSpPr/>
            <p:nvPr/>
          </p:nvSpPr>
          <p:spPr>
            <a:xfrm>
              <a:off x="7318647" y="2025238"/>
              <a:ext cx="976243" cy="29486"/>
            </a:xfrm>
            <a:custGeom>
              <a:avLst/>
              <a:gdLst/>
              <a:ahLst/>
              <a:cxnLst/>
              <a:rect l="l" t="t" r="r" b="b"/>
              <a:pathLst>
                <a:path w="30460" h="920" extrusionOk="0">
                  <a:moveTo>
                    <a:pt x="0" y="0"/>
                  </a:moveTo>
                  <a:lnTo>
                    <a:pt x="0" y="919"/>
                  </a:lnTo>
                  <a:lnTo>
                    <a:pt x="30460" y="919"/>
                  </a:lnTo>
                  <a:lnTo>
                    <a:pt x="3046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556;p60"/>
            <p:cNvSpPr/>
            <p:nvPr/>
          </p:nvSpPr>
          <p:spPr>
            <a:xfrm>
              <a:off x="7394124" y="1837809"/>
              <a:ext cx="385626" cy="184255"/>
            </a:xfrm>
            <a:custGeom>
              <a:avLst/>
              <a:gdLst/>
              <a:ahLst/>
              <a:cxnLst/>
              <a:rect l="l" t="t" r="r" b="b"/>
              <a:pathLst>
                <a:path w="12032" h="5749" extrusionOk="0">
                  <a:moveTo>
                    <a:pt x="1" y="0"/>
                  </a:moveTo>
                  <a:lnTo>
                    <a:pt x="2173" y="5748"/>
                  </a:lnTo>
                  <a:lnTo>
                    <a:pt x="12031" y="5748"/>
                  </a:lnTo>
                  <a:lnTo>
                    <a:pt x="11948" y="5447"/>
                  </a:lnTo>
                  <a:lnTo>
                    <a:pt x="7971" y="5347"/>
                  </a:lnTo>
                  <a:lnTo>
                    <a:pt x="613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557;p60"/>
            <p:cNvSpPr/>
            <p:nvPr/>
          </p:nvSpPr>
          <p:spPr>
            <a:xfrm>
              <a:off x="7507678" y="1919024"/>
              <a:ext cx="28941" cy="27659"/>
            </a:xfrm>
            <a:custGeom>
              <a:avLst/>
              <a:gdLst/>
              <a:ahLst/>
              <a:cxnLst/>
              <a:rect l="l" t="t" r="r" b="b"/>
              <a:pathLst>
                <a:path w="903" h="863" extrusionOk="0">
                  <a:moveTo>
                    <a:pt x="401" y="1"/>
                  </a:moveTo>
                  <a:cubicBezTo>
                    <a:pt x="379" y="1"/>
                    <a:pt x="357" y="3"/>
                    <a:pt x="334" y="6"/>
                  </a:cubicBezTo>
                  <a:cubicBezTo>
                    <a:pt x="117" y="73"/>
                    <a:pt x="0" y="307"/>
                    <a:pt x="84" y="507"/>
                  </a:cubicBezTo>
                  <a:cubicBezTo>
                    <a:pt x="129" y="719"/>
                    <a:pt x="312" y="863"/>
                    <a:pt x="508" y="863"/>
                  </a:cubicBezTo>
                  <a:cubicBezTo>
                    <a:pt x="528" y="863"/>
                    <a:pt x="548" y="861"/>
                    <a:pt x="568" y="858"/>
                  </a:cubicBezTo>
                  <a:cubicBezTo>
                    <a:pt x="785" y="775"/>
                    <a:pt x="902" y="541"/>
                    <a:pt x="819" y="340"/>
                  </a:cubicBezTo>
                  <a:cubicBezTo>
                    <a:pt x="774" y="130"/>
                    <a:pt x="594" y="1"/>
                    <a:pt x="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558;p60"/>
            <p:cNvSpPr/>
            <p:nvPr/>
          </p:nvSpPr>
          <p:spPr>
            <a:xfrm>
              <a:off x="7838081" y="1141106"/>
              <a:ext cx="111406" cy="153199"/>
            </a:xfrm>
            <a:custGeom>
              <a:avLst/>
              <a:gdLst/>
              <a:ahLst/>
              <a:cxnLst/>
              <a:rect l="l" t="t" r="r" b="b"/>
              <a:pathLst>
                <a:path w="3476" h="4780" extrusionOk="0">
                  <a:moveTo>
                    <a:pt x="0" y="1"/>
                  </a:moveTo>
                  <a:lnTo>
                    <a:pt x="0" y="4779"/>
                  </a:lnTo>
                  <a:lnTo>
                    <a:pt x="3476" y="4779"/>
                  </a:lnTo>
                  <a:lnTo>
                    <a:pt x="347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559;p60"/>
            <p:cNvSpPr/>
            <p:nvPr/>
          </p:nvSpPr>
          <p:spPr>
            <a:xfrm>
              <a:off x="7896444" y="1178060"/>
              <a:ext cx="35928" cy="1090"/>
            </a:xfrm>
            <a:custGeom>
              <a:avLst/>
              <a:gdLst/>
              <a:ahLst/>
              <a:cxnLst/>
              <a:rect l="l" t="t" r="r" b="b"/>
              <a:pathLst>
                <a:path w="1121" h="34" extrusionOk="0">
                  <a:moveTo>
                    <a:pt x="552" y="0"/>
                  </a:moveTo>
                  <a:cubicBezTo>
                    <a:pt x="251" y="0"/>
                    <a:pt x="1" y="17"/>
                    <a:pt x="1" y="17"/>
                  </a:cubicBezTo>
                  <a:cubicBezTo>
                    <a:pt x="1" y="17"/>
                    <a:pt x="251" y="34"/>
                    <a:pt x="552" y="34"/>
                  </a:cubicBezTo>
                  <a:cubicBezTo>
                    <a:pt x="869" y="34"/>
                    <a:pt x="1120" y="17"/>
                    <a:pt x="1120" y="17"/>
                  </a:cubicBezTo>
                  <a:cubicBezTo>
                    <a:pt x="1120" y="17"/>
                    <a:pt x="869" y="0"/>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560;p60"/>
            <p:cNvSpPr/>
            <p:nvPr/>
          </p:nvSpPr>
          <p:spPr>
            <a:xfrm>
              <a:off x="7896444" y="1198540"/>
              <a:ext cx="17692" cy="833"/>
            </a:xfrm>
            <a:custGeom>
              <a:avLst/>
              <a:gdLst/>
              <a:ahLst/>
              <a:cxnLst/>
              <a:rect l="l" t="t" r="r" b="b"/>
              <a:pathLst>
                <a:path w="552" h="26" extrusionOk="0">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561;p60"/>
            <p:cNvSpPr/>
            <p:nvPr/>
          </p:nvSpPr>
          <p:spPr>
            <a:xfrm>
              <a:off x="7853593" y="1203892"/>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562;p60"/>
            <p:cNvSpPr/>
            <p:nvPr/>
          </p:nvSpPr>
          <p:spPr>
            <a:xfrm>
              <a:off x="7853593" y="1212450"/>
              <a:ext cx="27371" cy="865"/>
            </a:xfrm>
            <a:custGeom>
              <a:avLst/>
              <a:gdLst/>
              <a:ahLst/>
              <a:cxnLst/>
              <a:rect l="l" t="t" r="r" b="b"/>
              <a:pathLst>
                <a:path w="854" h="27" extrusionOk="0">
                  <a:moveTo>
                    <a:pt x="427" y="1"/>
                  </a:moveTo>
                  <a:cubicBezTo>
                    <a:pt x="285" y="1"/>
                    <a:pt x="143" y="5"/>
                    <a:pt x="1" y="14"/>
                  </a:cubicBezTo>
                  <a:cubicBezTo>
                    <a:pt x="143" y="22"/>
                    <a:pt x="285" y="26"/>
                    <a:pt x="427" y="26"/>
                  </a:cubicBezTo>
                  <a:cubicBezTo>
                    <a:pt x="569" y="26"/>
                    <a:pt x="711" y="22"/>
                    <a:pt x="853" y="14"/>
                  </a:cubicBezTo>
                  <a:cubicBezTo>
                    <a:pt x="711" y="5"/>
                    <a:pt x="569" y="1"/>
                    <a:pt x="4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563;p60"/>
            <p:cNvSpPr/>
            <p:nvPr/>
          </p:nvSpPr>
          <p:spPr>
            <a:xfrm>
              <a:off x="7853593" y="1227449"/>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564;p60"/>
            <p:cNvSpPr/>
            <p:nvPr/>
          </p:nvSpPr>
          <p:spPr>
            <a:xfrm>
              <a:off x="7853593" y="1236039"/>
              <a:ext cx="27371" cy="833"/>
            </a:xfrm>
            <a:custGeom>
              <a:avLst/>
              <a:gdLst/>
              <a:ahLst/>
              <a:cxnLst/>
              <a:rect l="l" t="t" r="r" b="b"/>
              <a:pathLst>
                <a:path w="854" h="26" extrusionOk="0">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565;p60"/>
            <p:cNvSpPr/>
            <p:nvPr/>
          </p:nvSpPr>
          <p:spPr>
            <a:xfrm>
              <a:off x="7853593" y="1249403"/>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566;p60"/>
            <p:cNvSpPr/>
            <p:nvPr/>
          </p:nvSpPr>
          <p:spPr>
            <a:xfrm>
              <a:off x="7853593" y="1257993"/>
              <a:ext cx="27371" cy="833"/>
            </a:xfrm>
            <a:custGeom>
              <a:avLst/>
              <a:gdLst/>
              <a:ahLst/>
              <a:cxnLst/>
              <a:rect l="l" t="t" r="r" b="b"/>
              <a:pathLst>
                <a:path w="854" h="26" extrusionOk="0">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567;p60"/>
            <p:cNvSpPr/>
            <p:nvPr/>
          </p:nvSpPr>
          <p:spPr>
            <a:xfrm>
              <a:off x="7896444" y="1213411"/>
              <a:ext cx="40736" cy="545"/>
            </a:xfrm>
            <a:custGeom>
              <a:avLst/>
              <a:gdLst/>
              <a:ahLst/>
              <a:cxnLst/>
              <a:rect l="l" t="t" r="r" b="b"/>
              <a:pathLst>
                <a:path w="1271" h="17" extrusionOk="0">
                  <a:moveTo>
                    <a:pt x="1" y="0"/>
                  </a:moveTo>
                  <a:cubicBezTo>
                    <a:pt x="1" y="17"/>
                    <a:pt x="285" y="17"/>
                    <a:pt x="636" y="17"/>
                  </a:cubicBezTo>
                  <a:cubicBezTo>
                    <a:pt x="986" y="17"/>
                    <a:pt x="1270" y="17"/>
                    <a:pt x="12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568;p60"/>
            <p:cNvSpPr/>
            <p:nvPr/>
          </p:nvSpPr>
          <p:spPr>
            <a:xfrm>
              <a:off x="7896444" y="1227994"/>
              <a:ext cx="16089" cy="833"/>
            </a:xfrm>
            <a:custGeom>
              <a:avLst/>
              <a:gdLst/>
              <a:ahLst/>
              <a:cxnLst/>
              <a:rect l="l" t="t" r="r" b="b"/>
              <a:pathLst>
                <a:path w="502" h="26" extrusionOk="0">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569;p60"/>
            <p:cNvSpPr/>
            <p:nvPr/>
          </p:nvSpPr>
          <p:spPr>
            <a:xfrm>
              <a:off x="7896444" y="1242865"/>
              <a:ext cx="40736" cy="1090"/>
            </a:xfrm>
            <a:custGeom>
              <a:avLst/>
              <a:gdLst/>
              <a:ahLst/>
              <a:cxnLst/>
              <a:rect l="l" t="t" r="r" b="b"/>
              <a:pathLst>
                <a:path w="1271" h="34" extrusionOk="0">
                  <a:moveTo>
                    <a:pt x="636" y="0"/>
                  </a:moveTo>
                  <a:cubicBezTo>
                    <a:pt x="285" y="0"/>
                    <a:pt x="1" y="17"/>
                    <a:pt x="1" y="17"/>
                  </a:cubicBezTo>
                  <a:cubicBezTo>
                    <a:pt x="1" y="17"/>
                    <a:pt x="285" y="34"/>
                    <a:pt x="636" y="34"/>
                  </a:cubicBezTo>
                  <a:cubicBezTo>
                    <a:pt x="986" y="34"/>
                    <a:pt x="1270" y="17"/>
                    <a:pt x="1270" y="17"/>
                  </a:cubicBezTo>
                  <a:cubicBezTo>
                    <a:pt x="1270" y="17"/>
                    <a:pt x="986" y="0"/>
                    <a:pt x="6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570;p60"/>
            <p:cNvSpPr/>
            <p:nvPr/>
          </p:nvSpPr>
          <p:spPr>
            <a:xfrm>
              <a:off x="7896444" y="1257865"/>
              <a:ext cx="40736" cy="1090"/>
            </a:xfrm>
            <a:custGeom>
              <a:avLst/>
              <a:gdLst/>
              <a:ahLst/>
              <a:cxnLst/>
              <a:rect l="l" t="t" r="r" b="b"/>
              <a:pathLst>
                <a:path w="1271" h="34" extrusionOk="0">
                  <a:moveTo>
                    <a:pt x="636" y="0"/>
                  </a:moveTo>
                  <a:cubicBezTo>
                    <a:pt x="285" y="0"/>
                    <a:pt x="1" y="0"/>
                    <a:pt x="1" y="17"/>
                  </a:cubicBezTo>
                  <a:cubicBezTo>
                    <a:pt x="1" y="17"/>
                    <a:pt x="285" y="33"/>
                    <a:pt x="636" y="33"/>
                  </a:cubicBezTo>
                  <a:cubicBezTo>
                    <a:pt x="986" y="33"/>
                    <a:pt x="1270" y="17"/>
                    <a:pt x="1270" y="17"/>
                  </a:cubicBezTo>
                  <a:cubicBezTo>
                    <a:pt x="1270" y="0"/>
                    <a:pt x="986" y="0"/>
                    <a:pt x="6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571;p60"/>
            <p:cNvSpPr/>
            <p:nvPr/>
          </p:nvSpPr>
          <p:spPr>
            <a:xfrm>
              <a:off x="7894297" y="1273377"/>
              <a:ext cx="40736" cy="1090"/>
            </a:xfrm>
            <a:custGeom>
              <a:avLst/>
              <a:gdLst/>
              <a:ahLst/>
              <a:cxnLst/>
              <a:rect l="l" t="t" r="r" b="b"/>
              <a:pathLst>
                <a:path w="1271" h="34" extrusionOk="0">
                  <a:moveTo>
                    <a:pt x="636" y="1"/>
                  </a:moveTo>
                  <a:cubicBezTo>
                    <a:pt x="285" y="1"/>
                    <a:pt x="1" y="17"/>
                    <a:pt x="1" y="17"/>
                  </a:cubicBezTo>
                  <a:cubicBezTo>
                    <a:pt x="1" y="17"/>
                    <a:pt x="285" y="34"/>
                    <a:pt x="636" y="34"/>
                  </a:cubicBezTo>
                  <a:cubicBezTo>
                    <a:pt x="987" y="34"/>
                    <a:pt x="1271" y="17"/>
                    <a:pt x="1271" y="17"/>
                  </a:cubicBezTo>
                  <a:cubicBezTo>
                    <a:pt x="1271" y="17"/>
                    <a:pt x="987" y="1"/>
                    <a:pt x="6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572;p60"/>
            <p:cNvSpPr/>
            <p:nvPr/>
          </p:nvSpPr>
          <p:spPr>
            <a:xfrm>
              <a:off x="7854138" y="1164150"/>
              <a:ext cx="29486" cy="29999"/>
            </a:xfrm>
            <a:custGeom>
              <a:avLst/>
              <a:gdLst/>
              <a:ahLst/>
              <a:cxnLst/>
              <a:rect l="l" t="t" r="r" b="b"/>
              <a:pathLst>
                <a:path w="920" h="936" extrusionOk="0">
                  <a:moveTo>
                    <a:pt x="17" y="0"/>
                  </a:moveTo>
                  <a:lnTo>
                    <a:pt x="1" y="17"/>
                  </a:lnTo>
                  <a:lnTo>
                    <a:pt x="1" y="251"/>
                  </a:lnTo>
                  <a:lnTo>
                    <a:pt x="1" y="485"/>
                  </a:lnTo>
                  <a:cubicBezTo>
                    <a:pt x="1" y="635"/>
                    <a:pt x="1" y="785"/>
                    <a:pt x="1" y="919"/>
                  </a:cubicBezTo>
                  <a:lnTo>
                    <a:pt x="1" y="936"/>
                  </a:lnTo>
                  <a:lnTo>
                    <a:pt x="17" y="936"/>
                  </a:lnTo>
                  <a:lnTo>
                    <a:pt x="669" y="919"/>
                  </a:lnTo>
                  <a:lnTo>
                    <a:pt x="17" y="902"/>
                  </a:lnTo>
                  <a:cubicBezTo>
                    <a:pt x="17" y="773"/>
                    <a:pt x="17" y="629"/>
                    <a:pt x="17" y="485"/>
                  </a:cubicBezTo>
                  <a:lnTo>
                    <a:pt x="17" y="251"/>
                  </a:lnTo>
                  <a:lnTo>
                    <a:pt x="17" y="33"/>
                  </a:lnTo>
                  <a:lnTo>
                    <a:pt x="903" y="17"/>
                  </a:lnTo>
                  <a:lnTo>
                    <a:pt x="903" y="17"/>
                  </a:lnTo>
                  <a:cubicBezTo>
                    <a:pt x="903" y="268"/>
                    <a:pt x="903" y="501"/>
                    <a:pt x="903" y="668"/>
                  </a:cubicBezTo>
                  <a:cubicBezTo>
                    <a:pt x="920" y="735"/>
                    <a:pt x="920" y="802"/>
                    <a:pt x="920" y="852"/>
                  </a:cubicBezTo>
                  <a:cubicBezTo>
                    <a:pt x="920" y="802"/>
                    <a:pt x="920" y="752"/>
                    <a:pt x="920" y="668"/>
                  </a:cubicBezTo>
                  <a:cubicBezTo>
                    <a:pt x="920" y="501"/>
                    <a:pt x="920" y="267"/>
                    <a:pt x="920" y="17"/>
                  </a:cubicBezTo>
                  <a:lnTo>
                    <a:pt x="9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573;p60"/>
            <p:cNvSpPr/>
            <p:nvPr/>
          </p:nvSpPr>
          <p:spPr>
            <a:xfrm>
              <a:off x="7854683" y="1173253"/>
              <a:ext cx="28941" cy="13397"/>
            </a:xfrm>
            <a:custGeom>
              <a:avLst/>
              <a:gdLst/>
              <a:ahLst/>
              <a:cxnLst/>
              <a:rect l="l" t="t" r="r" b="b"/>
              <a:pathLst>
                <a:path w="903" h="418" extrusionOk="0">
                  <a:moveTo>
                    <a:pt x="853" y="100"/>
                  </a:moveTo>
                  <a:cubicBezTo>
                    <a:pt x="869" y="117"/>
                    <a:pt x="886" y="134"/>
                    <a:pt x="903" y="134"/>
                  </a:cubicBezTo>
                  <a:cubicBezTo>
                    <a:pt x="886" y="117"/>
                    <a:pt x="869" y="117"/>
                    <a:pt x="853" y="100"/>
                  </a:cubicBezTo>
                  <a:close/>
                  <a:moveTo>
                    <a:pt x="736" y="0"/>
                  </a:moveTo>
                  <a:lnTo>
                    <a:pt x="719" y="17"/>
                  </a:lnTo>
                  <a:lnTo>
                    <a:pt x="451" y="284"/>
                  </a:lnTo>
                  <a:lnTo>
                    <a:pt x="284" y="167"/>
                  </a:lnTo>
                  <a:lnTo>
                    <a:pt x="268" y="150"/>
                  </a:lnTo>
                  <a:lnTo>
                    <a:pt x="268" y="167"/>
                  </a:lnTo>
                  <a:lnTo>
                    <a:pt x="67" y="334"/>
                  </a:lnTo>
                  <a:cubicBezTo>
                    <a:pt x="34" y="368"/>
                    <a:pt x="17" y="384"/>
                    <a:pt x="0" y="418"/>
                  </a:cubicBezTo>
                  <a:cubicBezTo>
                    <a:pt x="17" y="401"/>
                    <a:pt x="50" y="368"/>
                    <a:pt x="84" y="351"/>
                  </a:cubicBezTo>
                  <a:lnTo>
                    <a:pt x="277" y="190"/>
                  </a:lnTo>
                  <a:lnTo>
                    <a:pt x="277" y="190"/>
                  </a:lnTo>
                  <a:lnTo>
                    <a:pt x="435" y="301"/>
                  </a:lnTo>
                  <a:lnTo>
                    <a:pt x="468" y="301"/>
                  </a:lnTo>
                  <a:lnTo>
                    <a:pt x="736" y="17"/>
                  </a:lnTo>
                  <a:lnTo>
                    <a:pt x="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574;p60"/>
            <p:cNvSpPr/>
            <p:nvPr/>
          </p:nvSpPr>
          <p:spPr>
            <a:xfrm>
              <a:off x="7863785" y="1167548"/>
              <a:ext cx="9134" cy="7692"/>
            </a:xfrm>
            <a:custGeom>
              <a:avLst/>
              <a:gdLst/>
              <a:ahLst/>
              <a:cxnLst/>
              <a:rect l="l" t="t" r="r" b="b"/>
              <a:pathLst>
                <a:path w="285" h="240" extrusionOk="0">
                  <a:moveTo>
                    <a:pt x="164" y="0"/>
                  </a:moveTo>
                  <a:cubicBezTo>
                    <a:pt x="148" y="0"/>
                    <a:pt x="131" y="4"/>
                    <a:pt x="117" y="11"/>
                  </a:cubicBezTo>
                  <a:cubicBezTo>
                    <a:pt x="0" y="44"/>
                    <a:pt x="0" y="195"/>
                    <a:pt x="117" y="228"/>
                  </a:cubicBezTo>
                  <a:cubicBezTo>
                    <a:pt x="131" y="235"/>
                    <a:pt x="145" y="239"/>
                    <a:pt x="159" y="239"/>
                  </a:cubicBezTo>
                  <a:cubicBezTo>
                    <a:pt x="178" y="239"/>
                    <a:pt x="198" y="231"/>
                    <a:pt x="218" y="211"/>
                  </a:cubicBezTo>
                  <a:cubicBezTo>
                    <a:pt x="284" y="161"/>
                    <a:pt x="268" y="111"/>
                    <a:pt x="268" y="111"/>
                  </a:cubicBezTo>
                  <a:lnTo>
                    <a:pt x="268" y="111"/>
                  </a:lnTo>
                  <a:cubicBezTo>
                    <a:pt x="251" y="145"/>
                    <a:pt x="234" y="178"/>
                    <a:pt x="218" y="195"/>
                  </a:cubicBezTo>
                  <a:cubicBezTo>
                    <a:pt x="194" y="207"/>
                    <a:pt x="170" y="218"/>
                    <a:pt x="147" y="218"/>
                  </a:cubicBezTo>
                  <a:cubicBezTo>
                    <a:pt x="137" y="218"/>
                    <a:pt x="127" y="216"/>
                    <a:pt x="117" y="211"/>
                  </a:cubicBezTo>
                  <a:cubicBezTo>
                    <a:pt x="34" y="178"/>
                    <a:pt x="34" y="61"/>
                    <a:pt x="117" y="28"/>
                  </a:cubicBezTo>
                  <a:cubicBezTo>
                    <a:pt x="131" y="21"/>
                    <a:pt x="145" y="17"/>
                    <a:pt x="159" y="17"/>
                  </a:cubicBezTo>
                  <a:cubicBezTo>
                    <a:pt x="178" y="17"/>
                    <a:pt x="198" y="25"/>
                    <a:pt x="218" y="44"/>
                  </a:cubicBezTo>
                  <a:cubicBezTo>
                    <a:pt x="234" y="61"/>
                    <a:pt x="251" y="95"/>
                    <a:pt x="268" y="111"/>
                  </a:cubicBezTo>
                  <a:cubicBezTo>
                    <a:pt x="268" y="78"/>
                    <a:pt x="251" y="44"/>
                    <a:pt x="218" y="28"/>
                  </a:cubicBezTo>
                  <a:cubicBezTo>
                    <a:pt x="208" y="8"/>
                    <a:pt x="187" y="0"/>
                    <a:pt x="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575;p60"/>
            <p:cNvSpPr/>
            <p:nvPr/>
          </p:nvSpPr>
          <p:spPr>
            <a:xfrm>
              <a:off x="6994653" y="1147548"/>
              <a:ext cx="111406" cy="153712"/>
            </a:xfrm>
            <a:custGeom>
              <a:avLst/>
              <a:gdLst/>
              <a:ahLst/>
              <a:cxnLst/>
              <a:rect l="l" t="t" r="r" b="b"/>
              <a:pathLst>
                <a:path w="3476" h="4796" extrusionOk="0">
                  <a:moveTo>
                    <a:pt x="0" y="0"/>
                  </a:moveTo>
                  <a:lnTo>
                    <a:pt x="0" y="4795"/>
                  </a:lnTo>
                  <a:lnTo>
                    <a:pt x="3476" y="4795"/>
                  </a:lnTo>
                  <a:lnTo>
                    <a:pt x="347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576;p60"/>
            <p:cNvSpPr/>
            <p:nvPr/>
          </p:nvSpPr>
          <p:spPr>
            <a:xfrm>
              <a:off x="7053016" y="1178060"/>
              <a:ext cx="35383" cy="1090"/>
            </a:xfrm>
            <a:custGeom>
              <a:avLst/>
              <a:gdLst/>
              <a:ahLst/>
              <a:cxnLst/>
              <a:rect l="l" t="t" r="r" b="b"/>
              <a:pathLst>
                <a:path w="1104" h="34" extrusionOk="0">
                  <a:moveTo>
                    <a:pt x="552" y="0"/>
                  </a:moveTo>
                  <a:cubicBezTo>
                    <a:pt x="235" y="0"/>
                    <a:pt x="1" y="17"/>
                    <a:pt x="1" y="17"/>
                  </a:cubicBezTo>
                  <a:cubicBezTo>
                    <a:pt x="1" y="17"/>
                    <a:pt x="235" y="34"/>
                    <a:pt x="552" y="34"/>
                  </a:cubicBezTo>
                  <a:cubicBezTo>
                    <a:pt x="853" y="34"/>
                    <a:pt x="1103" y="17"/>
                    <a:pt x="1103" y="17"/>
                  </a:cubicBezTo>
                  <a:cubicBezTo>
                    <a:pt x="1103" y="17"/>
                    <a:pt x="853" y="0"/>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577;p60"/>
            <p:cNvSpPr/>
            <p:nvPr/>
          </p:nvSpPr>
          <p:spPr>
            <a:xfrm>
              <a:off x="7053016" y="1198540"/>
              <a:ext cx="17692" cy="833"/>
            </a:xfrm>
            <a:custGeom>
              <a:avLst/>
              <a:gdLst/>
              <a:ahLst/>
              <a:cxnLst/>
              <a:rect l="l" t="t" r="r" b="b"/>
              <a:pathLst>
                <a:path w="552" h="26" extrusionOk="0">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578;p60"/>
            <p:cNvSpPr/>
            <p:nvPr/>
          </p:nvSpPr>
          <p:spPr>
            <a:xfrm>
              <a:off x="7010165" y="1203892"/>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579;p60"/>
            <p:cNvSpPr/>
            <p:nvPr/>
          </p:nvSpPr>
          <p:spPr>
            <a:xfrm>
              <a:off x="7010165" y="1212450"/>
              <a:ext cx="26826" cy="865"/>
            </a:xfrm>
            <a:custGeom>
              <a:avLst/>
              <a:gdLst/>
              <a:ahLst/>
              <a:cxnLst/>
              <a:rect l="l" t="t" r="r" b="b"/>
              <a:pathLst>
                <a:path w="837" h="27" extrusionOk="0">
                  <a:moveTo>
                    <a:pt x="412" y="1"/>
                  </a:moveTo>
                  <a:cubicBezTo>
                    <a:pt x="272" y="1"/>
                    <a:pt x="135" y="5"/>
                    <a:pt x="1" y="14"/>
                  </a:cubicBezTo>
                  <a:cubicBezTo>
                    <a:pt x="135" y="22"/>
                    <a:pt x="272" y="26"/>
                    <a:pt x="412" y="26"/>
                  </a:cubicBezTo>
                  <a:cubicBezTo>
                    <a:pt x="552" y="26"/>
                    <a:pt x="694" y="22"/>
                    <a:pt x="836" y="14"/>
                  </a:cubicBezTo>
                  <a:cubicBezTo>
                    <a:pt x="694" y="5"/>
                    <a:pt x="552" y="1"/>
                    <a:pt x="4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580;p60"/>
            <p:cNvSpPr/>
            <p:nvPr/>
          </p:nvSpPr>
          <p:spPr>
            <a:xfrm>
              <a:off x="7010165" y="1227449"/>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581;p60"/>
            <p:cNvSpPr/>
            <p:nvPr/>
          </p:nvSpPr>
          <p:spPr>
            <a:xfrm>
              <a:off x="7010165" y="1236039"/>
              <a:ext cx="26826" cy="833"/>
            </a:xfrm>
            <a:custGeom>
              <a:avLst/>
              <a:gdLst/>
              <a:ahLst/>
              <a:cxnLst/>
              <a:rect l="l" t="t" r="r" b="b"/>
              <a:pathLst>
                <a:path w="837" h="26" extrusionOk="0">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582;p60"/>
            <p:cNvSpPr/>
            <p:nvPr/>
          </p:nvSpPr>
          <p:spPr>
            <a:xfrm>
              <a:off x="7010165" y="1249403"/>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583;p60"/>
            <p:cNvSpPr/>
            <p:nvPr/>
          </p:nvSpPr>
          <p:spPr>
            <a:xfrm>
              <a:off x="7010165" y="1257993"/>
              <a:ext cx="26826" cy="833"/>
            </a:xfrm>
            <a:custGeom>
              <a:avLst/>
              <a:gdLst/>
              <a:ahLst/>
              <a:cxnLst/>
              <a:rect l="l" t="t" r="r" b="b"/>
              <a:pathLst>
                <a:path w="837" h="26" extrusionOk="0">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584;p60"/>
            <p:cNvSpPr/>
            <p:nvPr/>
          </p:nvSpPr>
          <p:spPr>
            <a:xfrm>
              <a:off x="7053016" y="1213411"/>
              <a:ext cx="40191" cy="545"/>
            </a:xfrm>
            <a:custGeom>
              <a:avLst/>
              <a:gdLst/>
              <a:ahLst/>
              <a:cxnLst/>
              <a:rect l="l" t="t" r="r" b="b"/>
              <a:pathLst>
                <a:path w="1254" h="17" extrusionOk="0">
                  <a:moveTo>
                    <a:pt x="1" y="0"/>
                  </a:moveTo>
                  <a:cubicBezTo>
                    <a:pt x="1" y="17"/>
                    <a:pt x="285" y="17"/>
                    <a:pt x="619" y="17"/>
                  </a:cubicBezTo>
                  <a:cubicBezTo>
                    <a:pt x="970" y="17"/>
                    <a:pt x="1254" y="17"/>
                    <a:pt x="12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585;p60"/>
            <p:cNvSpPr/>
            <p:nvPr/>
          </p:nvSpPr>
          <p:spPr>
            <a:xfrm>
              <a:off x="7053016" y="1227994"/>
              <a:ext cx="16089" cy="833"/>
            </a:xfrm>
            <a:custGeom>
              <a:avLst/>
              <a:gdLst/>
              <a:ahLst/>
              <a:cxnLst/>
              <a:rect l="l" t="t" r="r" b="b"/>
              <a:pathLst>
                <a:path w="502" h="26" extrusionOk="0">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586;p60"/>
            <p:cNvSpPr/>
            <p:nvPr/>
          </p:nvSpPr>
          <p:spPr>
            <a:xfrm>
              <a:off x="7053016" y="1242865"/>
              <a:ext cx="40191" cy="1090"/>
            </a:xfrm>
            <a:custGeom>
              <a:avLst/>
              <a:gdLst/>
              <a:ahLst/>
              <a:cxnLst/>
              <a:rect l="l" t="t" r="r" b="b"/>
              <a:pathLst>
                <a:path w="1254" h="34" extrusionOk="0">
                  <a:moveTo>
                    <a:pt x="619" y="0"/>
                  </a:moveTo>
                  <a:cubicBezTo>
                    <a:pt x="268" y="0"/>
                    <a:pt x="1" y="17"/>
                    <a:pt x="1" y="17"/>
                  </a:cubicBezTo>
                  <a:cubicBezTo>
                    <a:pt x="1" y="17"/>
                    <a:pt x="285" y="34"/>
                    <a:pt x="619" y="34"/>
                  </a:cubicBezTo>
                  <a:cubicBezTo>
                    <a:pt x="970" y="34"/>
                    <a:pt x="1254" y="17"/>
                    <a:pt x="1254" y="17"/>
                  </a:cubicBezTo>
                  <a:cubicBezTo>
                    <a:pt x="1254" y="17"/>
                    <a:pt x="970" y="0"/>
                    <a:pt x="6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587;p60"/>
            <p:cNvSpPr/>
            <p:nvPr/>
          </p:nvSpPr>
          <p:spPr>
            <a:xfrm>
              <a:off x="7053016" y="1257865"/>
              <a:ext cx="40191" cy="1090"/>
            </a:xfrm>
            <a:custGeom>
              <a:avLst/>
              <a:gdLst/>
              <a:ahLst/>
              <a:cxnLst/>
              <a:rect l="l" t="t" r="r" b="b"/>
              <a:pathLst>
                <a:path w="1254" h="34" extrusionOk="0">
                  <a:moveTo>
                    <a:pt x="619" y="0"/>
                  </a:moveTo>
                  <a:cubicBezTo>
                    <a:pt x="285" y="0"/>
                    <a:pt x="1" y="0"/>
                    <a:pt x="1" y="17"/>
                  </a:cubicBezTo>
                  <a:cubicBezTo>
                    <a:pt x="1" y="17"/>
                    <a:pt x="285" y="33"/>
                    <a:pt x="619" y="33"/>
                  </a:cubicBezTo>
                  <a:cubicBezTo>
                    <a:pt x="970" y="33"/>
                    <a:pt x="1254" y="17"/>
                    <a:pt x="1254" y="17"/>
                  </a:cubicBezTo>
                  <a:cubicBezTo>
                    <a:pt x="1254" y="0"/>
                    <a:pt x="970" y="0"/>
                    <a:pt x="6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588;p60"/>
            <p:cNvSpPr/>
            <p:nvPr/>
          </p:nvSpPr>
          <p:spPr>
            <a:xfrm>
              <a:off x="7050869" y="1273377"/>
              <a:ext cx="40191" cy="1090"/>
            </a:xfrm>
            <a:custGeom>
              <a:avLst/>
              <a:gdLst/>
              <a:ahLst/>
              <a:cxnLst/>
              <a:rect l="l" t="t" r="r" b="b"/>
              <a:pathLst>
                <a:path w="1254" h="34" extrusionOk="0">
                  <a:moveTo>
                    <a:pt x="619" y="1"/>
                  </a:moveTo>
                  <a:cubicBezTo>
                    <a:pt x="285" y="1"/>
                    <a:pt x="1" y="17"/>
                    <a:pt x="1" y="17"/>
                  </a:cubicBezTo>
                  <a:cubicBezTo>
                    <a:pt x="1" y="17"/>
                    <a:pt x="285" y="34"/>
                    <a:pt x="619" y="34"/>
                  </a:cubicBezTo>
                  <a:cubicBezTo>
                    <a:pt x="970" y="34"/>
                    <a:pt x="1254" y="17"/>
                    <a:pt x="1254" y="17"/>
                  </a:cubicBezTo>
                  <a:cubicBezTo>
                    <a:pt x="1254" y="17"/>
                    <a:pt x="970" y="1"/>
                    <a:pt x="6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589;p60"/>
            <p:cNvSpPr/>
            <p:nvPr/>
          </p:nvSpPr>
          <p:spPr>
            <a:xfrm>
              <a:off x="7010165" y="1164150"/>
              <a:ext cx="30031" cy="29999"/>
            </a:xfrm>
            <a:custGeom>
              <a:avLst/>
              <a:gdLst/>
              <a:ahLst/>
              <a:cxnLst/>
              <a:rect l="l" t="t" r="r" b="b"/>
              <a:pathLst>
                <a:path w="937" h="936" extrusionOk="0">
                  <a:moveTo>
                    <a:pt x="18" y="0"/>
                  </a:moveTo>
                  <a:lnTo>
                    <a:pt x="1" y="17"/>
                  </a:lnTo>
                  <a:lnTo>
                    <a:pt x="1" y="134"/>
                  </a:lnTo>
                  <a:lnTo>
                    <a:pt x="1" y="251"/>
                  </a:lnTo>
                  <a:lnTo>
                    <a:pt x="1" y="485"/>
                  </a:lnTo>
                  <a:cubicBezTo>
                    <a:pt x="1" y="635"/>
                    <a:pt x="1" y="785"/>
                    <a:pt x="1" y="919"/>
                  </a:cubicBezTo>
                  <a:lnTo>
                    <a:pt x="1" y="936"/>
                  </a:lnTo>
                  <a:lnTo>
                    <a:pt x="18" y="936"/>
                  </a:lnTo>
                  <a:lnTo>
                    <a:pt x="686" y="919"/>
                  </a:lnTo>
                  <a:lnTo>
                    <a:pt x="669" y="919"/>
                  </a:lnTo>
                  <a:lnTo>
                    <a:pt x="34" y="903"/>
                  </a:lnTo>
                  <a:lnTo>
                    <a:pt x="34" y="903"/>
                  </a:lnTo>
                  <a:cubicBezTo>
                    <a:pt x="34" y="773"/>
                    <a:pt x="34" y="629"/>
                    <a:pt x="34" y="485"/>
                  </a:cubicBezTo>
                  <a:lnTo>
                    <a:pt x="34" y="251"/>
                  </a:lnTo>
                  <a:lnTo>
                    <a:pt x="34" y="134"/>
                  </a:lnTo>
                  <a:lnTo>
                    <a:pt x="34" y="33"/>
                  </a:lnTo>
                  <a:lnTo>
                    <a:pt x="34" y="33"/>
                  </a:lnTo>
                  <a:lnTo>
                    <a:pt x="920" y="17"/>
                  </a:lnTo>
                  <a:cubicBezTo>
                    <a:pt x="920" y="267"/>
                    <a:pt x="920" y="501"/>
                    <a:pt x="920" y="668"/>
                  </a:cubicBezTo>
                  <a:cubicBezTo>
                    <a:pt x="920" y="735"/>
                    <a:pt x="920" y="802"/>
                    <a:pt x="920" y="852"/>
                  </a:cubicBezTo>
                  <a:cubicBezTo>
                    <a:pt x="920" y="802"/>
                    <a:pt x="937" y="752"/>
                    <a:pt x="937" y="668"/>
                  </a:cubicBezTo>
                  <a:cubicBezTo>
                    <a:pt x="937" y="501"/>
                    <a:pt x="937" y="267"/>
                    <a:pt x="937" y="17"/>
                  </a:cubicBezTo>
                  <a:lnTo>
                    <a:pt x="9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590;p60"/>
            <p:cNvSpPr/>
            <p:nvPr/>
          </p:nvSpPr>
          <p:spPr>
            <a:xfrm>
              <a:off x="7010710" y="1173253"/>
              <a:ext cx="28941" cy="13397"/>
            </a:xfrm>
            <a:custGeom>
              <a:avLst/>
              <a:gdLst/>
              <a:ahLst/>
              <a:cxnLst/>
              <a:rect l="l" t="t" r="r" b="b"/>
              <a:pathLst>
                <a:path w="903" h="418" extrusionOk="0">
                  <a:moveTo>
                    <a:pt x="736" y="0"/>
                  </a:moveTo>
                  <a:lnTo>
                    <a:pt x="736" y="17"/>
                  </a:lnTo>
                  <a:lnTo>
                    <a:pt x="459" y="278"/>
                  </a:lnTo>
                  <a:lnTo>
                    <a:pt x="285" y="167"/>
                  </a:lnTo>
                  <a:lnTo>
                    <a:pt x="285" y="150"/>
                  </a:lnTo>
                  <a:lnTo>
                    <a:pt x="268" y="167"/>
                  </a:lnTo>
                  <a:lnTo>
                    <a:pt x="67" y="334"/>
                  </a:lnTo>
                  <a:cubicBezTo>
                    <a:pt x="51" y="368"/>
                    <a:pt x="17" y="384"/>
                    <a:pt x="1" y="418"/>
                  </a:cubicBezTo>
                  <a:cubicBezTo>
                    <a:pt x="34" y="401"/>
                    <a:pt x="51" y="368"/>
                    <a:pt x="84" y="351"/>
                  </a:cubicBezTo>
                  <a:lnTo>
                    <a:pt x="277" y="190"/>
                  </a:lnTo>
                  <a:lnTo>
                    <a:pt x="277" y="190"/>
                  </a:lnTo>
                  <a:lnTo>
                    <a:pt x="452" y="301"/>
                  </a:lnTo>
                  <a:lnTo>
                    <a:pt x="468" y="301"/>
                  </a:lnTo>
                  <a:lnTo>
                    <a:pt x="746" y="24"/>
                  </a:lnTo>
                  <a:lnTo>
                    <a:pt x="853" y="100"/>
                  </a:lnTo>
                  <a:cubicBezTo>
                    <a:pt x="869" y="117"/>
                    <a:pt x="886" y="134"/>
                    <a:pt x="903" y="134"/>
                  </a:cubicBezTo>
                  <a:cubicBezTo>
                    <a:pt x="903" y="117"/>
                    <a:pt x="886" y="117"/>
                    <a:pt x="869" y="100"/>
                  </a:cubicBezTo>
                  <a:lnTo>
                    <a:pt x="753" y="17"/>
                  </a:lnTo>
                  <a:lnTo>
                    <a:pt x="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591;p60"/>
            <p:cNvSpPr/>
            <p:nvPr/>
          </p:nvSpPr>
          <p:spPr>
            <a:xfrm>
              <a:off x="7019812" y="1167548"/>
              <a:ext cx="8910" cy="7692"/>
            </a:xfrm>
            <a:custGeom>
              <a:avLst/>
              <a:gdLst/>
              <a:ahLst/>
              <a:cxnLst/>
              <a:rect l="l" t="t" r="r" b="b"/>
              <a:pathLst>
                <a:path w="278" h="240" extrusionOk="0">
                  <a:moveTo>
                    <a:pt x="168" y="17"/>
                  </a:moveTo>
                  <a:cubicBezTo>
                    <a:pt x="187" y="17"/>
                    <a:pt x="208" y="25"/>
                    <a:pt x="218" y="44"/>
                  </a:cubicBezTo>
                  <a:cubicBezTo>
                    <a:pt x="251" y="61"/>
                    <a:pt x="268" y="95"/>
                    <a:pt x="268" y="111"/>
                  </a:cubicBezTo>
                  <a:cubicBezTo>
                    <a:pt x="268" y="111"/>
                    <a:pt x="268" y="111"/>
                    <a:pt x="268" y="111"/>
                  </a:cubicBezTo>
                  <a:lnTo>
                    <a:pt x="268" y="111"/>
                  </a:lnTo>
                  <a:cubicBezTo>
                    <a:pt x="268" y="145"/>
                    <a:pt x="251" y="178"/>
                    <a:pt x="218" y="195"/>
                  </a:cubicBezTo>
                  <a:cubicBezTo>
                    <a:pt x="206" y="207"/>
                    <a:pt x="178" y="218"/>
                    <a:pt x="156" y="218"/>
                  </a:cubicBezTo>
                  <a:cubicBezTo>
                    <a:pt x="147" y="218"/>
                    <a:pt x="139" y="216"/>
                    <a:pt x="134" y="211"/>
                  </a:cubicBezTo>
                  <a:cubicBezTo>
                    <a:pt x="34" y="178"/>
                    <a:pt x="34" y="61"/>
                    <a:pt x="134" y="28"/>
                  </a:cubicBezTo>
                  <a:cubicBezTo>
                    <a:pt x="141" y="21"/>
                    <a:pt x="154" y="17"/>
                    <a:pt x="168" y="17"/>
                  </a:cubicBezTo>
                  <a:close/>
                  <a:moveTo>
                    <a:pt x="165" y="0"/>
                  </a:moveTo>
                  <a:cubicBezTo>
                    <a:pt x="148" y="0"/>
                    <a:pt x="131" y="4"/>
                    <a:pt x="118" y="11"/>
                  </a:cubicBezTo>
                  <a:cubicBezTo>
                    <a:pt x="1" y="44"/>
                    <a:pt x="1" y="195"/>
                    <a:pt x="118" y="228"/>
                  </a:cubicBezTo>
                  <a:cubicBezTo>
                    <a:pt x="131" y="235"/>
                    <a:pt x="148" y="239"/>
                    <a:pt x="165" y="239"/>
                  </a:cubicBezTo>
                  <a:cubicBezTo>
                    <a:pt x="190" y="239"/>
                    <a:pt x="215" y="231"/>
                    <a:pt x="235" y="211"/>
                  </a:cubicBezTo>
                  <a:cubicBezTo>
                    <a:pt x="277" y="169"/>
                    <a:pt x="272" y="126"/>
                    <a:pt x="269" y="114"/>
                  </a:cubicBezTo>
                  <a:lnTo>
                    <a:pt x="269" y="114"/>
                  </a:lnTo>
                  <a:cubicBezTo>
                    <a:pt x="272" y="113"/>
                    <a:pt x="277" y="70"/>
                    <a:pt x="235" y="28"/>
                  </a:cubicBezTo>
                  <a:cubicBezTo>
                    <a:pt x="215" y="8"/>
                    <a:pt x="190"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592;p60"/>
            <p:cNvSpPr/>
            <p:nvPr/>
          </p:nvSpPr>
          <p:spPr>
            <a:xfrm>
              <a:off x="7364670"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593;p60"/>
            <p:cNvSpPr/>
            <p:nvPr/>
          </p:nvSpPr>
          <p:spPr>
            <a:xfrm>
              <a:off x="7364670" y="1155561"/>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594;p60"/>
            <p:cNvSpPr/>
            <p:nvPr/>
          </p:nvSpPr>
          <p:spPr>
            <a:xfrm>
              <a:off x="7594405" y="1155561"/>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595;p60"/>
            <p:cNvSpPr/>
            <p:nvPr/>
          </p:nvSpPr>
          <p:spPr>
            <a:xfrm>
              <a:off x="7364670" y="1318375"/>
              <a:ext cx="11282" cy="11250"/>
            </a:xfrm>
            <a:custGeom>
              <a:avLst/>
              <a:gdLst/>
              <a:ahLst/>
              <a:cxnLst/>
              <a:rect l="l" t="t" r="r" b="b"/>
              <a:pathLst>
                <a:path w="352" h="351" extrusionOk="0">
                  <a:moveTo>
                    <a:pt x="1" y="0"/>
                  </a:moveTo>
                  <a:lnTo>
                    <a:pt x="1" y="351"/>
                  </a:lnTo>
                  <a:lnTo>
                    <a:pt x="352" y="351"/>
                  </a:lnTo>
                  <a:lnTo>
                    <a:pt x="35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596;p60"/>
            <p:cNvSpPr/>
            <p:nvPr/>
          </p:nvSpPr>
          <p:spPr>
            <a:xfrm>
              <a:off x="7477134"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597;p60"/>
            <p:cNvSpPr/>
            <p:nvPr/>
          </p:nvSpPr>
          <p:spPr>
            <a:xfrm>
              <a:off x="7477134" y="1321035"/>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598;p60"/>
            <p:cNvSpPr/>
            <p:nvPr/>
          </p:nvSpPr>
          <p:spPr>
            <a:xfrm>
              <a:off x="7594405"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599;p60"/>
            <p:cNvSpPr/>
            <p:nvPr/>
          </p:nvSpPr>
          <p:spPr>
            <a:xfrm>
              <a:off x="7594405" y="1321035"/>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600;p60"/>
            <p:cNvSpPr/>
            <p:nvPr/>
          </p:nvSpPr>
          <p:spPr>
            <a:xfrm>
              <a:off x="7370055" y="992779"/>
              <a:ext cx="231882" cy="332583"/>
            </a:xfrm>
            <a:custGeom>
              <a:avLst/>
              <a:gdLst/>
              <a:ahLst/>
              <a:cxnLst/>
              <a:rect l="l" t="t" r="r" b="b"/>
              <a:pathLst>
                <a:path w="7235" h="10377" extrusionOk="0">
                  <a:moveTo>
                    <a:pt x="0" y="0"/>
                  </a:moveTo>
                  <a:lnTo>
                    <a:pt x="0" y="34"/>
                  </a:lnTo>
                  <a:cubicBezTo>
                    <a:pt x="0" y="3910"/>
                    <a:pt x="0" y="7486"/>
                    <a:pt x="17" y="10360"/>
                  </a:cubicBezTo>
                  <a:lnTo>
                    <a:pt x="17" y="10376"/>
                  </a:lnTo>
                  <a:lnTo>
                    <a:pt x="34" y="10376"/>
                  </a:lnTo>
                  <a:lnTo>
                    <a:pt x="5263" y="10360"/>
                  </a:lnTo>
                  <a:lnTo>
                    <a:pt x="7201" y="10360"/>
                  </a:lnTo>
                  <a:cubicBezTo>
                    <a:pt x="7201" y="10360"/>
                    <a:pt x="7168" y="10343"/>
                    <a:pt x="7085" y="10343"/>
                  </a:cubicBezTo>
                  <a:lnTo>
                    <a:pt x="5247" y="10343"/>
                  </a:lnTo>
                  <a:lnTo>
                    <a:pt x="67" y="10326"/>
                  </a:lnTo>
                  <a:lnTo>
                    <a:pt x="67" y="10326"/>
                  </a:lnTo>
                  <a:cubicBezTo>
                    <a:pt x="67" y="7466"/>
                    <a:pt x="67" y="3916"/>
                    <a:pt x="67" y="67"/>
                  </a:cubicBezTo>
                  <a:lnTo>
                    <a:pt x="7185" y="67"/>
                  </a:lnTo>
                  <a:cubicBezTo>
                    <a:pt x="7185" y="3094"/>
                    <a:pt x="7185" y="5654"/>
                    <a:pt x="7185" y="7469"/>
                  </a:cubicBezTo>
                  <a:cubicBezTo>
                    <a:pt x="7201" y="8371"/>
                    <a:pt x="7201" y="9090"/>
                    <a:pt x="7201" y="9591"/>
                  </a:cubicBezTo>
                  <a:cubicBezTo>
                    <a:pt x="7201" y="9842"/>
                    <a:pt x="7201" y="10025"/>
                    <a:pt x="7201" y="10159"/>
                  </a:cubicBezTo>
                  <a:cubicBezTo>
                    <a:pt x="7201" y="10226"/>
                    <a:pt x="7201" y="10276"/>
                    <a:pt x="7201" y="10309"/>
                  </a:cubicBezTo>
                  <a:cubicBezTo>
                    <a:pt x="7201" y="10326"/>
                    <a:pt x="7201" y="10360"/>
                    <a:pt x="7201" y="10360"/>
                  </a:cubicBezTo>
                  <a:cubicBezTo>
                    <a:pt x="7201" y="10360"/>
                    <a:pt x="7201" y="10343"/>
                    <a:pt x="7218" y="10309"/>
                  </a:cubicBezTo>
                  <a:cubicBezTo>
                    <a:pt x="7218" y="10276"/>
                    <a:pt x="7218" y="10226"/>
                    <a:pt x="7218" y="10159"/>
                  </a:cubicBezTo>
                  <a:cubicBezTo>
                    <a:pt x="7218" y="10025"/>
                    <a:pt x="7218" y="9842"/>
                    <a:pt x="7218" y="9608"/>
                  </a:cubicBezTo>
                  <a:cubicBezTo>
                    <a:pt x="7218" y="9106"/>
                    <a:pt x="7218" y="8388"/>
                    <a:pt x="7218" y="7486"/>
                  </a:cubicBezTo>
                  <a:cubicBezTo>
                    <a:pt x="7218" y="5664"/>
                    <a:pt x="7235" y="3075"/>
                    <a:pt x="7235" y="34"/>
                  </a:cubicBezTo>
                  <a:lnTo>
                    <a:pt x="723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601;p60"/>
            <p:cNvSpPr/>
            <p:nvPr/>
          </p:nvSpPr>
          <p:spPr>
            <a:xfrm>
              <a:off x="7380215" y="1008836"/>
              <a:ext cx="211562" cy="304187"/>
            </a:xfrm>
            <a:custGeom>
              <a:avLst/>
              <a:gdLst/>
              <a:ahLst/>
              <a:cxnLst/>
              <a:rect l="l" t="t" r="r" b="b"/>
              <a:pathLst>
                <a:path w="6601" h="9491" extrusionOk="0">
                  <a:moveTo>
                    <a:pt x="1" y="1"/>
                  </a:moveTo>
                  <a:lnTo>
                    <a:pt x="1" y="9491"/>
                  </a:lnTo>
                  <a:lnTo>
                    <a:pt x="6600" y="9491"/>
                  </a:lnTo>
                  <a:lnTo>
                    <a:pt x="66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602;p60"/>
            <p:cNvSpPr/>
            <p:nvPr/>
          </p:nvSpPr>
          <p:spPr>
            <a:xfrm>
              <a:off x="7473929" y="1100275"/>
              <a:ext cx="36441" cy="2436"/>
            </a:xfrm>
            <a:custGeom>
              <a:avLst/>
              <a:gdLst/>
              <a:ahLst/>
              <a:cxnLst/>
              <a:rect l="l" t="t" r="r" b="b"/>
              <a:pathLst>
                <a:path w="1137" h="76" extrusionOk="0">
                  <a:moveTo>
                    <a:pt x="575" y="1"/>
                  </a:moveTo>
                  <a:cubicBezTo>
                    <a:pt x="385" y="1"/>
                    <a:pt x="193" y="13"/>
                    <a:pt x="1" y="38"/>
                  </a:cubicBezTo>
                  <a:cubicBezTo>
                    <a:pt x="193" y="63"/>
                    <a:pt x="385" y="76"/>
                    <a:pt x="575" y="76"/>
                  </a:cubicBezTo>
                  <a:cubicBezTo>
                    <a:pt x="765" y="76"/>
                    <a:pt x="953" y="63"/>
                    <a:pt x="1137" y="38"/>
                  </a:cubicBezTo>
                  <a:cubicBezTo>
                    <a:pt x="953" y="13"/>
                    <a:pt x="765"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603;p60"/>
            <p:cNvSpPr/>
            <p:nvPr/>
          </p:nvSpPr>
          <p:spPr>
            <a:xfrm>
              <a:off x="7402714" y="1104954"/>
              <a:ext cx="51440" cy="2051"/>
            </a:xfrm>
            <a:custGeom>
              <a:avLst/>
              <a:gdLst/>
              <a:ahLst/>
              <a:cxnLst/>
              <a:rect l="l" t="t" r="r" b="b"/>
              <a:pathLst>
                <a:path w="1605" h="64" extrusionOk="0">
                  <a:moveTo>
                    <a:pt x="802" y="1"/>
                  </a:moveTo>
                  <a:cubicBezTo>
                    <a:pt x="535" y="1"/>
                    <a:pt x="268" y="9"/>
                    <a:pt x="0" y="26"/>
                  </a:cubicBezTo>
                  <a:cubicBezTo>
                    <a:pt x="268" y="51"/>
                    <a:pt x="535" y="63"/>
                    <a:pt x="802" y="63"/>
                  </a:cubicBezTo>
                  <a:cubicBezTo>
                    <a:pt x="1070" y="63"/>
                    <a:pt x="1337" y="51"/>
                    <a:pt x="1604" y="26"/>
                  </a:cubicBezTo>
                  <a:cubicBezTo>
                    <a:pt x="1337" y="9"/>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604;p60"/>
            <p:cNvSpPr/>
            <p:nvPr/>
          </p:nvSpPr>
          <p:spPr>
            <a:xfrm>
              <a:off x="7402714" y="1118351"/>
              <a:ext cx="51440" cy="2051"/>
            </a:xfrm>
            <a:custGeom>
              <a:avLst/>
              <a:gdLst/>
              <a:ahLst/>
              <a:cxnLst/>
              <a:rect l="l" t="t" r="r" b="b"/>
              <a:pathLst>
                <a:path w="1605" h="64" extrusionOk="0">
                  <a:moveTo>
                    <a:pt x="802" y="0"/>
                  </a:moveTo>
                  <a:cubicBezTo>
                    <a:pt x="535" y="0"/>
                    <a:pt x="268" y="9"/>
                    <a:pt x="0" y="26"/>
                  </a:cubicBezTo>
                  <a:cubicBezTo>
                    <a:pt x="268" y="51"/>
                    <a:pt x="535" y="63"/>
                    <a:pt x="802" y="63"/>
                  </a:cubicBezTo>
                  <a:cubicBezTo>
                    <a:pt x="1070" y="63"/>
                    <a:pt x="1337" y="51"/>
                    <a:pt x="1604" y="26"/>
                  </a:cubicBezTo>
                  <a:cubicBezTo>
                    <a:pt x="1337" y="9"/>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605;p60"/>
            <p:cNvSpPr/>
            <p:nvPr/>
          </p:nvSpPr>
          <p:spPr>
            <a:xfrm>
              <a:off x="7402714" y="1131876"/>
              <a:ext cx="51440" cy="2019"/>
            </a:xfrm>
            <a:custGeom>
              <a:avLst/>
              <a:gdLst/>
              <a:ahLst/>
              <a:cxnLst/>
              <a:rect l="l" t="t" r="r" b="b"/>
              <a:pathLst>
                <a:path w="1605" h="63" extrusionOk="0">
                  <a:moveTo>
                    <a:pt x="802" y="0"/>
                  </a:moveTo>
                  <a:cubicBezTo>
                    <a:pt x="535" y="0"/>
                    <a:pt x="268" y="13"/>
                    <a:pt x="0" y="38"/>
                  </a:cubicBezTo>
                  <a:cubicBezTo>
                    <a:pt x="268" y="55"/>
                    <a:pt x="535" y="63"/>
                    <a:pt x="802" y="63"/>
                  </a:cubicBezTo>
                  <a:cubicBezTo>
                    <a:pt x="1070" y="63"/>
                    <a:pt x="1337" y="55"/>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606;p60"/>
            <p:cNvSpPr/>
            <p:nvPr/>
          </p:nvSpPr>
          <p:spPr>
            <a:xfrm>
              <a:off x="7402714" y="1145273"/>
              <a:ext cx="51440" cy="2019"/>
            </a:xfrm>
            <a:custGeom>
              <a:avLst/>
              <a:gdLst/>
              <a:ahLst/>
              <a:cxnLst/>
              <a:rect l="l" t="t" r="r" b="b"/>
              <a:pathLst>
                <a:path w="1605" h="63" extrusionOk="0">
                  <a:moveTo>
                    <a:pt x="802" y="0"/>
                  </a:moveTo>
                  <a:cubicBezTo>
                    <a:pt x="535" y="0"/>
                    <a:pt x="268" y="13"/>
                    <a:pt x="0" y="38"/>
                  </a:cubicBezTo>
                  <a:cubicBezTo>
                    <a:pt x="268" y="54"/>
                    <a:pt x="535" y="63"/>
                    <a:pt x="802" y="63"/>
                  </a:cubicBezTo>
                  <a:cubicBezTo>
                    <a:pt x="1070" y="63"/>
                    <a:pt x="1337" y="54"/>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607;p60"/>
            <p:cNvSpPr/>
            <p:nvPr/>
          </p:nvSpPr>
          <p:spPr>
            <a:xfrm>
              <a:off x="7402714" y="1158638"/>
              <a:ext cx="51440" cy="2051"/>
            </a:xfrm>
            <a:custGeom>
              <a:avLst/>
              <a:gdLst/>
              <a:ahLst/>
              <a:cxnLst/>
              <a:rect l="l" t="t" r="r" b="b"/>
              <a:pathLst>
                <a:path w="1605" h="64" extrusionOk="0">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608;p60"/>
            <p:cNvSpPr/>
            <p:nvPr/>
          </p:nvSpPr>
          <p:spPr>
            <a:xfrm>
              <a:off x="7402714" y="1182739"/>
              <a:ext cx="51440" cy="2051"/>
            </a:xfrm>
            <a:custGeom>
              <a:avLst/>
              <a:gdLst/>
              <a:ahLst/>
              <a:cxnLst/>
              <a:rect l="l" t="t" r="r" b="b"/>
              <a:pathLst>
                <a:path w="1605" h="64" extrusionOk="0">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609;p60"/>
            <p:cNvSpPr/>
            <p:nvPr/>
          </p:nvSpPr>
          <p:spPr>
            <a:xfrm>
              <a:off x="7402714" y="1196136"/>
              <a:ext cx="51440" cy="2436"/>
            </a:xfrm>
            <a:custGeom>
              <a:avLst/>
              <a:gdLst/>
              <a:ahLst/>
              <a:cxnLst/>
              <a:rect l="l" t="t" r="r" b="b"/>
              <a:pathLst>
                <a:path w="1605" h="76" extrusionOk="0">
                  <a:moveTo>
                    <a:pt x="802" y="0"/>
                  </a:moveTo>
                  <a:cubicBezTo>
                    <a:pt x="535" y="0"/>
                    <a:pt x="268" y="13"/>
                    <a:pt x="0" y="38"/>
                  </a:cubicBezTo>
                  <a:cubicBezTo>
                    <a:pt x="268" y="63"/>
                    <a:pt x="535" y="76"/>
                    <a:pt x="802" y="76"/>
                  </a:cubicBezTo>
                  <a:cubicBezTo>
                    <a:pt x="1070" y="76"/>
                    <a:pt x="1337" y="63"/>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610;p60"/>
            <p:cNvSpPr/>
            <p:nvPr/>
          </p:nvSpPr>
          <p:spPr>
            <a:xfrm>
              <a:off x="7402714" y="1209533"/>
              <a:ext cx="51440" cy="2436"/>
            </a:xfrm>
            <a:custGeom>
              <a:avLst/>
              <a:gdLst/>
              <a:ahLst/>
              <a:cxnLst/>
              <a:rect l="l" t="t" r="r" b="b"/>
              <a:pathLst>
                <a:path w="1605" h="76" extrusionOk="0">
                  <a:moveTo>
                    <a:pt x="802" y="0"/>
                  </a:moveTo>
                  <a:cubicBezTo>
                    <a:pt x="535" y="0"/>
                    <a:pt x="268" y="13"/>
                    <a:pt x="0" y="38"/>
                  </a:cubicBezTo>
                  <a:cubicBezTo>
                    <a:pt x="268" y="63"/>
                    <a:pt x="535" y="75"/>
                    <a:pt x="802" y="75"/>
                  </a:cubicBezTo>
                  <a:cubicBezTo>
                    <a:pt x="1070" y="75"/>
                    <a:pt x="1337" y="63"/>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611;p60"/>
            <p:cNvSpPr/>
            <p:nvPr/>
          </p:nvSpPr>
          <p:spPr>
            <a:xfrm>
              <a:off x="7402714" y="1223315"/>
              <a:ext cx="28396" cy="2019"/>
            </a:xfrm>
            <a:custGeom>
              <a:avLst/>
              <a:gdLst/>
              <a:ahLst/>
              <a:cxnLst/>
              <a:rect l="l" t="t" r="r" b="b"/>
              <a:pathLst>
                <a:path w="886" h="63" extrusionOk="0">
                  <a:moveTo>
                    <a:pt x="449" y="0"/>
                  </a:moveTo>
                  <a:cubicBezTo>
                    <a:pt x="301" y="0"/>
                    <a:pt x="151" y="9"/>
                    <a:pt x="0" y="25"/>
                  </a:cubicBezTo>
                  <a:cubicBezTo>
                    <a:pt x="151" y="50"/>
                    <a:pt x="301" y="63"/>
                    <a:pt x="449" y="63"/>
                  </a:cubicBezTo>
                  <a:cubicBezTo>
                    <a:pt x="598" y="63"/>
                    <a:pt x="744" y="50"/>
                    <a:pt x="886" y="25"/>
                  </a:cubicBezTo>
                  <a:cubicBezTo>
                    <a:pt x="744" y="9"/>
                    <a:pt x="598" y="0"/>
                    <a:pt x="4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612;p60"/>
            <p:cNvSpPr/>
            <p:nvPr/>
          </p:nvSpPr>
          <p:spPr>
            <a:xfrm>
              <a:off x="7473929" y="1122229"/>
              <a:ext cx="82497" cy="2051"/>
            </a:xfrm>
            <a:custGeom>
              <a:avLst/>
              <a:gdLst/>
              <a:ahLst/>
              <a:cxnLst/>
              <a:rect l="l" t="t" r="r" b="b"/>
              <a:pathLst>
                <a:path w="2574" h="64" extrusionOk="0">
                  <a:moveTo>
                    <a:pt x="1293" y="1"/>
                  </a:moveTo>
                  <a:cubicBezTo>
                    <a:pt x="865" y="1"/>
                    <a:pt x="435" y="13"/>
                    <a:pt x="1" y="38"/>
                  </a:cubicBezTo>
                  <a:cubicBezTo>
                    <a:pt x="435" y="55"/>
                    <a:pt x="865" y="63"/>
                    <a:pt x="1293" y="63"/>
                  </a:cubicBezTo>
                  <a:cubicBezTo>
                    <a:pt x="1722" y="63"/>
                    <a:pt x="2148" y="55"/>
                    <a:pt x="2574" y="38"/>
                  </a:cubicBezTo>
                  <a:cubicBezTo>
                    <a:pt x="2148" y="13"/>
                    <a:pt x="1722" y="1"/>
                    <a:pt x="12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613;p60"/>
            <p:cNvSpPr/>
            <p:nvPr/>
          </p:nvSpPr>
          <p:spPr>
            <a:xfrm>
              <a:off x="7474987" y="1135498"/>
              <a:ext cx="82529" cy="2019"/>
            </a:xfrm>
            <a:custGeom>
              <a:avLst/>
              <a:gdLst/>
              <a:ahLst/>
              <a:cxnLst/>
              <a:rect l="l" t="t" r="r" b="b"/>
              <a:pathLst>
                <a:path w="2575" h="63" extrusionOk="0">
                  <a:moveTo>
                    <a:pt x="1294" y="0"/>
                  </a:moveTo>
                  <a:cubicBezTo>
                    <a:pt x="866" y="0"/>
                    <a:pt x="435" y="8"/>
                    <a:pt x="1" y="25"/>
                  </a:cubicBezTo>
                  <a:cubicBezTo>
                    <a:pt x="435" y="50"/>
                    <a:pt x="866" y="63"/>
                    <a:pt x="1294" y="63"/>
                  </a:cubicBezTo>
                  <a:cubicBezTo>
                    <a:pt x="1722" y="63"/>
                    <a:pt x="2148" y="50"/>
                    <a:pt x="2574" y="25"/>
                  </a:cubicBezTo>
                  <a:cubicBezTo>
                    <a:pt x="2148" y="8"/>
                    <a:pt x="1722" y="0"/>
                    <a:pt x="12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614;p60"/>
            <p:cNvSpPr/>
            <p:nvPr/>
          </p:nvSpPr>
          <p:spPr>
            <a:xfrm>
              <a:off x="7473929" y="1165080"/>
              <a:ext cx="36441" cy="2436"/>
            </a:xfrm>
            <a:custGeom>
              <a:avLst/>
              <a:gdLst/>
              <a:ahLst/>
              <a:cxnLst/>
              <a:rect l="l" t="t" r="r" b="b"/>
              <a:pathLst>
                <a:path w="1137" h="76" extrusionOk="0">
                  <a:moveTo>
                    <a:pt x="575" y="0"/>
                  </a:moveTo>
                  <a:cubicBezTo>
                    <a:pt x="385" y="0"/>
                    <a:pt x="193" y="13"/>
                    <a:pt x="1" y="38"/>
                  </a:cubicBezTo>
                  <a:cubicBezTo>
                    <a:pt x="193" y="63"/>
                    <a:pt x="385" y="75"/>
                    <a:pt x="575" y="75"/>
                  </a:cubicBezTo>
                  <a:cubicBezTo>
                    <a:pt x="765" y="75"/>
                    <a:pt x="953" y="63"/>
                    <a:pt x="1137" y="38"/>
                  </a:cubicBezTo>
                  <a:cubicBezTo>
                    <a:pt x="953" y="13"/>
                    <a:pt x="765" y="0"/>
                    <a:pt x="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615;p60"/>
            <p:cNvSpPr/>
            <p:nvPr/>
          </p:nvSpPr>
          <p:spPr>
            <a:xfrm>
              <a:off x="7473929" y="1187034"/>
              <a:ext cx="82497" cy="2019"/>
            </a:xfrm>
            <a:custGeom>
              <a:avLst/>
              <a:gdLst/>
              <a:ahLst/>
              <a:cxnLst/>
              <a:rect l="l" t="t" r="r" b="b"/>
              <a:pathLst>
                <a:path w="2574" h="63" extrusionOk="0">
                  <a:moveTo>
                    <a:pt x="1293" y="0"/>
                  </a:moveTo>
                  <a:cubicBezTo>
                    <a:pt x="865" y="0"/>
                    <a:pt x="435" y="13"/>
                    <a:pt x="1" y="38"/>
                  </a:cubicBezTo>
                  <a:cubicBezTo>
                    <a:pt x="435" y="55"/>
                    <a:pt x="865" y="63"/>
                    <a:pt x="1293" y="63"/>
                  </a:cubicBezTo>
                  <a:cubicBezTo>
                    <a:pt x="1722" y="63"/>
                    <a:pt x="2148" y="55"/>
                    <a:pt x="2574" y="38"/>
                  </a:cubicBezTo>
                  <a:cubicBezTo>
                    <a:pt x="2148" y="13"/>
                    <a:pt x="1722" y="0"/>
                    <a:pt x="1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616;p60"/>
            <p:cNvSpPr/>
            <p:nvPr/>
          </p:nvSpPr>
          <p:spPr>
            <a:xfrm>
              <a:off x="7474987" y="1200271"/>
              <a:ext cx="82529" cy="2051"/>
            </a:xfrm>
            <a:custGeom>
              <a:avLst/>
              <a:gdLst/>
              <a:ahLst/>
              <a:cxnLst/>
              <a:rect l="l" t="t" r="r" b="b"/>
              <a:pathLst>
                <a:path w="2575" h="64" extrusionOk="0">
                  <a:moveTo>
                    <a:pt x="1294" y="1"/>
                  </a:moveTo>
                  <a:cubicBezTo>
                    <a:pt x="866" y="1"/>
                    <a:pt x="435" y="9"/>
                    <a:pt x="1" y="26"/>
                  </a:cubicBezTo>
                  <a:cubicBezTo>
                    <a:pt x="435" y="51"/>
                    <a:pt x="866" y="64"/>
                    <a:pt x="1294" y="64"/>
                  </a:cubicBezTo>
                  <a:cubicBezTo>
                    <a:pt x="1722" y="64"/>
                    <a:pt x="2148" y="51"/>
                    <a:pt x="2574" y="26"/>
                  </a:cubicBezTo>
                  <a:cubicBezTo>
                    <a:pt x="2148" y="9"/>
                    <a:pt x="1722" y="1"/>
                    <a:pt x="1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617;p60"/>
            <p:cNvSpPr/>
            <p:nvPr/>
          </p:nvSpPr>
          <p:spPr>
            <a:xfrm>
              <a:off x="7473929" y="1232545"/>
              <a:ext cx="36441" cy="2051"/>
            </a:xfrm>
            <a:custGeom>
              <a:avLst/>
              <a:gdLst/>
              <a:ahLst/>
              <a:cxnLst/>
              <a:rect l="l" t="t" r="r" b="b"/>
              <a:pathLst>
                <a:path w="1137" h="64" extrusionOk="0">
                  <a:moveTo>
                    <a:pt x="575" y="1"/>
                  </a:moveTo>
                  <a:cubicBezTo>
                    <a:pt x="385" y="1"/>
                    <a:pt x="193" y="13"/>
                    <a:pt x="1" y="38"/>
                  </a:cubicBezTo>
                  <a:cubicBezTo>
                    <a:pt x="193" y="55"/>
                    <a:pt x="385" y="63"/>
                    <a:pt x="575" y="63"/>
                  </a:cubicBezTo>
                  <a:cubicBezTo>
                    <a:pt x="765" y="63"/>
                    <a:pt x="953" y="55"/>
                    <a:pt x="1137" y="38"/>
                  </a:cubicBezTo>
                  <a:cubicBezTo>
                    <a:pt x="953" y="13"/>
                    <a:pt x="765"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618;p60"/>
            <p:cNvSpPr/>
            <p:nvPr/>
          </p:nvSpPr>
          <p:spPr>
            <a:xfrm>
              <a:off x="7473929" y="1254371"/>
              <a:ext cx="82497" cy="2051"/>
            </a:xfrm>
            <a:custGeom>
              <a:avLst/>
              <a:gdLst/>
              <a:ahLst/>
              <a:cxnLst/>
              <a:rect l="l" t="t" r="r" b="b"/>
              <a:pathLst>
                <a:path w="2574" h="64" extrusionOk="0">
                  <a:moveTo>
                    <a:pt x="1293" y="0"/>
                  </a:moveTo>
                  <a:cubicBezTo>
                    <a:pt x="865" y="0"/>
                    <a:pt x="435" y="9"/>
                    <a:pt x="1" y="25"/>
                  </a:cubicBezTo>
                  <a:cubicBezTo>
                    <a:pt x="435" y="51"/>
                    <a:pt x="865" y="63"/>
                    <a:pt x="1293" y="63"/>
                  </a:cubicBezTo>
                  <a:cubicBezTo>
                    <a:pt x="1722" y="63"/>
                    <a:pt x="2148" y="51"/>
                    <a:pt x="2574" y="25"/>
                  </a:cubicBezTo>
                  <a:cubicBezTo>
                    <a:pt x="2148" y="9"/>
                    <a:pt x="1722" y="0"/>
                    <a:pt x="1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619;p60"/>
            <p:cNvSpPr/>
            <p:nvPr/>
          </p:nvSpPr>
          <p:spPr>
            <a:xfrm>
              <a:off x="7474987" y="1267351"/>
              <a:ext cx="82529" cy="2051"/>
            </a:xfrm>
            <a:custGeom>
              <a:avLst/>
              <a:gdLst/>
              <a:ahLst/>
              <a:cxnLst/>
              <a:rect l="l" t="t" r="r" b="b"/>
              <a:pathLst>
                <a:path w="2575" h="64" extrusionOk="0">
                  <a:moveTo>
                    <a:pt x="1294" y="1"/>
                  </a:moveTo>
                  <a:cubicBezTo>
                    <a:pt x="866" y="1"/>
                    <a:pt x="435" y="13"/>
                    <a:pt x="1" y="38"/>
                  </a:cubicBezTo>
                  <a:cubicBezTo>
                    <a:pt x="435" y="55"/>
                    <a:pt x="866" y="63"/>
                    <a:pt x="1294" y="63"/>
                  </a:cubicBezTo>
                  <a:cubicBezTo>
                    <a:pt x="1722" y="63"/>
                    <a:pt x="2148" y="55"/>
                    <a:pt x="2574" y="38"/>
                  </a:cubicBezTo>
                  <a:cubicBezTo>
                    <a:pt x="2148" y="13"/>
                    <a:pt x="1722" y="1"/>
                    <a:pt x="1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620;p60"/>
            <p:cNvSpPr/>
            <p:nvPr/>
          </p:nvSpPr>
          <p:spPr>
            <a:xfrm>
              <a:off x="7400054" y="1030694"/>
              <a:ext cx="56761" cy="56344"/>
            </a:xfrm>
            <a:custGeom>
              <a:avLst/>
              <a:gdLst/>
              <a:ahLst/>
              <a:cxnLst/>
              <a:rect l="l" t="t" r="r" b="b"/>
              <a:pathLst>
                <a:path w="1771" h="1758" extrusionOk="0">
                  <a:moveTo>
                    <a:pt x="36" y="1"/>
                  </a:moveTo>
                  <a:cubicBezTo>
                    <a:pt x="36" y="1"/>
                    <a:pt x="35" y="2"/>
                    <a:pt x="33" y="4"/>
                  </a:cubicBezTo>
                  <a:lnTo>
                    <a:pt x="33" y="4"/>
                  </a:lnTo>
                  <a:cubicBezTo>
                    <a:pt x="35" y="2"/>
                    <a:pt x="36" y="1"/>
                    <a:pt x="36" y="1"/>
                  </a:cubicBezTo>
                  <a:close/>
                  <a:moveTo>
                    <a:pt x="33" y="4"/>
                  </a:moveTo>
                  <a:cubicBezTo>
                    <a:pt x="25" y="12"/>
                    <a:pt x="0" y="40"/>
                    <a:pt x="9" y="40"/>
                  </a:cubicBezTo>
                  <a:cubicBezTo>
                    <a:pt x="10" y="40"/>
                    <a:pt x="13" y="39"/>
                    <a:pt x="16" y="37"/>
                  </a:cubicBezTo>
                  <a:lnTo>
                    <a:pt x="16" y="254"/>
                  </a:lnTo>
                  <a:lnTo>
                    <a:pt x="16" y="488"/>
                  </a:lnTo>
                  <a:lnTo>
                    <a:pt x="16" y="923"/>
                  </a:lnTo>
                  <a:cubicBezTo>
                    <a:pt x="16" y="1207"/>
                    <a:pt x="16" y="1474"/>
                    <a:pt x="16" y="1725"/>
                  </a:cubicBezTo>
                  <a:lnTo>
                    <a:pt x="16" y="1758"/>
                  </a:lnTo>
                  <a:lnTo>
                    <a:pt x="33" y="1758"/>
                  </a:lnTo>
                  <a:lnTo>
                    <a:pt x="1270" y="1741"/>
                  </a:lnTo>
                  <a:lnTo>
                    <a:pt x="1620" y="1741"/>
                  </a:lnTo>
                  <a:cubicBezTo>
                    <a:pt x="1654" y="1741"/>
                    <a:pt x="1704" y="1725"/>
                    <a:pt x="1737" y="1725"/>
                  </a:cubicBezTo>
                  <a:lnTo>
                    <a:pt x="1604" y="1725"/>
                  </a:lnTo>
                  <a:lnTo>
                    <a:pt x="1253" y="1708"/>
                  </a:lnTo>
                  <a:lnTo>
                    <a:pt x="67" y="1692"/>
                  </a:lnTo>
                  <a:lnTo>
                    <a:pt x="67" y="1692"/>
                  </a:lnTo>
                  <a:cubicBezTo>
                    <a:pt x="67" y="1451"/>
                    <a:pt x="67" y="1194"/>
                    <a:pt x="67" y="923"/>
                  </a:cubicBezTo>
                  <a:lnTo>
                    <a:pt x="67" y="488"/>
                  </a:lnTo>
                  <a:lnTo>
                    <a:pt x="67" y="254"/>
                  </a:lnTo>
                  <a:lnTo>
                    <a:pt x="67" y="70"/>
                  </a:lnTo>
                  <a:lnTo>
                    <a:pt x="67" y="70"/>
                  </a:lnTo>
                  <a:lnTo>
                    <a:pt x="1704" y="54"/>
                  </a:lnTo>
                  <a:lnTo>
                    <a:pt x="1704" y="54"/>
                  </a:lnTo>
                  <a:cubicBezTo>
                    <a:pt x="1704" y="548"/>
                    <a:pt x="1721" y="959"/>
                    <a:pt x="1721" y="1257"/>
                  </a:cubicBezTo>
                  <a:cubicBezTo>
                    <a:pt x="1721" y="1390"/>
                    <a:pt x="1721" y="1507"/>
                    <a:pt x="1721" y="1608"/>
                  </a:cubicBezTo>
                  <a:cubicBezTo>
                    <a:pt x="1721" y="1641"/>
                    <a:pt x="1737" y="1691"/>
                    <a:pt x="1737" y="1725"/>
                  </a:cubicBezTo>
                  <a:cubicBezTo>
                    <a:pt x="1737" y="1691"/>
                    <a:pt x="1737" y="1658"/>
                    <a:pt x="1737" y="1608"/>
                  </a:cubicBezTo>
                  <a:cubicBezTo>
                    <a:pt x="1737" y="1524"/>
                    <a:pt x="1754" y="1407"/>
                    <a:pt x="1754" y="1273"/>
                  </a:cubicBezTo>
                  <a:cubicBezTo>
                    <a:pt x="1754" y="956"/>
                    <a:pt x="1754" y="538"/>
                    <a:pt x="1771" y="37"/>
                  </a:cubicBezTo>
                  <a:lnTo>
                    <a:pt x="1771" y="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621;p60"/>
            <p:cNvSpPr/>
            <p:nvPr/>
          </p:nvSpPr>
          <p:spPr>
            <a:xfrm>
              <a:off x="7480884" y="1053834"/>
              <a:ext cx="86791" cy="2147"/>
            </a:xfrm>
            <a:custGeom>
              <a:avLst/>
              <a:gdLst/>
              <a:ahLst/>
              <a:cxnLst/>
              <a:rect l="l" t="t" r="r" b="b"/>
              <a:pathLst>
                <a:path w="2708" h="67" extrusionOk="0">
                  <a:moveTo>
                    <a:pt x="1354" y="0"/>
                  </a:moveTo>
                  <a:cubicBezTo>
                    <a:pt x="602" y="0"/>
                    <a:pt x="1" y="17"/>
                    <a:pt x="1" y="33"/>
                  </a:cubicBezTo>
                  <a:cubicBezTo>
                    <a:pt x="1" y="50"/>
                    <a:pt x="602" y="67"/>
                    <a:pt x="1354" y="67"/>
                  </a:cubicBezTo>
                  <a:cubicBezTo>
                    <a:pt x="2106" y="67"/>
                    <a:pt x="2708" y="50"/>
                    <a:pt x="2708" y="33"/>
                  </a:cubicBezTo>
                  <a:cubicBezTo>
                    <a:pt x="2708" y="17"/>
                    <a:pt x="2106" y="0"/>
                    <a:pt x="13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622;p60"/>
            <p:cNvSpPr/>
            <p:nvPr/>
          </p:nvSpPr>
          <p:spPr>
            <a:xfrm>
              <a:off x="7481429" y="1066398"/>
              <a:ext cx="43941" cy="2051"/>
            </a:xfrm>
            <a:custGeom>
              <a:avLst/>
              <a:gdLst/>
              <a:ahLst/>
              <a:cxnLst/>
              <a:rect l="l" t="t" r="r" b="b"/>
              <a:pathLst>
                <a:path w="1371" h="64" extrusionOk="0">
                  <a:moveTo>
                    <a:pt x="686" y="1"/>
                  </a:moveTo>
                  <a:cubicBezTo>
                    <a:pt x="456" y="1"/>
                    <a:pt x="226" y="9"/>
                    <a:pt x="0" y="26"/>
                  </a:cubicBezTo>
                  <a:cubicBezTo>
                    <a:pt x="226" y="51"/>
                    <a:pt x="456" y="63"/>
                    <a:pt x="686" y="63"/>
                  </a:cubicBezTo>
                  <a:cubicBezTo>
                    <a:pt x="915" y="63"/>
                    <a:pt x="1145" y="51"/>
                    <a:pt x="1371" y="26"/>
                  </a:cubicBezTo>
                  <a:cubicBezTo>
                    <a:pt x="1145" y="9"/>
                    <a:pt x="915" y="1"/>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623;p60"/>
            <p:cNvSpPr/>
            <p:nvPr/>
          </p:nvSpPr>
          <p:spPr>
            <a:xfrm>
              <a:off x="7406976" y="1071494"/>
              <a:ext cx="47178" cy="14487"/>
            </a:xfrm>
            <a:custGeom>
              <a:avLst/>
              <a:gdLst/>
              <a:ahLst/>
              <a:cxnLst/>
              <a:rect l="l" t="t" r="r" b="b"/>
              <a:pathLst>
                <a:path w="1472" h="452" extrusionOk="0">
                  <a:moveTo>
                    <a:pt x="736" y="0"/>
                  </a:moveTo>
                  <a:cubicBezTo>
                    <a:pt x="519" y="0"/>
                    <a:pt x="302" y="84"/>
                    <a:pt x="151" y="234"/>
                  </a:cubicBezTo>
                  <a:cubicBezTo>
                    <a:pt x="101" y="285"/>
                    <a:pt x="68" y="335"/>
                    <a:pt x="34" y="385"/>
                  </a:cubicBezTo>
                  <a:cubicBezTo>
                    <a:pt x="18" y="401"/>
                    <a:pt x="1" y="435"/>
                    <a:pt x="1" y="452"/>
                  </a:cubicBezTo>
                  <a:cubicBezTo>
                    <a:pt x="51" y="385"/>
                    <a:pt x="101" y="318"/>
                    <a:pt x="168" y="251"/>
                  </a:cubicBezTo>
                  <a:cubicBezTo>
                    <a:pt x="306" y="129"/>
                    <a:pt x="485" y="48"/>
                    <a:pt x="681" y="48"/>
                  </a:cubicBezTo>
                  <a:cubicBezTo>
                    <a:pt x="699" y="48"/>
                    <a:pt x="718" y="49"/>
                    <a:pt x="736" y="51"/>
                  </a:cubicBezTo>
                  <a:cubicBezTo>
                    <a:pt x="937" y="51"/>
                    <a:pt x="1137" y="134"/>
                    <a:pt x="1288" y="268"/>
                  </a:cubicBezTo>
                  <a:cubicBezTo>
                    <a:pt x="1350" y="315"/>
                    <a:pt x="1412" y="376"/>
                    <a:pt x="1461" y="438"/>
                  </a:cubicBezTo>
                  <a:lnTo>
                    <a:pt x="1461" y="438"/>
                  </a:lnTo>
                  <a:cubicBezTo>
                    <a:pt x="1453" y="425"/>
                    <a:pt x="1450" y="409"/>
                    <a:pt x="1438" y="385"/>
                  </a:cubicBezTo>
                  <a:cubicBezTo>
                    <a:pt x="1404" y="335"/>
                    <a:pt x="1354" y="285"/>
                    <a:pt x="1304" y="251"/>
                  </a:cubicBezTo>
                  <a:cubicBezTo>
                    <a:pt x="1154" y="101"/>
                    <a:pt x="953" y="17"/>
                    <a:pt x="736" y="0"/>
                  </a:cubicBezTo>
                  <a:close/>
                  <a:moveTo>
                    <a:pt x="1461" y="438"/>
                  </a:moveTo>
                  <a:cubicBezTo>
                    <a:pt x="1464" y="443"/>
                    <a:pt x="1467" y="447"/>
                    <a:pt x="1471" y="452"/>
                  </a:cubicBezTo>
                  <a:cubicBezTo>
                    <a:pt x="1468" y="447"/>
                    <a:pt x="1465" y="443"/>
                    <a:pt x="1461" y="43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624;p60"/>
            <p:cNvSpPr/>
            <p:nvPr/>
          </p:nvSpPr>
          <p:spPr>
            <a:xfrm>
              <a:off x="7415566" y="1040309"/>
              <a:ext cx="26281" cy="29422"/>
            </a:xfrm>
            <a:custGeom>
              <a:avLst/>
              <a:gdLst/>
              <a:ahLst/>
              <a:cxnLst/>
              <a:rect l="l" t="t" r="r" b="b"/>
              <a:pathLst>
                <a:path w="820" h="918" extrusionOk="0">
                  <a:moveTo>
                    <a:pt x="412" y="17"/>
                  </a:moveTo>
                  <a:cubicBezTo>
                    <a:pt x="485" y="17"/>
                    <a:pt x="563" y="49"/>
                    <a:pt x="619" y="105"/>
                  </a:cubicBezTo>
                  <a:cubicBezTo>
                    <a:pt x="735" y="188"/>
                    <a:pt x="786" y="322"/>
                    <a:pt x="786" y="472"/>
                  </a:cubicBezTo>
                  <a:cubicBezTo>
                    <a:pt x="786" y="556"/>
                    <a:pt x="769" y="639"/>
                    <a:pt x="735" y="706"/>
                  </a:cubicBezTo>
                  <a:cubicBezTo>
                    <a:pt x="685" y="790"/>
                    <a:pt x="619" y="840"/>
                    <a:pt x="535" y="873"/>
                  </a:cubicBezTo>
                  <a:cubicBezTo>
                    <a:pt x="507" y="879"/>
                    <a:pt x="478" y="882"/>
                    <a:pt x="449" y="882"/>
                  </a:cubicBezTo>
                  <a:cubicBezTo>
                    <a:pt x="309" y="882"/>
                    <a:pt x="170" y="814"/>
                    <a:pt x="101" y="689"/>
                  </a:cubicBezTo>
                  <a:cubicBezTo>
                    <a:pt x="34" y="556"/>
                    <a:pt x="17" y="422"/>
                    <a:pt x="67" y="288"/>
                  </a:cubicBezTo>
                  <a:cubicBezTo>
                    <a:pt x="84" y="188"/>
                    <a:pt x="134" y="105"/>
                    <a:pt x="218" y="54"/>
                  </a:cubicBezTo>
                  <a:cubicBezTo>
                    <a:pt x="243" y="42"/>
                    <a:pt x="264" y="34"/>
                    <a:pt x="280" y="28"/>
                  </a:cubicBezTo>
                  <a:lnTo>
                    <a:pt x="280" y="28"/>
                  </a:lnTo>
                  <a:cubicBezTo>
                    <a:pt x="310" y="21"/>
                    <a:pt x="343" y="21"/>
                    <a:pt x="368" y="21"/>
                  </a:cubicBezTo>
                  <a:cubicBezTo>
                    <a:pt x="382" y="18"/>
                    <a:pt x="397" y="17"/>
                    <a:pt x="412" y="17"/>
                  </a:cubicBezTo>
                  <a:close/>
                  <a:moveTo>
                    <a:pt x="412" y="0"/>
                  </a:moveTo>
                  <a:cubicBezTo>
                    <a:pt x="392" y="0"/>
                    <a:pt x="372" y="1"/>
                    <a:pt x="351" y="4"/>
                  </a:cubicBezTo>
                  <a:cubicBezTo>
                    <a:pt x="340" y="4"/>
                    <a:pt x="328" y="6"/>
                    <a:pt x="316" y="10"/>
                  </a:cubicBezTo>
                  <a:lnTo>
                    <a:pt x="316" y="10"/>
                  </a:lnTo>
                  <a:cubicBezTo>
                    <a:pt x="317" y="8"/>
                    <a:pt x="318" y="6"/>
                    <a:pt x="318" y="4"/>
                  </a:cubicBezTo>
                  <a:lnTo>
                    <a:pt x="318" y="4"/>
                  </a:lnTo>
                  <a:cubicBezTo>
                    <a:pt x="284" y="21"/>
                    <a:pt x="251" y="21"/>
                    <a:pt x="218" y="38"/>
                  </a:cubicBezTo>
                  <a:cubicBezTo>
                    <a:pt x="134" y="88"/>
                    <a:pt x="67" y="171"/>
                    <a:pt x="34" y="272"/>
                  </a:cubicBezTo>
                  <a:cubicBezTo>
                    <a:pt x="17" y="339"/>
                    <a:pt x="0" y="405"/>
                    <a:pt x="0" y="472"/>
                  </a:cubicBezTo>
                  <a:cubicBezTo>
                    <a:pt x="0" y="556"/>
                    <a:pt x="17" y="639"/>
                    <a:pt x="67" y="706"/>
                  </a:cubicBezTo>
                  <a:cubicBezTo>
                    <a:pt x="117" y="790"/>
                    <a:pt x="184" y="840"/>
                    <a:pt x="268" y="890"/>
                  </a:cubicBezTo>
                  <a:cubicBezTo>
                    <a:pt x="317" y="909"/>
                    <a:pt x="371" y="918"/>
                    <a:pt x="428" y="918"/>
                  </a:cubicBezTo>
                  <a:cubicBezTo>
                    <a:pt x="469" y="918"/>
                    <a:pt x="510" y="914"/>
                    <a:pt x="552" y="907"/>
                  </a:cubicBezTo>
                  <a:cubicBezTo>
                    <a:pt x="635" y="873"/>
                    <a:pt x="719" y="823"/>
                    <a:pt x="769" y="723"/>
                  </a:cubicBezTo>
                  <a:cubicBezTo>
                    <a:pt x="802" y="656"/>
                    <a:pt x="819" y="556"/>
                    <a:pt x="819" y="472"/>
                  </a:cubicBezTo>
                  <a:cubicBezTo>
                    <a:pt x="819" y="322"/>
                    <a:pt x="752" y="171"/>
                    <a:pt x="635" y="71"/>
                  </a:cubicBezTo>
                  <a:cubicBezTo>
                    <a:pt x="580" y="30"/>
                    <a:pt x="503"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625;p60"/>
            <p:cNvSpPr/>
            <p:nvPr/>
          </p:nvSpPr>
          <p:spPr>
            <a:xfrm>
              <a:off x="7434315" y="1051687"/>
              <a:ext cx="1763" cy="929"/>
            </a:xfrm>
            <a:custGeom>
              <a:avLst/>
              <a:gdLst/>
              <a:ahLst/>
              <a:cxnLst/>
              <a:rect l="l" t="t" r="r" b="b"/>
              <a:pathLst>
                <a:path w="55" h="29" extrusionOk="0">
                  <a:moveTo>
                    <a:pt x="17" y="0"/>
                  </a:moveTo>
                  <a:cubicBezTo>
                    <a:pt x="17" y="0"/>
                    <a:pt x="0" y="17"/>
                    <a:pt x="0" y="17"/>
                  </a:cubicBezTo>
                  <a:cubicBezTo>
                    <a:pt x="0" y="25"/>
                    <a:pt x="4" y="28"/>
                    <a:pt x="10" y="28"/>
                  </a:cubicBezTo>
                  <a:cubicBezTo>
                    <a:pt x="26" y="28"/>
                    <a:pt x="5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626;p60"/>
            <p:cNvSpPr/>
            <p:nvPr/>
          </p:nvSpPr>
          <p:spPr>
            <a:xfrm>
              <a:off x="7421976" y="1053289"/>
              <a:ext cx="1891" cy="1154"/>
            </a:xfrm>
            <a:custGeom>
              <a:avLst/>
              <a:gdLst/>
              <a:ahLst/>
              <a:cxnLst/>
              <a:rect l="l" t="t" r="r" b="b"/>
              <a:pathLst>
                <a:path w="59" h="36" extrusionOk="0">
                  <a:moveTo>
                    <a:pt x="34" y="0"/>
                  </a:moveTo>
                  <a:cubicBezTo>
                    <a:pt x="18" y="0"/>
                    <a:pt x="1" y="17"/>
                    <a:pt x="1" y="17"/>
                  </a:cubicBezTo>
                  <a:cubicBezTo>
                    <a:pt x="1" y="31"/>
                    <a:pt x="6" y="36"/>
                    <a:pt x="12" y="36"/>
                  </a:cubicBezTo>
                  <a:cubicBezTo>
                    <a:pt x="30" y="36"/>
                    <a:pt x="59"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627;p60"/>
            <p:cNvSpPr/>
            <p:nvPr/>
          </p:nvSpPr>
          <p:spPr>
            <a:xfrm>
              <a:off x="7416624" y="1042585"/>
              <a:ext cx="18781" cy="8045"/>
            </a:xfrm>
            <a:custGeom>
              <a:avLst/>
              <a:gdLst/>
              <a:ahLst/>
              <a:cxnLst/>
              <a:rect l="l" t="t" r="r" b="b"/>
              <a:pathLst>
                <a:path w="586" h="251" extrusionOk="0">
                  <a:moveTo>
                    <a:pt x="569" y="0"/>
                  </a:moveTo>
                  <a:cubicBezTo>
                    <a:pt x="569" y="0"/>
                    <a:pt x="552" y="34"/>
                    <a:pt x="519" y="84"/>
                  </a:cubicBezTo>
                  <a:cubicBezTo>
                    <a:pt x="469" y="134"/>
                    <a:pt x="402" y="184"/>
                    <a:pt x="335" y="201"/>
                  </a:cubicBezTo>
                  <a:cubicBezTo>
                    <a:pt x="251" y="217"/>
                    <a:pt x="168" y="217"/>
                    <a:pt x="101" y="217"/>
                  </a:cubicBezTo>
                  <a:cubicBezTo>
                    <a:pt x="68" y="217"/>
                    <a:pt x="34" y="217"/>
                    <a:pt x="1" y="234"/>
                  </a:cubicBezTo>
                  <a:cubicBezTo>
                    <a:pt x="34" y="234"/>
                    <a:pt x="68" y="251"/>
                    <a:pt x="101" y="251"/>
                  </a:cubicBezTo>
                  <a:cubicBezTo>
                    <a:pt x="185" y="251"/>
                    <a:pt x="251" y="251"/>
                    <a:pt x="335" y="234"/>
                  </a:cubicBezTo>
                  <a:cubicBezTo>
                    <a:pt x="418" y="217"/>
                    <a:pt x="502" y="167"/>
                    <a:pt x="552" y="100"/>
                  </a:cubicBezTo>
                  <a:cubicBezTo>
                    <a:pt x="586" y="34"/>
                    <a:pt x="586" y="0"/>
                    <a:pt x="5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628;p60"/>
            <p:cNvSpPr/>
            <p:nvPr/>
          </p:nvSpPr>
          <p:spPr>
            <a:xfrm>
              <a:off x="7412874" y="1055437"/>
              <a:ext cx="3782" cy="4551"/>
            </a:xfrm>
            <a:custGeom>
              <a:avLst/>
              <a:gdLst/>
              <a:ahLst/>
              <a:cxnLst/>
              <a:rect l="l" t="t" r="r" b="b"/>
              <a:pathLst>
                <a:path w="118" h="142" extrusionOk="0">
                  <a:moveTo>
                    <a:pt x="68" y="0"/>
                  </a:moveTo>
                  <a:cubicBezTo>
                    <a:pt x="51" y="0"/>
                    <a:pt x="34" y="0"/>
                    <a:pt x="17" y="17"/>
                  </a:cubicBezTo>
                  <a:cubicBezTo>
                    <a:pt x="1" y="34"/>
                    <a:pt x="1" y="50"/>
                    <a:pt x="1" y="67"/>
                  </a:cubicBezTo>
                  <a:cubicBezTo>
                    <a:pt x="17" y="117"/>
                    <a:pt x="34" y="134"/>
                    <a:pt x="68" y="134"/>
                  </a:cubicBezTo>
                  <a:cubicBezTo>
                    <a:pt x="79" y="139"/>
                    <a:pt x="88" y="141"/>
                    <a:pt x="95" y="141"/>
                  </a:cubicBezTo>
                  <a:cubicBezTo>
                    <a:pt x="110" y="141"/>
                    <a:pt x="118" y="134"/>
                    <a:pt x="118" y="134"/>
                  </a:cubicBezTo>
                  <a:cubicBezTo>
                    <a:pt x="118" y="117"/>
                    <a:pt x="51" y="117"/>
                    <a:pt x="51" y="67"/>
                  </a:cubicBezTo>
                  <a:cubicBezTo>
                    <a:pt x="34" y="50"/>
                    <a:pt x="51" y="34"/>
                    <a:pt x="68" y="34"/>
                  </a:cubicBezTo>
                  <a:cubicBezTo>
                    <a:pt x="84" y="17"/>
                    <a:pt x="101" y="17"/>
                    <a:pt x="101" y="17"/>
                  </a:cubicBezTo>
                  <a:cubicBezTo>
                    <a:pt x="101" y="17"/>
                    <a:pt x="101"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629;p60"/>
            <p:cNvSpPr/>
            <p:nvPr/>
          </p:nvSpPr>
          <p:spPr>
            <a:xfrm>
              <a:off x="7440725" y="1054347"/>
              <a:ext cx="3782" cy="4199"/>
            </a:xfrm>
            <a:custGeom>
              <a:avLst/>
              <a:gdLst/>
              <a:ahLst/>
              <a:cxnLst/>
              <a:rect l="l" t="t" r="r" b="b"/>
              <a:pathLst>
                <a:path w="118" h="131" extrusionOk="0">
                  <a:moveTo>
                    <a:pt x="34" y="1"/>
                  </a:moveTo>
                  <a:cubicBezTo>
                    <a:pt x="17" y="1"/>
                    <a:pt x="1" y="1"/>
                    <a:pt x="1" y="17"/>
                  </a:cubicBezTo>
                  <a:cubicBezTo>
                    <a:pt x="1" y="17"/>
                    <a:pt x="51" y="17"/>
                    <a:pt x="51" y="68"/>
                  </a:cubicBezTo>
                  <a:cubicBezTo>
                    <a:pt x="67" y="101"/>
                    <a:pt x="34" y="118"/>
                    <a:pt x="34" y="118"/>
                  </a:cubicBezTo>
                  <a:cubicBezTo>
                    <a:pt x="34" y="126"/>
                    <a:pt x="38" y="130"/>
                    <a:pt x="44" y="130"/>
                  </a:cubicBezTo>
                  <a:cubicBezTo>
                    <a:pt x="51" y="130"/>
                    <a:pt x="59" y="126"/>
                    <a:pt x="67" y="118"/>
                  </a:cubicBezTo>
                  <a:cubicBezTo>
                    <a:pt x="118" y="84"/>
                    <a:pt x="10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630;p60"/>
            <p:cNvSpPr/>
            <p:nvPr/>
          </p:nvSpPr>
          <p:spPr>
            <a:xfrm>
              <a:off x="7425726" y="1059699"/>
              <a:ext cx="8621" cy="3333"/>
            </a:xfrm>
            <a:custGeom>
              <a:avLst/>
              <a:gdLst/>
              <a:ahLst/>
              <a:cxnLst/>
              <a:rect l="l" t="t" r="r" b="b"/>
              <a:pathLst>
                <a:path w="269" h="104" extrusionOk="0">
                  <a:moveTo>
                    <a:pt x="268" y="1"/>
                  </a:moveTo>
                  <a:cubicBezTo>
                    <a:pt x="251" y="1"/>
                    <a:pt x="218" y="68"/>
                    <a:pt x="134" y="68"/>
                  </a:cubicBezTo>
                  <a:cubicBezTo>
                    <a:pt x="63" y="68"/>
                    <a:pt x="16" y="31"/>
                    <a:pt x="4" y="31"/>
                  </a:cubicBezTo>
                  <a:cubicBezTo>
                    <a:pt x="2" y="31"/>
                    <a:pt x="1" y="32"/>
                    <a:pt x="1" y="34"/>
                  </a:cubicBezTo>
                  <a:cubicBezTo>
                    <a:pt x="1" y="34"/>
                    <a:pt x="1" y="51"/>
                    <a:pt x="17" y="68"/>
                  </a:cubicBezTo>
                  <a:cubicBezTo>
                    <a:pt x="49" y="91"/>
                    <a:pt x="87" y="103"/>
                    <a:pt x="124" y="103"/>
                  </a:cubicBezTo>
                  <a:cubicBezTo>
                    <a:pt x="167" y="103"/>
                    <a:pt x="208" y="87"/>
                    <a:pt x="235" y="51"/>
                  </a:cubicBezTo>
                  <a:cubicBezTo>
                    <a:pt x="268" y="34"/>
                    <a:pt x="268" y="18"/>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631;p60"/>
            <p:cNvSpPr/>
            <p:nvPr/>
          </p:nvSpPr>
          <p:spPr>
            <a:xfrm>
              <a:off x="7428963" y="1051142"/>
              <a:ext cx="4295" cy="8077"/>
            </a:xfrm>
            <a:custGeom>
              <a:avLst/>
              <a:gdLst/>
              <a:ahLst/>
              <a:cxnLst/>
              <a:rect l="l" t="t" r="r" b="b"/>
              <a:pathLst>
                <a:path w="134" h="252" extrusionOk="0">
                  <a:moveTo>
                    <a:pt x="17" y="1"/>
                  </a:moveTo>
                  <a:cubicBezTo>
                    <a:pt x="17" y="1"/>
                    <a:pt x="17" y="17"/>
                    <a:pt x="0" y="51"/>
                  </a:cubicBezTo>
                  <a:cubicBezTo>
                    <a:pt x="0" y="101"/>
                    <a:pt x="17" y="151"/>
                    <a:pt x="33" y="168"/>
                  </a:cubicBezTo>
                  <a:cubicBezTo>
                    <a:pt x="43" y="177"/>
                    <a:pt x="58" y="187"/>
                    <a:pt x="72" y="193"/>
                  </a:cubicBezTo>
                  <a:lnTo>
                    <a:pt x="72" y="193"/>
                  </a:lnTo>
                  <a:cubicBezTo>
                    <a:pt x="55" y="224"/>
                    <a:pt x="33" y="238"/>
                    <a:pt x="33" y="251"/>
                  </a:cubicBezTo>
                  <a:cubicBezTo>
                    <a:pt x="33" y="251"/>
                    <a:pt x="100" y="251"/>
                    <a:pt x="117" y="184"/>
                  </a:cubicBezTo>
                  <a:lnTo>
                    <a:pt x="134" y="151"/>
                  </a:lnTo>
                  <a:lnTo>
                    <a:pt x="67" y="151"/>
                  </a:lnTo>
                  <a:cubicBezTo>
                    <a:pt x="50" y="117"/>
                    <a:pt x="33" y="84"/>
                    <a:pt x="33" y="51"/>
                  </a:cubicBezTo>
                  <a:cubicBezTo>
                    <a:pt x="33" y="34"/>
                    <a:pt x="33" y="17"/>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632;p60"/>
            <p:cNvSpPr/>
            <p:nvPr/>
          </p:nvSpPr>
          <p:spPr>
            <a:xfrm>
              <a:off x="7426271" y="1068802"/>
              <a:ext cx="1635" cy="3782"/>
            </a:xfrm>
            <a:custGeom>
              <a:avLst/>
              <a:gdLst/>
              <a:ahLst/>
              <a:cxnLst/>
              <a:rect l="l" t="t" r="r" b="b"/>
              <a:pathLst>
                <a:path w="51" h="118" extrusionOk="0">
                  <a:moveTo>
                    <a:pt x="17" y="1"/>
                  </a:moveTo>
                  <a:cubicBezTo>
                    <a:pt x="0" y="1"/>
                    <a:pt x="0" y="34"/>
                    <a:pt x="0" y="68"/>
                  </a:cubicBezTo>
                  <a:cubicBezTo>
                    <a:pt x="0" y="84"/>
                    <a:pt x="17" y="118"/>
                    <a:pt x="17" y="118"/>
                  </a:cubicBezTo>
                  <a:cubicBezTo>
                    <a:pt x="34" y="118"/>
                    <a:pt x="51" y="84"/>
                    <a:pt x="34" y="51"/>
                  </a:cubicBezTo>
                  <a:cubicBezTo>
                    <a:pt x="34" y="3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633;p60"/>
            <p:cNvSpPr/>
            <p:nvPr/>
          </p:nvSpPr>
          <p:spPr>
            <a:xfrm>
              <a:off x="7432168" y="1068289"/>
              <a:ext cx="1635" cy="3782"/>
            </a:xfrm>
            <a:custGeom>
              <a:avLst/>
              <a:gdLst/>
              <a:ahLst/>
              <a:cxnLst/>
              <a:rect l="l" t="t" r="r" b="b"/>
              <a:pathLst>
                <a:path w="51" h="118" extrusionOk="0">
                  <a:moveTo>
                    <a:pt x="34" y="0"/>
                  </a:moveTo>
                  <a:cubicBezTo>
                    <a:pt x="17" y="17"/>
                    <a:pt x="0" y="34"/>
                    <a:pt x="17" y="67"/>
                  </a:cubicBezTo>
                  <a:cubicBezTo>
                    <a:pt x="17" y="100"/>
                    <a:pt x="17" y="117"/>
                    <a:pt x="34" y="117"/>
                  </a:cubicBezTo>
                  <a:cubicBezTo>
                    <a:pt x="50" y="117"/>
                    <a:pt x="50" y="84"/>
                    <a:pt x="50" y="67"/>
                  </a:cubicBezTo>
                  <a:cubicBezTo>
                    <a:pt x="50" y="34"/>
                    <a:pt x="34"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634;p60"/>
            <p:cNvSpPr/>
            <p:nvPr/>
          </p:nvSpPr>
          <p:spPr>
            <a:xfrm>
              <a:off x="7654402" y="1105242"/>
              <a:ext cx="134963" cy="194928"/>
            </a:xfrm>
            <a:custGeom>
              <a:avLst/>
              <a:gdLst/>
              <a:ahLst/>
              <a:cxnLst/>
              <a:rect l="l" t="t" r="r" b="b"/>
              <a:pathLst>
                <a:path w="4211" h="6082" extrusionOk="0">
                  <a:moveTo>
                    <a:pt x="0" y="0"/>
                  </a:moveTo>
                  <a:lnTo>
                    <a:pt x="0" y="6082"/>
                  </a:lnTo>
                  <a:lnTo>
                    <a:pt x="4211" y="6082"/>
                  </a:lnTo>
                  <a:lnTo>
                    <a:pt x="421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635;p60"/>
            <p:cNvSpPr/>
            <p:nvPr/>
          </p:nvSpPr>
          <p:spPr>
            <a:xfrm>
              <a:off x="7713823" y="1164407"/>
              <a:ext cx="23621" cy="1218"/>
            </a:xfrm>
            <a:custGeom>
              <a:avLst/>
              <a:gdLst/>
              <a:ahLst/>
              <a:cxnLst/>
              <a:rect l="l" t="t" r="r" b="b"/>
              <a:pathLst>
                <a:path w="737" h="38" extrusionOk="0">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636;p60"/>
            <p:cNvSpPr/>
            <p:nvPr/>
          </p:nvSpPr>
          <p:spPr>
            <a:xfrm>
              <a:off x="7667255" y="1169214"/>
              <a:ext cx="33236" cy="1635"/>
            </a:xfrm>
            <a:custGeom>
              <a:avLst/>
              <a:gdLst/>
              <a:ahLst/>
              <a:cxnLst/>
              <a:rect l="l" t="t" r="r" b="b"/>
              <a:pathLst>
                <a:path w="1037" h="51" extrusionOk="0">
                  <a:moveTo>
                    <a:pt x="518" y="1"/>
                  </a:moveTo>
                  <a:cubicBezTo>
                    <a:pt x="347" y="1"/>
                    <a:pt x="176" y="9"/>
                    <a:pt x="0" y="26"/>
                  </a:cubicBezTo>
                  <a:cubicBezTo>
                    <a:pt x="176" y="43"/>
                    <a:pt x="347" y="51"/>
                    <a:pt x="518" y="51"/>
                  </a:cubicBezTo>
                  <a:cubicBezTo>
                    <a:pt x="690" y="51"/>
                    <a:pt x="861" y="43"/>
                    <a:pt x="1036" y="26"/>
                  </a:cubicBezTo>
                  <a:cubicBezTo>
                    <a:pt x="861" y="9"/>
                    <a:pt x="690" y="1"/>
                    <a:pt x="5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637;p60"/>
            <p:cNvSpPr/>
            <p:nvPr/>
          </p:nvSpPr>
          <p:spPr>
            <a:xfrm>
              <a:off x="7667255" y="1177804"/>
              <a:ext cx="33236" cy="1635"/>
            </a:xfrm>
            <a:custGeom>
              <a:avLst/>
              <a:gdLst/>
              <a:ahLst/>
              <a:cxnLst/>
              <a:rect l="l" t="t" r="r" b="b"/>
              <a:pathLst>
                <a:path w="1037" h="51" extrusionOk="0">
                  <a:moveTo>
                    <a:pt x="518" y="0"/>
                  </a:moveTo>
                  <a:cubicBezTo>
                    <a:pt x="347" y="0"/>
                    <a:pt x="176" y="8"/>
                    <a:pt x="0" y="25"/>
                  </a:cubicBezTo>
                  <a:cubicBezTo>
                    <a:pt x="176" y="42"/>
                    <a:pt x="347" y="50"/>
                    <a:pt x="518" y="50"/>
                  </a:cubicBezTo>
                  <a:cubicBezTo>
                    <a:pt x="690" y="50"/>
                    <a:pt x="861" y="42"/>
                    <a:pt x="1036" y="25"/>
                  </a:cubicBezTo>
                  <a:cubicBezTo>
                    <a:pt x="861" y="8"/>
                    <a:pt x="690" y="0"/>
                    <a:pt x="5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638;p60"/>
            <p:cNvSpPr/>
            <p:nvPr/>
          </p:nvSpPr>
          <p:spPr>
            <a:xfrm>
              <a:off x="7667255" y="1186746"/>
              <a:ext cx="33236" cy="1250"/>
            </a:xfrm>
            <a:custGeom>
              <a:avLst/>
              <a:gdLst/>
              <a:ahLst/>
              <a:cxnLst/>
              <a:rect l="l" t="t" r="r" b="b"/>
              <a:pathLst>
                <a:path w="1037" h="39" extrusionOk="0">
                  <a:moveTo>
                    <a:pt x="518" y="1"/>
                  </a:moveTo>
                  <a:cubicBezTo>
                    <a:pt x="347" y="1"/>
                    <a:pt x="176" y="5"/>
                    <a:pt x="0" y="13"/>
                  </a:cubicBezTo>
                  <a:cubicBezTo>
                    <a:pt x="176" y="30"/>
                    <a:pt x="347" y="39"/>
                    <a:pt x="518" y="39"/>
                  </a:cubicBezTo>
                  <a:cubicBezTo>
                    <a:pt x="690" y="39"/>
                    <a:pt x="861" y="30"/>
                    <a:pt x="1036" y="13"/>
                  </a:cubicBezTo>
                  <a:cubicBezTo>
                    <a:pt x="861" y="5"/>
                    <a:pt x="690" y="1"/>
                    <a:pt x="5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639;p60"/>
            <p:cNvSpPr/>
            <p:nvPr/>
          </p:nvSpPr>
          <p:spPr>
            <a:xfrm>
              <a:off x="7667255" y="1195335"/>
              <a:ext cx="18781" cy="1218"/>
            </a:xfrm>
            <a:custGeom>
              <a:avLst/>
              <a:gdLst/>
              <a:ahLst/>
              <a:cxnLst/>
              <a:rect l="l" t="t" r="r" b="b"/>
              <a:pathLst>
                <a:path w="586" h="38" extrusionOk="0">
                  <a:moveTo>
                    <a:pt x="293" y="0"/>
                  </a:moveTo>
                  <a:cubicBezTo>
                    <a:pt x="197" y="0"/>
                    <a:pt x="101" y="4"/>
                    <a:pt x="0" y="13"/>
                  </a:cubicBezTo>
                  <a:cubicBezTo>
                    <a:pt x="101" y="30"/>
                    <a:pt x="197" y="38"/>
                    <a:pt x="293" y="38"/>
                  </a:cubicBezTo>
                  <a:cubicBezTo>
                    <a:pt x="389" y="38"/>
                    <a:pt x="485" y="30"/>
                    <a:pt x="585" y="13"/>
                  </a:cubicBezTo>
                  <a:cubicBezTo>
                    <a:pt x="485" y="4"/>
                    <a:pt x="389"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640;p60"/>
            <p:cNvSpPr/>
            <p:nvPr/>
          </p:nvSpPr>
          <p:spPr>
            <a:xfrm>
              <a:off x="7713823" y="1178605"/>
              <a:ext cx="53075" cy="1090"/>
            </a:xfrm>
            <a:custGeom>
              <a:avLst/>
              <a:gdLst/>
              <a:ahLst/>
              <a:cxnLst/>
              <a:rect l="l" t="t" r="r" b="b"/>
              <a:pathLst>
                <a:path w="1656" h="34" extrusionOk="0">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641;p60"/>
            <p:cNvSpPr/>
            <p:nvPr/>
          </p:nvSpPr>
          <p:spPr>
            <a:xfrm>
              <a:off x="7714913" y="1186617"/>
              <a:ext cx="52498" cy="1635"/>
            </a:xfrm>
            <a:custGeom>
              <a:avLst/>
              <a:gdLst/>
              <a:ahLst/>
              <a:cxnLst/>
              <a:rect l="l" t="t" r="r" b="b"/>
              <a:pathLst>
                <a:path w="1638" h="51" extrusionOk="0">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642;p60"/>
            <p:cNvSpPr/>
            <p:nvPr/>
          </p:nvSpPr>
          <p:spPr>
            <a:xfrm>
              <a:off x="7713823" y="1206040"/>
              <a:ext cx="23621" cy="1250"/>
            </a:xfrm>
            <a:custGeom>
              <a:avLst/>
              <a:gdLst/>
              <a:ahLst/>
              <a:cxnLst/>
              <a:rect l="l" t="t" r="r" b="b"/>
              <a:pathLst>
                <a:path w="737" h="39" extrusionOk="0">
                  <a:moveTo>
                    <a:pt x="369" y="0"/>
                  </a:moveTo>
                  <a:cubicBezTo>
                    <a:pt x="247" y="0"/>
                    <a:pt x="126" y="5"/>
                    <a:pt x="1" y="13"/>
                  </a:cubicBezTo>
                  <a:cubicBezTo>
                    <a:pt x="126" y="30"/>
                    <a:pt x="247" y="38"/>
                    <a:pt x="369" y="38"/>
                  </a:cubicBezTo>
                  <a:cubicBezTo>
                    <a:pt x="490" y="38"/>
                    <a:pt x="611" y="30"/>
                    <a:pt x="736" y="13"/>
                  </a:cubicBezTo>
                  <a:cubicBezTo>
                    <a:pt x="611" y="5"/>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643;p60"/>
            <p:cNvSpPr/>
            <p:nvPr/>
          </p:nvSpPr>
          <p:spPr>
            <a:xfrm>
              <a:off x="7713823" y="1219821"/>
              <a:ext cx="53075" cy="1635"/>
            </a:xfrm>
            <a:custGeom>
              <a:avLst/>
              <a:gdLst/>
              <a:ahLst/>
              <a:cxnLst/>
              <a:rect l="l" t="t" r="r" b="b"/>
              <a:pathLst>
                <a:path w="1656" h="51" extrusionOk="0">
                  <a:moveTo>
                    <a:pt x="820" y="1"/>
                  </a:moveTo>
                  <a:cubicBezTo>
                    <a:pt x="369" y="1"/>
                    <a:pt x="1" y="17"/>
                    <a:pt x="1" y="17"/>
                  </a:cubicBezTo>
                  <a:cubicBezTo>
                    <a:pt x="1" y="34"/>
                    <a:pt x="369" y="51"/>
                    <a:pt x="820" y="51"/>
                  </a:cubicBezTo>
                  <a:cubicBezTo>
                    <a:pt x="1288" y="51"/>
                    <a:pt x="1655" y="34"/>
                    <a:pt x="1655" y="17"/>
                  </a:cubicBezTo>
                  <a:cubicBezTo>
                    <a:pt x="1655" y="17"/>
                    <a:pt x="1288"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644;p60"/>
            <p:cNvSpPr/>
            <p:nvPr/>
          </p:nvSpPr>
          <p:spPr>
            <a:xfrm>
              <a:off x="7714913" y="1228411"/>
              <a:ext cx="52498" cy="1090"/>
            </a:xfrm>
            <a:custGeom>
              <a:avLst/>
              <a:gdLst/>
              <a:ahLst/>
              <a:cxnLst/>
              <a:rect l="l" t="t" r="r" b="b"/>
              <a:pathLst>
                <a:path w="1638" h="34" extrusionOk="0">
                  <a:moveTo>
                    <a:pt x="819" y="0"/>
                  </a:moveTo>
                  <a:cubicBezTo>
                    <a:pt x="368" y="0"/>
                    <a:pt x="0" y="0"/>
                    <a:pt x="0" y="17"/>
                  </a:cubicBezTo>
                  <a:cubicBezTo>
                    <a:pt x="0" y="33"/>
                    <a:pt x="368" y="33"/>
                    <a:pt x="819" y="33"/>
                  </a:cubicBezTo>
                  <a:cubicBezTo>
                    <a:pt x="1270" y="33"/>
                    <a:pt x="1638" y="33"/>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645;p60"/>
            <p:cNvSpPr/>
            <p:nvPr/>
          </p:nvSpPr>
          <p:spPr>
            <a:xfrm>
              <a:off x="7713823" y="1249019"/>
              <a:ext cx="23621" cy="1218"/>
            </a:xfrm>
            <a:custGeom>
              <a:avLst/>
              <a:gdLst/>
              <a:ahLst/>
              <a:cxnLst/>
              <a:rect l="l" t="t" r="r" b="b"/>
              <a:pathLst>
                <a:path w="737" h="38" extrusionOk="0">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646;p60"/>
            <p:cNvSpPr/>
            <p:nvPr/>
          </p:nvSpPr>
          <p:spPr>
            <a:xfrm>
              <a:off x="7713823" y="1263217"/>
              <a:ext cx="53075" cy="1090"/>
            </a:xfrm>
            <a:custGeom>
              <a:avLst/>
              <a:gdLst/>
              <a:ahLst/>
              <a:cxnLst/>
              <a:rect l="l" t="t" r="r" b="b"/>
              <a:pathLst>
                <a:path w="1656" h="34" extrusionOk="0">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647;p60"/>
            <p:cNvSpPr/>
            <p:nvPr/>
          </p:nvSpPr>
          <p:spPr>
            <a:xfrm>
              <a:off x="7714913" y="1271229"/>
              <a:ext cx="52498" cy="1635"/>
            </a:xfrm>
            <a:custGeom>
              <a:avLst/>
              <a:gdLst/>
              <a:ahLst/>
              <a:cxnLst/>
              <a:rect l="l" t="t" r="r" b="b"/>
              <a:pathLst>
                <a:path w="1638" h="51" extrusionOk="0">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648;p60"/>
            <p:cNvSpPr/>
            <p:nvPr/>
          </p:nvSpPr>
          <p:spPr>
            <a:xfrm>
              <a:off x="7718118" y="1142709"/>
              <a:ext cx="55735" cy="1122"/>
            </a:xfrm>
            <a:custGeom>
              <a:avLst/>
              <a:gdLst/>
              <a:ahLst/>
              <a:cxnLst/>
              <a:rect l="l" t="t" r="r" b="b"/>
              <a:pathLst>
                <a:path w="1739" h="35" extrusionOk="0">
                  <a:moveTo>
                    <a:pt x="870" y="1"/>
                  </a:moveTo>
                  <a:cubicBezTo>
                    <a:pt x="385" y="1"/>
                    <a:pt x="1" y="1"/>
                    <a:pt x="1" y="17"/>
                  </a:cubicBezTo>
                  <a:cubicBezTo>
                    <a:pt x="1" y="34"/>
                    <a:pt x="385" y="34"/>
                    <a:pt x="870" y="34"/>
                  </a:cubicBezTo>
                  <a:cubicBezTo>
                    <a:pt x="1354" y="34"/>
                    <a:pt x="1738" y="34"/>
                    <a:pt x="1738" y="17"/>
                  </a:cubicBezTo>
                  <a:cubicBezTo>
                    <a:pt x="1738" y="1"/>
                    <a:pt x="1354" y="1"/>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649;p60"/>
            <p:cNvSpPr/>
            <p:nvPr/>
          </p:nvSpPr>
          <p:spPr>
            <a:xfrm>
              <a:off x="7718663" y="1150465"/>
              <a:ext cx="27884" cy="1667"/>
            </a:xfrm>
            <a:custGeom>
              <a:avLst/>
              <a:gdLst/>
              <a:ahLst/>
              <a:cxnLst/>
              <a:rect l="l" t="t" r="r" b="b"/>
              <a:pathLst>
                <a:path w="870" h="52" extrusionOk="0">
                  <a:moveTo>
                    <a:pt x="441" y="1"/>
                  </a:moveTo>
                  <a:cubicBezTo>
                    <a:pt x="297" y="1"/>
                    <a:pt x="151" y="9"/>
                    <a:pt x="0" y="26"/>
                  </a:cubicBezTo>
                  <a:cubicBezTo>
                    <a:pt x="151" y="43"/>
                    <a:pt x="297" y="51"/>
                    <a:pt x="441" y="51"/>
                  </a:cubicBezTo>
                  <a:cubicBezTo>
                    <a:pt x="585" y="51"/>
                    <a:pt x="727" y="43"/>
                    <a:pt x="869" y="26"/>
                  </a:cubicBezTo>
                  <a:cubicBezTo>
                    <a:pt x="727" y="9"/>
                    <a:pt x="585" y="1"/>
                    <a:pt x="4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650;p60"/>
            <p:cNvSpPr/>
            <p:nvPr/>
          </p:nvSpPr>
          <p:spPr>
            <a:xfrm>
              <a:off x="7667799" y="1119697"/>
              <a:ext cx="35896" cy="35896"/>
            </a:xfrm>
            <a:custGeom>
              <a:avLst/>
              <a:gdLst/>
              <a:ahLst/>
              <a:cxnLst/>
              <a:rect l="l" t="t" r="r" b="b"/>
              <a:pathLst>
                <a:path w="1120" h="1120" extrusionOk="0">
                  <a:moveTo>
                    <a:pt x="38" y="14"/>
                  </a:moveTo>
                  <a:cubicBezTo>
                    <a:pt x="39" y="14"/>
                    <a:pt x="37" y="18"/>
                    <a:pt x="33" y="24"/>
                  </a:cubicBezTo>
                  <a:lnTo>
                    <a:pt x="33" y="24"/>
                  </a:lnTo>
                  <a:lnTo>
                    <a:pt x="33" y="17"/>
                  </a:lnTo>
                  <a:cubicBezTo>
                    <a:pt x="36" y="15"/>
                    <a:pt x="37" y="14"/>
                    <a:pt x="38" y="14"/>
                  </a:cubicBezTo>
                  <a:close/>
                  <a:moveTo>
                    <a:pt x="17" y="0"/>
                  </a:moveTo>
                  <a:cubicBezTo>
                    <a:pt x="17" y="0"/>
                    <a:pt x="6" y="11"/>
                    <a:pt x="0" y="17"/>
                  </a:cubicBezTo>
                  <a:lnTo>
                    <a:pt x="0" y="17"/>
                  </a:lnTo>
                  <a:lnTo>
                    <a:pt x="0" y="167"/>
                  </a:lnTo>
                  <a:lnTo>
                    <a:pt x="0" y="318"/>
                  </a:lnTo>
                  <a:lnTo>
                    <a:pt x="0" y="602"/>
                  </a:lnTo>
                  <a:cubicBezTo>
                    <a:pt x="0" y="786"/>
                    <a:pt x="0" y="953"/>
                    <a:pt x="0" y="1103"/>
                  </a:cubicBezTo>
                  <a:lnTo>
                    <a:pt x="0" y="1120"/>
                  </a:lnTo>
                  <a:lnTo>
                    <a:pt x="1036" y="1120"/>
                  </a:lnTo>
                  <a:cubicBezTo>
                    <a:pt x="1053" y="1120"/>
                    <a:pt x="1086" y="1120"/>
                    <a:pt x="1103" y="1103"/>
                  </a:cubicBezTo>
                  <a:lnTo>
                    <a:pt x="802" y="1103"/>
                  </a:lnTo>
                  <a:lnTo>
                    <a:pt x="33" y="1087"/>
                  </a:lnTo>
                  <a:lnTo>
                    <a:pt x="33" y="1087"/>
                  </a:lnTo>
                  <a:cubicBezTo>
                    <a:pt x="33" y="941"/>
                    <a:pt x="33" y="779"/>
                    <a:pt x="33" y="602"/>
                  </a:cubicBezTo>
                  <a:lnTo>
                    <a:pt x="33" y="318"/>
                  </a:lnTo>
                  <a:lnTo>
                    <a:pt x="33" y="167"/>
                  </a:lnTo>
                  <a:lnTo>
                    <a:pt x="33" y="50"/>
                  </a:lnTo>
                  <a:lnTo>
                    <a:pt x="33" y="50"/>
                  </a:lnTo>
                  <a:lnTo>
                    <a:pt x="1086" y="34"/>
                  </a:lnTo>
                  <a:lnTo>
                    <a:pt x="1086" y="34"/>
                  </a:lnTo>
                  <a:cubicBezTo>
                    <a:pt x="1086" y="344"/>
                    <a:pt x="1086" y="605"/>
                    <a:pt x="1103" y="802"/>
                  </a:cubicBezTo>
                  <a:cubicBezTo>
                    <a:pt x="1103" y="886"/>
                    <a:pt x="1103" y="969"/>
                    <a:pt x="1103" y="1036"/>
                  </a:cubicBezTo>
                  <a:cubicBezTo>
                    <a:pt x="1103" y="969"/>
                    <a:pt x="1103" y="902"/>
                    <a:pt x="1120" y="819"/>
                  </a:cubicBezTo>
                  <a:cubicBezTo>
                    <a:pt x="1120" y="618"/>
                    <a:pt x="1120" y="334"/>
                    <a:pt x="1120" y="17"/>
                  </a:cubicBezTo>
                  <a:lnTo>
                    <a:pt x="11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651;p60"/>
            <p:cNvSpPr/>
            <p:nvPr/>
          </p:nvSpPr>
          <p:spPr>
            <a:xfrm>
              <a:off x="7676902" y="1127197"/>
              <a:ext cx="17147" cy="19102"/>
            </a:xfrm>
            <a:custGeom>
              <a:avLst/>
              <a:gdLst/>
              <a:ahLst/>
              <a:cxnLst/>
              <a:rect l="l" t="t" r="r" b="b"/>
              <a:pathLst>
                <a:path w="535" h="596" extrusionOk="0">
                  <a:moveTo>
                    <a:pt x="234" y="17"/>
                  </a:moveTo>
                  <a:cubicBezTo>
                    <a:pt x="301" y="17"/>
                    <a:pt x="351" y="34"/>
                    <a:pt x="401" y="67"/>
                  </a:cubicBezTo>
                  <a:cubicBezTo>
                    <a:pt x="468" y="134"/>
                    <a:pt x="501" y="217"/>
                    <a:pt x="501" y="318"/>
                  </a:cubicBezTo>
                  <a:cubicBezTo>
                    <a:pt x="518" y="418"/>
                    <a:pt x="451" y="535"/>
                    <a:pt x="351" y="568"/>
                  </a:cubicBezTo>
                  <a:cubicBezTo>
                    <a:pt x="332" y="571"/>
                    <a:pt x="313" y="572"/>
                    <a:pt x="294" y="572"/>
                  </a:cubicBezTo>
                  <a:cubicBezTo>
                    <a:pt x="198" y="572"/>
                    <a:pt x="109" y="535"/>
                    <a:pt x="67" y="451"/>
                  </a:cubicBezTo>
                  <a:cubicBezTo>
                    <a:pt x="17" y="368"/>
                    <a:pt x="17" y="267"/>
                    <a:pt x="50" y="184"/>
                  </a:cubicBezTo>
                  <a:cubicBezTo>
                    <a:pt x="67" y="134"/>
                    <a:pt x="100" y="84"/>
                    <a:pt x="150" y="50"/>
                  </a:cubicBezTo>
                  <a:cubicBezTo>
                    <a:pt x="158" y="43"/>
                    <a:pt x="165" y="38"/>
                    <a:pt x="171" y="33"/>
                  </a:cubicBezTo>
                  <a:lnTo>
                    <a:pt x="171" y="33"/>
                  </a:lnTo>
                  <a:cubicBezTo>
                    <a:pt x="189" y="31"/>
                    <a:pt x="219" y="17"/>
                    <a:pt x="234" y="17"/>
                  </a:cubicBezTo>
                  <a:close/>
                  <a:moveTo>
                    <a:pt x="234" y="0"/>
                  </a:moveTo>
                  <a:cubicBezTo>
                    <a:pt x="222" y="12"/>
                    <a:pt x="202" y="15"/>
                    <a:pt x="185" y="22"/>
                  </a:cubicBezTo>
                  <a:lnTo>
                    <a:pt x="185" y="22"/>
                  </a:lnTo>
                  <a:cubicBezTo>
                    <a:pt x="171" y="27"/>
                    <a:pt x="161" y="34"/>
                    <a:pt x="150" y="34"/>
                  </a:cubicBezTo>
                  <a:cubicBezTo>
                    <a:pt x="84" y="67"/>
                    <a:pt x="50" y="117"/>
                    <a:pt x="34" y="184"/>
                  </a:cubicBezTo>
                  <a:cubicBezTo>
                    <a:pt x="17" y="217"/>
                    <a:pt x="17" y="267"/>
                    <a:pt x="17" y="318"/>
                  </a:cubicBezTo>
                  <a:cubicBezTo>
                    <a:pt x="0" y="368"/>
                    <a:pt x="17" y="418"/>
                    <a:pt x="50" y="468"/>
                  </a:cubicBezTo>
                  <a:cubicBezTo>
                    <a:pt x="103" y="547"/>
                    <a:pt x="187" y="595"/>
                    <a:pt x="278" y="595"/>
                  </a:cubicBezTo>
                  <a:cubicBezTo>
                    <a:pt x="302" y="595"/>
                    <a:pt x="327" y="592"/>
                    <a:pt x="351" y="585"/>
                  </a:cubicBezTo>
                  <a:cubicBezTo>
                    <a:pt x="418" y="568"/>
                    <a:pt x="468" y="535"/>
                    <a:pt x="501" y="468"/>
                  </a:cubicBezTo>
                  <a:cubicBezTo>
                    <a:pt x="518" y="418"/>
                    <a:pt x="535" y="368"/>
                    <a:pt x="535" y="318"/>
                  </a:cubicBezTo>
                  <a:cubicBezTo>
                    <a:pt x="535" y="217"/>
                    <a:pt x="485" y="117"/>
                    <a:pt x="418" y="50"/>
                  </a:cubicBezTo>
                  <a:cubicBezTo>
                    <a:pt x="368" y="17"/>
                    <a:pt x="301" y="0"/>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652;p60"/>
            <p:cNvSpPr/>
            <p:nvPr/>
          </p:nvSpPr>
          <p:spPr>
            <a:xfrm>
              <a:off x="7692959" y="1135754"/>
              <a:ext cx="3237" cy="3654"/>
            </a:xfrm>
            <a:custGeom>
              <a:avLst/>
              <a:gdLst/>
              <a:ahLst/>
              <a:cxnLst/>
              <a:rect l="l" t="t" r="r" b="b"/>
              <a:pathLst>
                <a:path w="101" h="114" extrusionOk="0">
                  <a:moveTo>
                    <a:pt x="0" y="0"/>
                  </a:moveTo>
                  <a:cubicBezTo>
                    <a:pt x="0" y="0"/>
                    <a:pt x="50" y="17"/>
                    <a:pt x="50" y="51"/>
                  </a:cubicBezTo>
                  <a:cubicBezTo>
                    <a:pt x="50" y="84"/>
                    <a:pt x="17" y="101"/>
                    <a:pt x="17" y="101"/>
                  </a:cubicBezTo>
                  <a:cubicBezTo>
                    <a:pt x="17" y="109"/>
                    <a:pt x="17" y="113"/>
                    <a:pt x="19" y="113"/>
                  </a:cubicBezTo>
                  <a:cubicBezTo>
                    <a:pt x="21" y="113"/>
                    <a:pt x="25" y="109"/>
                    <a:pt x="34" y="101"/>
                  </a:cubicBezTo>
                  <a:cubicBezTo>
                    <a:pt x="101" y="84"/>
                    <a:pt x="84"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653;p60"/>
            <p:cNvSpPr/>
            <p:nvPr/>
          </p:nvSpPr>
          <p:spPr>
            <a:xfrm>
              <a:off x="7675267" y="1137132"/>
              <a:ext cx="3269" cy="3461"/>
            </a:xfrm>
            <a:custGeom>
              <a:avLst/>
              <a:gdLst/>
              <a:ahLst/>
              <a:cxnLst/>
              <a:rect l="l" t="t" r="r" b="b"/>
              <a:pathLst>
                <a:path w="102" h="108" extrusionOk="0">
                  <a:moveTo>
                    <a:pt x="55" y="0"/>
                  </a:moveTo>
                  <a:cubicBezTo>
                    <a:pt x="53" y="0"/>
                    <a:pt x="51" y="2"/>
                    <a:pt x="51" y="8"/>
                  </a:cubicBezTo>
                  <a:cubicBezTo>
                    <a:pt x="1" y="41"/>
                    <a:pt x="18" y="108"/>
                    <a:pt x="85" y="108"/>
                  </a:cubicBezTo>
                  <a:lnTo>
                    <a:pt x="101" y="108"/>
                  </a:lnTo>
                  <a:cubicBezTo>
                    <a:pt x="101" y="91"/>
                    <a:pt x="51" y="108"/>
                    <a:pt x="51" y="58"/>
                  </a:cubicBezTo>
                  <a:cubicBezTo>
                    <a:pt x="34" y="24"/>
                    <a:pt x="68" y="8"/>
                    <a:pt x="68" y="8"/>
                  </a:cubicBezTo>
                  <a:cubicBezTo>
                    <a:pt x="68" y="8"/>
                    <a:pt x="60"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654;p60"/>
            <p:cNvSpPr/>
            <p:nvPr/>
          </p:nvSpPr>
          <p:spPr>
            <a:xfrm>
              <a:off x="7682767" y="1139504"/>
              <a:ext cx="7019" cy="2788"/>
            </a:xfrm>
            <a:custGeom>
              <a:avLst/>
              <a:gdLst/>
              <a:ahLst/>
              <a:cxnLst/>
              <a:rect l="l" t="t" r="r" b="b"/>
              <a:pathLst>
                <a:path w="219" h="87" extrusionOk="0">
                  <a:moveTo>
                    <a:pt x="218" y="0"/>
                  </a:moveTo>
                  <a:lnTo>
                    <a:pt x="218" y="0"/>
                  </a:lnTo>
                  <a:cubicBezTo>
                    <a:pt x="201" y="0"/>
                    <a:pt x="168" y="51"/>
                    <a:pt x="118" y="51"/>
                  </a:cubicBezTo>
                  <a:cubicBezTo>
                    <a:pt x="68" y="51"/>
                    <a:pt x="34" y="51"/>
                    <a:pt x="1" y="34"/>
                  </a:cubicBezTo>
                  <a:lnTo>
                    <a:pt x="1" y="34"/>
                  </a:lnTo>
                  <a:cubicBezTo>
                    <a:pt x="1" y="34"/>
                    <a:pt x="27" y="87"/>
                    <a:pt x="92" y="87"/>
                  </a:cubicBezTo>
                  <a:cubicBezTo>
                    <a:pt x="100" y="87"/>
                    <a:pt x="109" y="86"/>
                    <a:pt x="118" y="84"/>
                  </a:cubicBezTo>
                  <a:cubicBezTo>
                    <a:pt x="201" y="67"/>
                    <a:pt x="218" y="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655;p60"/>
            <p:cNvSpPr/>
            <p:nvPr/>
          </p:nvSpPr>
          <p:spPr>
            <a:xfrm>
              <a:off x="7678504" y="1129312"/>
              <a:ext cx="12884" cy="3782"/>
            </a:xfrm>
            <a:custGeom>
              <a:avLst/>
              <a:gdLst/>
              <a:ahLst/>
              <a:cxnLst/>
              <a:rect l="l" t="t" r="r" b="b"/>
              <a:pathLst>
                <a:path w="402" h="118" extrusionOk="0">
                  <a:moveTo>
                    <a:pt x="217" y="1"/>
                  </a:moveTo>
                  <a:lnTo>
                    <a:pt x="201" y="18"/>
                  </a:lnTo>
                  <a:lnTo>
                    <a:pt x="201" y="34"/>
                  </a:lnTo>
                  <a:cubicBezTo>
                    <a:pt x="134" y="68"/>
                    <a:pt x="67" y="101"/>
                    <a:pt x="0" y="101"/>
                  </a:cubicBezTo>
                  <a:cubicBezTo>
                    <a:pt x="0" y="101"/>
                    <a:pt x="34" y="118"/>
                    <a:pt x="67" y="118"/>
                  </a:cubicBezTo>
                  <a:cubicBezTo>
                    <a:pt x="113" y="102"/>
                    <a:pt x="160" y="87"/>
                    <a:pt x="206" y="58"/>
                  </a:cubicBezTo>
                  <a:lnTo>
                    <a:pt x="206" y="58"/>
                  </a:lnTo>
                  <a:cubicBezTo>
                    <a:pt x="217" y="82"/>
                    <a:pt x="242" y="101"/>
                    <a:pt x="268" y="101"/>
                  </a:cubicBezTo>
                  <a:lnTo>
                    <a:pt x="334" y="101"/>
                  </a:lnTo>
                  <a:cubicBezTo>
                    <a:pt x="368" y="85"/>
                    <a:pt x="401" y="68"/>
                    <a:pt x="401" y="68"/>
                  </a:cubicBezTo>
                  <a:cubicBezTo>
                    <a:pt x="385" y="68"/>
                    <a:pt x="368" y="68"/>
                    <a:pt x="334" y="85"/>
                  </a:cubicBezTo>
                  <a:lnTo>
                    <a:pt x="268" y="85"/>
                  </a:lnTo>
                  <a:cubicBezTo>
                    <a:pt x="251" y="68"/>
                    <a:pt x="234" y="51"/>
                    <a:pt x="217" y="34"/>
                  </a:cubicBezTo>
                  <a:lnTo>
                    <a:pt x="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656;p60"/>
            <p:cNvSpPr/>
            <p:nvPr/>
          </p:nvSpPr>
          <p:spPr>
            <a:xfrm>
              <a:off x="7673152" y="1148061"/>
              <a:ext cx="25736" cy="7532"/>
            </a:xfrm>
            <a:custGeom>
              <a:avLst/>
              <a:gdLst/>
              <a:ahLst/>
              <a:cxnLst/>
              <a:rect l="l" t="t" r="r" b="b"/>
              <a:pathLst>
                <a:path w="803" h="235" extrusionOk="0">
                  <a:moveTo>
                    <a:pt x="384" y="1"/>
                  </a:moveTo>
                  <a:cubicBezTo>
                    <a:pt x="284" y="1"/>
                    <a:pt x="167" y="51"/>
                    <a:pt x="84" y="118"/>
                  </a:cubicBezTo>
                  <a:cubicBezTo>
                    <a:pt x="50" y="151"/>
                    <a:pt x="34" y="168"/>
                    <a:pt x="17" y="201"/>
                  </a:cubicBezTo>
                  <a:cubicBezTo>
                    <a:pt x="0" y="218"/>
                    <a:pt x="0" y="235"/>
                    <a:pt x="0" y="235"/>
                  </a:cubicBezTo>
                  <a:cubicBezTo>
                    <a:pt x="34" y="201"/>
                    <a:pt x="50" y="168"/>
                    <a:pt x="84" y="134"/>
                  </a:cubicBezTo>
                  <a:cubicBezTo>
                    <a:pt x="184" y="68"/>
                    <a:pt x="284" y="34"/>
                    <a:pt x="401" y="34"/>
                  </a:cubicBezTo>
                  <a:cubicBezTo>
                    <a:pt x="418" y="31"/>
                    <a:pt x="436" y="30"/>
                    <a:pt x="454" y="30"/>
                  </a:cubicBezTo>
                  <a:cubicBezTo>
                    <a:pt x="541" y="30"/>
                    <a:pt x="633" y="62"/>
                    <a:pt x="702" y="118"/>
                  </a:cubicBezTo>
                  <a:cubicBezTo>
                    <a:pt x="735" y="151"/>
                    <a:pt x="769" y="185"/>
                    <a:pt x="785" y="218"/>
                  </a:cubicBezTo>
                  <a:cubicBezTo>
                    <a:pt x="802" y="218"/>
                    <a:pt x="785" y="218"/>
                    <a:pt x="769" y="185"/>
                  </a:cubicBezTo>
                  <a:cubicBezTo>
                    <a:pt x="752" y="168"/>
                    <a:pt x="735" y="134"/>
                    <a:pt x="719" y="118"/>
                  </a:cubicBezTo>
                  <a:cubicBezTo>
                    <a:pt x="618" y="34"/>
                    <a:pt x="501" y="1"/>
                    <a:pt x="3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657;p60"/>
            <p:cNvSpPr/>
            <p:nvPr/>
          </p:nvSpPr>
          <p:spPr>
            <a:xfrm>
              <a:off x="7684914" y="1134696"/>
              <a:ext cx="2179" cy="4519"/>
            </a:xfrm>
            <a:custGeom>
              <a:avLst/>
              <a:gdLst/>
              <a:ahLst/>
              <a:cxnLst/>
              <a:rect l="l" t="t" r="r" b="b"/>
              <a:pathLst>
                <a:path w="68" h="141" extrusionOk="0">
                  <a:moveTo>
                    <a:pt x="17" y="0"/>
                  </a:moveTo>
                  <a:lnTo>
                    <a:pt x="17" y="0"/>
                  </a:lnTo>
                  <a:cubicBezTo>
                    <a:pt x="1" y="0"/>
                    <a:pt x="1" y="50"/>
                    <a:pt x="34" y="84"/>
                  </a:cubicBezTo>
                  <a:cubicBezTo>
                    <a:pt x="34" y="100"/>
                    <a:pt x="34" y="116"/>
                    <a:pt x="49" y="117"/>
                  </a:cubicBezTo>
                  <a:lnTo>
                    <a:pt x="49" y="117"/>
                  </a:lnTo>
                  <a:cubicBezTo>
                    <a:pt x="45" y="134"/>
                    <a:pt x="34" y="134"/>
                    <a:pt x="34" y="134"/>
                  </a:cubicBezTo>
                  <a:cubicBezTo>
                    <a:pt x="34" y="139"/>
                    <a:pt x="36" y="141"/>
                    <a:pt x="38" y="141"/>
                  </a:cubicBezTo>
                  <a:cubicBezTo>
                    <a:pt x="44" y="141"/>
                    <a:pt x="56" y="129"/>
                    <a:pt x="68" y="117"/>
                  </a:cubicBezTo>
                  <a:lnTo>
                    <a:pt x="68" y="100"/>
                  </a:lnTo>
                  <a:cubicBezTo>
                    <a:pt x="68" y="100"/>
                    <a:pt x="51" y="84"/>
                    <a:pt x="51" y="67"/>
                  </a:cubicBezTo>
                  <a:cubicBezTo>
                    <a:pt x="34" y="33"/>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658;p60"/>
            <p:cNvSpPr/>
            <p:nvPr/>
          </p:nvSpPr>
          <p:spPr>
            <a:xfrm>
              <a:off x="7688119" y="1135209"/>
              <a:ext cx="2724" cy="1122"/>
            </a:xfrm>
            <a:custGeom>
              <a:avLst/>
              <a:gdLst/>
              <a:ahLst/>
              <a:cxnLst/>
              <a:rect l="l" t="t" r="r" b="b"/>
              <a:pathLst>
                <a:path w="85" h="35" extrusionOk="0">
                  <a:moveTo>
                    <a:pt x="34" y="1"/>
                  </a:moveTo>
                  <a:cubicBezTo>
                    <a:pt x="1" y="1"/>
                    <a:pt x="1" y="34"/>
                    <a:pt x="18" y="34"/>
                  </a:cubicBezTo>
                  <a:cubicBezTo>
                    <a:pt x="18" y="34"/>
                    <a:pt x="34" y="34"/>
                    <a:pt x="51" y="17"/>
                  </a:cubicBezTo>
                  <a:cubicBezTo>
                    <a:pt x="51" y="17"/>
                    <a:pt x="68" y="34"/>
                    <a:pt x="85" y="34"/>
                  </a:cubicBezTo>
                  <a:cubicBezTo>
                    <a:pt x="85" y="17"/>
                    <a:pt x="68"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659;p60"/>
            <p:cNvSpPr/>
            <p:nvPr/>
          </p:nvSpPr>
          <p:spPr>
            <a:xfrm>
              <a:off x="7680107" y="1136299"/>
              <a:ext cx="2692" cy="545"/>
            </a:xfrm>
            <a:custGeom>
              <a:avLst/>
              <a:gdLst/>
              <a:ahLst/>
              <a:cxnLst/>
              <a:rect l="l" t="t" r="r" b="b"/>
              <a:pathLst>
                <a:path w="84" h="17" extrusionOk="0">
                  <a:moveTo>
                    <a:pt x="34" y="0"/>
                  </a:moveTo>
                  <a:cubicBezTo>
                    <a:pt x="17" y="0"/>
                    <a:pt x="0" y="17"/>
                    <a:pt x="0" y="17"/>
                  </a:cubicBezTo>
                  <a:lnTo>
                    <a:pt x="67" y="17"/>
                  </a:lnTo>
                  <a:cubicBezTo>
                    <a:pt x="84" y="17"/>
                    <a:pt x="67"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660;p60"/>
            <p:cNvSpPr/>
            <p:nvPr/>
          </p:nvSpPr>
          <p:spPr>
            <a:xfrm>
              <a:off x="7672607" y="1126844"/>
              <a:ext cx="12339" cy="24166"/>
            </a:xfrm>
            <a:custGeom>
              <a:avLst/>
              <a:gdLst/>
              <a:ahLst/>
              <a:cxnLst/>
              <a:rect l="l" t="t" r="r" b="b"/>
              <a:pathLst>
                <a:path w="385" h="754" extrusionOk="0">
                  <a:moveTo>
                    <a:pt x="286" y="0"/>
                  </a:moveTo>
                  <a:cubicBezTo>
                    <a:pt x="262" y="0"/>
                    <a:pt x="238" y="4"/>
                    <a:pt x="218" y="11"/>
                  </a:cubicBezTo>
                  <a:cubicBezTo>
                    <a:pt x="168" y="45"/>
                    <a:pt x="117" y="95"/>
                    <a:pt x="101" y="145"/>
                  </a:cubicBezTo>
                  <a:cubicBezTo>
                    <a:pt x="84" y="178"/>
                    <a:pt x="67" y="212"/>
                    <a:pt x="67" y="262"/>
                  </a:cubicBezTo>
                  <a:cubicBezTo>
                    <a:pt x="67" y="295"/>
                    <a:pt x="84" y="329"/>
                    <a:pt x="67" y="362"/>
                  </a:cubicBezTo>
                  <a:cubicBezTo>
                    <a:pt x="67" y="395"/>
                    <a:pt x="34" y="429"/>
                    <a:pt x="17" y="462"/>
                  </a:cubicBezTo>
                  <a:cubicBezTo>
                    <a:pt x="0" y="496"/>
                    <a:pt x="0" y="546"/>
                    <a:pt x="34" y="579"/>
                  </a:cubicBezTo>
                  <a:cubicBezTo>
                    <a:pt x="34" y="579"/>
                    <a:pt x="34" y="596"/>
                    <a:pt x="34" y="613"/>
                  </a:cubicBezTo>
                  <a:cubicBezTo>
                    <a:pt x="17" y="629"/>
                    <a:pt x="17" y="646"/>
                    <a:pt x="17" y="663"/>
                  </a:cubicBezTo>
                  <a:cubicBezTo>
                    <a:pt x="34" y="696"/>
                    <a:pt x="51" y="713"/>
                    <a:pt x="84" y="730"/>
                  </a:cubicBezTo>
                  <a:cubicBezTo>
                    <a:pt x="67" y="713"/>
                    <a:pt x="51" y="679"/>
                    <a:pt x="51" y="663"/>
                  </a:cubicBezTo>
                  <a:cubicBezTo>
                    <a:pt x="51" y="646"/>
                    <a:pt x="51" y="629"/>
                    <a:pt x="51" y="613"/>
                  </a:cubicBezTo>
                  <a:cubicBezTo>
                    <a:pt x="67" y="596"/>
                    <a:pt x="67" y="579"/>
                    <a:pt x="51" y="563"/>
                  </a:cubicBezTo>
                  <a:cubicBezTo>
                    <a:pt x="34" y="529"/>
                    <a:pt x="17" y="496"/>
                    <a:pt x="34" y="479"/>
                  </a:cubicBezTo>
                  <a:cubicBezTo>
                    <a:pt x="51" y="446"/>
                    <a:pt x="84" y="429"/>
                    <a:pt x="101" y="379"/>
                  </a:cubicBezTo>
                  <a:cubicBezTo>
                    <a:pt x="101" y="329"/>
                    <a:pt x="101" y="295"/>
                    <a:pt x="101" y="262"/>
                  </a:cubicBezTo>
                  <a:cubicBezTo>
                    <a:pt x="101" y="228"/>
                    <a:pt x="101" y="195"/>
                    <a:pt x="117" y="162"/>
                  </a:cubicBezTo>
                  <a:cubicBezTo>
                    <a:pt x="134" y="95"/>
                    <a:pt x="168" y="61"/>
                    <a:pt x="234" y="28"/>
                  </a:cubicBezTo>
                  <a:cubicBezTo>
                    <a:pt x="259" y="19"/>
                    <a:pt x="284" y="15"/>
                    <a:pt x="310" y="15"/>
                  </a:cubicBezTo>
                  <a:cubicBezTo>
                    <a:pt x="335" y="15"/>
                    <a:pt x="360" y="19"/>
                    <a:pt x="385" y="28"/>
                  </a:cubicBezTo>
                  <a:cubicBezTo>
                    <a:pt x="355" y="8"/>
                    <a:pt x="320" y="0"/>
                    <a:pt x="286" y="0"/>
                  </a:cubicBezTo>
                  <a:close/>
                  <a:moveTo>
                    <a:pt x="234" y="713"/>
                  </a:moveTo>
                  <a:cubicBezTo>
                    <a:pt x="218" y="713"/>
                    <a:pt x="201" y="713"/>
                    <a:pt x="201" y="730"/>
                  </a:cubicBezTo>
                  <a:cubicBezTo>
                    <a:pt x="218" y="730"/>
                    <a:pt x="218" y="713"/>
                    <a:pt x="234" y="713"/>
                  </a:cubicBezTo>
                  <a:close/>
                  <a:moveTo>
                    <a:pt x="84" y="730"/>
                  </a:moveTo>
                  <a:lnTo>
                    <a:pt x="84" y="730"/>
                  </a:lnTo>
                  <a:cubicBezTo>
                    <a:pt x="96" y="741"/>
                    <a:pt x="108" y="753"/>
                    <a:pt x="125" y="753"/>
                  </a:cubicBezTo>
                  <a:cubicBezTo>
                    <a:pt x="133" y="753"/>
                    <a:pt x="141" y="751"/>
                    <a:pt x="151" y="746"/>
                  </a:cubicBezTo>
                  <a:cubicBezTo>
                    <a:pt x="168" y="746"/>
                    <a:pt x="184" y="746"/>
                    <a:pt x="201" y="730"/>
                  </a:cubicBezTo>
                  <a:lnTo>
                    <a:pt x="201" y="730"/>
                  </a:lnTo>
                  <a:cubicBezTo>
                    <a:pt x="184" y="738"/>
                    <a:pt x="163" y="742"/>
                    <a:pt x="142" y="742"/>
                  </a:cubicBezTo>
                  <a:cubicBezTo>
                    <a:pt x="122" y="742"/>
                    <a:pt x="101" y="738"/>
                    <a:pt x="84" y="73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661;p60"/>
            <p:cNvSpPr/>
            <p:nvPr/>
          </p:nvSpPr>
          <p:spPr>
            <a:xfrm>
              <a:off x="7684401" y="1126780"/>
              <a:ext cx="14487" cy="24230"/>
            </a:xfrm>
            <a:custGeom>
              <a:avLst/>
              <a:gdLst/>
              <a:ahLst/>
              <a:cxnLst/>
              <a:rect l="l" t="t" r="r" b="b"/>
              <a:pathLst>
                <a:path w="452" h="756" extrusionOk="0">
                  <a:moveTo>
                    <a:pt x="77" y="1"/>
                  </a:moveTo>
                  <a:cubicBezTo>
                    <a:pt x="50" y="1"/>
                    <a:pt x="25" y="5"/>
                    <a:pt x="0" y="13"/>
                  </a:cubicBezTo>
                  <a:cubicBezTo>
                    <a:pt x="50" y="13"/>
                    <a:pt x="100" y="13"/>
                    <a:pt x="150" y="30"/>
                  </a:cubicBezTo>
                  <a:cubicBezTo>
                    <a:pt x="217" y="30"/>
                    <a:pt x="251" y="80"/>
                    <a:pt x="284" y="130"/>
                  </a:cubicBezTo>
                  <a:cubicBezTo>
                    <a:pt x="301" y="197"/>
                    <a:pt x="317" y="264"/>
                    <a:pt x="351" y="331"/>
                  </a:cubicBezTo>
                  <a:cubicBezTo>
                    <a:pt x="368" y="364"/>
                    <a:pt x="401" y="397"/>
                    <a:pt x="418" y="414"/>
                  </a:cubicBezTo>
                  <a:cubicBezTo>
                    <a:pt x="434" y="448"/>
                    <a:pt x="434" y="481"/>
                    <a:pt x="418" y="514"/>
                  </a:cubicBezTo>
                  <a:cubicBezTo>
                    <a:pt x="418" y="531"/>
                    <a:pt x="418" y="548"/>
                    <a:pt x="401" y="548"/>
                  </a:cubicBezTo>
                  <a:cubicBezTo>
                    <a:pt x="401" y="565"/>
                    <a:pt x="401" y="581"/>
                    <a:pt x="401" y="598"/>
                  </a:cubicBezTo>
                  <a:cubicBezTo>
                    <a:pt x="401" y="631"/>
                    <a:pt x="401" y="648"/>
                    <a:pt x="401" y="681"/>
                  </a:cubicBezTo>
                  <a:cubicBezTo>
                    <a:pt x="401" y="715"/>
                    <a:pt x="368" y="748"/>
                    <a:pt x="334" y="748"/>
                  </a:cubicBezTo>
                  <a:cubicBezTo>
                    <a:pt x="317" y="748"/>
                    <a:pt x="301" y="732"/>
                    <a:pt x="284" y="732"/>
                  </a:cubicBezTo>
                  <a:cubicBezTo>
                    <a:pt x="301" y="748"/>
                    <a:pt x="301" y="748"/>
                    <a:pt x="317" y="748"/>
                  </a:cubicBezTo>
                  <a:cubicBezTo>
                    <a:pt x="323" y="754"/>
                    <a:pt x="330" y="756"/>
                    <a:pt x="339" y="756"/>
                  </a:cubicBezTo>
                  <a:cubicBezTo>
                    <a:pt x="355" y="756"/>
                    <a:pt x="373" y="748"/>
                    <a:pt x="384" y="748"/>
                  </a:cubicBezTo>
                  <a:cubicBezTo>
                    <a:pt x="401" y="732"/>
                    <a:pt x="418" y="715"/>
                    <a:pt x="418" y="681"/>
                  </a:cubicBezTo>
                  <a:cubicBezTo>
                    <a:pt x="434" y="665"/>
                    <a:pt x="434" y="631"/>
                    <a:pt x="418" y="598"/>
                  </a:cubicBezTo>
                  <a:cubicBezTo>
                    <a:pt x="418" y="581"/>
                    <a:pt x="434" y="548"/>
                    <a:pt x="451" y="514"/>
                  </a:cubicBezTo>
                  <a:cubicBezTo>
                    <a:pt x="451" y="481"/>
                    <a:pt x="451" y="448"/>
                    <a:pt x="434" y="414"/>
                  </a:cubicBezTo>
                  <a:cubicBezTo>
                    <a:pt x="418" y="381"/>
                    <a:pt x="384" y="347"/>
                    <a:pt x="368" y="314"/>
                  </a:cubicBezTo>
                  <a:cubicBezTo>
                    <a:pt x="334" y="264"/>
                    <a:pt x="334" y="180"/>
                    <a:pt x="301" y="113"/>
                  </a:cubicBezTo>
                  <a:cubicBezTo>
                    <a:pt x="284" y="63"/>
                    <a:pt x="217" y="13"/>
                    <a:pt x="167" y="13"/>
                  </a:cubicBezTo>
                  <a:cubicBezTo>
                    <a:pt x="134" y="5"/>
                    <a:pt x="104" y="1"/>
                    <a:pt x="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662;p60"/>
            <p:cNvSpPr/>
            <p:nvPr/>
          </p:nvSpPr>
          <p:spPr>
            <a:xfrm>
              <a:off x="7682254" y="1145401"/>
              <a:ext cx="1090" cy="3782"/>
            </a:xfrm>
            <a:custGeom>
              <a:avLst/>
              <a:gdLst/>
              <a:ahLst/>
              <a:cxnLst/>
              <a:rect l="l" t="t" r="r" b="b"/>
              <a:pathLst>
                <a:path w="34" h="118" extrusionOk="0">
                  <a:moveTo>
                    <a:pt x="17" y="0"/>
                  </a:moveTo>
                  <a:cubicBezTo>
                    <a:pt x="17" y="0"/>
                    <a:pt x="0" y="17"/>
                    <a:pt x="17" y="50"/>
                  </a:cubicBezTo>
                  <a:cubicBezTo>
                    <a:pt x="17" y="84"/>
                    <a:pt x="17" y="117"/>
                    <a:pt x="34" y="117"/>
                  </a:cubicBezTo>
                  <a:cubicBezTo>
                    <a:pt x="34" y="117"/>
                    <a:pt x="34" y="84"/>
                    <a:pt x="34" y="50"/>
                  </a:cubicBezTo>
                  <a:cubicBezTo>
                    <a:pt x="34" y="17"/>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663;p60"/>
            <p:cNvSpPr/>
            <p:nvPr/>
          </p:nvSpPr>
          <p:spPr>
            <a:xfrm>
              <a:off x="7688664" y="1144856"/>
              <a:ext cx="1635" cy="3782"/>
            </a:xfrm>
            <a:custGeom>
              <a:avLst/>
              <a:gdLst/>
              <a:ahLst/>
              <a:cxnLst/>
              <a:rect l="l" t="t" r="r" b="b"/>
              <a:pathLst>
                <a:path w="51" h="118" extrusionOk="0">
                  <a:moveTo>
                    <a:pt x="34" y="1"/>
                  </a:moveTo>
                  <a:cubicBezTo>
                    <a:pt x="34" y="1"/>
                    <a:pt x="17" y="34"/>
                    <a:pt x="17" y="67"/>
                  </a:cubicBezTo>
                  <a:cubicBezTo>
                    <a:pt x="1" y="101"/>
                    <a:pt x="17" y="117"/>
                    <a:pt x="17" y="117"/>
                  </a:cubicBezTo>
                  <a:cubicBezTo>
                    <a:pt x="17" y="117"/>
                    <a:pt x="34" y="101"/>
                    <a:pt x="34" y="67"/>
                  </a:cubicBezTo>
                  <a:cubicBezTo>
                    <a:pt x="51" y="34"/>
                    <a:pt x="34"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664;p60"/>
            <p:cNvSpPr/>
            <p:nvPr/>
          </p:nvSpPr>
          <p:spPr>
            <a:xfrm>
              <a:off x="7162788" y="1105242"/>
              <a:ext cx="135539" cy="194928"/>
            </a:xfrm>
            <a:custGeom>
              <a:avLst/>
              <a:gdLst/>
              <a:ahLst/>
              <a:cxnLst/>
              <a:rect l="l" t="t" r="r" b="b"/>
              <a:pathLst>
                <a:path w="4229" h="6082" extrusionOk="0">
                  <a:moveTo>
                    <a:pt x="1" y="0"/>
                  </a:moveTo>
                  <a:lnTo>
                    <a:pt x="1" y="6082"/>
                  </a:lnTo>
                  <a:lnTo>
                    <a:pt x="4228" y="6082"/>
                  </a:lnTo>
                  <a:lnTo>
                    <a:pt x="422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665;p60"/>
            <p:cNvSpPr/>
            <p:nvPr/>
          </p:nvSpPr>
          <p:spPr>
            <a:xfrm>
              <a:off x="7222785" y="1164407"/>
              <a:ext cx="23044" cy="1218"/>
            </a:xfrm>
            <a:custGeom>
              <a:avLst/>
              <a:gdLst/>
              <a:ahLst/>
              <a:cxnLst/>
              <a:rect l="l" t="t" r="r" b="b"/>
              <a:pathLst>
                <a:path w="719" h="38" extrusionOk="0">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666;p60"/>
            <p:cNvSpPr/>
            <p:nvPr/>
          </p:nvSpPr>
          <p:spPr>
            <a:xfrm>
              <a:off x="7176184" y="1169214"/>
              <a:ext cx="32691" cy="1635"/>
            </a:xfrm>
            <a:custGeom>
              <a:avLst/>
              <a:gdLst/>
              <a:ahLst/>
              <a:cxnLst/>
              <a:rect l="l" t="t" r="r" b="b"/>
              <a:pathLst>
                <a:path w="1020" h="51" extrusionOk="0">
                  <a:moveTo>
                    <a:pt x="510" y="1"/>
                  </a:moveTo>
                  <a:cubicBezTo>
                    <a:pt x="339" y="1"/>
                    <a:pt x="168" y="9"/>
                    <a:pt x="1" y="26"/>
                  </a:cubicBezTo>
                  <a:cubicBezTo>
                    <a:pt x="168" y="43"/>
                    <a:pt x="339" y="51"/>
                    <a:pt x="510" y="51"/>
                  </a:cubicBezTo>
                  <a:cubicBezTo>
                    <a:pt x="681" y="51"/>
                    <a:pt x="853" y="43"/>
                    <a:pt x="1020" y="26"/>
                  </a:cubicBezTo>
                  <a:cubicBezTo>
                    <a:pt x="853" y="9"/>
                    <a:pt x="681" y="1"/>
                    <a:pt x="5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667;p60"/>
            <p:cNvSpPr/>
            <p:nvPr/>
          </p:nvSpPr>
          <p:spPr>
            <a:xfrm>
              <a:off x="7176184" y="1177804"/>
              <a:ext cx="32691" cy="1635"/>
            </a:xfrm>
            <a:custGeom>
              <a:avLst/>
              <a:gdLst/>
              <a:ahLst/>
              <a:cxnLst/>
              <a:rect l="l" t="t" r="r" b="b"/>
              <a:pathLst>
                <a:path w="1020" h="51" extrusionOk="0">
                  <a:moveTo>
                    <a:pt x="510" y="0"/>
                  </a:moveTo>
                  <a:cubicBezTo>
                    <a:pt x="339" y="0"/>
                    <a:pt x="168" y="8"/>
                    <a:pt x="1" y="25"/>
                  </a:cubicBezTo>
                  <a:cubicBezTo>
                    <a:pt x="168" y="42"/>
                    <a:pt x="339" y="50"/>
                    <a:pt x="510" y="50"/>
                  </a:cubicBezTo>
                  <a:cubicBezTo>
                    <a:pt x="681" y="50"/>
                    <a:pt x="853" y="42"/>
                    <a:pt x="1020" y="25"/>
                  </a:cubicBezTo>
                  <a:cubicBezTo>
                    <a:pt x="853" y="8"/>
                    <a:pt x="681" y="0"/>
                    <a:pt x="5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668;p60"/>
            <p:cNvSpPr/>
            <p:nvPr/>
          </p:nvSpPr>
          <p:spPr>
            <a:xfrm>
              <a:off x="7176184" y="1186746"/>
              <a:ext cx="32691" cy="1250"/>
            </a:xfrm>
            <a:custGeom>
              <a:avLst/>
              <a:gdLst/>
              <a:ahLst/>
              <a:cxnLst/>
              <a:rect l="l" t="t" r="r" b="b"/>
              <a:pathLst>
                <a:path w="1020" h="39" extrusionOk="0">
                  <a:moveTo>
                    <a:pt x="510" y="1"/>
                  </a:moveTo>
                  <a:cubicBezTo>
                    <a:pt x="339" y="1"/>
                    <a:pt x="168" y="5"/>
                    <a:pt x="1" y="13"/>
                  </a:cubicBezTo>
                  <a:cubicBezTo>
                    <a:pt x="168" y="30"/>
                    <a:pt x="339" y="39"/>
                    <a:pt x="510" y="39"/>
                  </a:cubicBezTo>
                  <a:cubicBezTo>
                    <a:pt x="681" y="39"/>
                    <a:pt x="853" y="30"/>
                    <a:pt x="1020" y="13"/>
                  </a:cubicBezTo>
                  <a:cubicBezTo>
                    <a:pt x="853" y="5"/>
                    <a:pt x="681" y="1"/>
                    <a:pt x="5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669;p60"/>
            <p:cNvSpPr/>
            <p:nvPr/>
          </p:nvSpPr>
          <p:spPr>
            <a:xfrm>
              <a:off x="7176184" y="1195335"/>
              <a:ext cx="18236" cy="1218"/>
            </a:xfrm>
            <a:custGeom>
              <a:avLst/>
              <a:gdLst/>
              <a:ahLst/>
              <a:cxnLst/>
              <a:rect l="l" t="t" r="r" b="b"/>
              <a:pathLst>
                <a:path w="569" h="38" extrusionOk="0">
                  <a:moveTo>
                    <a:pt x="278" y="0"/>
                  </a:moveTo>
                  <a:cubicBezTo>
                    <a:pt x="184" y="0"/>
                    <a:pt x="92" y="4"/>
                    <a:pt x="1" y="13"/>
                  </a:cubicBezTo>
                  <a:cubicBezTo>
                    <a:pt x="92" y="30"/>
                    <a:pt x="184" y="38"/>
                    <a:pt x="278" y="38"/>
                  </a:cubicBezTo>
                  <a:cubicBezTo>
                    <a:pt x="372" y="38"/>
                    <a:pt x="468" y="30"/>
                    <a:pt x="569" y="13"/>
                  </a:cubicBezTo>
                  <a:cubicBezTo>
                    <a:pt x="468" y="4"/>
                    <a:pt x="372" y="0"/>
                    <a:pt x="2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670;p60"/>
            <p:cNvSpPr/>
            <p:nvPr/>
          </p:nvSpPr>
          <p:spPr>
            <a:xfrm>
              <a:off x="7222785" y="1178605"/>
              <a:ext cx="52498" cy="1090"/>
            </a:xfrm>
            <a:custGeom>
              <a:avLst/>
              <a:gdLst/>
              <a:ahLst/>
              <a:cxnLst/>
              <a:rect l="l" t="t" r="r" b="b"/>
              <a:pathLst>
                <a:path w="1638" h="34" extrusionOk="0">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671;p60"/>
            <p:cNvSpPr/>
            <p:nvPr/>
          </p:nvSpPr>
          <p:spPr>
            <a:xfrm>
              <a:off x="7223298" y="1186617"/>
              <a:ext cx="53075" cy="1635"/>
            </a:xfrm>
            <a:custGeom>
              <a:avLst/>
              <a:gdLst/>
              <a:ahLst/>
              <a:cxnLst/>
              <a:rect l="l" t="t" r="r" b="b"/>
              <a:pathLst>
                <a:path w="1656" h="51" extrusionOk="0">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672;p60"/>
            <p:cNvSpPr/>
            <p:nvPr/>
          </p:nvSpPr>
          <p:spPr>
            <a:xfrm>
              <a:off x="7222785" y="1206040"/>
              <a:ext cx="23044" cy="1250"/>
            </a:xfrm>
            <a:custGeom>
              <a:avLst/>
              <a:gdLst/>
              <a:ahLst/>
              <a:cxnLst/>
              <a:rect l="l" t="t" r="r" b="b"/>
              <a:pathLst>
                <a:path w="719" h="39" extrusionOk="0">
                  <a:moveTo>
                    <a:pt x="359" y="0"/>
                  </a:moveTo>
                  <a:cubicBezTo>
                    <a:pt x="238" y="0"/>
                    <a:pt x="117" y="5"/>
                    <a:pt x="0" y="13"/>
                  </a:cubicBezTo>
                  <a:cubicBezTo>
                    <a:pt x="117" y="30"/>
                    <a:pt x="238" y="38"/>
                    <a:pt x="359" y="38"/>
                  </a:cubicBezTo>
                  <a:cubicBezTo>
                    <a:pt x="481" y="38"/>
                    <a:pt x="602" y="30"/>
                    <a:pt x="719" y="13"/>
                  </a:cubicBezTo>
                  <a:cubicBezTo>
                    <a:pt x="602" y="5"/>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673;p60"/>
            <p:cNvSpPr/>
            <p:nvPr/>
          </p:nvSpPr>
          <p:spPr>
            <a:xfrm>
              <a:off x="7222785" y="1219821"/>
              <a:ext cx="52498" cy="1635"/>
            </a:xfrm>
            <a:custGeom>
              <a:avLst/>
              <a:gdLst/>
              <a:ahLst/>
              <a:cxnLst/>
              <a:rect l="l" t="t" r="r" b="b"/>
              <a:pathLst>
                <a:path w="1638" h="51" extrusionOk="0">
                  <a:moveTo>
                    <a:pt x="819" y="1"/>
                  </a:moveTo>
                  <a:cubicBezTo>
                    <a:pt x="368" y="1"/>
                    <a:pt x="0" y="17"/>
                    <a:pt x="0" y="17"/>
                  </a:cubicBezTo>
                  <a:cubicBezTo>
                    <a:pt x="0" y="34"/>
                    <a:pt x="368" y="51"/>
                    <a:pt x="819" y="51"/>
                  </a:cubicBezTo>
                  <a:cubicBezTo>
                    <a:pt x="1270" y="51"/>
                    <a:pt x="1638" y="34"/>
                    <a:pt x="1638" y="17"/>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674;p60"/>
            <p:cNvSpPr/>
            <p:nvPr/>
          </p:nvSpPr>
          <p:spPr>
            <a:xfrm>
              <a:off x="7223298" y="1228411"/>
              <a:ext cx="53075" cy="1090"/>
            </a:xfrm>
            <a:custGeom>
              <a:avLst/>
              <a:gdLst/>
              <a:ahLst/>
              <a:cxnLst/>
              <a:rect l="l" t="t" r="r" b="b"/>
              <a:pathLst>
                <a:path w="1656" h="34" extrusionOk="0">
                  <a:moveTo>
                    <a:pt x="820" y="0"/>
                  </a:moveTo>
                  <a:cubicBezTo>
                    <a:pt x="369" y="0"/>
                    <a:pt x="1" y="0"/>
                    <a:pt x="1" y="17"/>
                  </a:cubicBezTo>
                  <a:cubicBezTo>
                    <a:pt x="1" y="33"/>
                    <a:pt x="369" y="33"/>
                    <a:pt x="820" y="33"/>
                  </a:cubicBezTo>
                  <a:cubicBezTo>
                    <a:pt x="1271" y="33"/>
                    <a:pt x="1655" y="33"/>
                    <a:pt x="1655" y="17"/>
                  </a:cubicBezTo>
                  <a:cubicBezTo>
                    <a:pt x="1655" y="0"/>
                    <a:pt x="1271"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675;p60"/>
            <p:cNvSpPr/>
            <p:nvPr/>
          </p:nvSpPr>
          <p:spPr>
            <a:xfrm>
              <a:off x="7222785" y="1249019"/>
              <a:ext cx="23044" cy="1218"/>
            </a:xfrm>
            <a:custGeom>
              <a:avLst/>
              <a:gdLst/>
              <a:ahLst/>
              <a:cxnLst/>
              <a:rect l="l" t="t" r="r" b="b"/>
              <a:pathLst>
                <a:path w="719" h="38" extrusionOk="0">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676;p60"/>
            <p:cNvSpPr/>
            <p:nvPr/>
          </p:nvSpPr>
          <p:spPr>
            <a:xfrm>
              <a:off x="7222785" y="1263217"/>
              <a:ext cx="52498" cy="1090"/>
            </a:xfrm>
            <a:custGeom>
              <a:avLst/>
              <a:gdLst/>
              <a:ahLst/>
              <a:cxnLst/>
              <a:rect l="l" t="t" r="r" b="b"/>
              <a:pathLst>
                <a:path w="1638" h="34" extrusionOk="0">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677;p60"/>
            <p:cNvSpPr/>
            <p:nvPr/>
          </p:nvSpPr>
          <p:spPr>
            <a:xfrm>
              <a:off x="7223298" y="1271229"/>
              <a:ext cx="53075" cy="1635"/>
            </a:xfrm>
            <a:custGeom>
              <a:avLst/>
              <a:gdLst/>
              <a:ahLst/>
              <a:cxnLst/>
              <a:rect l="l" t="t" r="r" b="b"/>
              <a:pathLst>
                <a:path w="1656" h="51" extrusionOk="0">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678;p60"/>
            <p:cNvSpPr/>
            <p:nvPr/>
          </p:nvSpPr>
          <p:spPr>
            <a:xfrm>
              <a:off x="7227048" y="1142709"/>
              <a:ext cx="55735" cy="1122"/>
            </a:xfrm>
            <a:custGeom>
              <a:avLst/>
              <a:gdLst/>
              <a:ahLst/>
              <a:cxnLst/>
              <a:rect l="l" t="t" r="r" b="b"/>
              <a:pathLst>
                <a:path w="1739" h="35" extrusionOk="0">
                  <a:moveTo>
                    <a:pt x="870" y="1"/>
                  </a:moveTo>
                  <a:cubicBezTo>
                    <a:pt x="385" y="1"/>
                    <a:pt x="1" y="1"/>
                    <a:pt x="1" y="17"/>
                  </a:cubicBezTo>
                  <a:cubicBezTo>
                    <a:pt x="1" y="34"/>
                    <a:pt x="385" y="34"/>
                    <a:pt x="870" y="34"/>
                  </a:cubicBezTo>
                  <a:cubicBezTo>
                    <a:pt x="1338" y="34"/>
                    <a:pt x="1739" y="34"/>
                    <a:pt x="1739" y="17"/>
                  </a:cubicBezTo>
                  <a:cubicBezTo>
                    <a:pt x="1739" y="1"/>
                    <a:pt x="1338" y="1"/>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679;p60"/>
            <p:cNvSpPr/>
            <p:nvPr/>
          </p:nvSpPr>
          <p:spPr>
            <a:xfrm>
              <a:off x="7227593" y="1150465"/>
              <a:ext cx="27884" cy="1667"/>
            </a:xfrm>
            <a:custGeom>
              <a:avLst/>
              <a:gdLst/>
              <a:ahLst/>
              <a:cxnLst/>
              <a:rect l="l" t="t" r="r" b="b"/>
              <a:pathLst>
                <a:path w="870" h="52" extrusionOk="0">
                  <a:moveTo>
                    <a:pt x="429" y="1"/>
                  </a:moveTo>
                  <a:cubicBezTo>
                    <a:pt x="285" y="1"/>
                    <a:pt x="143" y="9"/>
                    <a:pt x="1" y="26"/>
                  </a:cubicBezTo>
                  <a:cubicBezTo>
                    <a:pt x="143" y="43"/>
                    <a:pt x="285" y="51"/>
                    <a:pt x="429" y="51"/>
                  </a:cubicBezTo>
                  <a:cubicBezTo>
                    <a:pt x="573" y="51"/>
                    <a:pt x="719" y="43"/>
                    <a:pt x="869" y="26"/>
                  </a:cubicBezTo>
                  <a:cubicBezTo>
                    <a:pt x="719" y="9"/>
                    <a:pt x="573" y="1"/>
                    <a:pt x="4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680;p60"/>
            <p:cNvSpPr/>
            <p:nvPr/>
          </p:nvSpPr>
          <p:spPr>
            <a:xfrm>
              <a:off x="7175511" y="1119697"/>
              <a:ext cx="36056" cy="35896"/>
            </a:xfrm>
            <a:custGeom>
              <a:avLst/>
              <a:gdLst/>
              <a:ahLst/>
              <a:cxnLst/>
              <a:rect l="l" t="t" r="r" b="b"/>
              <a:pathLst>
                <a:path w="1125" h="1120" extrusionOk="0">
                  <a:moveTo>
                    <a:pt x="22" y="0"/>
                  </a:moveTo>
                  <a:cubicBezTo>
                    <a:pt x="33" y="0"/>
                    <a:pt x="13" y="16"/>
                    <a:pt x="5" y="20"/>
                  </a:cubicBezTo>
                  <a:lnTo>
                    <a:pt x="5" y="20"/>
                  </a:lnTo>
                  <a:lnTo>
                    <a:pt x="5" y="17"/>
                  </a:lnTo>
                  <a:cubicBezTo>
                    <a:pt x="2" y="20"/>
                    <a:pt x="1" y="22"/>
                    <a:pt x="2" y="22"/>
                  </a:cubicBezTo>
                  <a:cubicBezTo>
                    <a:pt x="2" y="22"/>
                    <a:pt x="3" y="21"/>
                    <a:pt x="5" y="20"/>
                  </a:cubicBezTo>
                  <a:lnTo>
                    <a:pt x="5" y="20"/>
                  </a:lnTo>
                  <a:lnTo>
                    <a:pt x="5" y="167"/>
                  </a:lnTo>
                  <a:lnTo>
                    <a:pt x="5" y="318"/>
                  </a:lnTo>
                  <a:lnTo>
                    <a:pt x="5" y="585"/>
                  </a:lnTo>
                  <a:cubicBezTo>
                    <a:pt x="5" y="769"/>
                    <a:pt x="5" y="953"/>
                    <a:pt x="5" y="1103"/>
                  </a:cubicBezTo>
                  <a:lnTo>
                    <a:pt x="5" y="1120"/>
                  </a:lnTo>
                  <a:lnTo>
                    <a:pt x="824" y="1120"/>
                  </a:lnTo>
                  <a:lnTo>
                    <a:pt x="1041" y="1103"/>
                  </a:lnTo>
                  <a:lnTo>
                    <a:pt x="807" y="1103"/>
                  </a:lnTo>
                  <a:lnTo>
                    <a:pt x="38" y="1087"/>
                  </a:lnTo>
                  <a:lnTo>
                    <a:pt x="38" y="1087"/>
                  </a:lnTo>
                  <a:cubicBezTo>
                    <a:pt x="38" y="939"/>
                    <a:pt x="38" y="762"/>
                    <a:pt x="38" y="585"/>
                  </a:cubicBezTo>
                  <a:lnTo>
                    <a:pt x="38" y="318"/>
                  </a:lnTo>
                  <a:lnTo>
                    <a:pt x="38" y="167"/>
                  </a:lnTo>
                  <a:lnTo>
                    <a:pt x="38" y="34"/>
                  </a:lnTo>
                  <a:lnTo>
                    <a:pt x="1091" y="34"/>
                  </a:lnTo>
                  <a:cubicBezTo>
                    <a:pt x="1092" y="344"/>
                    <a:pt x="1108" y="605"/>
                    <a:pt x="1108" y="802"/>
                  </a:cubicBezTo>
                  <a:cubicBezTo>
                    <a:pt x="1108" y="886"/>
                    <a:pt x="1108" y="953"/>
                    <a:pt x="1108" y="1019"/>
                  </a:cubicBezTo>
                  <a:cubicBezTo>
                    <a:pt x="1108" y="1053"/>
                    <a:pt x="1108" y="1070"/>
                    <a:pt x="1108" y="1103"/>
                  </a:cubicBezTo>
                  <a:cubicBezTo>
                    <a:pt x="1108" y="1086"/>
                    <a:pt x="1124" y="1053"/>
                    <a:pt x="1124" y="1036"/>
                  </a:cubicBezTo>
                  <a:cubicBezTo>
                    <a:pt x="1124" y="969"/>
                    <a:pt x="1124" y="902"/>
                    <a:pt x="1124" y="802"/>
                  </a:cubicBezTo>
                  <a:cubicBezTo>
                    <a:pt x="1124" y="602"/>
                    <a:pt x="1124" y="334"/>
                    <a:pt x="1124" y="17"/>
                  </a:cubicBezTo>
                  <a:lnTo>
                    <a:pt x="11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681;p60"/>
            <p:cNvSpPr/>
            <p:nvPr/>
          </p:nvSpPr>
          <p:spPr>
            <a:xfrm>
              <a:off x="7185287" y="1127036"/>
              <a:ext cx="16634" cy="19262"/>
            </a:xfrm>
            <a:custGeom>
              <a:avLst/>
              <a:gdLst/>
              <a:ahLst/>
              <a:cxnLst/>
              <a:rect l="l" t="t" r="r" b="b"/>
              <a:pathLst>
                <a:path w="519" h="601" extrusionOk="0">
                  <a:moveTo>
                    <a:pt x="255" y="1"/>
                  </a:moveTo>
                  <a:cubicBezTo>
                    <a:pt x="242" y="1"/>
                    <a:pt x="230" y="2"/>
                    <a:pt x="218" y="5"/>
                  </a:cubicBezTo>
                  <a:cubicBezTo>
                    <a:pt x="207" y="5"/>
                    <a:pt x="196" y="12"/>
                    <a:pt x="185" y="22"/>
                  </a:cubicBezTo>
                  <a:lnTo>
                    <a:pt x="185" y="22"/>
                  </a:lnTo>
                  <a:cubicBezTo>
                    <a:pt x="162" y="22"/>
                    <a:pt x="148" y="25"/>
                    <a:pt x="134" y="39"/>
                  </a:cubicBezTo>
                  <a:cubicBezTo>
                    <a:pt x="152" y="30"/>
                    <a:pt x="171" y="25"/>
                    <a:pt x="183" y="23"/>
                  </a:cubicBezTo>
                  <a:lnTo>
                    <a:pt x="183" y="23"/>
                  </a:lnTo>
                  <a:cubicBezTo>
                    <a:pt x="178" y="28"/>
                    <a:pt x="173" y="33"/>
                    <a:pt x="168" y="39"/>
                  </a:cubicBezTo>
                  <a:cubicBezTo>
                    <a:pt x="184" y="22"/>
                    <a:pt x="201" y="22"/>
                    <a:pt x="218" y="22"/>
                  </a:cubicBezTo>
                  <a:cubicBezTo>
                    <a:pt x="230" y="19"/>
                    <a:pt x="242" y="17"/>
                    <a:pt x="255" y="17"/>
                  </a:cubicBezTo>
                  <a:cubicBezTo>
                    <a:pt x="309" y="17"/>
                    <a:pt x="361" y="45"/>
                    <a:pt x="402" y="72"/>
                  </a:cubicBezTo>
                  <a:cubicBezTo>
                    <a:pt x="468" y="139"/>
                    <a:pt x="502" y="222"/>
                    <a:pt x="502" y="306"/>
                  </a:cubicBezTo>
                  <a:cubicBezTo>
                    <a:pt x="502" y="423"/>
                    <a:pt x="435" y="523"/>
                    <a:pt x="335" y="557"/>
                  </a:cubicBezTo>
                  <a:cubicBezTo>
                    <a:pt x="313" y="564"/>
                    <a:pt x="291" y="567"/>
                    <a:pt x="269" y="567"/>
                  </a:cubicBezTo>
                  <a:cubicBezTo>
                    <a:pt x="187" y="567"/>
                    <a:pt x="103" y="522"/>
                    <a:pt x="51" y="456"/>
                  </a:cubicBezTo>
                  <a:cubicBezTo>
                    <a:pt x="17" y="373"/>
                    <a:pt x="1" y="272"/>
                    <a:pt x="34" y="189"/>
                  </a:cubicBezTo>
                  <a:cubicBezTo>
                    <a:pt x="51" y="122"/>
                    <a:pt x="84" y="72"/>
                    <a:pt x="134" y="39"/>
                  </a:cubicBezTo>
                  <a:lnTo>
                    <a:pt x="134" y="39"/>
                  </a:lnTo>
                  <a:cubicBezTo>
                    <a:pt x="84" y="72"/>
                    <a:pt x="34" y="122"/>
                    <a:pt x="17" y="189"/>
                  </a:cubicBezTo>
                  <a:cubicBezTo>
                    <a:pt x="1" y="222"/>
                    <a:pt x="1" y="272"/>
                    <a:pt x="1" y="306"/>
                  </a:cubicBezTo>
                  <a:cubicBezTo>
                    <a:pt x="1" y="356"/>
                    <a:pt x="17" y="423"/>
                    <a:pt x="34" y="456"/>
                  </a:cubicBezTo>
                  <a:cubicBezTo>
                    <a:pt x="87" y="549"/>
                    <a:pt x="172" y="600"/>
                    <a:pt x="272" y="600"/>
                  </a:cubicBezTo>
                  <a:cubicBezTo>
                    <a:pt x="298" y="600"/>
                    <a:pt x="324" y="597"/>
                    <a:pt x="352" y="590"/>
                  </a:cubicBezTo>
                  <a:cubicBezTo>
                    <a:pt x="402" y="573"/>
                    <a:pt x="452" y="523"/>
                    <a:pt x="485" y="473"/>
                  </a:cubicBezTo>
                  <a:cubicBezTo>
                    <a:pt x="502" y="423"/>
                    <a:pt x="519" y="373"/>
                    <a:pt x="519" y="306"/>
                  </a:cubicBezTo>
                  <a:cubicBezTo>
                    <a:pt x="519" y="206"/>
                    <a:pt x="485" y="122"/>
                    <a:pt x="402" y="55"/>
                  </a:cubicBezTo>
                  <a:cubicBezTo>
                    <a:pt x="361" y="28"/>
                    <a:pt x="309" y="1"/>
                    <a:pt x="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682;p60"/>
            <p:cNvSpPr/>
            <p:nvPr/>
          </p:nvSpPr>
          <p:spPr>
            <a:xfrm>
              <a:off x="7200831" y="1135209"/>
              <a:ext cx="3237" cy="3782"/>
            </a:xfrm>
            <a:custGeom>
              <a:avLst/>
              <a:gdLst/>
              <a:ahLst/>
              <a:cxnLst/>
              <a:rect l="l" t="t" r="r" b="b"/>
              <a:pathLst>
                <a:path w="101" h="118" extrusionOk="0">
                  <a:moveTo>
                    <a:pt x="34" y="1"/>
                  </a:moveTo>
                  <a:cubicBezTo>
                    <a:pt x="17" y="1"/>
                    <a:pt x="0" y="1"/>
                    <a:pt x="0" y="17"/>
                  </a:cubicBezTo>
                  <a:cubicBezTo>
                    <a:pt x="0" y="17"/>
                    <a:pt x="50" y="17"/>
                    <a:pt x="50" y="68"/>
                  </a:cubicBezTo>
                  <a:cubicBezTo>
                    <a:pt x="50" y="101"/>
                    <a:pt x="17" y="118"/>
                    <a:pt x="17" y="118"/>
                  </a:cubicBezTo>
                  <a:lnTo>
                    <a:pt x="50" y="118"/>
                  </a:lnTo>
                  <a:cubicBezTo>
                    <a:pt x="100" y="101"/>
                    <a:pt x="84" y="17"/>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683;p60"/>
            <p:cNvSpPr/>
            <p:nvPr/>
          </p:nvSpPr>
          <p:spPr>
            <a:xfrm>
              <a:off x="7183139" y="1136812"/>
              <a:ext cx="3269" cy="3782"/>
            </a:xfrm>
            <a:custGeom>
              <a:avLst/>
              <a:gdLst/>
              <a:ahLst/>
              <a:cxnLst/>
              <a:rect l="l" t="t" r="r" b="b"/>
              <a:pathLst>
                <a:path w="102" h="118" extrusionOk="0">
                  <a:moveTo>
                    <a:pt x="84" y="1"/>
                  </a:moveTo>
                  <a:cubicBezTo>
                    <a:pt x="68" y="1"/>
                    <a:pt x="68" y="1"/>
                    <a:pt x="51" y="18"/>
                  </a:cubicBezTo>
                  <a:cubicBezTo>
                    <a:pt x="1" y="51"/>
                    <a:pt x="34" y="118"/>
                    <a:pt x="84" y="118"/>
                  </a:cubicBezTo>
                  <a:cubicBezTo>
                    <a:pt x="101" y="118"/>
                    <a:pt x="101" y="118"/>
                    <a:pt x="101" y="101"/>
                  </a:cubicBezTo>
                  <a:cubicBezTo>
                    <a:pt x="101" y="101"/>
                    <a:pt x="68" y="101"/>
                    <a:pt x="51" y="68"/>
                  </a:cubicBezTo>
                  <a:cubicBezTo>
                    <a:pt x="51" y="34"/>
                    <a:pt x="84" y="18"/>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684;p60"/>
            <p:cNvSpPr/>
            <p:nvPr/>
          </p:nvSpPr>
          <p:spPr>
            <a:xfrm>
              <a:off x="7190639" y="1139504"/>
              <a:ext cx="6987" cy="2692"/>
            </a:xfrm>
            <a:custGeom>
              <a:avLst/>
              <a:gdLst/>
              <a:ahLst/>
              <a:cxnLst/>
              <a:rect l="l" t="t" r="r" b="b"/>
              <a:pathLst>
                <a:path w="218" h="84" extrusionOk="0">
                  <a:moveTo>
                    <a:pt x="218" y="0"/>
                  </a:moveTo>
                  <a:lnTo>
                    <a:pt x="218" y="0"/>
                  </a:lnTo>
                  <a:cubicBezTo>
                    <a:pt x="218" y="1"/>
                    <a:pt x="184" y="51"/>
                    <a:pt x="118" y="51"/>
                  </a:cubicBezTo>
                  <a:cubicBezTo>
                    <a:pt x="84" y="51"/>
                    <a:pt x="34" y="34"/>
                    <a:pt x="1" y="17"/>
                  </a:cubicBezTo>
                  <a:lnTo>
                    <a:pt x="1" y="17"/>
                  </a:lnTo>
                  <a:cubicBezTo>
                    <a:pt x="1" y="17"/>
                    <a:pt x="34" y="84"/>
                    <a:pt x="118" y="84"/>
                  </a:cubicBezTo>
                  <a:cubicBezTo>
                    <a:pt x="201" y="67"/>
                    <a:pt x="218" y="1"/>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685;p60"/>
            <p:cNvSpPr/>
            <p:nvPr/>
          </p:nvSpPr>
          <p:spPr>
            <a:xfrm>
              <a:off x="7186376" y="1129312"/>
              <a:ext cx="12884" cy="3493"/>
            </a:xfrm>
            <a:custGeom>
              <a:avLst/>
              <a:gdLst/>
              <a:ahLst/>
              <a:cxnLst/>
              <a:rect l="l" t="t" r="r" b="b"/>
              <a:pathLst>
                <a:path w="402" h="109" extrusionOk="0">
                  <a:moveTo>
                    <a:pt x="217" y="1"/>
                  </a:moveTo>
                  <a:lnTo>
                    <a:pt x="201" y="18"/>
                  </a:lnTo>
                  <a:cubicBezTo>
                    <a:pt x="150" y="68"/>
                    <a:pt x="84" y="101"/>
                    <a:pt x="0" y="101"/>
                  </a:cubicBezTo>
                  <a:cubicBezTo>
                    <a:pt x="0" y="101"/>
                    <a:pt x="15" y="109"/>
                    <a:pt x="35" y="109"/>
                  </a:cubicBezTo>
                  <a:cubicBezTo>
                    <a:pt x="45" y="109"/>
                    <a:pt x="56" y="107"/>
                    <a:pt x="67" y="101"/>
                  </a:cubicBezTo>
                  <a:cubicBezTo>
                    <a:pt x="125" y="101"/>
                    <a:pt x="171" y="88"/>
                    <a:pt x="204" y="52"/>
                  </a:cubicBezTo>
                  <a:lnTo>
                    <a:pt x="204" y="52"/>
                  </a:lnTo>
                  <a:cubicBezTo>
                    <a:pt x="213" y="74"/>
                    <a:pt x="240" y="88"/>
                    <a:pt x="267" y="101"/>
                  </a:cubicBezTo>
                  <a:cubicBezTo>
                    <a:pt x="301" y="101"/>
                    <a:pt x="318" y="101"/>
                    <a:pt x="334" y="85"/>
                  </a:cubicBezTo>
                  <a:cubicBezTo>
                    <a:pt x="384" y="68"/>
                    <a:pt x="401" y="68"/>
                    <a:pt x="401" y="51"/>
                  </a:cubicBezTo>
                  <a:lnTo>
                    <a:pt x="401" y="51"/>
                  </a:lnTo>
                  <a:cubicBezTo>
                    <a:pt x="401" y="51"/>
                    <a:pt x="368" y="68"/>
                    <a:pt x="334" y="68"/>
                  </a:cubicBezTo>
                  <a:cubicBezTo>
                    <a:pt x="326" y="76"/>
                    <a:pt x="318" y="80"/>
                    <a:pt x="307" y="80"/>
                  </a:cubicBezTo>
                  <a:cubicBezTo>
                    <a:pt x="297" y="80"/>
                    <a:pt x="284" y="76"/>
                    <a:pt x="267" y="68"/>
                  </a:cubicBezTo>
                  <a:cubicBezTo>
                    <a:pt x="251" y="68"/>
                    <a:pt x="234" y="51"/>
                    <a:pt x="234" y="18"/>
                  </a:cubicBezTo>
                  <a:lnTo>
                    <a:pt x="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686;p60"/>
            <p:cNvSpPr/>
            <p:nvPr/>
          </p:nvSpPr>
          <p:spPr>
            <a:xfrm>
              <a:off x="7180992" y="1147965"/>
              <a:ext cx="25736" cy="7628"/>
            </a:xfrm>
            <a:custGeom>
              <a:avLst/>
              <a:gdLst/>
              <a:ahLst/>
              <a:cxnLst/>
              <a:rect l="l" t="t" r="r" b="b"/>
              <a:pathLst>
                <a:path w="803" h="238" extrusionOk="0">
                  <a:moveTo>
                    <a:pt x="448" y="1"/>
                  </a:moveTo>
                  <a:cubicBezTo>
                    <a:pt x="433" y="1"/>
                    <a:pt x="417" y="2"/>
                    <a:pt x="402" y="4"/>
                  </a:cubicBezTo>
                  <a:cubicBezTo>
                    <a:pt x="285" y="4"/>
                    <a:pt x="168" y="37"/>
                    <a:pt x="85" y="121"/>
                  </a:cubicBezTo>
                  <a:cubicBezTo>
                    <a:pt x="51" y="137"/>
                    <a:pt x="34" y="171"/>
                    <a:pt x="18" y="204"/>
                  </a:cubicBezTo>
                  <a:cubicBezTo>
                    <a:pt x="18" y="204"/>
                    <a:pt x="1" y="221"/>
                    <a:pt x="1" y="238"/>
                  </a:cubicBezTo>
                  <a:cubicBezTo>
                    <a:pt x="34" y="204"/>
                    <a:pt x="68" y="171"/>
                    <a:pt x="101" y="137"/>
                  </a:cubicBezTo>
                  <a:cubicBezTo>
                    <a:pt x="185" y="71"/>
                    <a:pt x="285" y="20"/>
                    <a:pt x="402" y="20"/>
                  </a:cubicBezTo>
                  <a:cubicBezTo>
                    <a:pt x="502" y="20"/>
                    <a:pt x="619" y="54"/>
                    <a:pt x="703" y="121"/>
                  </a:cubicBezTo>
                  <a:cubicBezTo>
                    <a:pt x="736" y="154"/>
                    <a:pt x="770" y="188"/>
                    <a:pt x="803" y="221"/>
                  </a:cubicBezTo>
                  <a:cubicBezTo>
                    <a:pt x="803" y="204"/>
                    <a:pt x="786" y="204"/>
                    <a:pt x="786" y="188"/>
                  </a:cubicBezTo>
                  <a:cubicBezTo>
                    <a:pt x="770" y="154"/>
                    <a:pt x="736" y="137"/>
                    <a:pt x="719" y="104"/>
                  </a:cubicBezTo>
                  <a:cubicBezTo>
                    <a:pt x="647" y="46"/>
                    <a:pt x="549" y="1"/>
                    <a:pt x="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687;p60"/>
            <p:cNvSpPr/>
            <p:nvPr/>
          </p:nvSpPr>
          <p:spPr>
            <a:xfrm>
              <a:off x="7192786" y="1134696"/>
              <a:ext cx="2724" cy="4295"/>
            </a:xfrm>
            <a:custGeom>
              <a:avLst/>
              <a:gdLst/>
              <a:ahLst/>
              <a:cxnLst/>
              <a:rect l="l" t="t" r="r" b="b"/>
              <a:pathLst>
                <a:path w="85" h="134" extrusionOk="0">
                  <a:moveTo>
                    <a:pt x="17" y="0"/>
                  </a:moveTo>
                  <a:cubicBezTo>
                    <a:pt x="17" y="0"/>
                    <a:pt x="1" y="33"/>
                    <a:pt x="34" y="84"/>
                  </a:cubicBezTo>
                  <a:cubicBezTo>
                    <a:pt x="34" y="97"/>
                    <a:pt x="45" y="100"/>
                    <a:pt x="49" y="109"/>
                  </a:cubicBezTo>
                  <a:lnTo>
                    <a:pt x="49" y="109"/>
                  </a:lnTo>
                  <a:cubicBezTo>
                    <a:pt x="45" y="123"/>
                    <a:pt x="34" y="134"/>
                    <a:pt x="34" y="134"/>
                  </a:cubicBezTo>
                  <a:cubicBezTo>
                    <a:pt x="34" y="134"/>
                    <a:pt x="51" y="134"/>
                    <a:pt x="84" y="117"/>
                  </a:cubicBezTo>
                  <a:lnTo>
                    <a:pt x="84" y="100"/>
                  </a:lnTo>
                  <a:lnTo>
                    <a:pt x="67" y="100"/>
                  </a:lnTo>
                  <a:cubicBezTo>
                    <a:pt x="67" y="84"/>
                    <a:pt x="67" y="84"/>
                    <a:pt x="51" y="67"/>
                  </a:cubicBezTo>
                  <a:cubicBezTo>
                    <a:pt x="34" y="33"/>
                    <a:pt x="3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688;p60"/>
            <p:cNvSpPr/>
            <p:nvPr/>
          </p:nvSpPr>
          <p:spPr>
            <a:xfrm>
              <a:off x="7195991" y="1135081"/>
              <a:ext cx="2724" cy="1250"/>
            </a:xfrm>
            <a:custGeom>
              <a:avLst/>
              <a:gdLst/>
              <a:ahLst/>
              <a:cxnLst/>
              <a:rect l="l" t="t" r="r" b="b"/>
              <a:pathLst>
                <a:path w="85" h="39" extrusionOk="0">
                  <a:moveTo>
                    <a:pt x="67" y="0"/>
                  </a:moveTo>
                  <a:cubicBezTo>
                    <a:pt x="63" y="0"/>
                    <a:pt x="58" y="1"/>
                    <a:pt x="51" y="5"/>
                  </a:cubicBezTo>
                  <a:cubicBezTo>
                    <a:pt x="18" y="5"/>
                    <a:pt x="1" y="38"/>
                    <a:pt x="18" y="38"/>
                  </a:cubicBezTo>
                  <a:cubicBezTo>
                    <a:pt x="18" y="38"/>
                    <a:pt x="34" y="21"/>
                    <a:pt x="51" y="21"/>
                  </a:cubicBezTo>
                  <a:lnTo>
                    <a:pt x="84" y="21"/>
                  </a:lnTo>
                  <a:cubicBezTo>
                    <a:pt x="84" y="21"/>
                    <a:pt x="84" y="0"/>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689;p60"/>
            <p:cNvSpPr/>
            <p:nvPr/>
          </p:nvSpPr>
          <p:spPr>
            <a:xfrm>
              <a:off x="7187979" y="1135754"/>
              <a:ext cx="2692" cy="1090"/>
            </a:xfrm>
            <a:custGeom>
              <a:avLst/>
              <a:gdLst/>
              <a:ahLst/>
              <a:cxnLst/>
              <a:rect l="l" t="t" r="r" b="b"/>
              <a:pathLst>
                <a:path w="84" h="34" extrusionOk="0">
                  <a:moveTo>
                    <a:pt x="50" y="0"/>
                  </a:moveTo>
                  <a:cubicBezTo>
                    <a:pt x="17" y="0"/>
                    <a:pt x="0" y="17"/>
                    <a:pt x="0" y="34"/>
                  </a:cubicBezTo>
                  <a:lnTo>
                    <a:pt x="84" y="34"/>
                  </a:lnTo>
                  <a:cubicBezTo>
                    <a:pt x="84" y="17"/>
                    <a:pt x="67"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690;p60"/>
            <p:cNvSpPr/>
            <p:nvPr/>
          </p:nvSpPr>
          <p:spPr>
            <a:xfrm>
              <a:off x="7190639" y="1144856"/>
              <a:ext cx="1122" cy="4327"/>
            </a:xfrm>
            <a:custGeom>
              <a:avLst/>
              <a:gdLst/>
              <a:ahLst/>
              <a:cxnLst/>
              <a:rect l="l" t="t" r="r" b="b"/>
              <a:pathLst>
                <a:path w="35" h="135" extrusionOk="0">
                  <a:moveTo>
                    <a:pt x="1" y="1"/>
                  </a:moveTo>
                  <a:cubicBezTo>
                    <a:pt x="1" y="1"/>
                    <a:pt x="1" y="34"/>
                    <a:pt x="1" y="67"/>
                  </a:cubicBezTo>
                  <a:cubicBezTo>
                    <a:pt x="1" y="101"/>
                    <a:pt x="17" y="134"/>
                    <a:pt x="17" y="134"/>
                  </a:cubicBezTo>
                  <a:cubicBezTo>
                    <a:pt x="17" y="117"/>
                    <a:pt x="34" y="101"/>
                    <a:pt x="17" y="67"/>
                  </a:cubicBezTo>
                  <a:cubicBezTo>
                    <a:pt x="17" y="34"/>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691;p60"/>
            <p:cNvSpPr/>
            <p:nvPr/>
          </p:nvSpPr>
          <p:spPr>
            <a:xfrm>
              <a:off x="7197081" y="1144856"/>
              <a:ext cx="1090" cy="3782"/>
            </a:xfrm>
            <a:custGeom>
              <a:avLst/>
              <a:gdLst/>
              <a:ahLst/>
              <a:cxnLst/>
              <a:rect l="l" t="t" r="r" b="b"/>
              <a:pathLst>
                <a:path w="34" h="118" extrusionOk="0">
                  <a:moveTo>
                    <a:pt x="17" y="1"/>
                  </a:moveTo>
                  <a:cubicBezTo>
                    <a:pt x="17" y="1"/>
                    <a:pt x="0" y="17"/>
                    <a:pt x="0" y="51"/>
                  </a:cubicBezTo>
                  <a:cubicBezTo>
                    <a:pt x="0" y="84"/>
                    <a:pt x="0" y="117"/>
                    <a:pt x="0" y="117"/>
                  </a:cubicBezTo>
                  <a:cubicBezTo>
                    <a:pt x="17" y="117"/>
                    <a:pt x="17" y="84"/>
                    <a:pt x="17" y="67"/>
                  </a:cubicBezTo>
                  <a:cubicBezTo>
                    <a:pt x="34" y="3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692;p60"/>
            <p:cNvSpPr/>
            <p:nvPr/>
          </p:nvSpPr>
          <p:spPr>
            <a:xfrm>
              <a:off x="7184742" y="1140562"/>
              <a:ext cx="2179" cy="10769"/>
            </a:xfrm>
            <a:custGeom>
              <a:avLst/>
              <a:gdLst/>
              <a:ahLst/>
              <a:cxnLst/>
              <a:rect l="l" t="t" r="r" b="b"/>
              <a:pathLst>
                <a:path w="68" h="336" extrusionOk="0">
                  <a:moveTo>
                    <a:pt x="18" y="1"/>
                  </a:moveTo>
                  <a:cubicBezTo>
                    <a:pt x="18" y="1"/>
                    <a:pt x="18" y="68"/>
                    <a:pt x="18" y="168"/>
                  </a:cubicBezTo>
                  <a:cubicBezTo>
                    <a:pt x="18" y="251"/>
                    <a:pt x="1" y="335"/>
                    <a:pt x="1" y="335"/>
                  </a:cubicBezTo>
                  <a:cubicBezTo>
                    <a:pt x="51" y="235"/>
                    <a:pt x="68" y="10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693;p60"/>
            <p:cNvSpPr/>
            <p:nvPr/>
          </p:nvSpPr>
          <p:spPr>
            <a:xfrm>
              <a:off x="7201344" y="1138446"/>
              <a:ext cx="2179" cy="12339"/>
            </a:xfrm>
            <a:custGeom>
              <a:avLst/>
              <a:gdLst/>
              <a:ahLst/>
              <a:cxnLst/>
              <a:rect l="l" t="t" r="r" b="b"/>
              <a:pathLst>
                <a:path w="68" h="385" extrusionOk="0">
                  <a:moveTo>
                    <a:pt x="1" y="0"/>
                  </a:moveTo>
                  <a:cubicBezTo>
                    <a:pt x="1" y="134"/>
                    <a:pt x="18" y="251"/>
                    <a:pt x="68" y="384"/>
                  </a:cubicBezTo>
                  <a:cubicBezTo>
                    <a:pt x="51" y="251"/>
                    <a:pt x="34" y="1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694;p60"/>
            <p:cNvSpPr/>
            <p:nvPr/>
          </p:nvSpPr>
          <p:spPr>
            <a:xfrm>
              <a:off x="7351818" y="1408339"/>
              <a:ext cx="265662" cy="151020"/>
            </a:xfrm>
            <a:custGeom>
              <a:avLst/>
              <a:gdLst/>
              <a:ahLst/>
              <a:cxnLst/>
              <a:rect l="l" t="t" r="r" b="b"/>
              <a:pathLst>
                <a:path w="8289" h="4712" extrusionOk="0">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695;p60"/>
            <p:cNvSpPr/>
            <p:nvPr/>
          </p:nvSpPr>
          <p:spPr>
            <a:xfrm>
              <a:off x="7351818" y="1408339"/>
              <a:ext cx="265662" cy="151020"/>
            </a:xfrm>
            <a:custGeom>
              <a:avLst/>
              <a:gdLst/>
              <a:ahLst/>
              <a:cxnLst/>
              <a:rect l="l" t="t" r="r" b="b"/>
              <a:pathLst>
                <a:path w="8289" h="4712" extrusionOk="0">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696;p60"/>
            <p:cNvSpPr/>
            <p:nvPr/>
          </p:nvSpPr>
          <p:spPr>
            <a:xfrm>
              <a:off x="7336306" y="1467247"/>
              <a:ext cx="299924" cy="174608"/>
            </a:xfrm>
            <a:custGeom>
              <a:avLst/>
              <a:gdLst/>
              <a:ahLst/>
              <a:cxnLst/>
              <a:rect l="l" t="t" r="r" b="b"/>
              <a:pathLst>
                <a:path w="9358" h="5448" extrusionOk="0">
                  <a:moveTo>
                    <a:pt x="201" y="0"/>
                  </a:moveTo>
                  <a:cubicBezTo>
                    <a:pt x="84" y="0"/>
                    <a:pt x="0" y="100"/>
                    <a:pt x="17" y="201"/>
                  </a:cubicBezTo>
                  <a:lnTo>
                    <a:pt x="652" y="5280"/>
                  </a:lnTo>
                  <a:cubicBezTo>
                    <a:pt x="652" y="5363"/>
                    <a:pt x="736" y="5447"/>
                    <a:pt x="819" y="5447"/>
                  </a:cubicBezTo>
                  <a:lnTo>
                    <a:pt x="8772" y="5447"/>
                  </a:lnTo>
                  <a:cubicBezTo>
                    <a:pt x="8856" y="5447"/>
                    <a:pt x="8940" y="5363"/>
                    <a:pt x="8956" y="5280"/>
                  </a:cubicBezTo>
                  <a:lnTo>
                    <a:pt x="9357" y="184"/>
                  </a:lnTo>
                  <a:cubicBezTo>
                    <a:pt x="9357" y="84"/>
                    <a:pt x="9274" y="0"/>
                    <a:pt x="917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697;p60"/>
            <p:cNvSpPr/>
            <p:nvPr/>
          </p:nvSpPr>
          <p:spPr>
            <a:xfrm>
              <a:off x="7021960" y="1482215"/>
              <a:ext cx="228164" cy="129097"/>
            </a:xfrm>
            <a:custGeom>
              <a:avLst/>
              <a:gdLst/>
              <a:ahLst/>
              <a:cxnLst/>
              <a:rect l="l" t="t" r="r" b="b"/>
              <a:pathLst>
                <a:path w="7119" h="4028" extrusionOk="0">
                  <a:moveTo>
                    <a:pt x="1905" y="1"/>
                  </a:moveTo>
                  <a:lnTo>
                    <a:pt x="251" y="18"/>
                  </a:lnTo>
                  <a:cubicBezTo>
                    <a:pt x="117" y="18"/>
                    <a:pt x="1" y="135"/>
                    <a:pt x="17" y="268"/>
                  </a:cubicBezTo>
                  <a:lnTo>
                    <a:pt x="285" y="3794"/>
                  </a:lnTo>
                  <a:cubicBezTo>
                    <a:pt x="301" y="3927"/>
                    <a:pt x="402" y="4028"/>
                    <a:pt x="518" y="4028"/>
                  </a:cubicBezTo>
                  <a:lnTo>
                    <a:pt x="6884" y="3927"/>
                  </a:lnTo>
                  <a:cubicBezTo>
                    <a:pt x="7018" y="3927"/>
                    <a:pt x="7118" y="3827"/>
                    <a:pt x="7118" y="3693"/>
                  </a:cubicBezTo>
                  <a:lnTo>
                    <a:pt x="7085" y="937"/>
                  </a:lnTo>
                  <a:cubicBezTo>
                    <a:pt x="7068" y="803"/>
                    <a:pt x="6968" y="703"/>
                    <a:pt x="6834" y="703"/>
                  </a:cubicBezTo>
                  <a:lnTo>
                    <a:pt x="2925" y="786"/>
                  </a:lnTo>
                  <a:cubicBezTo>
                    <a:pt x="2858" y="786"/>
                    <a:pt x="2808" y="769"/>
                    <a:pt x="2757" y="719"/>
                  </a:cubicBezTo>
                  <a:lnTo>
                    <a:pt x="2072" y="68"/>
                  </a:lnTo>
                  <a:cubicBezTo>
                    <a:pt x="2022" y="18"/>
                    <a:pt x="1955" y="1"/>
                    <a:pt x="190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698;p60"/>
            <p:cNvSpPr/>
            <p:nvPr/>
          </p:nvSpPr>
          <p:spPr>
            <a:xfrm>
              <a:off x="7025710" y="1491317"/>
              <a:ext cx="224414" cy="136052"/>
            </a:xfrm>
            <a:custGeom>
              <a:avLst/>
              <a:gdLst/>
              <a:ahLst/>
              <a:cxnLst/>
              <a:rect l="l" t="t" r="r" b="b"/>
              <a:pathLst>
                <a:path w="7002" h="4245" extrusionOk="0">
                  <a:moveTo>
                    <a:pt x="6951" y="1"/>
                  </a:moveTo>
                  <a:lnTo>
                    <a:pt x="0" y="101"/>
                  </a:lnTo>
                  <a:lnTo>
                    <a:pt x="67" y="4245"/>
                  </a:lnTo>
                  <a:lnTo>
                    <a:pt x="7001" y="4145"/>
                  </a:lnTo>
                  <a:lnTo>
                    <a:pt x="695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699;p60"/>
            <p:cNvSpPr/>
            <p:nvPr/>
          </p:nvSpPr>
          <p:spPr>
            <a:xfrm>
              <a:off x="7008050" y="1497759"/>
              <a:ext cx="254926" cy="151564"/>
            </a:xfrm>
            <a:custGeom>
              <a:avLst/>
              <a:gdLst/>
              <a:ahLst/>
              <a:cxnLst/>
              <a:rect l="l" t="t" r="r" b="b"/>
              <a:pathLst>
                <a:path w="7954" h="4729" extrusionOk="0">
                  <a:moveTo>
                    <a:pt x="7803" y="0"/>
                  </a:moveTo>
                  <a:lnTo>
                    <a:pt x="167" y="101"/>
                  </a:lnTo>
                  <a:cubicBezTo>
                    <a:pt x="67" y="101"/>
                    <a:pt x="0" y="184"/>
                    <a:pt x="17" y="284"/>
                  </a:cubicBezTo>
                  <a:lnTo>
                    <a:pt x="602" y="4595"/>
                  </a:lnTo>
                  <a:cubicBezTo>
                    <a:pt x="618" y="4679"/>
                    <a:pt x="685" y="4729"/>
                    <a:pt x="752" y="4729"/>
                  </a:cubicBezTo>
                  <a:lnTo>
                    <a:pt x="7519" y="4629"/>
                  </a:lnTo>
                  <a:cubicBezTo>
                    <a:pt x="7602" y="4629"/>
                    <a:pt x="7669" y="4579"/>
                    <a:pt x="7669" y="4495"/>
                  </a:cubicBezTo>
                  <a:lnTo>
                    <a:pt x="7953" y="168"/>
                  </a:lnTo>
                  <a:cubicBezTo>
                    <a:pt x="7953" y="67"/>
                    <a:pt x="7887" y="0"/>
                    <a:pt x="780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700;p60"/>
            <p:cNvSpPr/>
            <p:nvPr/>
          </p:nvSpPr>
          <p:spPr>
            <a:xfrm>
              <a:off x="7744367" y="1472600"/>
              <a:ext cx="222812" cy="126405"/>
            </a:xfrm>
            <a:custGeom>
              <a:avLst/>
              <a:gdLst/>
              <a:ahLst/>
              <a:cxnLst/>
              <a:rect l="l" t="t" r="r" b="b"/>
              <a:pathLst>
                <a:path w="6952" h="3944" extrusionOk="0">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701;p60"/>
            <p:cNvSpPr/>
            <p:nvPr/>
          </p:nvSpPr>
          <p:spPr>
            <a:xfrm>
              <a:off x="7744367" y="1472600"/>
              <a:ext cx="222812" cy="126405"/>
            </a:xfrm>
            <a:custGeom>
              <a:avLst/>
              <a:gdLst/>
              <a:ahLst/>
              <a:cxnLst/>
              <a:rect l="l" t="t" r="r" b="b"/>
              <a:pathLst>
                <a:path w="6952" h="3944" extrusionOk="0">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702;p60"/>
            <p:cNvSpPr/>
            <p:nvPr/>
          </p:nvSpPr>
          <p:spPr>
            <a:xfrm>
              <a:off x="7748117" y="1481702"/>
              <a:ext cx="219575" cy="132815"/>
            </a:xfrm>
            <a:custGeom>
              <a:avLst/>
              <a:gdLst/>
              <a:ahLst/>
              <a:cxnLst/>
              <a:rect l="l" t="t" r="r" b="b"/>
              <a:pathLst>
                <a:path w="6851" h="4144" extrusionOk="0">
                  <a:moveTo>
                    <a:pt x="6784" y="0"/>
                  </a:moveTo>
                  <a:lnTo>
                    <a:pt x="0" y="100"/>
                  </a:lnTo>
                  <a:lnTo>
                    <a:pt x="67" y="4144"/>
                  </a:lnTo>
                  <a:lnTo>
                    <a:pt x="6851" y="4060"/>
                  </a:lnTo>
                  <a:lnTo>
                    <a:pt x="678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703;p60"/>
            <p:cNvSpPr/>
            <p:nvPr/>
          </p:nvSpPr>
          <p:spPr>
            <a:xfrm>
              <a:off x="7730425" y="1487567"/>
              <a:ext cx="249605" cy="148392"/>
            </a:xfrm>
            <a:custGeom>
              <a:avLst/>
              <a:gdLst/>
              <a:ahLst/>
              <a:cxnLst/>
              <a:rect l="l" t="t" r="r" b="b"/>
              <a:pathLst>
                <a:path w="7788" h="4630" extrusionOk="0">
                  <a:moveTo>
                    <a:pt x="7637" y="1"/>
                  </a:moveTo>
                  <a:lnTo>
                    <a:pt x="168" y="118"/>
                  </a:lnTo>
                  <a:cubicBezTo>
                    <a:pt x="84" y="118"/>
                    <a:pt x="1" y="201"/>
                    <a:pt x="18" y="285"/>
                  </a:cubicBezTo>
                  <a:lnTo>
                    <a:pt x="602" y="4512"/>
                  </a:lnTo>
                  <a:cubicBezTo>
                    <a:pt x="602" y="4579"/>
                    <a:pt x="669" y="4629"/>
                    <a:pt x="753" y="4629"/>
                  </a:cubicBezTo>
                  <a:lnTo>
                    <a:pt x="7353" y="4546"/>
                  </a:lnTo>
                  <a:cubicBezTo>
                    <a:pt x="7436" y="4546"/>
                    <a:pt x="7503" y="4479"/>
                    <a:pt x="7503" y="4395"/>
                  </a:cubicBezTo>
                  <a:lnTo>
                    <a:pt x="7787" y="168"/>
                  </a:lnTo>
                  <a:cubicBezTo>
                    <a:pt x="7787" y="85"/>
                    <a:pt x="7720" y="1"/>
                    <a:pt x="763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704;p60"/>
            <p:cNvSpPr/>
            <p:nvPr/>
          </p:nvSpPr>
          <p:spPr>
            <a:xfrm>
              <a:off x="7381272" y="1531059"/>
              <a:ext cx="76632" cy="91503"/>
            </a:xfrm>
            <a:custGeom>
              <a:avLst/>
              <a:gdLst/>
              <a:ahLst/>
              <a:cxnLst/>
              <a:rect l="l" t="t" r="r" b="b"/>
              <a:pathLst>
                <a:path w="2391" h="2855" extrusionOk="0">
                  <a:moveTo>
                    <a:pt x="657" y="0"/>
                  </a:moveTo>
                  <a:cubicBezTo>
                    <a:pt x="579" y="0"/>
                    <a:pt x="511" y="81"/>
                    <a:pt x="536" y="181"/>
                  </a:cubicBezTo>
                  <a:cubicBezTo>
                    <a:pt x="569" y="315"/>
                    <a:pt x="569" y="465"/>
                    <a:pt x="552" y="599"/>
                  </a:cubicBezTo>
                  <a:cubicBezTo>
                    <a:pt x="552" y="716"/>
                    <a:pt x="519" y="816"/>
                    <a:pt x="469" y="916"/>
                  </a:cubicBezTo>
                  <a:cubicBezTo>
                    <a:pt x="435" y="1017"/>
                    <a:pt x="402" y="1083"/>
                    <a:pt x="369" y="1150"/>
                  </a:cubicBezTo>
                  <a:lnTo>
                    <a:pt x="1" y="1902"/>
                  </a:lnTo>
                  <a:lnTo>
                    <a:pt x="619" y="2855"/>
                  </a:lnTo>
                  <a:lnTo>
                    <a:pt x="1288" y="2537"/>
                  </a:lnTo>
                  <a:cubicBezTo>
                    <a:pt x="1538" y="2403"/>
                    <a:pt x="1789" y="2253"/>
                    <a:pt x="2023" y="2086"/>
                  </a:cubicBezTo>
                  <a:cubicBezTo>
                    <a:pt x="2140" y="2002"/>
                    <a:pt x="2090" y="1718"/>
                    <a:pt x="2056" y="1518"/>
                  </a:cubicBezTo>
                  <a:cubicBezTo>
                    <a:pt x="2006" y="1317"/>
                    <a:pt x="1822" y="1150"/>
                    <a:pt x="1622" y="1134"/>
                  </a:cubicBezTo>
                  <a:lnTo>
                    <a:pt x="1605" y="1134"/>
                  </a:lnTo>
                  <a:cubicBezTo>
                    <a:pt x="1521" y="1033"/>
                    <a:pt x="2039" y="549"/>
                    <a:pt x="2223" y="398"/>
                  </a:cubicBezTo>
                  <a:cubicBezTo>
                    <a:pt x="2390" y="248"/>
                    <a:pt x="2390" y="98"/>
                    <a:pt x="2273" y="81"/>
                  </a:cubicBezTo>
                  <a:cubicBezTo>
                    <a:pt x="2272" y="81"/>
                    <a:pt x="2270" y="80"/>
                    <a:pt x="2267" y="80"/>
                  </a:cubicBezTo>
                  <a:cubicBezTo>
                    <a:pt x="2153" y="80"/>
                    <a:pt x="1602" y="518"/>
                    <a:pt x="1438" y="666"/>
                  </a:cubicBezTo>
                  <a:cubicBezTo>
                    <a:pt x="1309" y="771"/>
                    <a:pt x="1042" y="1015"/>
                    <a:pt x="915" y="1015"/>
                  </a:cubicBezTo>
                  <a:cubicBezTo>
                    <a:pt x="861" y="1015"/>
                    <a:pt x="833" y="970"/>
                    <a:pt x="853" y="850"/>
                  </a:cubicBezTo>
                  <a:cubicBezTo>
                    <a:pt x="920" y="432"/>
                    <a:pt x="820" y="98"/>
                    <a:pt x="736" y="31"/>
                  </a:cubicBezTo>
                  <a:cubicBezTo>
                    <a:pt x="711" y="10"/>
                    <a:pt x="683" y="0"/>
                    <a:pt x="65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705;p60"/>
            <p:cNvSpPr/>
            <p:nvPr/>
          </p:nvSpPr>
          <p:spPr>
            <a:xfrm>
              <a:off x="7004300" y="1318375"/>
              <a:ext cx="108201" cy="187460"/>
            </a:xfrm>
            <a:custGeom>
              <a:avLst/>
              <a:gdLst/>
              <a:ahLst/>
              <a:cxnLst/>
              <a:rect l="l" t="t" r="r" b="b"/>
              <a:pathLst>
                <a:path w="3376" h="5849" extrusionOk="0">
                  <a:moveTo>
                    <a:pt x="3342" y="0"/>
                  </a:moveTo>
                  <a:lnTo>
                    <a:pt x="17" y="618"/>
                  </a:lnTo>
                  <a:lnTo>
                    <a:pt x="0" y="5748"/>
                  </a:lnTo>
                  <a:lnTo>
                    <a:pt x="2189" y="5848"/>
                  </a:lnTo>
                  <a:lnTo>
                    <a:pt x="2256" y="4612"/>
                  </a:lnTo>
                  <a:cubicBezTo>
                    <a:pt x="2256" y="4612"/>
                    <a:pt x="2322" y="4624"/>
                    <a:pt x="2421" y="4624"/>
                  </a:cubicBezTo>
                  <a:cubicBezTo>
                    <a:pt x="2662" y="4624"/>
                    <a:pt x="3099" y="4549"/>
                    <a:pt x="3242" y="4027"/>
                  </a:cubicBezTo>
                  <a:cubicBezTo>
                    <a:pt x="3375" y="3576"/>
                    <a:pt x="3342" y="0"/>
                    <a:pt x="334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706;p60"/>
            <p:cNvSpPr/>
            <p:nvPr/>
          </p:nvSpPr>
          <p:spPr>
            <a:xfrm>
              <a:off x="6972699" y="1292447"/>
              <a:ext cx="165474" cy="173743"/>
            </a:xfrm>
            <a:custGeom>
              <a:avLst/>
              <a:gdLst/>
              <a:ahLst/>
              <a:cxnLst/>
              <a:rect l="l" t="t" r="r" b="b"/>
              <a:pathLst>
                <a:path w="5163" h="5421" extrusionOk="0">
                  <a:moveTo>
                    <a:pt x="3659" y="1"/>
                  </a:moveTo>
                  <a:cubicBezTo>
                    <a:pt x="3337" y="1"/>
                    <a:pt x="3018" y="113"/>
                    <a:pt x="2791" y="375"/>
                  </a:cubicBezTo>
                  <a:cubicBezTo>
                    <a:pt x="2323" y="926"/>
                    <a:pt x="385" y="291"/>
                    <a:pt x="201" y="2447"/>
                  </a:cubicBezTo>
                  <a:cubicBezTo>
                    <a:pt x="0" y="4602"/>
                    <a:pt x="986" y="5421"/>
                    <a:pt x="986" y="5421"/>
                  </a:cubicBezTo>
                  <a:lnTo>
                    <a:pt x="1454" y="5421"/>
                  </a:lnTo>
                  <a:cubicBezTo>
                    <a:pt x="1888" y="5421"/>
                    <a:pt x="2122" y="5371"/>
                    <a:pt x="2523" y="4919"/>
                  </a:cubicBezTo>
                  <a:cubicBezTo>
                    <a:pt x="2824" y="4552"/>
                    <a:pt x="3091" y="4151"/>
                    <a:pt x="3309" y="3733"/>
                  </a:cubicBezTo>
                  <a:cubicBezTo>
                    <a:pt x="3309" y="3733"/>
                    <a:pt x="2874" y="3666"/>
                    <a:pt x="2924" y="3315"/>
                  </a:cubicBezTo>
                  <a:cubicBezTo>
                    <a:pt x="2975" y="3019"/>
                    <a:pt x="3133" y="2898"/>
                    <a:pt x="3308" y="2898"/>
                  </a:cubicBezTo>
                  <a:cubicBezTo>
                    <a:pt x="3420" y="2898"/>
                    <a:pt x="3539" y="2947"/>
                    <a:pt x="3643" y="3031"/>
                  </a:cubicBezTo>
                  <a:lnTo>
                    <a:pt x="3960" y="2179"/>
                  </a:lnTo>
                  <a:cubicBezTo>
                    <a:pt x="3960" y="2179"/>
                    <a:pt x="4662" y="1611"/>
                    <a:pt x="4812" y="1310"/>
                  </a:cubicBezTo>
                  <a:cubicBezTo>
                    <a:pt x="5162" y="599"/>
                    <a:pt x="4404" y="1"/>
                    <a:pt x="36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707;p60"/>
            <p:cNvSpPr/>
            <p:nvPr/>
          </p:nvSpPr>
          <p:spPr>
            <a:xfrm>
              <a:off x="6982346" y="1318888"/>
              <a:ext cx="144065" cy="109835"/>
            </a:xfrm>
            <a:custGeom>
              <a:avLst/>
              <a:gdLst/>
              <a:ahLst/>
              <a:cxnLst/>
              <a:rect l="l" t="t" r="r" b="b"/>
              <a:pathLst>
                <a:path w="4495" h="3427" extrusionOk="0">
                  <a:moveTo>
                    <a:pt x="4495" y="1"/>
                  </a:moveTo>
                  <a:cubicBezTo>
                    <a:pt x="4495" y="84"/>
                    <a:pt x="4495" y="151"/>
                    <a:pt x="4478" y="235"/>
                  </a:cubicBezTo>
                  <a:cubicBezTo>
                    <a:pt x="4495" y="185"/>
                    <a:pt x="4495" y="118"/>
                    <a:pt x="4495" y="68"/>
                  </a:cubicBezTo>
                  <a:cubicBezTo>
                    <a:pt x="4495" y="18"/>
                    <a:pt x="4495" y="1"/>
                    <a:pt x="4495" y="1"/>
                  </a:cubicBezTo>
                  <a:close/>
                  <a:moveTo>
                    <a:pt x="4478" y="235"/>
                  </a:moveTo>
                  <a:cubicBezTo>
                    <a:pt x="4411" y="435"/>
                    <a:pt x="4277" y="619"/>
                    <a:pt x="4110" y="753"/>
                  </a:cubicBezTo>
                  <a:cubicBezTo>
                    <a:pt x="3843" y="920"/>
                    <a:pt x="3542" y="1037"/>
                    <a:pt x="3225" y="1087"/>
                  </a:cubicBezTo>
                  <a:cubicBezTo>
                    <a:pt x="3041" y="1120"/>
                    <a:pt x="2857" y="1154"/>
                    <a:pt x="2673" y="1204"/>
                  </a:cubicBezTo>
                  <a:cubicBezTo>
                    <a:pt x="2473" y="1237"/>
                    <a:pt x="2272" y="1321"/>
                    <a:pt x="2105" y="1438"/>
                  </a:cubicBezTo>
                  <a:cubicBezTo>
                    <a:pt x="1805" y="1688"/>
                    <a:pt x="1554" y="1989"/>
                    <a:pt x="1370" y="2340"/>
                  </a:cubicBezTo>
                  <a:cubicBezTo>
                    <a:pt x="1220" y="2624"/>
                    <a:pt x="1019" y="2875"/>
                    <a:pt x="802" y="3109"/>
                  </a:cubicBezTo>
                  <a:cubicBezTo>
                    <a:pt x="635" y="3259"/>
                    <a:pt x="451" y="3359"/>
                    <a:pt x="234" y="3409"/>
                  </a:cubicBezTo>
                  <a:cubicBezTo>
                    <a:pt x="451" y="3359"/>
                    <a:pt x="652" y="3259"/>
                    <a:pt x="819" y="3125"/>
                  </a:cubicBezTo>
                  <a:cubicBezTo>
                    <a:pt x="1036" y="2891"/>
                    <a:pt x="1237" y="2641"/>
                    <a:pt x="1387" y="2357"/>
                  </a:cubicBezTo>
                  <a:cubicBezTo>
                    <a:pt x="1571" y="2006"/>
                    <a:pt x="1821" y="1705"/>
                    <a:pt x="2122" y="1454"/>
                  </a:cubicBezTo>
                  <a:cubicBezTo>
                    <a:pt x="2473" y="1271"/>
                    <a:pt x="2841" y="1154"/>
                    <a:pt x="3225" y="1104"/>
                  </a:cubicBezTo>
                  <a:cubicBezTo>
                    <a:pt x="3542" y="1070"/>
                    <a:pt x="3860" y="953"/>
                    <a:pt x="4127" y="769"/>
                  </a:cubicBezTo>
                  <a:cubicBezTo>
                    <a:pt x="4294" y="636"/>
                    <a:pt x="4428" y="452"/>
                    <a:pt x="4478" y="235"/>
                  </a:cubicBezTo>
                  <a:close/>
                  <a:moveTo>
                    <a:pt x="234" y="3409"/>
                  </a:moveTo>
                  <a:cubicBezTo>
                    <a:pt x="190" y="3409"/>
                    <a:pt x="133" y="3422"/>
                    <a:pt x="86" y="3425"/>
                  </a:cubicBezTo>
                  <a:lnTo>
                    <a:pt x="86" y="3425"/>
                  </a:lnTo>
                  <a:cubicBezTo>
                    <a:pt x="139" y="3424"/>
                    <a:pt x="190" y="3420"/>
                    <a:pt x="234" y="3409"/>
                  </a:cubicBezTo>
                  <a:close/>
                  <a:moveTo>
                    <a:pt x="86" y="3425"/>
                  </a:moveTo>
                  <a:lnTo>
                    <a:pt x="86" y="3425"/>
                  </a:lnTo>
                  <a:cubicBezTo>
                    <a:pt x="58" y="3426"/>
                    <a:pt x="29" y="3426"/>
                    <a:pt x="0" y="3426"/>
                  </a:cubicBezTo>
                  <a:lnTo>
                    <a:pt x="67" y="3426"/>
                  </a:lnTo>
                  <a:cubicBezTo>
                    <a:pt x="73" y="3426"/>
                    <a:pt x="79" y="3426"/>
                    <a:pt x="86" y="342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708;p60"/>
            <p:cNvSpPr/>
            <p:nvPr/>
          </p:nvSpPr>
          <p:spPr>
            <a:xfrm>
              <a:off x="7044972" y="2143054"/>
              <a:ext cx="96983" cy="437547"/>
            </a:xfrm>
            <a:custGeom>
              <a:avLst/>
              <a:gdLst/>
              <a:ahLst/>
              <a:cxnLst/>
              <a:rect l="l" t="t" r="r" b="b"/>
              <a:pathLst>
                <a:path w="3026" h="13652" extrusionOk="0">
                  <a:moveTo>
                    <a:pt x="1" y="0"/>
                  </a:moveTo>
                  <a:lnTo>
                    <a:pt x="903" y="13651"/>
                  </a:lnTo>
                  <a:lnTo>
                    <a:pt x="2975" y="13434"/>
                  </a:lnTo>
                  <a:cubicBezTo>
                    <a:pt x="2975" y="13434"/>
                    <a:pt x="3025" y="117"/>
                    <a:pt x="2925" y="117"/>
                  </a:cubicBezTo>
                  <a:cubicBezTo>
                    <a:pt x="2825" y="117"/>
                    <a:pt x="1" y="0"/>
                    <a:pt x="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709;p60"/>
            <p:cNvSpPr/>
            <p:nvPr/>
          </p:nvSpPr>
          <p:spPr>
            <a:xfrm>
              <a:off x="6831326" y="2140361"/>
              <a:ext cx="162269" cy="442899"/>
            </a:xfrm>
            <a:custGeom>
              <a:avLst/>
              <a:gdLst/>
              <a:ahLst/>
              <a:cxnLst/>
              <a:rect l="l" t="t" r="r" b="b"/>
              <a:pathLst>
                <a:path w="5063" h="13819" extrusionOk="0">
                  <a:moveTo>
                    <a:pt x="2323" y="1"/>
                  </a:moveTo>
                  <a:lnTo>
                    <a:pt x="0" y="13551"/>
                  </a:lnTo>
                  <a:lnTo>
                    <a:pt x="1838" y="13819"/>
                  </a:lnTo>
                  <a:lnTo>
                    <a:pt x="5063" y="636"/>
                  </a:lnTo>
                  <a:lnTo>
                    <a:pt x="232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710;p60"/>
            <p:cNvSpPr/>
            <p:nvPr/>
          </p:nvSpPr>
          <p:spPr>
            <a:xfrm>
              <a:off x="6825974" y="1849572"/>
              <a:ext cx="337390" cy="628725"/>
            </a:xfrm>
            <a:custGeom>
              <a:avLst/>
              <a:gdLst/>
              <a:ahLst/>
              <a:cxnLst/>
              <a:rect l="l" t="t" r="r" b="b"/>
              <a:pathLst>
                <a:path w="10527" h="19617" extrusionOk="0">
                  <a:moveTo>
                    <a:pt x="9925" y="1"/>
                  </a:moveTo>
                  <a:lnTo>
                    <a:pt x="3175" y="569"/>
                  </a:lnTo>
                  <a:lnTo>
                    <a:pt x="0" y="18815"/>
                  </a:lnTo>
                  <a:lnTo>
                    <a:pt x="3693" y="19617"/>
                  </a:lnTo>
                  <a:lnTo>
                    <a:pt x="6483" y="4395"/>
                  </a:lnTo>
                  <a:lnTo>
                    <a:pt x="7118" y="19216"/>
                  </a:lnTo>
                  <a:lnTo>
                    <a:pt x="10527" y="19216"/>
                  </a:lnTo>
                  <a:lnTo>
                    <a:pt x="99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711;p60"/>
            <p:cNvSpPr/>
            <p:nvPr/>
          </p:nvSpPr>
          <p:spPr>
            <a:xfrm>
              <a:off x="6823827" y="1847456"/>
              <a:ext cx="341685" cy="633532"/>
            </a:xfrm>
            <a:custGeom>
              <a:avLst/>
              <a:gdLst/>
              <a:ahLst/>
              <a:cxnLst/>
              <a:rect l="l" t="t" r="r" b="b"/>
              <a:pathLst>
                <a:path w="10661" h="19767" extrusionOk="0">
                  <a:moveTo>
                    <a:pt x="9925" y="134"/>
                  </a:moveTo>
                  <a:lnTo>
                    <a:pt x="10543" y="19215"/>
                  </a:lnTo>
                  <a:lnTo>
                    <a:pt x="7235" y="19215"/>
                  </a:lnTo>
                  <a:lnTo>
                    <a:pt x="6584" y="3910"/>
                  </a:lnTo>
                  <a:lnTo>
                    <a:pt x="3710" y="19616"/>
                  </a:lnTo>
                  <a:lnTo>
                    <a:pt x="134" y="18831"/>
                  </a:lnTo>
                  <a:lnTo>
                    <a:pt x="3292" y="685"/>
                  </a:lnTo>
                  <a:lnTo>
                    <a:pt x="9925" y="134"/>
                  </a:lnTo>
                  <a:close/>
                  <a:moveTo>
                    <a:pt x="10042" y="0"/>
                  </a:moveTo>
                  <a:lnTo>
                    <a:pt x="3242" y="568"/>
                  </a:lnTo>
                  <a:lnTo>
                    <a:pt x="3192" y="568"/>
                  </a:lnTo>
                  <a:lnTo>
                    <a:pt x="0" y="18881"/>
                  </a:lnTo>
                  <a:lnTo>
                    <a:pt x="0" y="18931"/>
                  </a:lnTo>
                  <a:lnTo>
                    <a:pt x="3810" y="19766"/>
                  </a:lnTo>
                  <a:lnTo>
                    <a:pt x="6517" y="5013"/>
                  </a:lnTo>
                  <a:lnTo>
                    <a:pt x="7118" y="19282"/>
                  </a:lnTo>
                  <a:lnTo>
                    <a:pt x="7118" y="19332"/>
                  </a:lnTo>
                  <a:lnTo>
                    <a:pt x="10660" y="19332"/>
                  </a:lnTo>
                  <a:lnTo>
                    <a:pt x="10042" y="67"/>
                  </a:lnTo>
                  <a:lnTo>
                    <a:pt x="100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712;p60"/>
            <p:cNvSpPr/>
            <p:nvPr/>
          </p:nvSpPr>
          <p:spPr>
            <a:xfrm>
              <a:off x="6963052" y="1989887"/>
              <a:ext cx="101791" cy="10224"/>
            </a:xfrm>
            <a:custGeom>
              <a:avLst/>
              <a:gdLst/>
              <a:ahLst/>
              <a:cxnLst/>
              <a:rect l="l" t="t" r="r" b="b"/>
              <a:pathLst>
                <a:path w="3176" h="319" extrusionOk="0">
                  <a:moveTo>
                    <a:pt x="2707" y="1"/>
                  </a:moveTo>
                  <a:cubicBezTo>
                    <a:pt x="2423" y="17"/>
                    <a:pt x="2022" y="17"/>
                    <a:pt x="1571" y="67"/>
                  </a:cubicBezTo>
                  <a:cubicBezTo>
                    <a:pt x="1137" y="118"/>
                    <a:pt x="736" y="168"/>
                    <a:pt x="452" y="218"/>
                  </a:cubicBezTo>
                  <a:cubicBezTo>
                    <a:pt x="318" y="251"/>
                    <a:pt x="201" y="268"/>
                    <a:pt x="118" y="285"/>
                  </a:cubicBezTo>
                  <a:cubicBezTo>
                    <a:pt x="84" y="285"/>
                    <a:pt x="34" y="301"/>
                    <a:pt x="1" y="318"/>
                  </a:cubicBezTo>
                  <a:lnTo>
                    <a:pt x="118" y="318"/>
                  </a:lnTo>
                  <a:lnTo>
                    <a:pt x="468" y="268"/>
                  </a:lnTo>
                  <a:cubicBezTo>
                    <a:pt x="752" y="234"/>
                    <a:pt x="1153" y="168"/>
                    <a:pt x="1588" y="134"/>
                  </a:cubicBezTo>
                  <a:cubicBezTo>
                    <a:pt x="2022" y="84"/>
                    <a:pt x="2423" y="67"/>
                    <a:pt x="2707" y="51"/>
                  </a:cubicBezTo>
                  <a:lnTo>
                    <a:pt x="3058" y="17"/>
                  </a:lnTo>
                  <a:cubicBezTo>
                    <a:pt x="3092" y="17"/>
                    <a:pt x="3142" y="17"/>
                    <a:pt x="31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713;p60"/>
            <p:cNvSpPr/>
            <p:nvPr/>
          </p:nvSpPr>
          <p:spPr>
            <a:xfrm>
              <a:off x="7094265" y="1907422"/>
              <a:ext cx="51953" cy="38588"/>
            </a:xfrm>
            <a:custGeom>
              <a:avLst/>
              <a:gdLst/>
              <a:ahLst/>
              <a:cxnLst/>
              <a:rect l="l" t="t" r="r" b="b"/>
              <a:pathLst>
                <a:path w="1621" h="1204" extrusionOk="0">
                  <a:moveTo>
                    <a:pt x="0" y="0"/>
                  </a:moveTo>
                  <a:cubicBezTo>
                    <a:pt x="0" y="34"/>
                    <a:pt x="0" y="67"/>
                    <a:pt x="0" y="101"/>
                  </a:cubicBezTo>
                  <a:cubicBezTo>
                    <a:pt x="17" y="168"/>
                    <a:pt x="34" y="251"/>
                    <a:pt x="67" y="318"/>
                  </a:cubicBezTo>
                  <a:cubicBezTo>
                    <a:pt x="268" y="836"/>
                    <a:pt x="752" y="1187"/>
                    <a:pt x="1287" y="1203"/>
                  </a:cubicBezTo>
                  <a:cubicBezTo>
                    <a:pt x="1370" y="1203"/>
                    <a:pt x="1454" y="1203"/>
                    <a:pt x="1537" y="1187"/>
                  </a:cubicBezTo>
                  <a:cubicBezTo>
                    <a:pt x="1571" y="1187"/>
                    <a:pt x="1587" y="1187"/>
                    <a:pt x="1621" y="1170"/>
                  </a:cubicBezTo>
                  <a:cubicBezTo>
                    <a:pt x="1621" y="1166"/>
                    <a:pt x="1614" y="1165"/>
                    <a:pt x="1601" y="1165"/>
                  </a:cubicBezTo>
                  <a:cubicBezTo>
                    <a:pt x="1579" y="1165"/>
                    <a:pt x="1537" y="1169"/>
                    <a:pt x="1482" y="1169"/>
                  </a:cubicBezTo>
                  <a:cubicBezTo>
                    <a:pt x="1432" y="1169"/>
                    <a:pt x="1371" y="1166"/>
                    <a:pt x="1303" y="1153"/>
                  </a:cubicBezTo>
                  <a:cubicBezTo>
                    <a:pt x="785" y="1120"/>
                    <a:pt x="318" y="786"/>
                    <a:pt x="117" y="301"/>
                  </a:cubicBezTo>
                  <a:cubicBezTo>
                    <a:pt x="34" y="134"/>
                    <a:pt x="17" y="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714;p60"/>
            <p:cNvSpPr/>
            <p:nvPr/>
          </p:nvSpPr>
          <p:spPr>
            <a:xfrm>
              <a:off x="7054619" y="2434741"/>
              <a:ext cx="110348" cy="6218"/>
            </a:xfrm>
            <a:custGeom>
              <a:avLst/>
              <a:gdLst/>
              <a:ahLst/>
              <a:cxnLst/>
              <a:rect l="l" t="t" r="r" b="b"/>
              <a:pathLst>
                <a:path w="3443" h="194" extrusionOk="0">
                  <a:moveTo>
                    <a:pt x="75" y="1"/>
                  </a:moveTo>
                  <a:cubicBezTo>
                    <a:pt x="27" y="1"/>
                    <a:pt x="1" y="2"/>
                    <a:pt x="1" y="5"/>
                  </a:cubicBezTo>
                  <a:cubicBezTo>
                    <a:pt x="1" y="22"/>
                    <a:pt x="769" y="72"/>
                    <a:pt x="1722" y="122"/>
                  </a:cubicBezTo>
                  <a:cubicBezTo>
                    <a:pt x="2505" y="164"/>
                    <a:pt x="3165" y="193"/>
                    <a:pt x="3374" y="193"/>
                  </a:cubicBezTo>
                  <a:cubicBezTo>
                    <a:pt x="3419" y="193"/>
                    <a:pt x="3443" y="192"/>
                    <a:pt x="3443" y="189"/>
                  </a:cubicBezTo>
                  <a:cubicBezTo>
                    <a:pt x="3443" y="172"/>
                    <a:pt x="2674" y="106"/>
                    <a:pt x="1722" y="55"/>
                  </a:cubicBezTo>
                  <a:cubicBezTo>
                    <a:pt x="944" y="28"/>
                    <a:pt x="289" y="1"/>
                    <a:pt x="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715;p60"/>
            <p:cNvSpPr/>
            <p:nvPr/>
          </p:nvSpPr>
          <p:spPr>
            <a:xfrm>
              <a:off x="6832929" y="2413491"/>
              <a:ext cx="118361" cy="29999"/>
            </a:xfrm>
            <a:custGeom>
              <a:avLst/>
              <a:gdLst/>
              <a:ahLst/>
              <a:cxnLst/>
              <a:rect l="l" t="t" r="r" b="b"/>
              <a:pathLst>
                <a:path w="3693" h="936" extrusionOk="0">
                  <a:moveTo>
                    <a:pt x="0" y="0"/>
                  </a:moveTo>
                  <a:cubicBezTo>
                    <a:pt x="51" y="17"/>
                    <a:pt x="101" y="33"/>
                    <a:pt x="151" y="50"/>
                  </a:cubicBezTo>
                  <a:lnTo>
                    <a:pt x="552" y="134"/>
                  </a:lnTo>
                  <a:cubicBezTo>
                    <a:pt x="886" y="201"/>
                    <a:pt x="1354" y="301"/>
                    <a:pt x="1855" y="418"/>
                  </a:cubicBezTo>
                  <a:cubicBezTo>
                    <a:pt x="2373" y="551"/>
                    <a:pt x="2824" y="685"/>
                    <a:pt x="3158" y="785"/>
                  </a:cubicBezTo>
                  <a:lnTo>
                    <a:pt x="3559" y="902"/>
                  </a:lnTo>
                  <a:cubicBezTo>
                    <a:pt x="3593" y="919"/>
                    <a:pt x="3643" y="936"/>
                    <a:pt x="3693" y="936"/>
                  </a:cubicBezTo>
                  <a:cubicBezTo>
                    <a:pt x="3660" y="919"/>
                    <a:pt x="3609" y="886"/>
                    <a:pt x="3559" y="886"/>
                  </a:cubicBezTo>
                  <a:cubicBezTo>
                    <a:pt x="3476" y="852"/>
                    <a:pt x="3342" y="802"/>
                    <a:pt x="3175" y="735"/>
                  </a:cubicBezTo>
                  <a:cubicBezTo>
                    <a:pt x="2841" y="635"/>
                    <a:pt x="2390" y="485"/>
                    <a:pt x="1872" y="368"/>
                  </a:cubicBezTo>
                  <a:cubicBezTo>
                    <a:pt x="1370" y="234"/>
                    <a:pt x="886" y="134"/>
                    <a:pt x="552" y="84"/>
                  </a:cubicBezTo>
                  <a:cubicBezTo>
                    <a:pt x="385" y="50"/>
                    <a:pt x="251" y="33"/>
                    <a:pt x="151" y="17"/>
                  </a:cubicBezTo>
                  <a:cubicBezTo>
                    <a:pt x="101" y="17"/>
                    <a:pt x="51" y="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716;p60"/>
            <p:cNvSpPr/>
            <p:nvPr/>
          </p:nvSpPr>
          <p:spPr>
            <a:xfrm>
              <a:off x="6917541" y="1493336"/>
              <a:ext cx="487865" cy="413573"/>
            </a:xfrm>
            <a:custGeom>
              <a:avLst/>
              <a:gdLst/>
              <a:ahLst/>
              <a:cxnLst/>
              <a:rect l="l" t="t" r="r" b="b"/>
              <a:pathLst>
                <a:path w="15222" h="12904" extrusionOk="0">
                  <a:moveTo>
                    <a:pt x="4503" y="1"/>
                  </a:moveTo>
                  <a:cubicBezTo>
                    <a:pt x="3821" y="1"/>
                    <a:pt x="3142" y="35"/>
                    <a:pt x="2473" y="105"/>
                  </a:cubicBezTo>
                  <a:cubicBezTo>
                    <a:pt x="1253" y="239"/>
                    <a:pt x="284" y="1208"/>
                    <a:pt x="184" y="2444"/>
                  </a:cubicBezTo>
                  <a:cubicBezTo>
                    <a:pt x="117" y="3380"/>
                    <a:pt x="167" y="4466"/>
                    <a:pt x="167" y="6304"/>
                  </a:cubicBezTo>
                  <a:lnTo>
                    <a:pt x="0" y="12904"/>
                  </a:lnTo>
                  <a:lnTo>
                    <a:pt x="7202" y="12904"/>
                  </a:lnTo>
                  <a:lnTo>
                    <a:pt x="6934" y="7072"/>
                  </a:lnTo>
                  <a:cubicBezTo>
                    <a:pt x="6884" y="5920"/>
                    <a:pt x="6884" y="5786"/>
                    <a:pt x="6868" y="4733"/>
                  </a:cubicBezTo>
                  <a:lnTo>
                    <a:pt x="6868" y="4733"/>
                  </a:lnTo>
                  <a:cubicBezTo>
                    <a:pt x="6868" y="4734"/>
                    <a:pt x="7937" y="6037"/>
                    <a:pt x="8789" y="6939"/>
                  </a:cubicBezTo>
                  <a:cubicBezTo>
                    <a:pt x="9116" y="7299"/>
                    <a:pt x="9578" y="7495"/>
                    <a:pt x="10051" y="7495"/>
                  </a:cubicBezTo>
                  <a:cubicBezTo>
                    <a:pt x="10302" y="7495"/>
                    <a:pt x="10556" y="7439"/>
                    <a:pt x="10794" y="7323"/>
                  </a:cubicBezTo>
                  <a:lnTo>
                    <a:pt x="15222" y="4232"/>
                  </a:lnTo>
                  <a:lnTo>
                    <a:pt x="14386" y="2110"/>
                  </a:lnTo>
                  <a:lnTo>
                    <a:pt x="10360" y="4583"/>
                  </a:lnTo>
                  <a:cubicBezTo>
                    <a:pt x="10176" y="4466"/>
                    <a:pt x="8605" y="2227"/>
                    <a:pt x="7519" y="1141"/>
                  </a:cubicBezTo>
                  <a:cubicBezTo>
                    <a:pt x="6834" y="439"/>
                    <a:pt x="5898" y="38"/>
                    <a:pt x="4913" y="5"/>
                  </a:cubicBezTo>
                  <a:cubicBezTo>
                    <a:pt x="4776" y="2"/>
                    <a:pt x="4640" y="1"/>
                    <a:pt x="4503"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717;p60"/>
            <p:cNvSpPr/>
            <p:nvPr/>
          </p:nvSpPr>
          <p:spPr>
            <a:xfrm>
              <a:off x="6831134" y="1513816"/>
              <a:ext cx="123393" cy="252490"/>
            </a:xfrm>
            <a:custGeom>
              <a:avLst/>
              <a:gdLst/>
              <a:ahLst/>
              <a:cxnLst/>
              <a:rect l="l" t="t" r="r" b="b"/>
              <a:pathLst>
                <a:path w="3850" h="7878" extrusionOk="0">
                  <a:moveTo>
                    <a:pt x="3849" y="1"/>
                  </a:moveTo>
                  <a:lnTo>
                    <a:pt x="3849" y="1"/>
                  </a:lnTo>
                  <a:cubicBezTo>
                    <a:pt x="3164" y="301"/>
                    <a:pt x="324" y="3944"/>
                    <a:pt x="123" y="6300"/>
                  </a:cubicBezTo>
                  <a:cubicBezTo>
                    <a:pt x="1" y="7744"/>
                    <a:pt x="2266" y="7877"/>
                    <a:pt x="3107" y="7877"/>
                  </a:cubicBezTo>
                  <a:cubicBezTo>
                    <a:pt x="3297" y="7877"/>
                    <a:pt x="3415" y="7870"/>
                    <a:pt x="3415" y="7870"/>
                  </a:cubicBezTo>
                  <a:cubicBezTo>
                    <a:pt x="3415" y="7870"/>
                    <a:pt x="3646" y="752"/>
                    <a:pt x="3534" y="752"/>
                  </a:cubicBezTo>
                  <a:lnTo>
                    <a:pt x="3534" y="752"/>
                  </a:lnTo>
                  <a:cubicBezTo>
                    <a:pt x="3533" y="752"/>
                    <a:pt x="3533" y="752"/>
                    <a:pt x="3532" y="753"/>
                  </a:cubicBezTo>
                  <a:lnTo>
                    <a:pt x="3849"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718;p60"/>
            <p:cNvSpPr/>
            <p:nvPr/>
          </p:nvSpPr>
          <p:spPr>
            <a:xfrm>
              <a:off x="6921291" y="1536315"/>
              <a:ext cx="10737" cy="233516"/>
            </a:xfrm>
            <a:custGeom>
              <a:avLst/>
              <a:gdLst/>
              <a:ahLst/>
              <a:cxnLst/>
              <a:rect l="l" t="t" r="r" b="b"/>
              <a:pathLst>
                <a:path w="335" h="7286" extrusionOk="0">
                  <a:moveTo>
                    <a:pt x="334" y="1"/>
                  </a:moveTo>
                  <a:cubicBezTo>
                    <a:pt x="334" y="51"/>
                    <a:pt x="318" y="117"/>
                    <a:pt x="318" y="201"/>
                  </a:cubicBezTo>
                  <a:cubicBezTo>
                    <a:pt x="334" y="117"/>
                    <a:pt x="334" y="51"/>
                    <a:pt x="334" y="1"/>
                  </a:cubicBezTo>
                  <a:close/>
                  <a:moveTo>
                    <a:pt x="318" y="201"/>
                  </a:moveTo>
                  <a:cubicBezTo>
                    <a:pt x="284" y="401"/>
                    <a:pt x="268" y="669"/>
                    <a:pt x="251" y="1003"/>
                  </a:cubicBezTo>
                  <a:cubicBezTo>
                    <a:pt x="201" y="1671"/>
                    <a:pt x="167" y="2607"/>
                    <a:pt x="134" y="3643"/>
                  </a:cubicBezTo>
                  <a:cubicBezTo>
                    <a:pt x="101" y="4662"/>
                    <a:pt x="84" y="5598"/>
                    <a:pt x="50" y="6266"/>
                  </a:cubicBezTo>
                  <a:cubicBezTo>
                    <a:pt x="34" y="6600"/>
                    <a:pt x="17" y="6868"/>
                    <a:pt x="17" y="7068"/>
                  </a:cubicBezTo>
                  <a:cubicBezTo>
                    <a:pt x="34" y="6884"/>
                    <a:pt x="50" y="6600"/>
                    <a:pt x="67" y="6266"/>
                  </a:cubicBezTo>
                  <a:cubicBezTo>
                    <a:pt x="101" y="5598"/>
                    <a:pt x="134" y="4662"/>
                    <a:pt x="167" y="3643"/>
                  </a:cubicBezTo>
                  <a:cubicBezTo>
                    <a:pt x="201" y="2607"/>
                    <a:pt x="234" y="1671"/>
                    <a:pt x="268" y="1003"/>
                  </a:cubicBezTo>
                  <a:cubicBezTo>
                    <a:pt x="284" y="669"/>
                    <a:pt x="301" y="401"/>
                    <a:pt x="318" y="201"/>
                  </a:cubicBezTo>
                  <a:close/>
                  <a:moveTo>
                    <a:pt x="17" y="7068"/>
                  </a:moveTo>
                  <a:lnTo>
                    <a:pt x="17" y="7068"/>
                  </a:lnTo>
                  <a:cubicBezTo>
                    <a:pt x="0" y="7152"/>
                    <a:pt x="0" y="7219"/>
                    <a:pt x="0" y="7285"/>
                  </a:cubicBezTo>
                  <a:cubicBezTo>
                    <a:pt x="17" y="7219"/>
                    <a:pt x="17" y="7152"/>
                    <a:pt x="17" y="706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719;p60"/>
            <p:cNvSpPr/>
            <p:nvPr/>
          </p:nvSpPr>
          <p:spPr>
            <a:xfrm>
              <a:off x="6898792" y="1682495"/>
              <a:ext cx="24679" cy="26826"/>
            </a:xfrm>
            <a:custGeom>
              <a:avLst/>
              <a:gdLst/>
              <a:ahLst/>
              <a:cxnLst/>
              <a:rect l="l" t="t" r="r" b="b"/>
              <a:pathLst>
                <a:path w="770" h="837" extrusionOk="0">
                  <a:moveTo>
                    <a:pt x="769" y="1"/>
                  </a:moveTo>
                  <a:lnTo>
                    <a:pt x="769" y="1"/>
                  </a:lnTo>
                  <a:cubicBezTo>
                    <a:pt x="719" y="34"/>
                    <a:pt x="686" y="68"/>
                    <a:pt x="652" y="118"/>
                  </a:cubicBezTo>
                  <a:cubicBezTo>
                    <a:pt x="585" y="201"/>
                    <a:pt x="502" y="302"/>
                    <a:pt x="385" y="419"/>
                  </a:cubicBezTo>
                  <a:cubicBezTo>
                    <a:pt x="285" y="536"/>
                    <a:pt x="184" y="636"/>
                    <a:pt x="118" y="719"/>
                  </a:cubicBezTo>
                  <a:cubicBezTo>
                    <a:pt x="67" y="753"/>
                    <a:pt x="34" y="786"/>
                    <a:pt x="1" y="836"/>
                  </a:cubicBezTo>
                  <a:cubicBezTo>
                    <a:pt x="51" y="803"/>
                    <a:pt x="84" y="769"/>
                    <a:pt x="134" y="719"/>
                  </a:cubicBezTo>
                  <a:cubicBezTo>
                    <a:pt x="201" y="653"/>
                    <a:pt x="301" y="552"/>
                    <a:pt x="402" y="435"/>
                  </a:cubicBezTo>
                  <a:cubicBezTo>
                    <a:pt x="519" y="318"/>
                    <a:pt x="602" y="218"/>
                    <a:pt x="669" y="135"/>
                  </a:cubicBezTo>
                  <a:cubicBezTo>
                    <a:pt x="702" y="84"/>
                    <a:pt x="736" y="34"/>
                    <a:pt x="7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720;p60"/>
            <p:cNvSpPr/>
            <p:nvPr/>
          </p:nvSpPr>
          <p:spPr>
            <a:xfrm>
              <a:off x="7244195" y="1640734"/>
              <a:ext cx="5384" cy="22531"/>
            </a:xfrm>
            <a:custGeom>
              <a:avLst/>
              <a:gdLst/>
              <a:ahLst/>
              <a:cxnLst/>
              <a:rect l="l" t="t" r="r" b="b"/>
              <a:pathLst>
                <a:path w="168" h="703" extrusionOk="0">
                  <a:moveTo>
                    <a:pt x="168" y="1"/>
                  </a:moveTo>
                  <a:lnTo>
                    <a:pt x="168" y="1"/>
                  </a:lnTo>
                  <a:cubicBezTo>
                    <a:pt x="151" y="34"/>
                    <a:pt x="134" y="67"/>
                    <a:pt x="134" y="101"/>
                  </a:cubicBezTo>
                  <a:cubicBezTo>
                    <a:pt x="118" y="168"/>
                    <a:pt x="101" y="251"/>
                    <a:pt x="67" y="351"/>
                  </a:cubicBezTo>
                  <a:cubicBezTo>
                    <a:pt x="51" y="435"/>
                    <a:pt x="34" y="535"/>
                    <a:pt x="17" y="602"/>
                  </a:cubicBezTo>
                  <a:cubicBezTo>
                    <a:pt x="17" y="636"/>
                    <a:pt x="1" y="669"/>
                    <a:pt x="1" y="702"/>
                  </a:cubicBezTo>
                  <a:cubicBezTo>
                    <a:pt x="17" y="669"/>
                    <a:pt x="34" y="636"/>
                    <a:pt x="34" y="602"/>
                  </a:cubicBezTo>
                  <a:cubicBezTo>
                    <a:pt x="51" y="535"/>
                    <a:pt x="84" y="452"/>
                    <a:pt x="101" y="351"/>
                  </a:cubicBezTo>
                  <a:cubicBezTo>
                    <a:pt x="118" y="251"/>
                    <a:pt x="134" y="168"/>
                    <a:pt x="151" y="101"/>
                  </a:cubicBezTo>
                  <a:cubicBezTo>
                    <a:pt x="168" y="67"/>
                    <a:pt x="168" y="34"/>
                    <a:pt x="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721;p60"/>
            <p:cNvSpPr/>
            <p:nvPr/>
          </p:nvSpPr>
          <p:spPr>
            <a:xfrm>
              <a:off x="7251149" y="1639676"/>
              <a:ext cx="5929" cy="25736"/>
            </a:xfrm>
            <a:custGeom>
              <a:avLst/>
              <a:gdLst/>
              <a:ahLst/>
              <a:cxnLst/>
              <a:rect l="l" t="t" r="r" b="b"/>
              <a:pathLst>
                <a:path w="185" h="803" extrusionOk="0">
                  <a:moveTo>
                    <a:pt x="1" y="0"/>
                  </a:moveTo>
                  <a:lnTo>
                    <a:pt x="1" y="0"/>
                  </a:lnTo>
                  <a:cubicBezTo>
                    <a:pt x="51" y="268"/>
                    <a:pt x="118" y="535"/>
                    <a:pt x="185" y="802"/>
                  </a:cubicBezTo>
                  <a:cubicBezTo>
                    <a:pt x="151" y="518"/>
                    <a:pt x="84" y="2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722;p60"/>
            <p:cNvSpPr/>
            <p:nvPr/>
          </p:nvSpPr>
          <p:spPr>
            <a:xfrm>
              <a:off x="7084618" y="1500964"/>
              <a:ext cx="57337" cy="148904"/>
            </a:xfrm>
            <a:custGeom>
              <a:avLst/>
              <a:gdLst/>
              <a:ahLst/>
              <a:cxnLst/>
              <a:rect l="l" t="t" r="r" b="b"/>
              <a:pathLst>
                <a:path w="1789" h="4646" extrusionOk="0">
                  <a:moveTo>
                    <a:pt x="752" y="1"/>
                  </a:moveTo>
                  <a:cubicBezTo>
                    <a:pt x="752" y="1"/>
                    <a:pt x="736" y="1"/>
                    <a:pt x="702" y="17"/>
                  </a:cubicBezTo>
                  <a:cubicBezTo>
                    <a:pt x="669" y="51"/>
                    <a:pt x="619" y="84"/>
                    <a:pt x="569" y="118"/>
                  </a:cubicBezTo>
                  <a:cubicBezTo>
                    <a:pt x="418" y="235"/>
                    <a:pt x="284" y="385"/>
                    <a:pt x="201" y="569"/>
                  </a:cubicBezTo>
                  <a:cubicBezTo>
                    <a:pt x="84" y="836"/>
                    <a:pt x="17" y="1137"/>
                    <a:pt x="17" y="1421"/>
                  </a:cubicBezTo>
                  <a:cubicBezTo>
                    <a:pt x="0" y="1789"/>
                    <a:pt x="51" y="2156"/>
                    <a:pt x="184" y="2490"/>
                  </a:cubicBezTo>
                  <a:cubicBezTo>
                    <a:pt x="301" y="2824"/>
                    <a:pt x="485" y="3142"/>
                    <a:pt x="702" y="3443"/>
                  </a:cubicBezTo>
                  <a:cubicBezTo>
                    <a:pt x="869" y="3677"/>
                    <a:pt x="1053" y="3894"/>
                    <a:pt x="1254" y="4111"/>
                  </a:cubicBezTo>
                  <a:cubicBezTo>
                    <a:pt x="1437" y="4295"/>
                    <a:pt x="1571" y="4428"/>
                    <a:pt x="1671" y="4529"/>
                  </a:cubicBezTo>
                  <a:lnTo>
                    <a:pt x="1788" y="4646"/>
                  </a:lnTo>
                  <a:lnTo>
                    <a:pt x="1688" y="4529"/>
                  </a:lnTo>
                  <a:cubicBezTo>
                    <a:pt x="1588" y="4428"/>
                    <a:pt x="1437" y="4278"/>
                    <a:pt x="1270" y="4094"/>
                  </a:cubicBezTo>
                  <a:cubicBezTo>
                    <a:pt x="819" y="3626"/>
                    <a:pt x="452" y="3092"/>
                    <a:pt x="201" y="2474"/>
                  </a:cubicBezTo>
                  <a:cubicBezTo>
                    <a:pt x="84" y="2139"/>
                    <a:pt x="17" y="1789"/>
                    <a:pt x="34" y="1421"/>
                  </a:cubicBezTo>
                  <a:cubicBezTo>
                    <a:pt x="34" y="1137"/>
                    <a:pt x="101" y="853"/>
                    <a:pt x="218" y="585"/>
                  </a:cubicBezTo>
                  <a:cubicBezTo>
                    <a:pt x="301" y="402"/>
                    <a:pt x="418" y="235"/>
                    <a:pt x="585" y="118"/>
                  </a:cubicBezTo>
                  <a:cubicBezTo>
                    <a:pt x="685" y="34"/>
                    <a:pt x="769" y="1"/>
                    <a:pt x="7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723;p60"/>
            <p:cNvSpPr/>
            <p:nvPr/>
          </p:nvSpPr>
          <p:spPr>
            <a:xfrm>
              <a:off x="6936803" y="1531507"/>
              <a:ext cx="223356" cy="1635"/>
            </a:xfrm>
            <a:custGeom>
              <a:avLst/>
              <a:gdLst/>
              <a:ahLst/>
              <a:cxnLst/>
              <a:rect l="l" t="t" r="r" b="b"/>
              <a:pathLst>
                <a:path w="6969" h="51" extrusionOk="0">
                  <a:moveTo>
                    <a:pt x="3476" y="0"/>
                  </a:moveTo>
                  <a:cubicBezTo>
                    <a:pt x="1555" y="0"/>
                    <a:pt x="1" y="0"/>
                    <a:pt x="1" y="33"/>
                  </a:cubicBezTo>
                  <a:cubicBezTo>
                    <a:pt x="1" y="50"/>
                    <a:pt x="1555" y="50"/>
                    <a:pt x="3476" y="50"/>
                  </a:cubicBezTo>
                  <a:cubicBezTo>
                    <a:pt x="5398" y="50"/>
                    <a:pt x="6968" y="50"/>
                    <a:pt x="6968" y="33"/>
                  </a:cubicBezTo>
                  <a:cubicBezTo>
                    <a:pt x="6968" y="0"/>
                    <a:pt x="5398" y="0"/>
                    <a:pt x="34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724;p60"/>
            <p:cNvSpPr/>
            <p:nvPr/>
          </p:nvSpPr>
          <p:spPr>
            <a:xfrm>
              <a:off x="6910041" y="1563622"/>
              <a:ext cx="277425" cy="2179"/>
            </a:xfrm>
            <a:custGeom>
              <a:avLst/>
              <a:gdLst/>
              <a:ahLst/>
              <a:cxnLst/>
              <a:rect l="l" t="t" r="r" b="b"/>
              <a:pathLst>
                <a:path w="8656" h="68" extrusionOk="0">
                  <a:moveTo>
                    <a:pt x="4328" y="1"/>
                  </a:moveTo>
                  <a:cubicBezTo>
                    <a:pt x="1939" y="1"/>
                    <a:pt x="0" y="17"/>
                    <a:pt x="0" y="34"/>
                  </a:cubicBezTo>
                  <a:cubicBezTo>
                    <a:pt x="0" y="51"/>
                    <a:pt x="1939" y="67"/>
                    <a:pt x="4328" y="67"/>
                  </a:cubicBezTo>
                  <a:cubicBezTo>
                    <a:pt x="6717" y="67"/>
                    <a:pt x="8655" y="51"/>
                    <a:pt x="8655" y="34"/>
                  </a:cubicBezTo>
                  <a:cubicBezTo>
                    <a:pt x="8655" y="17"/>
                    <a:pt x="6717" y="1"/>
                    <a:pt x="43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725;p60"/>
            <p:cNvSpPr/>
            <p:nvPr/>
          </p:nvSpPr>
          <p:spPr>
            <a:xfrm>
              <a:off x="6887542" y="1597370"/>
              <a:ext cx="333673" cy="1635"/>
            </a:xfrm>
            <a:custGeom>
              <a:avLst/>
              <a:gdLst/>
              <a:ahLst/>
              <a:cxnLst/>
              <a:rect l="l" t="t" r="r" b="b"/>
              <a:pathLst>
                <a:path w="10411" h="51" extrusionOk="0">
                  <a:moveTo>
                    <a:pt x="5214" y="0"/>
                  </a:moveTo>
                  <a:cubicBezTo>
                    <a:pt x="2340" y="0"/>
                    <a:pt x="1" y="0"/>
                    <a:pt x="1" y="17"/>
                  </a:cubicBezTo>
                  <a:cubicBezTo>
                    <a:pt x="1" y="50"/>
                    <a:pt x="2340" y="50"/>
                    <a:pt x="5214" y="50"/>
                  </a:cubicBezTo>
                  <a:cubicBezTo>
                    <a:pt x="8088" y="50"/>
                    <a:pt x="10410" y="50"/>
                    <a:pt x="10410" y="17"/>
                  </a:cubicBezTo>
                  <a:cubicBezTo>
                    <a:pt x="10410" y="0"/>
                    <a:pt x="8088" y="0"/>
                    <a:pt x="5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726;p60"/>
            <p:cNvSpPr/>
            <p:nvPr/>
          </p:nvSpPr>
          <p:spPr>
            <a:xfrm>
              <a:off x="6862928" y="1632689"/>
              <a:ext cx="381844" cy="2179"/>
            </a:xfrm>
            <a:custGeom>
              <a:avLst/>
              <a:gdLst/>
              <a:ahLst/>
              <a:cxnLst/>
              <a:rect l="l" t="t" r="r" b="b"/>
              <a:pathLst>
                <a:path w="11914" h="68" extrusionOk="0">
                  <a:moveTo>
                    <a:pt x="5965" y="1"/>
                  </a:moveTo>
                  <a:cubicBezTo>
                    <a:pt x="2673" y="1"/>
                    <a:pt x="0" y="18"/>
                    <a:pt x="0" y="34"/>
                  </a:cubicBezTo>
                  <a:cubicBezTo>
                    <a:pt x="0" y="51"/>
                    <a:pt x="2673" y="68"/>
                    <a:pt x="5965" y="68"/>
                  </a:cubicBezTo>
                  <a:cubicBezTo>
                    <a:pt x="9257" y="68"/>
                    <a:pt x="11913" y="51"/>
                    <a:pt x="11913" y="34"/>
                  </a:cubicBezTo>
                  <a:cubicBezTo>
                    <a:pt x="11913" y="18"/>
                    <a:pt x="9257" y="1"/>
                    <a:pt x="59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727;p60"/>
            <p:cNvSpPr/>
            <p:nvPr/>
          </p:nvSpPr>
          <p:spPr>
            <a:xfrm>
              <a:off x="6844178" y="1673938"/>
              <a:ext cx="294027" cy="2179"/>
            </a:xfrm>
            <a:custGeom>
              <a:avLst/>
              <a:gdLst/>
              <a:ahLst/>
              <a:cxnLst/>
              <a:rect l="l" t="t" r="r" b="b"/>
              <a:pathLst>
                <a:path w="9174" h="68" extrusionOk="0">
                  <a:moveTo>
                    <a:pt x="4578" y="1"/>
                  </a:moveTo>
                  <a:lnTo>
                    <a:pt x="1337" y="17"/>
                  </a:lnTo>
                  <a:lnTo>
                    <a:pt x="351" y="34"/>
                  </a:lnTo>
                  <a:lnTo>
                    <a:pt x="0" y="34"/>
                  </a:lnTo>
                  <a:cubicBezTo>
                    <a:pt x="34" y="51"/>
                    <a:pt x="67" y="51"/>
                    <a:pt x="101" y="51"/>
                  </a:cubicBezTo>
                  <a:lnTo>
                    <a:pt x="351" y="51"/>
                  </a:lnTo>
                  <a:lnTo>
                    <a:pt x="1337" y="67"/>
                  </a:lnTo>
                  <a:lnTo>
                    <a:pt x="7837" y="67"/>
                  </a:lnTo>
                  <a:lnTo>
                    <a:pt x="8806" y="51"/>
                  </a:lnTo>
                  <a:lnTo>
                    <a:pt x="9073" y="51"/>
                  </a:lnTo>
                  <a:cubicBezTo>
                    <a:pt x="9106" y="51"/>
                    <a:pt x="9140" y="51"/>
                    <a:pt x="9173" y="34"/>
                  </a:cubicBezTo>
                  <a:lnTo>
                    <a:pt x="8806" y="34"/>
                  </a:lnTo>
                  <a:lnTo>
                    <a:pt x="7837" y="17"/>
                  </a:lnTo>
                  <a:lnTo>
                    <a:pt x="4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728;p60"/>
            <p:cNvSpPr/>
            <p:nvPr/>
          </p:nvSpPr>
          <p:spPr>
            <a:xfrm>
              <a:off x="7163332" y="1676630"/>
              <a:ext cx="176211" cy="1635"/>
            </a:xfrm>
            <a:custGeom>
              <a:avLst/>
              <a:gdLst/>
              <a:ahLst/>
              <a:cxnLst/>
              <a:rect l="l" t="t" r="r" b="b"/>
              <a:pathLst>
                <a:path w="5498" h="51" extrusionOk="0">
                  <a:moveTo>
                    <a:pt x="2757" y="0"/>
                  </a:moveTo>
                  <a:cubicBezTo>
                    <a:pt x="1237" y="0"/>
                    <a:pt x="1" y="0"/>
                    <a:pt x="1" y="17"/>
                  </a:cubicBezTo>
                  <a:cubicBezTo>
                    <a:pt x="1" y="50"/>
                    <a:pt x="1237" y="50"/>
                    <a:pt x="2757" y="50"/>
                  </a:cubicBezTo>
                  <a:cubicBezTo>
                    <a:pt x="4278" y="50"/>
                    <a:pt x="5498" y="50"/>
                    <a:pt x="5498" y="17"/>
                  </a:cubicBezTo>
                  <a:cubicBezTo>
                    <a:pt x="5498" y="0"/>
                    <a:pt x="4278" y="0"/>
                    <a:pt x="2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729;p60"/>
            <p:cNvSpPr/>
            <p:nvPr/>
          </p:nvSpPr>
          <p:spPr>
            <a:xfrm>
              <a:off x="7198139" y="1713039"/>
              <a:ext cx="85189" cy="2179"/>
            </a:xfrm>
            <a:custGeom>
              <a:avLst/>
              <a:gdLst/>
              <a:ahLst/>
              <a:cxnLst/>
              <a:rect l="l" t="t" r="r" b="b"/>
              <a:pathLst>
                <a:path w="2658" h="68" extrusionOk="0">
                  <a:moveTo>
                    <a:pt x="1321" y="0"/>
                  </a:moveTo>
                  <a:cubicBezTo>
                    <a:pt x="585" y="0"/>
                    <a:pt x="1" y="17"/>
                    <a:pt x="1" y="34"/>
                  </a:cubicBezTo>
                  <a:cubicBezTo>
                    <a:pt x="1" y="50"/>
                    <a:pt x="585" y="67"/>
                    <a:pt x="1321" y="67"/>
                  </a:cubicBezTo>
                  <a:cubicBezTo>
                    <a:pt x="2072" y="67"/>
                    <a:pt x="2657" y="50"/>
                    <a:pt x="2657" y="34"/>
                  </a:cubicBezTo>
                  <a:cubicBezTo>
                    <a:pt x="2657" y="17"/>
                    <a:pt x="2072" y="0"/>
                    <a:pt x="13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730;p60"/>
            <p:cNvSpPr/>
            <p:nvPr/>
          </p:nvSpPr>
          <p:spPr>
            <a:xfrm>
              <a:off x="7262944" y="1635926"/>
              <a:ext cx="130155" cy="2179"/>
            </a:xfrm>
            <a:custGeom>
              <a:avLst/>
              <a:gdLst/>
              <a:ahLst/>
              <a:cxnLst/>
              <a:rect l="l" t="t" r="r" b="b"/>
              <a:pathLst>
                <a:path w="4061" h="68" extrusionOk="0">
                  <a:moveTo>
                    <a:pt x="2039" y="0"/>
                  </a:moveTo>
                  <a:cubicBezTo>
                    <a:pt x="903" y="0"/>
                    <a:pt x="0" y="17"/>
                    <a:pt x="0" y="34"/>
                  </a:cubicBezTo>
                  <a:cubicBezTo>
                    <a:pt x="0" y="50"/>
                    <a:pt x="903" y="67"/>
                    <a:pt x="2039" y="67"/>
                  </a:cubicBezTo>
                  <a:cubicBezTo>
                    <a:pt x="3158" y="67"/>
                    <a:pt x="4061" y="50"/>
                    <a:pt x="4061" y="34"/>
                  </a:cubicBezTo>
                  <a:cubicBezTo>
                    <a:pt x="4061" y="17"/>
                    <a:pt x="3158"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731;p60"/>
            <p:cNvSpPr/>
            <p:nvPr/>
          </p:nvSpPr>
          <p:spPr>
            <a:xfrm>
              <a:off x="6833474" y="1717301"/>
              <a:ext cx="307392" cy="2179"/>
            </a:xfrm>
            <a:custGeom>
              <a:avLst/>
              <a:gdLst/>
              <a:ahLst/>
              <a:cxnLst/>
              <a:rect l="l" t="t" r="r" b="b"/>
              <a:pathLst>
                <a:path w="9591" h="68" extrusionOk="0">
                  <a:moveTo>
                    <a:pt x="4795" y="1"/>
                  </a:moveTo>
                  <a:cubicBezTo>
                    <a:pt x="2156" y="1"/>
                    <a:pt x="0" y="18"/>
                    <a:pt x="0" y="34"/>
                  </a:cubicBezTo>
                  <a:cubicBezTo>
                    <a:pt x="0" y="51"/>
                    <a:pt x="2156" y="68"/>
                    <a:pt x="4795" y="68"/>
                  </a:cubicBezTo>
                  <a:cubicBezTo>
                    <a:pt x="7452" y="68"/>
                    <a:pt x="9591" y="51"/>
                    <a:pt x="9591" y="34"/>
                  </a:cubicBezTo>
                  <a:cubicBezTo>
                    <a:pt x="9591" y="18"/>
                    <a:pt x="7452" y="1"/>
                    <a:pt x="47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732;p60"/>
            <p:cNvSpPr/>
            <p:nvPr/>
          </p:nvSpPr>
          <p:spPr>
            <a:xfrm>
              <a:off x="6919143" y="1765505"/>
              <a:ext cx="224414" cy="2179"/>
            </a:xfrm>
            <a:custGeom>
              <a:avLst/>
              <a:gdLst/>
              <a:ahLst/>
              <a:cxnLst/>
              <a:rect l="l" t="t" r="r" b="b"/>
              <a:pathLst>
                <a:path w="7002" h="68" extrusionOk="0">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733;p60"/>
            <p:cNvSpPr/>
            <p:nvPr/>
          </p:nvSpPr>
          <p:spPr>
            <a:xfrm>
              <a:off x="6919143" y="1804061"/>
              <a:ext cx="224414" cy="2179"/>
            </a:xfrm>
            <a:custGeom>
              <a:avLst/>
              <a:gdLst/>
              <a:ahLst/>
              <a:cxnLst/>
              <a:rect l="l" t="t" r="r" b="b"/>
              <a:pathLst>
                <a:path w="7002" h="68" extrusionOk="0">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734;p60"/>
            <p:cNvSpPr/>
            <p:nvPr/>
          </p:nvSpPr>
          <p:spPr>
            <a:xfrm>
              <a:off x="6919143" y="1848514"/>
              <a:ext cx="224414" cy="2179"/>
            </a:xfrm>
            <a:custGeom>
              <a:avLst/>
              <a:gdLst/>
              <a:ahLst/>
              <a:cxnLst/>
              <a:rect l="l" t="t" r="r" b="b"/>
              <a:pathLst>
                <a:path w="7002" h="68" extrusionOk="0">
                  <a:moveTo>
                    <a:pt x="3509" y="1"/>
                  </a:moveTo>
                  <a:cubicBezTo>
                    <a:pt x="1571" y="1"/>
                    <a:pt x="0" y="17"/>
                    <a:pt x="0" y="34"/>
                  </a:cubicBezTo>
                  <a:cubicBezTo>
                    <a:pt x="0" y="51"/>
                    <a:pt x="1571" y="67"/>
                    <a:pt x="3509" y="67"/>
                  </a:cubicBezTo>
                  <a:cubicBezTo>
                    <a:pt x="5431" y="67"/>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735;p60"/>
            <p:cNvSpPr/>
            <p:nvPr/>
          </p:nvSpPr>
          <p:spPr>
            <a:xfrm>
              <a:off x="7302558" y="1608620"/>
              <a:ext cx="91086" cy="1635"/>
            </a:xfrm>
            <a:custGeom>
              <a:avLst/>
              <a:gdLst/>
              <a:ahLst/>
              <a:cxnLst/>
              <a:rect l="l" t="t" r="r" b="b"/>
              <a:pathLst>
                <a:path w="2842" h="51" extrusionOk="0">
                  <a:moveTo>
                    <a:pt x="1421" y="0"/>
                  </a:moveTo>
                  <a:cubicBezTo>
                    <a:pt x="636" y="0"/>
                    <a:pt x="1" y="0"/>
                    <a:pt x="1" y="34"/>
                  </a:cubicBezTo>
                  <a:cubicBezTo>
                    <a:pt x="1" y="50"/>
                    <a:pt x="636" y="50"/>
                    <a:pt x="1421" y="50"/>
                  </a:cubicBezTo>
                  <a:cubicBezTo>
                    <a:pt x="2206" y="50"/>
                    <a:pt x="2841" y="50"/>
                    <a:pt x="2841" y="34"/>
                  </a:cubicBezTo>
                  <a:cubicBezTo>
                    <a:pt x="2841" y="0"/>
                    <a:pt x="2206" y="0"/>
                    <a:pt x="14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736;p60"/>
            <p:cNvSpPr/>
            <p:nvPr/>
          </p:nvSpPr>
          <p:spPr>
            <a:xfrm>
              <a:off x="6822224" y="2561819"/>
              <a:ext cx="71792" cy="48235"/>
            </a:xfrm>
            <a:custGeom>
              <a:avLst/>
              <a:gdLst/>
              <a:ahLst/>
              <a:cxnLst/>
              <a:rect l="l" t="t" r="r" b="b"/>
              <a:pathLst>
                <a:path w="2240" h="1505" extrusionOk="0">
                  <a:moveTo>
                    <a:pt x="318" y="0"/>
                  </a:moveTo>
                  <a:lnTo>
                    <a:pt x="0" y="1253"/>
                  </a:lnTo>
                  <a:lnTo>
                    <a:pt x="2156" y="1504"/>
                  </a:lnTo>
                  <a:lnTo>
                    <a:pt x="2239" y="251"/>
                  </a:lnTo>
                  <a:lnTo>
                    <a:pt x="31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737;p60"/>
            <p:cNvSpPr/>
            <p:nvPr/>
          </p:nvSpPr>
          <p:spPr>
            <a:xfrm>
              <a:off x="6857031" y="2563421"/>
              <a:ext cx="6442" cy="36986"/>
            </a:xfrm>
            <a:custGeom>
              <a:avLst/>
              <a:gdLst/>
              <a:ahLst/>
              <a:cxnLst/>
              <a:rect l="l" t="t" r="r" b="b"/>
              <a:pathLst>
                <a:path w="201" h="1154" extrusionOk="0">
                  <a:moveTo>
                    <a:pt x="201" y="0"/>
                  </a:moveTo>
                  <a:lnTo>
                    <a:pt x="201" y="0"/>
                  </a:lnTo>
                  <a:cubicBezTo>
                    <a:pt x="84" y="385"/>
                    <a:pt x="17" y="769"/>
                    <a:pt x="0" y="1153"/>
                  </a:cubicBezTo>
                  <a:cubicBezTo>
                    <a:pt x="67" y="969"/>
                    <a:pt x="101" y="786"/>
                    <a:pt x="134" y="585"/>
                  </a:cubicBezTo>
                  <a:cubicBezTo>
                    <a:pt x="167" y="401"/>
                    <a:pt x="201" y="201"/>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738;p60"/>
            <p:cNvSpPr/>
            <p:nvPr/>
          </p:nvSpPr>
          <p:spPr>
            <a:xfrm>
              <a:off x="6823827" y="2594478"/>
              <a:ext cx="67497" cy="11282"/>
            </a:xfrm>
            <a:custGeom>
              <a:avLst/>
              <a:gdLst/>
              <a:ahLst/>
              <a:cxnLst/>
              <a:rect l="l" t="t" r="r" b="b"/>
              <a:pathLst>
                <a:path w="2106" h="352" extrusionOk="0">
                  <a:moveTo>
                    <a:pt x="0" y="0"/>
                  </a:moveTo>
                  <a:cubicBezTo>
                    <a:pt x="101" y="34"/>
                    <a:pt x="201" y="51"/>
                    <a:pt x="301" y="67"/>
                  </a:cubicBezTo>
                  <a:cubicBezTo>
                    <a:pt x="502" y="117"/>
                    <a:pt x="752" y="151"/>
                    <a:pt x="1053" y="201"/>
                  </a:cubicBezTo>
                  <a:lnTo>
                    <a:pt x="1805" y="318"/>
                  </a:lnTo>
                  <a:cubicBezTo>
                    <a:pt x="1905" y="335"/>
                    <a:pt x="2005" y="335"/>
                    <a:pt x="2106" y="351"/>
                  </a:cubicBezTo>
                  <a:cubicBezTo>
                    <a:pt x="2022" y="301"/>
                    <a:pt x="1922" y="285"/>
                    <a:pt x="1805" y="268"/>
                  </a:cubicBezTo>
                  <a:cubicBezTo>
                    <a:pt x="1621" y="234"/>
                    <a:pt x="1354" y="184"/>
                    <a:pt x="1070" y="134"/>
                  </a:cubicBezTo>
                  <a:lnTo>
                    <a:pt x="318" y="34"/>
                  </a:lnTo>
                  <a:cubicBezTo>
                    <a:pt x="218" y="17"/>
                    <a:pt x="10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739;p60"/>
            <p:cNvSpPr/>
            <p:nvPr/>
          </p:nvSpPr>
          <p:spPr>
            <a:xfrm>
              <a:off x="7072823" y="2571466"/>
              <a:ext cx="139289" cy="29133"/>
            </a:xfrm>
            <a:custGeom>
              <a:avLst/>
              <a:gdLst/>
              <a:ahLst/>
              <a:cxnLst/>
              <a:rect l="l" t="t" r="r" b="b"/>
              <a:pathLst>
                <a:path w="4346" h="909" extrusionOk="0">
                  <a:moveTo>
                    <a:pt x="2340" y="0"/>
                  </a:moveTo>
                  <a:lnTo>
                    <a:pt x="1" y="67"/>
                  </a:lnTo>
                  <a:lnTo>
                    <a:pt x="18" y="886"/>
                  </a:lnTo>
                  <a:lnTo>
                    <a:pt x="151" y="886"/>
                  </a:lnTo>
                  <a:cubicBezTo>
                    <a:pt x="458" y="893"/>
                    <a:pt x="1206" y="909"/>
                    <a:pt x="1957" y="909"/>
                  </a:cubicBezTo>
                  <a:cubicBezTo>
                    <a:pt x="2800" y="909"/>
                    <a:pt x="3647" y="889"/>
                    <a:pt x="3877" y="819"/>
                  </a:cubicBezTo>
                  <a:cubicBezTo>
                    <a:pt x="4345" y="652"/>
                    <a:pt x="2357" y="251"/>
                    <a:pt x="2357" y="251"/>
                  </a:cubicBezTo>
                  <a:lnTo>
                    <a:pt x="2340"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740;p60"/>
            <p:cNvSpPr/>
            <p:nvPr/>
          </p:nvSpPr>
          <p:spPr>
            <a:xfrm>
              <a:off x="7072823" y="2577780"/>
              <a:ext cx="27339" cy="21025"/>
            </a:xfrm>
            <a:custGeom>
              <a:avLst/>
              <a:gdLst/>
              <a:ahLst/>
              <a:cxnLst/>
              <a:rect l="l" t="t" r="r" b="b"/>
              <a:pathLst>
                <a:path w="853" h="656" extrusionOk="0">
                  <a:moveTo>
                    <a:pt x="75" y="0"/>
                  </a:moveTo>
                  <a:cubicBezTo>
                    <a:pt x="51" y="0"/>
                    <a:pt x="26" y="1"/>
                    <a:pt x="1" y="4"/>
                  </a:cubicBezTo>
                  <a:lnTo>
                    <a:pt x="18" y="655"/>
                  </a:lnTo>
                  <a:lnTo>
                    <a:pt x="853" y="655"/>
                  </a:lnTo>
                  <a:cubicBezTo>
                    <a:pt x="820" y="455"/>
                    <a:pt x="703" y="271"/>
                    <a:pt x="552" y="154"/>
                  </a:cubicBezTo>
                  <a:cubicBezTo>
                    <a:pt x="406" y="52"/>
                    <a:pt x="247" y="0"/>
                    <a:pt x="7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741;p60"/>
            <p:cNvSpPr/>
            <p:nvPr/>
          </p:nvSpPr>
          <p:spPr>
            <a:xfrm>
              <a:off x="7073368" y="2586978"/>
              <a:ext cx="128553" cy="14070"/>
            </a:xfrm>
            <a:custGeom>
              <a:avLst/>
              <a:gdLst/>
              <a:ahLst/>
              <a:cxnLst/>
              <a:rect l="l" t="t" r="r" b="b"/>
              <a:pathLst>
                <a:path w="4011" h="439" extrusionOk="0">
                  <a:moveTo>
                    <a:pt x="3309" y="1"/>
                  </a:moveTo>
                  <a:cubicBezTo>
                    <a:pt x="3175" y="1"/>
                    <a:pt x="3108" y="301"/>
                    <a:pt x="3108" y="301"/>
                  </a:cubicBezTo>
                  <a:lnTo>
                    <a:pt x="1" y="351"/>
                  </a:lnTo>
                  <a:lnTo>
                    <a:pt x="1" y="402"/>
                  </a:lnTo>
                  <a:cubicBezTo>
                    <a:pt x="363" y="427"/>
                    <a:pt x="869" y="439"/>
                    <a:pt x="1399" y="439"/>
                  </a:cubicBezTo>
                  <a:cubicBezTo>
                    <a:pt x="2578" y="439"/>
                    <a:pt x="3869" y="382"/>
                    <a:pt x="3927" y="301"/>
                  </a:cubicBezTo>
                  <a:cubicBezTo>
                    <a:pt x="4011" y="184"/>
                    <a:pt x="3309" y="1"/>
                    <a:pt x="330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742;p60"/>
            <p:cNvSpPr/>
            <p:nvPr/>
          </p:nvSpPr>
          <p:spPr>
            <a:xfrm>
              <a:off x="7077118" y="2595535"/>
              <a:ext cx="121053" cy="3269"/>
            </a:xfrm>
            <a:custGeom>
              <a:avLst/>
              <a:gdLst/>
              <a:ahLst/>
              <a:cxnLst/>
              <a:rect l="l" t="t" r="r" b="b"/>
              <a:pathLst>
                <a:path w="3777" h="102" extrusionOk="0">
                  <a:moveTo>
                    <a:pt x="3660" y="1"/>
                  </a:moveTo>
                  <a:lnTo>
                    <a:pt x="3225" y="18"/>
                  </a:lnTo>
                  <a:cubicBezTo>
                    <a:pt x="2874" y="34"/>
                    <a:pt x="2373" y="51"/>
                    <a:pt x="1822" y="68"/>
                  </a:cubicBezTo>
                  <a:cubicBezTo>
                    <a:pt x="1287" y="68"/>
                    <a:pt x="786" y="84"/>
                    <a:pt x="418" y="84"/>
                  </a:cubicBezTo>
                  <a:lnTo>
                    <a:pt x="0" y="84"/>
                  </a:lnTo>
                  <a:lnTo>
                    <a:pt x="418" y="101"/>
                  </a:lnTo>
                  <a:cubicBezTo>
                    <a:pt x="786" y="101"/>
                    <a:pt x="1287" y="101"/>
                    <a:pt x="1822" y="84"/>
                  </a:cubicBezTo>
                  <a:cubicBezTo>
                    <a:pt x="2373" y="84"/>
                    <a:pt x="2874" y="51"/>
                    <a:pt x="3225" y="34"/>
                  </a:cubicBezTo>
                  <a:lnTo>
                    <a:pt x="3660" y="18"/>
                  </a:lnTo>
                  <a:lnTo>
                    <a:pt x="37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743;p60"/>
            <p:cNvSpPr/>
            <p:nvPr/>
          </p:nvSpPr>
          <p:spPr>
            <a:xfrm>
              <a:off x="7172979" y="2585920"/>
              <a:ext cx="6987" cy="11794"/>
            </a:xfrm>
            <a:custGeom>
              <a:avLst/>
              <a:gdLst/>
              <a:ahLst/>
              <a:cxnLst/>
              <a:rect l="l" t="t" r="r" b="b"/>
              <a:pathLst>
                <a:path w="218" h="368" extrusionOk="0">
                  <a:moveTo>
                    <a:pt x="218" y="0"/>
                  </a:moveTo>
                  <a:lnTo>
                    <a:pt x="218" y="0"/>
                  </a:lnTo>
                  <a:cubicBezTo>
                    <a:pt x="84" y="67"/>
                    <a:pt x="0" y="217"/>
                    <a:pt x="0" y="368"/>
                  </a:cubicBezTo>
                  <a:cubicBezTo>
                    <a:pt x="34" y="234"/>
                    <a:pt x="101" y="10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744;p60"/>
            <p:cNvSpPr/>
            <p:nvPr/>
          </p:nvSpPr>
          <p:spPr>
            <a:xfrm>
              <a:off x="7150480" y="2580985"/>
              <a:ext cx="4327" cy="6122"/>
            </a:xfrm>
            <a:custGeom>
              <a:avLst/>
              <a:gdLst/>
              <a:ahLst/>
              <a:cxnLst/>
              <a:rect l="l" t="t" r="r" b="b"/>
              <a:pathLst>
                <a:path w="135" h="191" extrusionOk="0">
                  <a:moveTo>
                    <a:pt x="127" y="0"/>
                  </a:moveTo>
                  <a:cubicBezTo>
                    <a:pt x="109" y="0"/>
                    <a:pt x="80" y="44"/>
                    <a:pt x="51" y="87"/>
                  </a:cubicBezTo>
                  <a:cubicBezTo>
                    <a:pt x="17" y="137"/>
                    <a:pt x="1" y="188"/>
                    <a:pt x="1" y="188"/>
                  </a:cubicBezTo>
                  <a:cubicBezTo>
                    <a:pt x="3" y="190"/>
                    <a:pt x="5" y="191"/>
                    <a:pt x="8" y="191"/>
                  </a:cubicBezTo>
                  <a:cubicBezTo>
                    <a:pt x="26" y="191"/>
                    <a:pt x="55" y="147"/>
                    <a:pt x="84" y="104"/>
                  </a:cubicBezTo>
                  <a:cubicBezTo>
                    <a:pt x="118" y="54"/>
                    <a:pt x="134" y="4"/>
                    <a:pt x="134" y="4"/>
                  </a:cubicBezTo>
                  <a:cubicBezTo>
                    <a:pt x="132" y="2"/>
                    <a:pt x="129" y="0"/>
                    <a:pt x="1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745;p60"/>
            <p:cNvSpPr/>
            <p:nvPr/>
          </p:nvSpPr>
          <p:spPr>
            <a:xfrm>
              <a:off x="7144583" y="2579863"/>
              <a:ext cx="4872" cy="4487"/>
            </a:xfrm>
            <a:custGeom>
              <a:avLst/>
              <a:gdLst/>
              <a:ahLst/>
              <a:cxnLst/>
              <a:rect l="l" t="t" r="r" b="b"/>
              <a:pathLst>
                <a:path w="152" h="140" extrusionOk="0">
                  <a:moveTo>
                    <a:pt x="140" y="1"/>
                  </a:moveTo>
                  <a:cubicBezTo>
                    <a:pt x="122" y="1"/>
                    <a:pt x="95" y="28"/>
                    <a:pt x="68" y="55"/>
                  </a:cubicBezTo>
                  <a:cubicBezTo>
                    <a:pt x="17" y="89"/>
                    <a:pt x="1" y="122"/>
                    <a:pt x="1" y="139"/>
                  </a:cubicBezTo>
                  <a:cubicBezTo>
                    <a:pt x="1" y="139"/>
                    <a:pt x="34" y="106"/>
                    <a:pt x="84" y="72"/>
                  </a:cubicBezTo>
                  <a:cubicBezTo>
                    <a:pt x="118" y="39"/>
                    <a:pt x="151" y="5"/>
                    <a:pt x="151" y="5"/>
                  </a:cubicBezTo>
                  <a:cubicBezTo>
                    <a:pt x="148" y="2"/>
                    <a:pt x="144" y="1"/>
                    <a:pt x="1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746;p60"/>
            <p:cNvSpPr/>
            <p:nvPr/>
          </p:nvSpPr>
          <p:spPr>
            <a:xfrm>
              <a:off x="7140833" y="2576562"/>
              <a:ext cx="7532" cy="1058"/>
            </a:xfrm>
            <a:custGeom>
              <a:avLst/>
              <a:gdLst/>
              <a:ahLst/>
              <a:cxnLst/>
              <a:rect l="l" t="t" r="r" b="b"/>
              <a:pathLst>
                <a:path w="235" h="33" extrusionOk="0">
                  <a:moveTo>
                    <a:pt x="156" y="1"/>
                  </a:moveTo>
                  <a:cubicBezTo>
                    <a:pt x="142" y="1"/>
                    <a:pt x="129" y="3"/>
                    <a:pt x="118" y="8"/>
                  </a:cubicBezTo>
                  <a:cubicBezTo>
                    <a:pt x="103" y="3"/>
                    <a:pt x="90" y="1"/>
                    <a:pt x="78" y="1"/>
                  </a:cubicBezTo>
                  <a:cubicBezTo>
                    <a:pt x="48" y="1"/>
                    <a:pt x="24" y="13"/>
                    <a:pt x="1" y="25"/>
                  </a:cubicBezTo>
                  <a:cubicBezTo>
                    <a:pt x="23" y="25"/>
                    <a:pt x="45" y="32"/>
                    <a:pt x="73" y="32"/>
                  </a:cubicBezTo>
                  <a:cubicBezTo>
                    <a:pt x="86" y="32"/>
                    <a:pt x="101" y="30"/>
                    <a:pt x="118" y="25"/>
                  </a:cubicBezTo>
                  <a:cubicBezTo>
                    <a:pt x="128" y="30"/>
                    <a:pt x="139" y="32"/>
                    <a:pt x="151" y="32"/>
                  </a:cubicBezTo>
                  <a:cubicBezTo>
                    <a:pt x="179" y="32"/>
                    <a:pt x="211" y="20"/>
                    <a:pt x="235" y="8"/>
                  </a:cubicBezTo>
                  <a:cubicBezTo>
                    <a:pt x="212" y="8"/>
                    <a:pt x="183" y="1"/>
                    <a:pt x="1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747;p60"/>
            <p:cNvSpPr/>
            <p:nvPr/>
          </p:nvSpPr>
          <p:spPr>
            <a:xfrm>
              <a:off x="7139231" y="2571979"/>
              <a:ext cx="8621" cy="1314"/>
            </a:xfrm>
            <a:custGeom>
              <a:avLst/>
              <a:gdLst/>
              <a:ahLst/>
              <a:cxnLst/>
              <a:rect l="l" t="t" r="r" b="b"/>
              <a:pathLst>
                <a:path w="269" h="41" extrusionOk="0">
                  <a:moveTo>
                    <a:pt x="1" y="1"/>
                  </a:moveTo>
                  <a:cubicBezTo>
                    <a:pt x="47" y="28"/>
                    <a:pt x="98" y="41"/>
                    <a:pt x="148" y="41"/>
                  </a:cubicBezTo>
                  <a:cubicBezTo>
                    <a:pt x="190" y="41"/>
                    <a:pt x="230" y="32"/>
                    <a:pt x="268" y="17"/>
                  </a:cubicBezTo>
                  <a:lnTo>
                    <a:pt x="134" y="17"/>
                  </a:lnTo>
                  <a:cubicBezTo>
                    <a:pt x="84" y="1"/>
                    <a:pt x="5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748;p60"/>
            <p:cNvSpPr/>
            <p:nvPr/>
          </p:nvSpPr>
          <p:spPr>
            <a:xfrm>
              <a:off x="7153173" y="2573677"/>
              <a:ext cx="13942" cy="7980"/>
            </a:xfrm>
            <a:custGeom>
              <a:avLst/>
              <a:gdLst/>
              <a:ahLst/>
              <a:cxnLst/>
              <a:rect l="l" t="t" r="r" b="b"/>
              <a:pathLst>
                <a:path w="435" h="249" extrusionOk="0">
                  <a:moveTo>
                    <a:pt x="287" y="20"/>
                  </a:moveTo>
                  <a:cubicBezTo>
                    <a:pt x="323" y="20"/>
                    <a:pt x="362" y="28"/>
                    <a:pt x="401" y="48"/>
                  </a:cubicBezTo>
                  <a:cubicBezTo>
                    <a:pt x="418" y="65"/>
                    <a:pt x="418" y="98"/>
                    <a:pt x="384" y="115"/>
                  </a:cubicBezTo>
                  <a:cubicBezTo>
                    <a:pt x="351" y="132"/>
                    <a:pt x="334" y="132"/>
                    <a:pt x="301" y="148"/>
                  </a:cubicBezTo>
                  <a:cubicBezTo>
                    <a:pt x="251" y="165"/>
                    <a:pt x="201" y="182"/>
                    <a:pt x="150" y="198"/>
                  </a:cubicBezTo>
                  <a:cubicBezTo>
                    <a:pt x="100" y="207"/>
                    <a:pt x="62" y="211"/>
                    <a:pt x="36" y="213"/>
                  </a:cubicBezTo>
                  <a:lnTo>
                    <a:pt x="36" y="213"/>
                  </a:lnTo>
                  <a:cubicBezTo>
                    <a:pt x="53" y="185"/>
                    <a:pt x="72" y="154"/>
                    <a:pt x="84" y="132"/>
                  </a:cubicBezTo>
                  <a:cubicBezTo>
                    <a:pt x="117" y="81"/>
                    <a:pt x="167" y="48"/>
                    <a:pt x="217" y="31"/>
                  </a:cubicBezTo>
                  <a:cubicBezTo>
                    <a:pt x="238" y="24"/>
                    <a:pt x="262" y="20"/>
                    <a:pt x="287" y="20"/>
                  </a:cubicBezTo>
                  <a:close/>
                  <a:moveTo>
                    <a:pt x="294" y="1"/>
                  </a:moveTo>
                  <a:cubicBezTo>
                    <a:pt x="205" y="1"/>
                    <a:pt x="124" y="46"/>
                    <a:pt x="67" y="115"/>
                  </a:cubicBezTo>
                  <a:cubicBezTo>
                    <a:pt x="51" y="148"/>
                    <a:pt x="34" y="180"/>
                    <a:pt x="34" y="213"/>
                  </a:cubicBezTo>
                  <a:lnTo>
                    <a:pt x="34" y="213"/>
                  </a:lnTo>
                  <a:cubicBezTo>
                    <a:pt x="11" y="215"/>
                    <a:pt x="0" y="215"/>
                    <a:pt x="0" y="215"/>
                  </a:cubicBezTo>
                  <a:lnTo>
                    <a:pt x="34" y="215"/>
                  </a:lnTo>
                  <a:cubicBezTo>
                    <a:pt x="17" y="232"/>
                    <a:pt x="17" y="248"/>
                    <a:pt x="17" y="248"/>
                  </a:cubicBezTo>
                  <a:cubicBezTo>
                    <a:pt x="22" y="239"/>
                    <a:pt x="28" y="227"/>
                    <a:pt x="35" y="215"/>
                  </a:cubicBezTo>
                  <a:lnTo>
                    <a:pt x="150" y="215"/>
                  </a:lnTo>
                  <a:cubicBezTo>
                    <a:pt x="201" y="198"/>
                    <a:pt x="251" y="182"/>
                    <a:pt x="301" y="165"/>
                  </a:cubicBezTo>
                  <a:cubicBezTo>
                    <a:pt x="334" y="165"/>
                    <a:pt x="368" y="148"/>
                    <a:pt x="401" y="132"/>
                  </a:cubicBezTo>
                  <a:cubicBezTo>
                    <a:pt x="418" y="115"/>
                    <a:pt x="435" y="98"/>
                    <a:pt x="435" y="81"/>
                  </a:cubicBezTo>
                  <a:cubicBezTo>
                    <a:pt x="435" y="65"/>
                    <a:pt x="435" y="31"/>
                    <a:pt x="418" y="31"/>
                  </a:cubicBezTo>
                  <a:cubicBezTo>
                    <a:pt x="376" y="10"/>
                    <a:pt x="334" y="1"/>
                    <a:pt x="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749;p60"/>
            <p:cNvSpPr/>
            <p:nvPr/>
          </p:nvSpPr>
          <p:spPr>
            <a:xfrm>
              <a:off x="7147820" y="2571466"/>
              <a:ext cx="7500" cy="9134"/>
            </a:xfrm>
            <a:custGeom>
              <a:avLst/>
              <a:gdLst/>
              <a:ahLst/>
              <a:cxnLst/>
              <a:rect l="l" t="t" r="r" b="b"/>
              <a:pathLst>
                <a:path w="234" h="285" extrusionOk="0">
                  <a:moveTo>
                    <a:pt x="50" y="0"/>
                  </a:moveTo>
                  <a:cubicBezTo>
                    <a:pt x="17" y="17"/>
                    <a:pt x="0" y="50"/>
                    <a:pt x="0" y="67"/>
                  </a:cubicBezTo>
                  <a:cubicBezTo>
                    <a:pt x="17" y="100"/>
                    <a:pt x="17" y="117"/>
                    <a:pt x="33" y="134"/>
                  </a:cubicBezTo>
                  <a:cubicBezTo>
                    <a:pt x="50" y="167"/>
                    <a:pt x="84" y="201"/>
                    <a:pt x="100" y="234"/>
                  </a:cubicBezTo>
                  <a:cubicBezTo>
                    <a:pt x="134" y="251"/>
                    <a:pt x="167" y="284"/>
                    <a:pt x="201" y="284"/>
                  </a:cubicBezTo>
                  <a:cubicBezTo>
                    <a:pt x="201" y="284"/>
                    <a:pt x="167" y="267"/>
                    <a:pt x="117" y="217"/>
                  </a:cubicBezTo>
                  <a:cubicBezTo>
                    <a:pt x="100" y="184"/>
                    <a:pt x="67" y="167"/>
                    <a:pt x="50" y="134"/>
                  </a:cubicBezTo>
                  <a:cubicBezTo>
                    <a:pt x="33" y="100"/>
                    <a:pt x="17" y="33"/>
                    <a:pt x="50" y="33"/>
                  </a:cubicBezTo>
                  <a:cubicBezTo>
                    <a:pt x="100" y="33"/>
                    <a:pt x="134" y="67"/>
                    <a:pt x="150" y="100"/>
                  </a:cubicBezTo>
                  <a:cubicBezTo>
                    <a:pt x="184" y="117"/>
                    <a:pt x="184" y="150"/>
                    <a:pt x="201" y="184"/>
                  </a:cubicBezTo>
                  <a:cubicBezTo>
                    <a:pt x="201" y="213"/>
                    <a:pt x="201" y="243"/>
                    <a:pt x="201" y="284"/>
                  </a:cubicBezTo>
                  <a:cubicBezTo>
                    <a:pt x="217" y="267"/>
                    <a:pt x="234" y="217"/>
                    <a:pt x="217" y="184"/>
                  </a:cubicBezTo>
                  <a:cubicBezTo>
                    <a:pt x="217" y="150"/>
                    <a:pt x="201" y="117"/>
                    <a:pt x="184" y="84"/>
                  </a:cubicBezTo>
                  <a:cubicBezTo>
                    <a:pt x="150" y="33"/>
                    <a:pt x="100"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750;p60"/>
            <p:cNvSpPr/>
            <p:nvPr/>
          </p:nvSpPr>
          <p:spPr>
            <a:xfrm>
              <a:off x="7073368" y="2576818"/>
              <a:ext cx="26794" cy="21441"/>
            </a:xfrm>
            <a:custGeom>
              <a:avLst/>
              <a:gdLst/>
              <a:ahLst/>
              <a:cxnLst/>
              <a:rect l="l" t="t" r="r" b="b"/>
              <a:pathLst>
                <a:path w="836" h="669" extrusionOk="0">
                  <a:moveTo>
                    <a:pt x="168" y="0"/>
                  </a:moveTo>
                  <a:cubicBezTo>
                    <a:pt x="117" y="0"/>
                    <a:pt x="84" y="0"/>
                    <a:pt x="34" y="17"/>
                  </a:cubicBezTo>
                  <a:lnTo>
                    <a:pt x="1" y="17"/>
                  </a:lnTo>
                  <a:cubicBezTo>
                    <a:pt x="1" y="22"/>
                    <a:pt x="8" y="24"/>
                    <a:pt x="22" y="24"/>
                  </a:cubicBezTo>
                  <a:cubicBezTo>
                    <a:pt x="49" y="24"/>
                    <a:pt x="101" y="17"/>
                    <a:pt x="168" y="17"/>
                  </a:cubicBezTo>
                  <a:cubicBezTo>
                    <a:pt x="452" y="50"/>
                    <a:pt x="686" y="234"/>
                    <a:pt x="786" y="501"/>
                  </a:cubicBezTo>
                  <a:cubicBezTo>
                    <a:pt x="819" y="602"/>
                    <a:pt x="836" y="668"/>
                    <a:pt x="836" y="668"/>
                  </a:cubicBezTo>
                  <a:cubicBezTo>
                    <a:pt x="836" y="652"/>
                    <a:pt x="836" y="635"/>
                    <a:pt x="836" y="618"/>
                  </a:cubicBezTo>
                  <a:cubicBezTo>
                    <a:pt x="836" y="568"/>
                    <a:pt x="819" y="535"/>
                    <a:pt x="803" y="501"/>
                  </a:cubicBezTo>
                  <a:cubicBezTo>
                    <a:pt x="719" y="217"/>
                    <a:pt x="468" y="17"/>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751;p60"/>
            <p:cNvSpPr/>
            <p:nvPr/>
          </p:nvSpPr>
          <p:spPr>
            <a:xfrm>
              <a:off x="7109777" y="2590728"/>
              <a:ext cx="21986" cy="1314"/>
            </a:xfrm>
            <a:custGeom>
              <a:avLst/>
              <a:gdLst/>
              <a:ahLst/>
              <a:cxnLst/>
              <a:rect l="l" t="t" r="r" b="b"/>
              <a:pathLst>
                <a:path w="686" h="41" extrusionOk="0">
                  <a:moveTo>
                    <a:pt x="335" y="1"/>
                  </a:moveTo>
                  <a:cubicBezTo>
                    <a:pt x="243" y="9"/>
                    <a:pt x="159" y="9"/>
                    <a:pt x="99" y="9"/>
                  </a:cubicBezTo>
                  <a:cubicBezTo>
                    <a:pt x="38" y="9"/>
                    <a:pt x="1" y="9"/>
                    <a:pt x="1" y="17"/>
                  </a:cubicBezTo>
                  <a:cubicBezTo>
                    <a:pt x="98" y="32"/>
                    <a:pt x="199" y="41"/>
                    <a:pt x="302" y="41"/>
                  </a:cubicBezTo>
                  <a:cubicBezTo>
                    <a:pt x="428" y="41"/>
                    <a:pt x="557" y="28"/>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752;p60"/>
            <p:cNvSpPr/>
            <p:nvPr/>
          </p:nvSpPr>
          <p:spPr>
            <a:xfrm>
              <a:off x="7094777" y="2591273"/>
              <a:ext cx="2724" cy="4295"/>
            </a:xfrm>
            <a:custGeom>
              <a:avLst/>
              <a:gdLst/>
              <a:ahLst/>
              <a:cxnLst/>
              <a:rect l="l" t="t" r="r" b="b"/>
              <a:pathLst>
                <a:path w="85" h="134" extrusionOk="0">
                  <a:moveTo>
                    <a:pt x="1" y="0"/>
                  </a:moveTo>
                  <a:cubicBezTo>
                    <a:pt x="1" y="17"/>
                    <a:pt x="18" y="34"/>
                    <a:pt x="34" y="67"/>
                  </a:cubicBezTo>
                  <a:cubicBezTo>
                    <a:pt x="51" y="100"/>
                    <a:pt x="51" y="134"/>
                    <a:pt x="68" y="134"/>
                  </a:cubicBezTo>
                  <a:cubicBezTo>
                    <a:pt x="68" y="134"/>
                    <a:pt x="84" y="100"/>
                    <a:pt x="51" y="50"/>
                  </a:cubicBezTo>
                  <a:cubicBezTo>
                    <a:pt x="34"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753;p60"/>
            <p:cNvSpPr/>
            <p:nvPr/>
          </p:nvSpPr>
          <p:spPr>
            <a:xfrm>
              <a:off x="7088912" y="2584318"/>
              <a:ext cx="3237" cy="3237"/>
            </a:xfrm>
            <a:custGeom>
              <a:avLst/>
              <a:gdLst/>
              <a:ahLst/>
              <a:cxnLst/>
              <a:rect l="l" t="t" r="r" b="b"/>
              <a:pathLst>
                <a:path w="101" h="101" extrusionOk="0">
                  <a:moveTo>
                    <a:pt x="17" y="0"/>
                  </a:moveTo>
                  <a:lnTo>
                    <a:pt x="17" y="17"/>
                  </a:lnTo>
                  <a:cubicBezTo>
                    <a:pt x="0" y="17"/>
                    <a:pt x="17" y="33"/>
                    <a:pt x="50" y="67"/>
                  </a:cubicBezTo>
                  <a:cubicBezTo>
                    <a:pt x="67" y="84"/>
                    <a:pt x="100" y="100"/>
                    <a:pt x="100" y="100"/>
                  </a:cubicBezTo>
                  <a:cubicBezTo>
                    <a:pt x="100" y="84"/>
                    <a:pt x="84" y="67"/>
                    <a:pt x="67" y="33"/>
                  </a:cubicBezTo>
                  <a:cubicBezTo>
                    <a:pt x="34" y="17"/>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754;p60"/>
            <p:cNvSpPr/>
            <p:nvPr/>
          </p:nvSpPr>
          <p:spPr>
            <a:xfrm>
              <a:off x="7080868" y="2581081"/>
              <a:ext cx="4840" cy="1859"/>
            </a:xfrm>
            <a:custGeom>
              <a:avLst/>
              <a:gdLst/>
              <a:ahLst/>
              <a:cxnLst/>
              <a:rect l="l" t="t" r="r" b="b"/>
              <a:pathLst>
                <a:path w="151" h="58" extrusionOk="0">
                  <a:moveTo>
                    <a:pt x="84" y="1"/>
                  </a:moveTo>
                  <a:cubicBezTo>
                    <a:pt x="51" y="1"/>
                    <a:pt x="0" y="17"/>
                    <a:pt x="17" y="17"/>
                  </a:cubicBezTo>
                  <a:cubicBezTo>
                    <a:pt x="17" y="17"/>
                    <a:pt x="51" y="17"/>
                    <a:pt x="84" y="34"/>
                  </a:cubicBezTo>
                  <a:cubicBezTo>
                    <a:pt x="108" y="46"/>
                    <a:pt x="123" y="58"/>
                    <a:pt x="136" y="58"/>
                  </a:cubicBezTo>
                  <a:cubicBezTo>
                    <a:pt x="141" y="58"/>
                    <a:pt x="146" y="56"/>
                    <a:pt x="151" y="51"/>
                  </a:cubicBezTo>
                  <a:cubicBezTo>
                    <a:pt x="151" y="51"/>
                    <a:pt x="134"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755;p60"/>
            <p:cNvSpPr/>
            <p:nvPr/>
          </p:nvSpPr>
          <p:spPr>
            <a:xfrm>
              <a:off x="7075515" y="2580023"/>
              <a:ext cx="2179" cy="1090"/>
            </a:xfrm>
            <a:custGeom>
              <a:avLst/>
              <a:gdLst/>
              <a:ahLst/>
              <a:cxnLst/>
              <a:rect l="l" t="t" r="r" b="b"/>
              <a:pathLst>
                <a:path w="68" h="34" extrusionOk="0">
                  <a:moveTo>
                    <a:pt x="0" y="0"/>
                  </a:moveTo>
                  <a:cubicBezTo>
                    <a:pt x="0" y="17"/>
                    <a:pt x="17" y="34"/>
                    <a:pt x="34" y="34"/>
                  </a:cubicBezTo>
                  <a:lnTo>
                    <a:pt x="67" y="34"/>
                  </a:lnTo>
                  <a:cubicBezTo>
                    <a:pt x="67" y="34"/>
                    <a:pt x="67"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1423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0" y="3408110"/>
            <a:ext cx="5633884" cy="1631216"/>
          </a:xfrm>
          <a:prstGeom prst="rect">
            <a:avLst/>
          </a:prstGeom>
          <a:noFill/>
        </p:spPr>
        <p:txBody>
          <a:bodyPr wrap="square" rtlCol="0">
            <a:spAutoFit/>
          </a:bodyPr>
          <a:lstStyle/>
          <a:p>
            <a:pPr marL="457200" indent="-457200">
              <a:buFont typeface="+mj-lt"/>
              <a:buAutoNum type="arabicPeriod"/>
            </a:pPr>
            <a:r>
              <a:rPr lang="en-US" sz="2000" b="1"/>
              <a:t>Initial Population- Khởi tạo quần thể</a:t>
            </a:r>
            <a:endParaRPr lang="vi-VN" sz="2000" b="1"/>
          </a:p>
          <a:p>
            <a:pPr marL="457200" indent="-457200">
              <a:buFont typeface="+mj-lt"/>
              <a:buAutoNum type="arabicPeriod"/>
            </a:pPr>
            <a:r>
              <a:rPr lang="en-US" sz="2000" b="1"/>
              <a:t>Evaluation Fitness - Đánh giá năng lực</a:t>
            </a:r>
            <a:endParaRPr lang="vi-VN" sz="2000" b="1"/>
          </a:p>
          <a:p>
            <a:pPr marL="457200" indent="-457200">
              <a:buFont typeface="+mj-lt"/>
              <a:buAutoNum type="arabicPeriod"/>
            </a:pPr>
            <a:r>
              <a:rPr lang="en-US" sz="2000" b="1"/>
              <a:t>Selection - Chọn lọc</a:t>
            </a:r>
            <a:endParaRPr lang="vi-VN" sz="2000" b="1"/>
          </a:p>
          <a:p>
            <a:pPr marL="457200" indent="-457200">
              <a:buFont typeface="+mj-lt"/>
              <a:buAutoNum type="arabicPeriod"/>
            </a:pPr>
            <a:r>
              <a:rPr lang="en-US" sz="2000" b="1"/>
              <a:t>Crossover - </a:t>
            </a:r>
            <a:r>
              <a:rPr lang="en-US" sz="2000" b="1"/>
              <a:t>Sinh </a:t>
            </a:r>
            <a:r>
              <a:rPr lang="en-US" sz="2000" b="1" smtClean="0"/>
              <a:t>sản</a:t>
            </a:r>
          </a:p>
          <a:p>
            <a:pPr marL="457200" indent="-457200">
              <a:buFont typeface="+mj-lt"/>
              <a:buAutoNum type="arabicPeriod"/>
            </a:pPr>
            <a:r>
              <a:rPr lang="en-US" sz="2000" b="1"/>
              <a:t>Mutation - </a:t>
            </a:r>
            <a:r>
              <a:rPr lang="en-US" sz="2000" b="1"/>
              <a:t>Đột </a:t>
            </a:r>
            <a:r>
              <a:rPr lang="en-US" sz="2000" b="1" smtClean="0"/>
              <a:t>biến</a:t>
            </a:r>
            <a:endParaRPr lang="vi-VN" sz="2000" b="1"/>
          </a:p>
        </p:txBody>
      </p:sp>
      <p:pic>
        <p:nvPicPr>
          <p:cNvPr id="5" name="Picture 4" descr="Algorithm Graph"/>
          <p:cNvPicPr/>
          <p:nvPr/>
        </p:nvPicPr>
        <p:blipFill>
          <a:blip r:embed="rId3">
            <a:extLst>
              <a:ext uri="{28A0092B-C50C-407E-A947-70E740481C1C}">
                <a14:useLocalDpi xmlns:a14="http://schemas.microsoft.com/office/drawing/2010/main" val="0"/>
              </a:ext>
            </a:extLst>
          </a:blip>
          <a:srcRect/>
          <a:stretch>
            <a:fillRect/>
          </a:stretch>
        </p:blipFill>
        <p:spPr bwMode="auto">
          <a:xfrm>
            <a:off x="3200400" y="0"/>
            <a:ext cx="5943600" cy="3402965"/>
          </a:xfrm>
          <a:prstGeom prst="rect">
            <a:avLst/>
          </a:prstGeom>
          <a:noFill/>
          <a:ln>
            <a:noFill/>
          </a:ln>
        </p:spPr>
      </p:pic>
      <p:sp>
        <p:nvSpPr>
          <p:cNvPr id="7" name="TextBox 6"/>
          <p:cNvSpPr txBox="1"/>
          <p:nvPr/>
        </p:nvSpPr>
        <p:spPr>
          <a:xfrm>
            <a:off x="1189703" y="476200"/>
            <a:ext cx="1297858" cy="2062103"/>
          </a:xfrm>
          <a:prstGeom prst="rect">
            <a:avLst/>
          </a:prstGeom>
          <a:noFill/>
        </p:spPr>
        <p:txBody>
          <a:bodyPr wrap="square" rtlCol="0">
            <a:spAutoFit/>
          </a:bodyPr>
          <a:lstStyle/>
          <a:p>
            <a:r>
              <a:rPr lang="en-US" sz="3200" b="1" smtClean="0"/>
              <a:t>Sơ đồ thuật toán</a:t>
            </a:r>
            <a:endParaRPr lang="vi-VN" sz="3200" b="1"/>
          </a:p>
        </p:txBody>
      </p:sp>
    </p:spTree>
    <p:extLst>
      <p:ext uri="{BB962C8B-B14F-4D97-AF65-F5344CB8AC3E}">
        <p14:creationId xmlns:p14="http://schemas.microsoft.com/office/powerpoint/2010/main" val="1066910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825910" y="984166"/>
            <a:ext cx="8318090" cy="1631216"/>
          </a:xfrm>
          <a:prstGeom prst="rect">
            <a:avLst/>
          </a:prstGeom>
          <a:noFill/>
        </p:spPr>
        <p:txBody>
          <a:bodyPr wrap="square" rtlCol="0">
            <a:spAutoFit/>
          </a:bodyPr>
          <a:lstStyle/>
          <a:p>
            <a:r>
              <a:rPr lang="en-US" sz="2000"/>
              <a:t>Yêu cầu của bài toán như sau:</a:t>
            </a:r>
            <a:endParaRPr lang="vi-VN" sz="2000"/>
          </a:p>
          <a:p>
            <a:pPr marL="342900" lvl="0" indent="-342900">
              <a:buFont typeface="Arial" pitchFamily="34" charset="0"/>
              <a:buChar char="•"/>
            </a:pPr>
            <a:r>
              <a:rPr lang="en-US" sz="2000"/>
              <a:t>Mật khẩu gồm 8 kí tự ( bao gồm chữ cái, chữ số và khoảng trắng) - Ví dụ: </a:t>
            </a:r>
            <a:r>
              <a:rPr lang="en-US" sz="2000" b="1"/>
              <a:t>hoilamgi</a:t>
            </a:r>
            <a:r>
              <a:rPr lang="en-US" sz="2000"/>
              <a:t>.</a:t>
            </a:r>
            <a:endParaRPr lang="vi-VN" sz="2000"/>
          </a:p>
          <a:p>
            <a:pPr marL="342900" lvl="0" indent="-342900">
              <a:buFont typeface="Arial" pitchFamily="34" charset="0"/>
              <a:buChar char="•"/>
            </a:pPr>
            <a:r>
              <a:rPr lang="en-US" sz="2000"/>
              <a:t>Mỗi lần thử, hệ thống sẽ báo về số lượng kí tự đúng với mật khẩu.</a:t>
            </a:r>
            <a:endParaRPr lang="vi-VN" sz="2000"/>
          </a:p>
          <a:p>
            <a:pPr marL="342900" indent="-342900">
              <a:buFont typeface="Arial" pitchFamily="34" charset="0"/>
              <a:buChar char="•"/>
            </a:pPr>
            <a:r>
              <a:rPr lang="en-US" sz="2000"/>
              <a:t>Yêu cầu tìm ra chuỗi mật khẩu cho trước.</a:t>
            </a:r>
            <a:endParaRPr lang="vi-VN" sz="2000" b="1"/>
          </a:p>
        </p:txBody>
      </p:sp>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smtClean="0"/>
              <a:t>Xét bài toán tìm mật khẩu</a:t>
            </a:r>
            <a:endParaRPr lang="vi-VN" sz="3200" b="1"/>
          </a:p>
        </p:txBody>
      </p:sp>
      <p:pic>
        <p:nvPicPr>
          <p:cNvPr id="1026" name="Picture 2" descr="maintenance-password-policies-blog_0.jpg (1120×6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615382"/>
            <a:ext cx="5702710" cy="252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989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825910" y="586026"/>
            <a:ext cx="8318090" cy="1631216"/>
          </a:xfrm>
          <a:prstGeom prst="rect">
            <a:avLst/>
          </a:prstGeom>
          <a:noFill/>
        </p:spPr>
        <p:txBody>
          <a:bodyPr wrap="square" rtlCol="0">
            <a:spAutoFit/>
          </a:bodyPr>
          <a:lstStyle/>
          <a:p>
            <a:r>
              <a:rPr lang="en-US" sz="2000" smtClean="0"/>
              <a:t>- Thuật </a:t>
            </a:r>
            <a:r>
              <a:rPr lang="en-US" sz="2000"/>
              <a:t>toán sẽ dừng lại khi tìm được cá thể đáp ứng được nhu cầu đề ra sau mỗi thế hệ </a:t>
            </a:r>
            <a:r>
              <a:rPr lang="en-US" sz="2000"/>
              <a:t>mới</a:t>
            </a:r>
            <a:r>
              <a:rPr lang="en-US" sz="2000" smtClean="0"/>
              <a:t>.</a:t>
            </a:r>
          </a:p>
          <a:p>
            <a:pPr marL="342900" indent="-342900">
              <a:buFontTx/>
              <a:buChar char="-"/>
            </a:pPr>
            <a:endParaRPr lang="vi-VN" sz="2000"/>
          </a:p>
          <a:p>
            <a:r>
              <a:rPr lang="en-US" sz="2000"/>
              <a:t>- Quá trình sản sinh thế hệ tiếp theo sẽ là một vòng lặp (</a:t>
            </a:r>
            <a:r>
              <a:rPr lang="en-US" sz="2000" b="1"/>
              <a:t>Evaluation Fitness</a:t>
            </a:r>
            <a:r>
              <a:rPr lang="en-US" sz="2000"/>
              <a:t> -&gt; </a:t>
            </a:r>
            <a:r>
              <a:rPr lang="en-US" sz="2000" b="1"/>
              <a:t>Selection</a:t>
            </a:r>
            <a:r>
              <a:rPr lang="en-US" sz="2000"/>
              <a:t> -&gt; </a:t>
            </a:r>
            <a:r>
              <a:rPr lang="en-US" sz="2000" b="1"/>
              <a:t>Crossover</a:t>
            </a:r>
            <a:r>
              <a:rPr lang="en-US" sz="2000"/>
              <a:t> -&gt; </a:t>
            </a:r>
            <a:r>
              <a:rPr lang="en-US" sz="2000" b="1"/>
              <a:t>Mutation</a:t>
            </a:r>
            <a:r>
              <a:rPr lang="en-US" sz="2000"/>
              <a:t>):</a:t>
            </a:r>
            <a:endParaRPr lang="vi-VN" sz="2000"/>
          </a:p>
        </p:txBody>
      </p:sp>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smtClean="0"/>
              <a:t>Xét bài toán tìm mật khẩu</a:t>
            </a:r>
            <a:endParaRPr lang="vi-VN" sz="3200" b="1"/>
          </a:p>
        </p:txBody>
      </p:sp>
      <p:pic>
        <p:nvPicPr>
          <p:cNvPr id="8" name="Picture 7" descr="Algorithm Graph"/>
          <p:cNvPicPr/>
          <p:nvPr/>
        </p:nvPicPr>
        <p:blipFill>
          <a:blip r:embed="rId3">
            <a:extLst>
              <a:ext uri="{28A0092B-C50C-407E-A947-70E740481C1C}">
                <a14:useLocalDpi xmlns:a14="http://schemas.microsoft.com/office/drawing/2010/main" val="0"/>
              </a:ext>
            </a:extLst>
          </a:blip>
          <a:srcRect/>
          <a:stretch>
            <a:fillRect/>
          </a:stretch>
        </p:blipFill>
        <p:spPr bwMode="auto">
          <a:xfrm>
            <a:off x="-1" y="2217242"/>
            <a:ext cx="6027175" cy="2926257"/>
          </a:xfrm>
          <a:prstGeom prst="rect">
            <a:avLst/>
          </a:prstGeom>
          <a:noFill/>
          <a:ln>
            <a:noFill/>
          </a:ln>
        </p:spPr>
      </p:pic>
    </p:spTree>
    <p:extLst>
      <p:ext uri="{BB962C8B-B14F-4D97-AF65-F5344CB8AC3E}">
        <p14:creationId xmlns:p14="http://schemas.microsoft.com/office/powerpoint/2010/main" val="3646740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lvl="0" algn="ctr"/>
            <a:r>
              <a:rPr lang="en-US" sz="3200" b="1"/>
              <a:t>Khởi tạo quần thể (initial </a:t>
            </a:r>
            <a:r>
              <a:rPr lang="en-US" sz="3200" b="1"/>
              <a:t>population</a:t>
            </a:r>
            <a:r>
              <a:rPr lang="en-US" sz="3200" b="1" smtClean="0"/>
              <a:t>)</a:t>
            </a:r>
            <a:endParaRPr lang="vi-VN" sz="3200" b="1"/>
          </a:p>
        </p:txBody>
      </p:sp>
      <p:pic>
        <p:nvPicPr>
          <p:cNvPr id="5" name="Picture 4" descr="Initial Population"/>
          <p:cNvPicPr/>
          <p:nvPr/>
        </p:nvPicPr>
        <p:blipFill>
          <a:blip r:embed="rId3">
            <a:extLst>
              <a:ext uri="{28A0092B-C50C-407E-A947-70E740481C1C}">
                <a14:useLocalDpi xmlns:a14="http://schemas.microsoft.com/office/drawing/2010/main" val="0"/>
              </a:ext>
            </a:extLst>
          </a:blip>
          <a:srcRect/>
          <a:stretch>
            <a:fillRect/>
          </a:stretch>
        </p:blipFill>
        <p:spPr bwMode="auto">
          <a:xfrm>
            <a:off x="3324225" y="586026"/>
            <a:ext cx="5819775" cy="4557474"/>
          </a:xfrm>
          <a:prstGeom prst="rect">
            <a:avLst/>
          </a:prstGeom>
          <a:noFill/>
          <a:ln>
            <a:noFill/>
          </a:ln>
        </p:spPr>
      </p:pic>
      <p:sp>
        <p:nvSpPr>
          <p:cNvPr id="3" name="TextBox 2"/>
          <p:cNvSpPr txBox="1"/>
          <p:nvPr/>
        </p:nvSpPr>
        <p:spPr>
          <a:xfrm>
            <a:off x="78657" y="2743201"/>
            <a:ext cx="3245567" cy="1938992"/>
          </a:xfrm>
          <a:prstGeom prst="rect">
            <a:avLst/>
          </a:prstGeom>
          <a:noFill/>
        </p:spPr>
        <p:txBody>
          <a:bodyPr wrap="square" rtlCol="0">
            <a:spAutoFit/>
          </a:bodyPr>
          <a:lstStyle/>
          <a:p>
            <a:pPr marL="342900" lvl="1" indent="-342900">
              <a:buFont typeface="Arial" pitchFamily="34" charset="0"/>
              <a:buChar char="•"/>
            </a:pPr>
            <a:r>
              <a:rPr lang="en-US" sz="2000"/>
              <a:t>Quần thể sẽ bao gồm những chuỗi 8 </a:t>
            </a:r>
            <a:r>
              <a:rPr lang="en-US" sz="2000"/>
              <a:t>kí </a:t>
            </a:r>
            <a:r>
              <a:rPr lang="en-US" sz="2000" smtClean="0"/>
              <a:t>tự</a:t>
            </a:r>
          </a:p>
          <a:p>
            <a:pPr marL="342900" lvl="1" indent="-342900">
              <a:buFont typeface="Arial" pitchFamily="34" charset="0"/>
              <a:buChar char="•"/>
            </a:pPr>
            <a:endParaRPr lang="en-US" sz="2000" smtClean="0"/>
          </a:p>
          <a:p>
            <a:pPr marL="342900" lvl="1" indent="-342900">
              <a:buFont typeface="Arial" pitchFamily="34" charset="0"/>
              <a:buChar char="•"/>
            </a:pPr>
            <a:r>
              <a:rPr lang="en-US" sz="2000" smtClean="0"/>
              <a:t>Được </a:t>
            </a:r>
            <a:r>
              <a:rPr lang="en-US" sz="2000"/>
              <a:t>sinh ra ngẫu nhiên.</a:t>
            </a:r>
            <a:endParaRPr lang="vi-VN" sz="2000"/>
          </a:p>
          <a:p>
            <a:endParaRPr lang="vi-VN" sz="2000"/>
          </a:p>
        </p:txBody>
      </p:sp>
    </p:spTree>
    <p:extLst>
      <p:ext uri="{BB962C8B-B14F-4D97-AF65-F5344CB8AC3E}">
        <p14:creationId xmlns:p14="http://schemas.microsoft.com/office/powerpoint/2010/main" val="1645954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Evaluation Fitness - Đánh giá năng lực</a:t>
            </a:r>
            <a:endParaRPr lang="vi-VN" sz="3200" b="1" i="1"/>
          </a:p>
        </p:txBody>
      </p:sp>
      <p:sp>
        <p:nvSpPr>
          <p:cNvPr id="3" name="TextBox 2"/>
          <p:cNvSpPr txBox="1"/>
          <p:nvPr/>
        </p:nvSpPr>
        <p:spPr>
          <a:xfrm>
            <a:off x="904567" y="855027"/>
            <a:ext cx="8141110" cy="1477328"/>
          </a:xfrm>
          <a:prstGeom prst="rect">
            <a:avLst/>
          </a:prstGeom>
          <a:noFill/>
        </p:spPr>
        <p:txBody>
          <a:bodyPr wrap="square" rtlCol="0">
            <a:spAutoFit/>
          </a:bodyPr>
          <a:lstStyle/>
          <a:p>
            <a:pPr marL="342900" indent="-342900">
              <a:buFont typeface="Arial" pitchFamily="34" charset="0"/>
              <a:buChar char="•"/>
            </a:pPr>
            <a:r>
              <a:rPr lang="en-US" sz="1800"/>
              <a:t>M</a:t>
            </a:r>
            <a:r>
              <a:rPr lang="en-US" sz="1800" smtClean="0"/>
              <a:t>ỗi </a:t>
            </a:r>
            <a:r>
              <a:rPr lang="en-US" sz="1800"/>
              <a:t>chuỗi mật khẩu sẽ được đánh giá sự chính xác so với mật khẩu cho trước, với mỗi kí tự giống với mật khẩu cho trước tại đúng vị trí sẽ được </a:t>
            </a:r>
            <a:r>
              <a:rPr lang="en-US" sz="1800" b="1"/>
              <a:t>1 </a:t>
            </a:r>
            <a:r>
              <a:rPr lang="en-US" sz="1800" b="1"/>
              <a:t>point</a:t>
            </a:r>
            <a:r>
              <a:rPr lang="en-US" sz="1800" smtClean="0"/>
              <a:t>.</a:t>
            </a:r>
          </a:p>
          <a:p>
            <a:pPr marL="342900" indent="-342900">
              <a:buFont typeface="Arial" pitchFamily="34" charset="0"/>
              <a:buChar char="•"/>
            </a:pPr>
            <a:r>
              <a:rPr lang="en-US" sz="1800"/>
              <a:t>Thành phần </a:t>
            </a:r>
            <a:r>
              <a:rPr lang="en-US" sz="1800" b="1"/>
              <a:t>Point</a:t>
            </a:r>
            <a:r>
              <a:rPr lang="en-US" sz="1800"/>
              <a:t> ở đây sẽ đại diện cho khả năng sinh tồn của cá thể trong quần thể, càng lớn tức cá thể đó càng thích nghi với môi trường </a:t>
            </a:r>
            <a:r>
              <a:rPr lang="en-US" sz="1800"/>
              <a:t>tốt</a:t>
            </a:r>
            <a:r>
              <a:rPr lang="en-US" sz="1800" smtClean="0"/>
              <a:t>.</a:t>
            </a:r>
            <a:endParaRPr lang="vi-VN" sz="1800"/>
          </a:p>
        </p:txBody>
      </p:sp>
      <p:pic>
        <p:nvPicPr>
          <p:cNvPr id="6" name="Picture 5" descr="Evaluation Fitness"/>
          <p:cNvPicPr/>
          <p:nvPr/>
        </p:nvPicPr>
        <p:blipFill>
          <a:blip r:embed="rId3">
            <a:extLst>
              <a:ext uri="{28A0092B-C50C-407E-A947-70E740481C1C}">
                <a14:useLocalDpi xmlns:a14="http://schemas.microsoft.com/office/drawing/2010/main" val="0"/>
              </a:ext>
            </a:extLst>
          </a:blip>
          <a:srcRect/>
          <a:stretch>
            <a:fillRect/>
          </a:stretch>
        </p:blipFill>
        <p:spPr bwMode="auto">
          <a:xfrm>
            <a:off x="904567" y="2332355"/>
            <a:ext cx="5943600" cy="2811145"/>
          </a:xfrm>
          <a:prstGeom prst="rect">
            <a:avLst/>
          </a:prstGeom>
          <a:noFill/>
          <a:ln>
            <a:noFill/>
          </a:ln>
        </p:spPr>
      </p:pic>
    </p:spTree>
    <p:extLst>
      <p:ext uri="{BB962C8B-B14F-4D97-AF65-F5344CB8AC3E}">
        <p14:creationId xmlns:p14="http://schemas.microsoft.com/office/powerpoint/2010/main" val="1925627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Selection - Chọn lọc</a:t>
            </a:r>
            <a:endParaRPr lang="vi-VN" sz="3200" b="1" i="1"/>
          </a:p>
        </p:txBody>
      </p:sp>
      <p:sp>
        <p:nvSpPr>
          <p:cNvPr id="3" name="TextBox 2"/>
          <p:cNvSpPr txBox="1"/>
          <p:nvPr/>
        </p:nvSpPr>
        <p:spPr>
          <a:xfrm>
            <a:off x="776832" y="597164"/>
            <a:ext cx="4238919" cy="2554545"/>
          </a:xfrm>
          <a:prstGeom prst="rect">
            <a:avLst/>
          </a:prstGeom>
          <a:noFill/>
        </p:spPr>
        <p:txBody>
          <a:bodyPr wrap="square" rtlCol="0">
            <a:spAutoFit/>
          </a:bodyPr>
          <a:lstStyle/>
          <a:p>
            <a:pPr marL="285750" lvl="1" indent="-285750">
              <a:buFont typeface="Arial" pitchFamily="34" charset="0"/>
              <a:buChar char="•"/>
            </a:pPr>
            <a:r>
              <a:rPr lang="en-US" sz="2000"/>
              <a:t>Sau khi đã đánh giá được quần thể, các cá thể có khả năng sinh tồn tốt hơn sẽ có cơ hội được sinh sản nhiều hơn các cá thể còn lại. </a:t>
            </a:r>
            <a:endParaRPr lang="vi-VN" sz="2000"/>
          </a:p>
          <a:p>
            <a:pPr marL="285750" lvl="1" indent="-285750">
              <a:buFont typeface="Arial" pitchFamily="34" charset="0"/>
              <a:buChar char="•"/>
            </a:pPr>
            <a:r>
              <a:rPr lang="en-US" sz="2000"/>
              <a:t>Các chuỗi kí tự mật khẩu sẽ được lựa chọn theo số </a:t>
            </a:r>
            <a:r>
              <a:rPr lang="en-US" sz="2000" b="1"/>
              <a:t>Point</a:t>
            </a:r>
            <a:r>
              <a:rPr lang="en-US" sz="2000"/>
              <a:t> đang có. </a:t>
            </a:r>
            <a:endParaRPr lang="vi-VN" sz="2000"/>
          </a:p>
        </p:txBody>
      </p:sp>
      <p:pic>
        <p:nvPicPr>
          <p:cNvPr id="5" name="Picture 4" descr="Selection"/>
          <p:cNvPicPr/>
          <p:nvPr/>
        </p:nvPicPr>
        <p:blipFill>
          <a:blip r:embed="rId3">
            <a:extLst>
              <a:ext uri="{28A0092B-C50C-407E-A947-70E740481C1C}">
                <a14:useLocalDpi xmlns:a14="http://schemas.microsoft.com/office/drawing/2010/main" val="0"/>
              </a:ext>
            </a:extLst>
          </a:blip>
          <a:srcRect/>
          <a:stretch>
            <a:fillRect/>
          </a:stretch>
        </p:blipFill>
        <p:spPr bwMode="auto">
          <a:xfrm>
            <a:off x="4886633" y="589981"/>
            <a:ext cx="4257368" cy="3637890"/>
          </a:xfrm>
          <a:prstGeom prst="rect">
            <a:avLst/>
          </a:prstGeom>
          <a:noFill/>
          <a:ln>
            <a:noFill/>
          </a:ln>
        </p:spPr>
      </p:pic>
      <p:grpSp>
        <p:nvGrpSpPr>
          <p:cNvPr id="109" name="Google Shape;1339;p37"/>
          <p:cNvGrpSpPr/>
          <p:nvPr/>
        </p:nvGrpSpPr>
        <p:grpSpPr>
          <a:xfrm>
            <a:off x="115786" y="2843206"/>
            <a:ext cx="1252633" cy="2291474"/>
            <a:chOff x="1418399" y="1248430"/>
            <a:chExt cx="1510405" cy="3426812"/>
          </a:xfrm>
        </p:grpSpPr>
        <p:sp>
          <p:nvSpPr>
            <p:cNvPr id="110"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97846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Crossover - Sinh sản</a:t>
            </a:r>
            <a:endParaRPr lang="vi-VN" sz="3200" b="1" i="1"/>
          </a:p>
        </p:txBody>
      </p:sp>
      <p:sp>
        <p:nvSpPr>
          <p:cNvPr id="3" name="TextBox 2"/>
          <p:cNvSpPr txBox="1"/>
          <p:nvPr/>
        </p:nvSpPr>
        <p:spPr>
          <a:xfrm>
            <a:off x="795672" y="891778"/>
            <a:ext cx="3795167" cy="1938992"/>
          </a:xfrm>
          <a:prstGeom prst="rect">
            <a:avLst/>
          </a:prstGeom>
          <a:noFill/>
        </p:spPr>
        <p:txBody>
          <a:bodyPr wrap="square" rtlCol="0">
            <a:spAutoFit/>
          </a:bodyPr>
          <a:lstStyle/>
          <a:p>
            <a:pPr marL="342900" lvl="1" indent="-342900">
              <a:buFont typeface="Arial" pitchFamily="34" charset="0"/>
              <a:buChar char="•"/>
            </a:pPr>
            <a:r>
              <a:rPr lang="en-US" sz="2000"/>
              <a:t>Các cá thể con sẽ được kế thừa các đặc tính từ cả bố và mẹ. </a:t>
            </a:r>
            <a:endParaRPr lang="vi-VN" sz="2000"/>
          </a:p>
          <a:p>
            <a:pPr marL="342900" lvl="1" indent="-342900">
              <a:buFont typeface="Arial" pitchFamily="34" charset="0"/>
              <a:buChar char="•"/>
            </a:pPr>
            <a:r>
              <a:rPr lang="en-US" sz="2000"/>
              <a:t>Thông thường, cá thể con sẽ nhận một nửa gen từ mỗi bố, mẹ.</a:t>
            </a:r>
            <a:endParaRPr lang="vi-VN" sz="2000"/>
          </a:p>
        </p:txBody>
      </p:sp>
      <p:grpSp>
        <p:nvGrpSpPr>
          <p:cNvPr id="109" name="Google Shape;1339;p37"/>
          <p:cNvGrpSpPr/>
          <p:nvPr/>
        </p:nvGrpSpPr>
        <p:grpSpPr>
          <a:xfrm>
            <a:off x="115786" y="2843206"/>
            <a:ext cx="1252633" cy="2291474"/>
            <a:chOff x="1418399" y="1248430"/>
            <a:chExt cx="1510405" cy="3426812"/>
          </a:xfrm>
        </p:grpSpPr>
        <p:sp>
          <p:nvSpPr>
            <p:cNvPr id="110"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 name="Picture 69" descr="Crossover 1 Point"/>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86026"/>
            <a:ext cx="4777740" cy="4079875"/>
          </a:xfrm>
          <a:prstGeom prst="rect">
            <a:avLst/>
          </a:prstGeom>
          <a:noFill/>
          <a:ln>
            <a:noFill/>
          </a:ln>
        </p:spPr>
      </p:pic>
    </p:spTree>
    <p:extLst>
      <p:ext uri="{BB962C8B-B14F-4D97-AF65-F5344CB8AC3E}">
        <p14:creationId xmlns:p14="http://schemas.microsoft.com/office/powerpoint/2010/main" val="4023331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smtClean="0"/>
              <a:t>Crossover - Sinh sản</a:t>
            </a:r>
            <a:endParaRPr lang="vi-VN" sz="3200" b="1" i="1"/>
          </a:p>
        </p:txBody>
      </p:sp>
      <p:sp>
        <p:nvSpPr>
          <p:cNvPr id="3" name="TextBox 2"/>
          <p:cNvSpPr txBox="1"/>
          <p:nvPr/>
        </p:nvSpPr>
        <p:spPr>
          <a:xfrm>
            <a:off x="0" y="525045"/>
            <a:ext cx="9144000" cy="707886"/>
          </a:xfrm>
          <a:prstGeom prst="rect">
            <a:avLst/>
          </a:prstGeom>
          <a:noFill/>
        </p:spPr>
        <p:txBody>
          <a:bodyPr wrap="square" rtlCol="0">
            <a:spAutoFit/>
          </a:bodyPr>
          <a:lstStyle/>
          <a:p>
            <a:pPr marL="342900" lvl="1" indent="-342900">
              <a:buFont typeface="Arial" pitchFamily="34" charset="0"/>
              <a:buChar char="•"/>
            </a:pPr>
            <a:r>
              <a:rPr lang="en-US" sz="2000"/>
              <a:t>Cá thể con có thể sẽ thích nghi tốt hơn, hoặc kém hơn. Ngoài ra, có những kiểu lai tạo khác nhau như </a:t>
            </a:r>
            <a:r>
              <a:rPr lang="en-US" sz="2000" b="1"/>
              <a:t>2 Point</a:t>
            </a:r>
            <a:r>
              <a:rPr lang="en-US" sz="2000"/>
              <a:t>, </a:t>
            </a:r>
            <a:r>
              <a:rPr lang="en-US" sz="2000" b="1"/>
              <a:t>Uniform Selection</a:t>
            </a:r>
            <a:endParaRPr lang="vi-VN" sz="2000"/>
          </a:p>
        </p:txBody>
      </p:sp>
      <p:pic>
        <p:nvPicPr>
          <p:cNvPr id="73" name="Picture 72" descr="Crossover 2 Point"/>
          <p:cNvPicPr/>
          <p:nvPr/>
        </p:nvPicPr>
        <p:blipFill>
          <a:blip r:embed="rId3">
            <a:extLst>
              <a:ext uri="{28A0092B-C50C-407E-A947-70E740481C1C}">
                <a14:useLocalDpi xmlns:a14="http://schemas.microsoft.com/office/drawing/2010/main" val="0"/>
              </a:ext>
            </a:extLst>
          </a:blip>
          <a:srcRect/>
          <a:stretch>
            <a:fillRect/>
          </a:stretch>
        </p:blipFill>
        <p:spPr bwMode="auto">
          <a:xfrm>
            <a:off x="78658" y="1258127"/>
            <a:ext cx="4377772" cy="3309620"/>
          </a:xfrm>
          <a:prstGeom prst="rect">
            <a:avLst/>
          </a:prstGeom>
          <a:noFill/>
          <a:ln>
            <a:noFill/>
          </a:ln>
        </p:spPr>
      </p:pic>
      <p:pic>
        <p:nvPicPr>
          <p:cNvPr id="74" name="Picture 73" descr="Crossover Uniform"/>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58126"/>
            <a:ext cx="4459605" cy="3309620"/>
          </a:xfrm>
          <a:prstGeom prst="rect">
            <a:avLst/>
          </a:prstGeom>
          <a:noFill/>
          <a:ln>
            <a:noFill/>
          </a:ln>
        </p:spPr>
      </p:pic>
      <p:sp>
        <p:nvSpPr>
          <p:cNvPr id="6" name="TextBox 5"/>
          <p:cNvSpPr txBox="1"/>
          <p:nvPr/>
        </p:nvSpPr>
        <p:spPr>
          <a:xfrm>
            <a:off x="1598950" y="4582494"/>
            <a:ext cx="1258529" cy="369332"/>
          </a:xfrm>
          <a:prstGeom prst="rect">
            <a:avLst/>
          </a:prstGeom>
          <a:noFill/>
        </p:spPr>
        <p:txBody>
          <a:bodyPr wrap="square" rtlCol="0">
            <a:spAutoFit/>
          </a:bodyPr>
          <a:lstStyle/>
          <a:p>
            <a:r>
              <a:rPr lang="en-US" sz="1800" smtClean="0"/>
              <a:t>2 Point</a:t>
            </a:r>
            <a:endParaRPr lang="vi-VN" sz="1800"/>
          </a:p>
        </p:txBody>
      </p:sp>
      <p:sp>
        <p:nvSpPr>
          <p:cNvPr id="76" name="TextBox 75"/>
          <p:cNvSpPr txBox="1"/>
          <p:nvPr/>
        </p:nvSpPr>
        <p:spPr>
          <a:xfrm>
            <a:off x="6172537" y="4567746"/>
            <a:ext cx="1258529" cy="369332"/>
          </a:xfrm>
          <a:prstGeom prst="rect">
            <a:avLst/>
          </a:prstGeom>
          <a:noFill/>
        </p:spPr>
        <p:txBody>
          <a:bodyPr wrap="square" rtlCol="0">
            <a:spAutoFit/>
          </a:bodyPr>
          <a:lstStyle/>
          <a:p>
            <a:r>
              <a:rPr lang="en-US" sz="1800" smtClean="0"/>
              <a:t>Uniform</a:t>
            </a:r>
            <a:endParaRPr lang="vi-VN" sz="1800"/>
          </a:p>
        </p:txBody>
      </p:sp>
    </p:spTree>
    <p:extLst>
      <p:ext uri="{BB962C8B-B14F-4D97-AF65-F5344CB8AC3E}">
        <p14:creationId xmlns:p14="http://schemas.microsoft.com/office/powerpoint/2010/main" val="836273741"/>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ject research">
  <a:themeElements>
    <a:clrScheme name="Simple Light">
      <a:dk1>
        <a:srgbClr val="045A68"/>
      </a:dk1>
      <a:lt1>
        <a:srgbClr val="FFFFFF"/>
      </a:lt1>
      <a:dk2>
        <a:srgbClr val="263238"/>
      </a:dk2>
      <a:lt2>
        <a:srgbClr val="455A64"/>
      </a:lt2>
      <a:accent1>
        <a:srgbClr val="045A68"/>
      </a:accent1>
      <a:accent2>
        <a:srgbClr val="19B5B1"/>
      </a:accent2>
      <a:accent3>
        <a:srgbClr val="B78876"/>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583</Words>
  <Application>Microsoft Office PowerPoint</Application>
  <PresentationFormat>On-screen Show (16:9)</PresentationFormat>
  <Paragraphs>50</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Josefin Sans</vt:lpstr>
      <vt:lpstr>Lilita One</vt:lpstr>
      <vt:lpstr>Project 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PROJECT</dc:title>
  <dc:creator>Tú Huỳnh</dc:creator>
  <cp:lastModifiedBy>Tu</cp:lastModifiedBy>
  <cp:revision>147</cp:revision>
  <dcterms:modified xsi:type="dcterms:W3CDTF">2020-11-24T03:19:23Z</dcterms:modified>
</cp:coreProperties>
</file>