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E960C-9AF5-115F-029F-ED2A98131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83AB95-33DE-0B6F-FC12-401ADEB5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75BC55-0136-5334-4F5E-FD6A532D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EFDE5-4B43-19EF-647F-792E3D60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D47D0-BAAF-0BA8-DA6C-1F06193F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8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6D7C8-617D-EE0C-D778-EDA8EC1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FCD9B4-ADEC-31C3-C55E-EE2DCA70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079F9F-3B31-87F9-4047-A27A943D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5F7FC-7A9F-DFE5-BC72-8C859C5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FEDF8-095D-A961-79C4-7DC643F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6A6661-8D29-D1B3-7B96-F549B68A9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EA170F-11E8-CDE5-6BB7-3259F6A3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B85995-4A2E-CF6F-47F5-B2B28AD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5693-24D8-695F-1A1B-2FB9F698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6A92A4-171B-06BA-53DE-8F938851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17F-170C-04AB-1EDC-F8064A85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A604-D53F-6B51-6684-8A7D4A58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27E41-E976-BE56-033B-EE65293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18D79A-B012-E5F1-A08B-8587C9D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822857-A418-9FEE-EF37-A8584C4F6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71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CA4C8-EE9A-2B2F-BCB3-09444849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CE88C-F7C7-F7C8-C16B-8264645C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C642D-BBA2-2816-6976-4EE40907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C4C89-6CDF-2D46-C529-4359C2AA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260F1-129A-5253-1516-322F6796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7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245C6-86FF-B603-1E3A-2708D61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8102B-A084-B462-E3BF-20E681E2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A68CA2-2517-3AE8-AE56-652BDA96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8B718-2480-8A4F-4838-1675E9C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5BBB8-00B5-3480-C1A1-E6D5B8C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0D1B88-97D0-9E59-D6A8-838898E1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58D2-9E41-3E87-283B-D8C3B13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BD4E3-664D-8743-BC96-4CA73B24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E1CF9-576A-6B14-4C55-8D46EBA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6F49C4-F58D-7CE5-7EF7-F21B0B44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E774E-651A-37AE-CD44-F530975A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2359AB-8CF9-5080-549D-0CB4C3A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B94AC-4DD7-F217-8CAD-4C7F51EA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280A75-BFB1-05AA-BAA4-8482220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0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22A32-1349-2A4D-37E3-8AD87043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258D87-C660-C04C-1874-B5F0F33E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54B9B3-4A3A-67C4-D7EA-F82557AE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120E4-C32B-A6A7-AD20-D8CD6AE7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19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D7694-ED3D-6010-257B-3594143F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A8F8AA-D288-6BAD-547A-3ECAC079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4057B-E438-0DA1-B1BE-39E1D1B3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AFCC1-5BC7-BEE4-A34C-D220F465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27F291-26BF-6CAD-64FA-E49BDB15B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A192D1-56F2-1BEB-EF9B-CDFC65D2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0E9952-E6D7-0F17-9942-C185C18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F467E4-8803-55B0-3533-63AD4028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4BDD2-7745-165F-AFE9-87BECDA6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306E1-F39C-6222-ADBD-0BD6D36C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6C32AE-8AA0-B7A9-4499-5EF252128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52995-D7FB-DD34-7E16-1B0D8906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624D8B-33DE-14F4-9479-14346EB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97989-8B42-5A9F-F75E-16777CA6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2FD9-2467-AA2A-C91F-DC30229F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2696DD-B7E0-6B66-8006-FFC3D3A6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6CC95-05B4-6359-3B0E-D719DFB0F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30643-4D07-823B-BCE4-74ABC5CFD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60C10-E03E-48A1-B538-E36935D0E394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FD88D-49A8-F382-A142-632A42A7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11C7-6DA8-500C-ED14-CD8896BB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EA034-6ACC-4D66-8678-CE9F21959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9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3582-EDBC-6B01-4D61-E9A3992C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Projet poker caractéristiques techniques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6DDA69-A7EA-30F8-C371-D790BD8FA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72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B316F-1E51-77E0-BB6A-F1B4881A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3696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/>
              <a:t>Les Classes</a:t>
            </a:r>
          </a:p>
          <a:p>
            <a:pPr marL="0" indent="0">
              <a:buNone/>
            </a:pPr>
            <a:r>
              <a:rPr lang="fr-FR" sz="1600" dirty="0"/>
              <a:t>Game &gt; gestion de la partie, crée des objets Round jusqu’à la fin de la partie,</a:t>
            </a:r>
          </a:p>
          <a:p>
            <a:pPr marL="0" indent="0">
              <a:buNone/>
            </a:pPr>
            <a:r>
              <a:rPr lang="fr-FR" sz="1600" dirty="0"/>
              <a:t>Round &gt; gestion d’un round, crée des objets </a:t>
            </a:r>
            <a:r>
              <a:rPr lang="fr-FR" sz="1600" dirty="0" err="1"/>
              <a:t>Step</a:t>
            </a:r>
            <a:r>
              <a:rPr lang="fr-FR" sz="1600" dirty="0"/>
              <a:t> jusqu’à la fin d’un round</a:t>
            </a:r>
          </a:p>
          <a:p>
            <a:pPr marL="0" indent="0">
              <a:buNone/>
            </a:pPr>
            <a:r>
              <a:rPr lang="fr-FR" sz="1600" dirty="0" err="1"/>
              <a:t>Step</a:t>
            </a:r>
            <a:r>
              <a:rPr lang="fr-FR" sz="1600" dirty="0"/>
              <a:t> &gt; phase de jeu, </a:t>
            </a:r>
            <a:r>
              <a:rPr lang="fr-FR" sz="1600" dirty="0" err="1"/>
              <a:t>definie</a:t>
            </a:r>
            <a:r>
              <a:rPr lang="fr-FR" sz="1600" dirty="0"/>
              <a:t> comme [tour préliminaire, flop, </a:t>
            </a:r>
            <a:r>
              <a:rPr lang="fr-FR" sz="1600" dirty="0" err="1"/>
              <a:t>turn</a:t>
            </a:r>
            <a:r>
              <a:rPr lang="fr-FR" sz="1600" dirty="0"/>
              <a:t>, river] instancie des envois de paquets et autres fonctions.</a:t>
            </a:r>
          </a:p>
          <a:p>
            <a:pPr marL="0" indent="0">
              <a:buNone/>
            </a:pPr>
            <a:r>
              <a:rPr lang="fr-FR" sz="1600" dirty="0"/>
              <a:t>Player&gt; objet créé par la fonction main à la connexion d’une machine</a:t>
            </a:r>
          </a:p>
          <a:p>
            <a:pPr marL="0" indent="0">
              <a:buNone/>
            </a:pPr>
            <a:r>
              <a:rPr lang="fr-FR" sz="1600" dirty="0" err="1"/>
              <a:t>Card</a:t>
            </a:r>
            <a:r>
              <a:rPr lang="fr-FR" sz="1600" dirty="0"/>
              <a:t> &gt; objet constant représentant une carte</a:t>
            </a:r>
          </a:p>
          <a:p>
            <a:pPr marL="0" indent="0">
              <a:buNone/>
            </a:pPr>
            <a:r>
              <a:rPr lang="fr-FR" sz="1600" dirty="0"/>
              <a:t>Hand &gt; objet représentant une main constituée de cartes</a:t>
            </a:r>
          </a:p>
          <a:p>
            <a:pPr marL="0" indent="0">
              <a:buNone/>
            </a:pPr>
            <a:r>
              <a:rPr lang="fr-FR" sz="1600" dirty="0"/>
              <a:t>Deck &gt; objet représentant un </a:t>
            </a:r>
            <a:r>
              <a:rPr lang="fr-FR" sz="1600" dirty="0" err="1"/>
              <a:t>packet</a:t>
            </a:r>
            <a:r>
              <a:rPr lang="fr-FR" sz="1600" dirty="0"/>
              <a:t> de 52 cartes classique</a:t>
            </a:r>
          </a:p>
          <a:p>
            <a:pPr marL="0" indent="0">
              <a:buNone/>
            </a:pPr>
            <a:r>
              <a:rPr lang="fr-FR" sz="1600" dirty="0"/>
              <a:t>Lobby &gt; objet représentant un lobby avant une </a:t>
            </a:r>
            <a:r>
              <a:rPr lang="fr-FR" sz="1600" dirty="0" err="1"/>
              <a:t>game</a:t>
            </a:r>
            <a:r>
              <a:rPr lang="fr-FR" sz="1600" dirty="0"/>
              <a:t>, instancié par main.</a:t>
            </a:r>
          </a:p>
        </p:txBody>
      </p:sp>
    </p:spTree>
    <p:extLst>
      <p:ext uri="{BB962C8B-B14F-4D97-AF65-F5344CB8AC3E}">
        <p14:creationId xmlns:p14="http://schemas.microsoft.com/office/powerpoint/2010/main" val="3078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31B836-07E9-4B6D-BBAF-1E48BE6C3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3" y="440708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Player :</a:t>
            </a:r>
          </a:p>
          <a:p>
            <a:pPr marL="0" indent="0">
              <a:buNone/>
            </a:pPr>
            <a:r>
              <a:rPr lang="fr-FR" sz="1600" u="sng" dirty="0"/>
              <a:t>Attributs</a:t>
            </a:r>
            <a:r>
              <a:rPr lang="fr-FR" sz="1600" dirty="0"/>
              <a:t> :</a:t>
            </a:r>
          </a:p>
          <a:p>
            <a:pPr marL="0" indent="0">
              <a:buNone/>
            </a:pPr>
            <a:r>
              <a:rPr lang="fr-FR" sz="1600" dirty="0"/>
              <a:t>self.id	   : </a:t>
            </a:r>
            <a:r>
              <a:rPr lang="fr-FR" sz="1600" dirty="0" err="1"/>
              <a:t>int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self.conn</a:t>
            </a:r>
            <a:r>
              <a:rPr lang="fr-FR" sz="1600" dirty="0"/>
              <a:t>       : socket</a:t>
            </a:r>
          </a:p>
          <a:p>
            <a:pPr marL="0" indent="0">
              <a:buNone/>
            </a:pPr>
            <a:r>
              <a:rPr lang="fr-FR" sz="1600" dirty="0"/>
              <a:t>self.pseudo   : </a:t>
            </a:r>
            <a:r>
              <a:rPr lang="fr-FR" sz="1600" dirty="0" err="1"/>
              <a:t>str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self.is_alive   : </a:t>
            </a:r>
            <a:r>
              <a:rPr lang="fr-FR" sz="1600" dirty="0" err="1"/>
              <a:t>bool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self.chips</a:t>
            </a:r>
            <a:r>
              <a:rPr lang="fr-FR" sz="1600" dirty="0"/>
              <a:t>       : </a:t>
            </a:r>
            <a:r>
              <a:rPr lang="fr-FR" sz="1600" dirty="0" err="1"/>
              <a:t>int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self.hand</a:t>
            </a:r>
            <a:r>
              <a:rPr lang="fr-FR" sz="1600" dirty="0"/>
              <a:t>       : Hand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26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1CE48-7BD0-8890-B1CB-F5085613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4540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</a:t>
            </a:r>
            <a:r>
              <a:rPr lang="fr-FR" sz="1600" u="sng" dirty="0" err="1"/>
              <a:t>Card</a:t>
            </a:r>
            <a:r>
              <a:rPr lang="fr-FR" sz="1600" u="sng" dirty="0"/>
              <a:t> :</a:t>
            </a:r>
          </a:p>
          <a:p>
            <a:pPr marL="0" indent="0">
              <a:buNone/>
            </a:pPr>
            <a:r>
              <a:rPr lang="fr-FR" sz="1600" u="sng" dirty="0"/>
              <a:t>Attributs :</a:t>
            </a:r>
          </a:p>
          <a:p>
            <a:pPr marL="0" indent="0">
              <a:buNone/>
            </a:pPr>
            <a:r>
              <a:rPr lang="fr-FR" sz="1600" dirty="0" err="1"/>
              <a:t>self.suit</a:t>
            </a:r>
            <a:r>
              <a:rPr lang="fr-FR" sz="1600" dirty="0"/>
              <a:t> (</a:t>
            </a:r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spade”, “club”, “heart” or “diamond”</a:t>
            </a:r>
            <a:r>
              <a:rPr lang="fr-FR" sz="1600" dirty="0"/>
              <a:t>)</a:t>
            </a:r>
            <a:r>
              <a:rPr lang="fr-FR" sz="1200" dirty="0"/>
              <a:t> </a:t>
            </a:r>
            <a:r>
              <a:rPr lang="fr-FR" sz="1600" dirty="0"/>
              <a:t>: </a:t>
            </a:r>
            <a:r>
              <a:rPr lang="fr-FR" sz="1600" dirty="0" err="1"/>
              <a:t>str</a:t>
            </a:r>
            <a:r>
              <a:rPr lang="fr-FR" sz="1600" dirty="0"/>
              <a:t> 		 </a:t>
            </a:r>
            <a:r>
              <a:rPr lang="fr-FR" sz="1200" dirty="0"/>
              <a:t>//pique </a:t>
            </a:r>
            <a:r>
              <a:rPr lang="fr-FR" sz="1200" dirty="0" err="1"/>
              <a:t>trefle</a:t>
            </a:r>
            <a:r>
              <a:rPr lang="fr-FR" sz="1200" dirty="0"/>
              <a:t> cœur carreau </a:t>
            </a:r>
            <a:endParaRPr lang="fr-FR" sz="1600" dirty="0"/>
          </a:p>
          <a:p>
            <a:pPr marL="0" indent="0">
              <a:buNone/>
            </a:pPr>
            <a:r>
              <a:rPr lang="fr-FR" sz="1600" err="1"/>
              <a:t>self</a:t>
            </a:r>
            <a:r>
              <a:rPr lang="fr-FR" sz="1600"/>
              <a:t>.rank</a:t>
            </a:r>
            <a:r>
              <a:rPr lang="fr-FR" sz="1200"/>
              <a:t>(«</a:t>
            </a:r>
            <a:r>
              <a:rPr lang="fr-FR" sz="1200" dirty="0"/>
              <a:t>ace,2,3,4,5,6,7,8,9,10,jack,queen,king  ») 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811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B8BF8-EC2B-FBF2-6E50-0B1D17D1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396320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Class Deck :</a:t>
            </a:r>
          </a:p>
          <a:p>
            <a:pPr marL="0" indent="0">
              <a:buNone/>
            </a:pPr>
            <a:r>
              <a:rPr lang="fr-FR" sz="1600" u="sng" dirty="0"/>
              <a:t>Attributs :</a:t>
            </a:r>
          </a:p>
          <a:p>
            <a:pPr marL="0" indent="0">
              <a:buNone/>
            </a:pPr>
            <a:r>
              <a:rPr lang="fr-FR" sz="1600" dirty="0" err="1"/>
              <a:t>self.deck</a:t>
            </a:r>
            <a:r>
              <a:rPr lang="fr-FR" sz="1600" dirty="0"/>
              <a:t> : </a:t>
            </a:r>
            <a:r>
              <a:rPr lang="fr-FR" sz="1600" dirty="0" err="1"/>
              <a:t>list</a:t>
            </a:r>
            <a:r>
              <a:rPr lang="fr-FR" sz="1600" dirty="0"/>
              <a:t>[</a:t>
            </a:r>
            <a:r>
              <a:rPr lang="fr-FR" sz="1600" dirty="0" err="1"/>
              <a:t>Card</a:t>
            </a:r>
            <a:r>
              <a:rPr lang="fr-FR" sz="1600" dirty="0"/>
              <a:t>]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u="sng" dirty="0" err="1"/>
              <a:t>Methodes</a:t>
            </a:r>
            <a:r>
              <a:rPr lang="fr-FR" sz="1600" u="sng" dirty="0"/>
              <a:t> :</a:t>
            </a:r>
          </a:p>
          <a:p>
            <a:pPr marL="0" indent="0">
              <a:buNone/>
            </a:pPr>
            <a:r>
              <a:rPr lang="fr-FR" sz="1600" dirty="0"/>
              <a:t>__init__()</a:t>
            </a:r>
          </a:p>
          <a:p>
            <a:pPr marL="0" indent="0">
              <a:buNone/>
            </a:pPr>
            <a:r>
              <a:rPr lang="fr-FR" sz="1600" dirty="0"/>
              <a:t>__</a:t>
            </a:r>
            <a:r>
              <a:rPr lang="fr-FR" sz="1600" dirty="0" err="1"/>
              <a:t>str</a:t>
            </a:r>
            <a:r>
              <a:rPr lang="fr-FR" sz="1600" dirty="0"/>
              <a:t>__()</a:t>
            </a:r>
          </a:p>
          <a:p>
            <a:pPr marL="0" indent="0">
              <a:buNone/>
            </a:pPr>
            <a:r>
              <a:rPr lang="fr-FR" sz="1600" dirty="0" err="1"/>
              <a:t>self.shuffle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r>
              <a:rPr lang="fr-FR" sz="1600" dirty="0" err="1"/>
              <a:t>self.draw</a:t>
            </a:r>
            <a:r>
              <a:rPr lang="fr-FR" sz="1600" dirty="0"/>
              <a:t>()</a:t>
            </a:r>
          </a:p>
          <a:p>
            <a:pPr marL="0" indent="0">
              <a:buNone/>
            </a:pPr>
            <a:endParaRPr lang="fr-FR" sz="1600" u="sng" dirty="0"/>
          </a:p>
          <a:p>
            <a:pPr marL="0" indent="0">
              <a:buNone/>
            </a:pPr>
            <a:endParaRPr lang="fr-FR" sz="1600" u="sng" dirty="0"/>
          </a:p>
        </p:txBody>
      </p:sp>
    </p:spTree>
    <p:extLst>
      <p:ext uri="{BB962C8B-B14F-4D97-AF65-F5344CB8AC3E}">
        <p14:creationId xmlns:p14="http://schemas.microsoft.com/office/powerpoint/2010/main" val="34624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9A80A-D63D-B11D-F5DD-77DC9E69E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591629"/>
            <a:ext cx="10515600" cy="4351338"/>
          </a:xfrm>
        </p:spPr>
        <p:txBody>
          <a:bodyPr>
            <a:normAutofit/>
          </a:bodyPr>
          <a:lstStyle/>
          <a:p>
            <a:r>
              <a:rPr lang="fr-FR" sz="1600" u="sng" dirty="0"/>
              <a:t>Fonctions</a:t>
            </a:r>
          </a:p>
          <a:p>
            <a:pPr marL="0" indent="0">
              <a:buNone/>
            </a:pPr>
            <a:r>
              <a:rPr lang="fr-FR" sz="1600" dirty="0"/>
              <a:t>main() 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Is_lobby_full</a:t>
            </a:r>
            <a:r>
              <a:rPr lang="fr-FR" sz="1600" dirty="0"/>
              <a:t>() &gt; </a:t>
            </a:r>
            <a:r>
              <a:rPr lang="fr-FR" sz="1600" dirty="0" err="1"/>
              <a:t>bool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separe_entete</a:t>
            </a:r>
            <a:r>
              <a:rPr lang="fr-FR" sz="1600" dirty="0"/>
              <a:t>(</a:t>
            </a:r>
            <a:r>
              <a:rPr lang="fr-FR" sz="1600" dirty="0" err="1"/>
              <a:t>packet</a:t>
            </a:r>
            <a:r>
              <a:rPr lang="fr-FR" sz="1600" dirty="0"/>
              <a:t> : </a:t>
            </a:r>
            <a:r>
              <a:rPr lang="fr-FR" sz="1600" dirty="0" err="1"/>
              <a:t>str</a:t>
            </a:r>
            <a:r>
              <a:rPr lang="fr-FR" sz="1600" dirty="0"/>
              <a:t>) &gt; tuple (</a:t>
            </a:r>
            <a:r>
              <a:rPr lang="fr-FR" sz="1600" dirty="0" err="1"/>
              <a:t>entete,args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err="1"/>
              <a:t>start_game</a:t>
            </a:r>
            <a:r>
              <a:rPr lang="fr-FR" sz="1600" dirty="0"/>
              <a:t>(</a:t>
            </a:r>
            <a:r>
              <a:rPr lang="fr-FR" sz="1600" dirty="0" err="1"/>
              <a:t>players</a:t>
            </a:r>
            <a:r>
              <a:rPr lang="fr-FR" sz="1600" dirty="0"/>
              <a:t> : </a:t>
            </a:r>
            <a:r>
              <a:rPr lang="fr-FR" sz="1600" dirty="0" err="1"/>
              <a:t>list</a:t>
            </a:r>
            <a:r>
              <a:rPr lang="fr-FR" sz="1600" dirty="0"/>
              <a:t>) &gt; </a:t>
            </a:r>
            <a:r>
              <a:rPr lang="fr-FR" sz="1600" dirty="0" err="1"/>
              <a:t>void</a:t>
            </a:r>
            <a:endParaRPr lang="fr-FR" sz="1600" dirty="0"/>
          </a:p>
          <a:p>
            <a:pPr marL="0" indent="0">
              <a:buNone/>
            </a:pPr>
            <a:r>
              <a:rPr lang="fr-FR" sz="1600" dirty="0" err="1"/>
              <a:t>send_packet</a:t>
            </a:r>
            <a:r>
              <a:rPr lang="fr-F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45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277</Words>
  <Application>Microsoft Office PowerPoint</Application>
  <PresentationFormat>Grand écran</PresentationFormat>
  <Paragraphs>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Thème Office</vt:lpstr>
      <vt:lpstr>Projet poker caractéristiques techniques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poker caractéristiques techniques</dc:title>
  <dc:creator>Thimotée Viret</dc:creator>
  <cp:lastModifiedBy>Thimotée Viret</cp:lastModifiedBy>
  <cp:revision>31</cp:revision>
  <dcterms:created xsi:type="dcterms:W3CDTF">2023-07-06T03:23:19Z</dcterms:created>
  <dcterms:modified xsi:type="dcterms:W3CDTF">2023-07-06T23:43:47Z</dcterms:modified>
</cp:coreProperties>
</file>