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E960C-9AF5-115F-029F-ED2A9813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3AB95-33DE-0B6F-FC12-401ADEB5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75BC55-0136-5334-4F5E-FD6A532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EFDE5-4B43-19EF-647F-792E3D6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D47D0-BAAF-0BA8-DA6C-1F06193F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8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6D7C8-617D-EE0C-D778-EDA8EC1E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FCD9B4-ADEC-31C3-C55E-EE2DCA70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9F9F-3B31-87F9-4047-A27A943D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5F7FC-7A9F-DFE5-BC72-8C859C5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FEDF8-095D-A961-79C4-7DC643F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7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6A6661-8D29-D1B3-7B96-F549B68A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EA170F-11E8-CDE5-6BB7-3259F6A3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85995-4A2E-CF6F-47F5-B2B28AD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25693-24D8-695F-1A1B-2FB9F69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A92A4-171B-06BA-53DE-8F93885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217F-170C-04AB-1EDC-F8064A85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0A604-D53F-6B51-6684-8A7D4A58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27E41-E976-BE56-033B-EE652937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8D79A-B012-E5F1-A08B-8587C9D5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22857-A418-9FEE-EF37-A8584C4F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CA4C8-EE9A-2B2F-BCB3-09444849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CE88C-F7C7-F7C8-C16B-8264645C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C642D-BBA2-2816-6976-4EE40907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C4C89-6CDF-2D46-C529-4359C2AA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260F1-129A-5253-1516-322F679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7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245C6-86FF-B603-1E3A-2708D610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8102B-A084-B462-E3BF-20E681E2C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A68CA2-2517-3AE8-AE56-652BDA96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8B718-2480-8A4F-4838-1675E9C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65BBB8-00B5-3480-C1A1-E6D5B8C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0D1B88-97D0-9E59-D6A8-838898E1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58D2-9E41-3E87-283B-D8C3B13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BD4E3-664D-8743-BC96-4CA73B24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E1CF9-576A-6B14-4C55-8D46EBA0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6F49C4-F58D-7CE5-7EF7-F21B0B44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E774E-651A-37AE-CD44-F530975A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2359AB-8CF9-5080-549D-0CB4C3A9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B94AC-4DD7-F217-8CAD-4C7F51E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280A75-BFB1-05AA-BAA4-8482220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22A32-1349-2A4D-37E3-8AD87043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258D87-C660-C04C-1874-B5F0F33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54B9B3-4A3A-67C4-D7EA-F82557AE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1120E4-C32B-A6A7-AD20-D8CD6AE7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CD7694-ED3D-6010-257B-3594143F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A8F8AA-D288-6BAD-547A-3ECAC079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4057B-E438-0DA1-B1BE-39E1D1B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AFCC1-5BC7-BEE4-A34C-D220F46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7F291-26BF-6CAD-64FA-E49BDB15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A192D1-56F2-1BEB-EF9B-CDFC65D2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E9952-E6D7-0F17-9942-C185C18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F467E4-8803-55B0-3533-63AD4028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4BDD2-7745-165F-AFE9-87BECDA6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306E1-F39C-6222-ADBD-0BD6D36C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6C32AE-8AA0-B7A9-4499-5EF25212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52995-D7FB-DD34-7E16-1B0D8906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624D8B-33DE-14F4-9479-14346EBE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A97989-8B42-5A9F-F75E-16777CA6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C2FD9-2467-AA2A-C91F-DC30229F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2696DD-B7E0-6B66-8006-FFC3D3A6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6CC95-05B4-6359-3B0E-D719DFB0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30643-4D07-823B-BCE4-74ABC5CFD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C10-E03E-48A1-B538-E36935D0E394}" type="datetimeFigureOut">
              <a:rPr lang="fr-FR" smtClean="0"/>
              <a:t>06/07/2023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FD88D-49A8-F382-A142-632A42A7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F11C7-6DA8-500C-ED14-CD8896BB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3582-EDBC-6B01-4D61-E9A3992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poker caractéristiques techniques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DDA69-A7EA-30F8-C371-D790BD8F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72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56028-B3C3-0380-C856-8586E339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B316F-1E51-77E0-BB6A-F1B4881A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579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Projet poker caractéristiques techniques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poker caractéristiques techniques</dc:title>
  <dc:creator>Thimotée Viret</dc:creator>
  <cp:lastModifiedBy>Thimotée Viret</cp:lastModifiedBy>
  <cp:revision>1</cp:revision>
  <dcterms:created xsi:type="dcterms:W3CDTF">2023-07-06T03:23:19Z</dcterms:created>
  <dcterms:modified xsi:type="dcterms:W3CDTF">2023-07-06T03:24:25Z</dcterms:modified>
</cp:coreProperties>
</file>