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6" r:id="rId8"/>
    <p:sldId id="267" r:id="rId9"/>
    <p:sldId id="258" r:id="rId10"/>
    <p:sldId id="262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E960C-9AF5-115F-029F-ED2A9813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3AB95-33DE-0B6F-FC12-401ADEB5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75BC55-0136-5334-4F5E-FD6A532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EFDE5-4B43-19EF-647F-792E3D6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D47D0-BAAF-0BA8-DA6C-1F06193F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8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6D7C8-617D-EE0C-D778-EDA8EC1E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FCD9B4-ADEC-31C3-C55E-EE2DCA70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9F9F-3B31-87F9-4047-A27A943D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5F7FC-7A9F-DFE5-BC72-8C859C5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FEDF8-095D-A961-79C4-7DC643F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7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6A6661-8D29-D1B3-7B96-F549B68A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EA170F-11E8-CDE5-6BB7-3259F6A3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85995-4A2E-CF6F-47F5-B2B28AD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25693-24D8-695F-1A1B-2FB9F69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A92A4-171B-06BA-53DE-8F93885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217F-170C-04AB-1EDC-F8064A85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0A604-D53F-6B51-6684-8A7D4A58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27E41-E976-BE56-033B-EE652937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8D79A-B012-E5F1-A08B-8587C9D5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22857-A418-9FEE-EF37-A8584C4F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CA4C8-EE9A-2B2F-BCB3-09444849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CE88C-F7C7-F7C8-C16B-8264645C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C642D-BBA2-2816-6976-4EE40907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C4C89-6CDF-2D46-C529-4359C2AA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260F1-129A-5253-1516-322F679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7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245C6-86FF-B603-1E3A-2708D610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8102B-A084-B462-E3BF-20E681E2C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A68CA2-2517-3AE8-AE56-652BDA96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8B718-2480-8A4F-4838-1675E9C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65BBB8-00B5-3480-C1A1-E6D5B8C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0D1B88-97D0-9E59-D6A8-838898E1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58D2-9E41-3E87-283B-D8C3B13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BD4E3-664D-8743-BC96-4CA73B24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E1CF9-576A-6B14-4C55-8D46EBA0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6F49C4-F58D-7CE5-7EF7-F21B0B44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E774E-651A-37AE-CD44-F530975A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2359AB-8CF9-5080-549D-0CB4C3A9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B94AC-4DD7-F217-8CAD-4C7F51E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280A75-BFB1-05AA-BAA4-8482220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22A32-1349-2A4D-37E3-8AD87043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258D87-C660-C04C-1874-B5F0F33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54B9B3-4A3A-67C4-D7EA-F82557AE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1120E4-C32B-A6A7-AD20-D8CD6AE7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CD7694-ED3D-6010-257B-3594143F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A8F8AA-D288-6BAD-547A-3ECAC079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4057B-E438-0DA1-B1BE-39E1D1B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AFCC1-5BC7-BEE4-A34C-D220F46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7F291-26BF-6CAD-64FA-E49BDB15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A192D1-56F2-1BEB-EF9B-CDFC65D2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E9952-E6D7-0F17-9942-C185C18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F467E4-8803-55B0-3533-63AD4028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4BDD2-7745-165F-AFE9-87BECDA6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306E1-F39C-6222-ADBD-0BD6D36C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6C32AE-8AA0-B7A9-4499-5EF25212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52995-D7FB-DD34-7E16-1B0D8906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624D8B-33DE-14F4-9479-14346EBE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A97989-8B42-5A9F-F75E-16777CA6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C2FD9-2467-AA2A-C91F-DC30229F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2696DD-B7E0-6B66-8006-FFC3D3A6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6CC95-05B4-6359-3B0E-D719DFB0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30643-4D07-823B-BCE4-74ABC5CFD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C10-E03E-48A1-B538-E36935D0E394}" type="datetimeFigureOut">
              <a:rPr lang="fr-FR" smtClean="0"/>
              <a:t>10/07/2023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FD88D-49A8-F382-A142-632A42A7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F11C7-6DA8-500C-ED14-CD8896BB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32D344A-216E-E1D3-A03F-6746391B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62144"/>
            <a:ext cx="12246428" cy="70355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CE3582-EDBC-6B01-4D61-E9A3992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Projet poker caractéristiques techniques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DDA69-A7EA-30F8-C371-D790BD8F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6C8EA301-A9D7-D12C-78C3-F6B093002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834F592-A4F4-7B3E-EE83-029B72F5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08438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5BA57-1243-3B45-357C-04E55890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076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Variables globales :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E9F668D6-DA16-5210-2240-FFBB0DB8C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1DFA657-F238-C649-490D-B62364C0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08438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9F2B2-EA11-5297-3EBC-207D21FE3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Fonction </a:t>
            </a:r>
            <a:r>
              <a:rPr lang="fr-FR" sz="1600" dirty="0" err="1">
                <a:solidFill>
                  <a:schemeClr val="bg1"/>
                </a:solidFill>
              </a:rPr>
              <a:t>check_winner_hand</a:t>
            </a:r>
            <a:r>
              <a:rPr lang="fr-FR" sz="1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Cette fonction prends un 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 et plusieurs mains et détermine la main gagnante,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Args : (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, hands : tuple(Hand))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return : hand : Hand 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B6FAB6F0-6629-22C1-2F00-E0F9BBB50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2D35756-4076-71B9-D8B6-A913466C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-106533"/>
            <a:ext cx="12341123" cy="70183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D456A0-90A4-9A2A-8577-375869D6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Architecture simple d’une partie :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95F2045-0F74-7FCD-DA5E-E04BE8A7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</p:spPr>
      </p:pic>
    </p:spTree>
    <p:extLst>
      <p:ext uri="{BB962C8B-B14F-4D97-AF65-F5344CB8AC3E}">
        <p14:creationId xmlns:p14="http://schemas.microsoft.com/office/powerpoint/2010/main" val="201046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65838-4B98-C204-23E0-ADFDBEF2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693C8-7E2E-0596-A9F0-16034B94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C96C56-D5C2-2AE2-329A-216F59C3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99" y="-82717"/>
            <a:ext cx="12350001" cy="7023434"/>
          </a:xfrm>
          <a:prstGeom prst="rect">
            <a:avLst/>
          </a:prstGeom>
        </p:spPr>
      </p:pic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6AD1DC60-E215-ED69-9BA8-6DB141A88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C66CBF6-9A9A-4EF0-F3C7-11202C758274}"/>
              </a:ext>
            </a:extLst>
          </p:cNvPr>
          <p:cNvSpPr/>
          <p:nvPr/>
        </p:nvSpPr>
        <p:spPr>
          <a:xfrm>
            <a:off x="230819" y="150920"/>
            <a:ext cx="2095131" cy="530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Lancement du script serveur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FC2189B9-B7F5-06BE-9EC9-59E022F29DAD}"/>
              </a:ext>
            </a:extLst>
          </p:cNvPr>
          <p:cNvSpPr/>
          <p:nvPr/>
        </p:nvSpPr>
        <p:spPr>
          <a:xfrm>
            <a:off x="1180730" y="781235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5A3C2B6-8CF1-1AE0-F6A7-ACF361400B2F}"/>
              </a:ext>
            </a:extLst>
          </p:cNvPr>
          <p:cNvSpPr/>
          <p:nvPr/>
        </p:nvSpPr>
        <p:spPr>
          <a:xfrm>
            <a:off x="230819" y="1296140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main()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35F33CAA-6104-3A57-543E-92D61B127D1F}"/>
              </a:ext>
            </a:extLst>
          </p:cNvPr>
          <p:cNvSpPr/>
          <p:nvPr/>
        </p:nvSpPr>
        <p:spPr>
          <a:xfrm>
            <a:off x="1180730" y="1905052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D76531-2352-7EDF-9FC6-D3DFF893ED05}"/>
              </a:ext>
            </a:extLst>
          </p:cNvPr>
          <p:cNvSpPr/>
          <p:nvPr/>
        </p:nvSpPr>
        <p:spPr>
          <a:xfrm>
            <a:off x="230818" y="2411448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Lobby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0FA5AF-55C7-0059-6E52-0B18FC737164}"/>
              </a:ext>
            </a:extLst>
          </p:cNvPr>
          <p:cNvSpPr txBox="1"/>
          <p:nvPr/>
        </p:nvSpPr>
        <p:spPr>
          <a:xfrm>
            <a:off x="1481832" y="1887297"/>
            <a:ext cx="10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Instancie</a:t>
            </a:r>
          </a:p>
        </p:txBody>
      </p:sp>
      <p:sp>
        <p:nvSpPr>
          <p:cNvPr id="14" name="Flèche : virage 13">
            <a:extLst>
              <a:ext uri="{FF2B5EF4-FFF2-40B4-BE49-F238E27FC236}">
                <a16:creationId xmlns:a16="http://schemas.microsoft.com/office/drawing/2014/main" id="{36FA7069-712B-9DAD-EF7E-C13A7462404A}"/>
              </a:ext>
            </a:extLst>
          </p:cNvPr>
          <p:cNvSpPr/>
          <p:nvPr/>
        </p:nvSpPr>
        <p:spPr>
          <a:xfrm rot="5400000">
            <a:off x="2929468" y="1807603"/>
            <a:ext cx="375824" cy="83186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902D4BD-EB46-2884-1A44-6FFE11449C87}"/>
              </a:ext>
            </a:extLst>
          </p:cNvPr>
          <p:cNvSpPr/>
          <p:nvPr/>
        </p:nvSpPr>
        <p:spPr>
          <a:xfrm>
            <a:off x="2520520" y="2466627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Lobby</a:t>
            </a: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781FCE30-718B-CDB8-44A7-0F3150B896DD}"/>
              </a:ext>
            </a:extLst>
          </p:cNvPr>
          <p:cNvSpPr/>
          <p:nvPr/>
        </p:nvSpPr>
        <p:spPr>
          <a:xfrm>
            <a:off x="3355021" y="3020360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C90E9577-C328-1B5F-444F-744E2D2009FF}"/>
              </a:ext>
            </a:extLst>
          </p:cNvPr>
          <p:cNvSpPr/>
          <p:nvPr/>
        </p:nvSpPr>
        <p:spPr>
          <a:xfrm>
            <a:off x="1180730" y="3020360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747BAD-8571-E02F-9207-543854388784}"/>
              </a:ext>
            </a:extLst>
          </p:cNvPr>
          <p:cNvSpPr/>
          <p:nvPr/>
        </p:nvSpPr>
        <p:spPr>
          <a:xfrm>
            <a:off x="2937770" y="3526756"/>
            <a:ext cx="1047565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05DD411-ACC1-BE44-438A-4AB4590C16A0}"/>
              </a:ext>
            </a:extLst>
          </p:cNvPr>
          <p:cNvSpPr/>
          <p:nvPr/>
        </p:nvSpPr>
        <p:spPr>
          <a:xfrm>
            <a:off x="230818" y="3503663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ecoute</a:t>
            </a:r>
            <a:r>
              <a:rPr lang="fr-FR" dirty="0"/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AA6920-34D0-8B5C-D528-847C449FA16C}"/>
              </a:ext>
            </a:extLst>
          </p:cNvPr>
          <p:cNvSpPr txBox="1"/>
          <p:nvPr/>
        </p:nvSpPr>
        <p:spPr>
          <a:xfrm>
            <a:off x="1478133" y="2996112"/>
            <a:ext cx="10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Lance</a:t>
            </a:r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179973E3-9AAF-D95A-C821-B7855C98526B}"/>
              </a:ext>
            </a:extLst>
          </p:cNvPr>
          <p:cNvSpPr/>
          <p:nvPr/>
        </p:nvSpPr>
        <p:spPr>
          <a:xfrm>
            <a:off x="1180730" y="4108314"/>
            <a:ext cx="213064" cy="371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227AEE6-8AD9-927E-2FA7-605955DB94F4}"/>
              </a:ext>
            </a:extLst>
          </p:cNvPr>
          <p:cNvSpPr/>
          <p:nvPr/>
        </p:nvSpPr>
        <p:spPr>
          <a:xfrm>
            <a:off x="230817" y="4643039"/>
            <a:ext cx="2095131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9E01C4-EDF5-0E2D-6B73-B02D5AA4717A}"/>
              </a:ext>
            </a:extLst>
          </p:cNvPr>
          <p:cNvSpPr txBox="1"/>
          <p:nvPr/>
        </p:nvSpPr>
        <p:spPr>
          <a:xfrm>
            <a:off x="-41435" y="4156999"/>
            <a:ext cx="13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Si lobby plein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D6FCA34-7100-9D81-67D5-752F64BCE0DD}"/>
              </a:ext>
            </a:extLst>
          </p:cNvPr>
          <p:cNvSpPr txBox="1"/>
          <p:nvPr/>
        </p:nvSpPr>
        <p:spPr>
          <a:xfrm>
            <a:off x="1478133" y="4125159"/>
            <a:ext cx="10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Instancie</a:t>
            </a: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E9A2F6C1-8D21-0F0C-17B0-FD91C44A14E9}"/>
              </a:ext>
            </a:extLst>
          </p:cNvPr>
          <p:cNvSpPr/>
          <p:nvPr/>
        </p:nvSpPr>
        <p:spPr>
          <a:xfrm rot="5400000">
            <a:off x="4957489" y="1795315"/>
            <a:ext cx="375824" cy="83186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BB7E77A-AAD8-8C38-6648-C10A57FDCFC7}"/>
              </a:ext>
            </a:extLst>
          </p:cNvPr>
          <p:cNvSpPr/>
          <p:nvPr/>
        </p:nvSpPr>
        <p:spPr>
          <a:xfrm>
            <a:off x="4966530" y="2466627"/>
            <a:ext cx="1047565" cy="394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18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D8F162F-75AD-8D10-72D3-9B95193F2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749" y="-97655"/>
            <a:ext cx="12426177" cy="705774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B316F-1E51-77E0-BB6A-F1B4881A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3696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Les Classes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Game &gt; gestion de la partie, crée des objets Round jusqu’à la fin de la partie,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Round &gt; gestion d’un round, crée des objets </a:t>
            </a:r>
            <a:r>
              <a:rPr lang="fr-FR" sz="1600" dirty="0" err="1">
                <a:solidFill>
                  <a:schemeClr val="bg1"/>
                </a:solidFill>
              </a:rPr>
              <a:t>Step</a:t>
            </a:r>
            <a:r>
              <a:rPr lang="fr-FR" sz="1600" dirty="0">
                <a:solidFill>
                  <a:schemeClr val="bg1"/>
                </a:solidFill>
              </a:rPr>
              <a:t> jusqu’à la fin d’un round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Step</a:t>
            </a:r>
            <a:r>
              <a:rPr lang="fr-FR" sz="1600" dirty="0">
                <a:solidFill>
                  <a:schemeClr val="bg1"/>
                </a:solidFill>
              </a:rPr>
              <a:t> &gt; phase de jeu, </a:t>
            </a:r>
            <a:r>
              <a:rPr lang="fr-FR" sz="1600" dirty="0" err="1">
                <a:solidFill>
                  <a:schemeClr val="bg1"/>
                </a:solidFill>
              </a:rPr>
              <a:t>definie</a:t>
            </a:r>
            <a:r>
              <a:rPr lang="fr-FR" sz="1600" dirty="0">
                <a:solidFill>
                  <a:schemeClr val="bg1"/>
                </a:solidFill>
              </a:rPr>
              <a:t> comme [tour préliminaire, flop, </a:t>
            </a:r>
            <a:r>
              <a:rPr lang="fr-FR" sz="1600" dirty="0" err="1">
                <a:solidFill>
                  <a:schemeClr val="bg1"/>
                </a:solidFill>
              </a:rPr>
              <a:t>turn</a:t>
            </a:r>
            <a:r>
              <a:rPr lang="fr-FR" sz="1600" dirty="0">
                <a:solidFill>
                  <a:schemeClr val="bg1"/>
                </a:solidFill>
              </a:rPr>
              <a:t>, river] instancie des envois de paquets et autres fonctions.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Player&gt; objet créé par la fonction main à la connexion d’une machine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&gt; objet constant représentant une carte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Hand &gt; objet représentant une main constituée de cartes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Deck &gt; objet représentant un 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de 52 cartes classique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Lobby &gt; objet représentant un lobby avant une </a:t>
            </a:r>
            <a:r>
              <a:rPr lang="fr-FR" sz="1600" dirty="0" err="1">
                <a:solidFill>
                  <a:schemeClr val="bg1"/>
                </a:solidFill>
              </a:rPr>
              <a:t>game</a:t>
            </a:r>
            <a:r>
              <a:rPr lang="fr-FR" sz="1600" dirty="0">
                <a:solidFill>
                  <a:schemeClr val="bg1"/>
                </a:solidFill>
              </a:rPr>
              <a:t>, instancié par main.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 &gt; représente les cartes visible par tous</a:t>
            </a: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09E9156F-7B62-C9AC-084C-465A080BB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2BB6CA-DC59-2588-06F0-C86C40839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06532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1B836-07E9-4B6D-BBAF-1E48BE6C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40707"/>
            <a:ext cx="10515600" cy="6315199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Player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</a:t>
            </a:r>
            <a:r>
              <a:rPr lang="fr-FR" sz="1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self.id	  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						</a:t>
            </a:r>
            <a:r>
              <a:rPr lang="fr-FR" sz="1600" dirty="0" err="1">
                <a:solidFill>
                  <a:schemeClr val="bg1"/>
                </a:solidFill>
              </a:rPr>
              <a:t>remove_card_by_id</a:t>
            </a:r>
            <a:r>
              <a:rPr lang="fr-FR" sz="1600" dirty="0">
                <a:solidFill>
                  <a:schemeClr val="bg1"/>
                </a:solidFill>
              </a:rPr>
              <a:t>(index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self.conn</a:t>
            </a:r>
            <a:r>
              <a:rPr lang="fr-FR" sz="1600" dirty="0">
                <a:solidFill>
                  <a:schemeClr val="bg1"/>
                </a:solidFill>
              </a:rPr>
              <a:t>       : socket						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self.pseudo  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self.is_alive   :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self.chips</a:t>
            </a:r>
            <a:r>
              <a:rPr lang="fr-FR" sz="1600" dirty="0">
                <a:solidFill>
                  <a:schemeClr val="bg1"/>
                </a:solidFill>
              </a:rPr>
              <a:t>      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self.hand</a:t>
            </a:r>
            <a:r>
              <a:rPr lang="fr-FR" sz="1600" dirty="0">
                <a:solidFill>
                  <a:schemeClr val="bg1"/>
                </a:solidFill>
              </a:rPr>
              <a:t>       : Hand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Méthodes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get_id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get_conn</a:t>
            </a:r>
            <a:r>
              <a:rPr lang="fr-FR" sz="1600" dirty="0">
                <a:solidFill>
                  <a:schemeClr val="bg1"/>
                </a:solidFill>
              </a:rPr>
              <a:t>() &gt; socket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get_hand</a:t>
            </a:r>
            <a:r>
              <a:rPr lang="fr-FR" sz="1600" dirty="0">
                <a:solidFill>
                  <a:schemeClr val="bg1"/>
                </a:solidFill>
              </a:rPr>
              <a:t>() &gt; Hand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get_pseudo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edit_pseudo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set_hand</a:t>
            </a:r>
            <a:r>
              <a:rPr lang="fr-FR" sz="1600" dirty="0">
                <a:solidFill>
                  <a:schemeClr val="bg1"/>
                </a:solidFill>
              </a:rPr>
              <a:t>(hand : Hand)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clear_hand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add_card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r>
              <a:rPr lang="fr-FR" sz="1600" dirty="0">
                <a:solidFill>
                  <a:schemeClr val="bg1"/>
                </a:solidFill>
              </a:rPr>
              <a:t>    // créer une exception si la même carte est ajoutée plusieurs fois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BE8EA393-02EB-04D3-459D-5CF0B8388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2F45B1-5093-4654-9BD7-180D2D3D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11101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1CE48-7BD0-8890-B1CB-F5085613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24540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</a:t>
            </a:r>
            <a:r>
              <a:rPr lang="fr-FR" sz="1600" u="sng" dirty="0" err="1">
                <a:solidFill>
                  <a:schemeClr val="bg1"/>
                </a:solidFill>
              </a:rPr>
              <a:t>Card</a:t>
            </a:r>
            <a:r>
              <a:rPr lang="fr-FR" sz="1600" u="sng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self.suit</a:t>
            </a:r>
            <a:r>
              <a:rPr lang="fr-FR" sz="1600" dirty="0">
                <a:solidFill>
                  <a:schemeClr val="bg1"/>
                </a:solidFill>
              </a:rPr>
              <a:t> (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spade”, “club”, “heart” or “diamond”</a:t>
            </a:r>
            <a:r>
              <a:rPr lang="fr-FR" sz="1600" dirty="0">
                <a:solidFill>
                  <a:schemeClr val="bg1"/>
                </a:solidFill>
              </a:rPr>
              <a:t>)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 		 </a:t>
            </a:r>
            <a:r>
              <a:rPr lang="fr-FR" sz="1200" dirty="0">
                <a:solidFill>
                  <a:schemeClr val="bg1"/>
                </a:solidFill>
              </a:rPr>
              <a:t>//pique </a:t>
            </a:r>
            <a:r>
              <a:rPr lang="fr-FR" sz="1200" dirty="0" err="1">
                <a:solidFill>
                  <a:schemeClr val="bg1"/>
                </a:solidFill>
              </a:rPr>
              <a:t>trefle</a:t>
            </a:r>
            <a:r>
              <a:rPr lang="fr-FR" sz="1200" dirty="0">
                <a:solidFill>
                  <a:schemeClr val="bg1"/>
                </a:solidFill>
              </a:rPr>
              <a:t> cœur carreau 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self.rank</a:t>
            </a:r>
            <a:r>
              <a:rPr lang="fr-FR" sz="1200" dirty="0">
                <a:solidFill>
                  <a:schemeClr val="bg1"/>
                </a:solidFill>
              </a:rPr>
              <a:t>(«ace,2,3,4,5,6,7,8,9,10,jack,queen,king  ») 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C5600142-F286-F653-632E-4F4DCD82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35FD82-761D-EC86-10AD-7C17740C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97655"/>
            <a:ext cx="12331664" cy="705330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0DAF9-7446-511D-BB8D-1DF93EE6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032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Hand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self.hand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Méthodes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add_card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remove_card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remove_card_by_id</a:t>
            </a:r>
            <a:r>
              <a:rPr lang="fr-FR" sz="1600" dirty="0">
                <a:solidFill>
                  <a:schemeClr val="bg1"/>
                </a:solidFill>
              </a:rPr>
              <a:t>(index 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clear_hand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__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__() &gt;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12">
            <a:extLst>
              <a:ext uri="{FF2B5EF4-FFF2-40B4-BE49-F238E27FC236}">
                <a16:creationId xmlns:a16="http://schemas.microsoft.com/office/drawing/2014/main" id="{9022735C-C6D8-0DF8-CB35-04135F47B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52CE87-07AD-84F1-4E7A-A5002017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06532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B8BF8-EC2B-FBF2-6E50-0B1D17D1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39632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 Deck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self.deck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</a:t>
            </a:r>
            <a:r>
              <a:rPr lang="fr-FR" sz="1600" dirty="0" err="1">
                <a:solidFill>
                  <a:schemeClr val="bg1"/>
                </a:solidFill>
              </a:rPr>
              <a:t>Card</a:t>
            </a:r>
            <a:r>
              <a:rPr lang="fr-FR" sz="1600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u="sng" dirty="0" err="1">
                <a:solidFill>
                  <a:schemeClr val="bg1"/>
                </a:solidFill>
              </a:rPr>
              <a:t>Methodes</a:t>
            </a:r>
            <a:r>
              <a:rPr lang="fr-FR" sz="1600" u="sng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__init__()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__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__()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self.shuffle</a:t>
            </a:r>
            <a:r>
              <a:rPr lang="fr-FR" sz="1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self.draw</a:t>
            </a:r>
            <a:r>
              <a:rPr lang="fr-FR" sz="16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fr-FR" sz="16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u="sng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823570A3-8CAE-38CB-8E0B-FDF0372A7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24D47B-2809-8F1E-DB4E-45778FD4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06532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42D01-BCE6-15E4-1376-08DE2503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55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Classe Lobby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self.players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[Player]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self.threads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[Thread]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Méthodes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start()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977B8C05-D695-3481-4DE8-E09FE705E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6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BB3B28A-9DC2-BFA8-1DAA-1E2496D1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99874"/>
            <a:ext cx="12246428" cy="705774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5D74-E5B8-040C-8D79-DF3C9C9C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12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Classe Game :</a:t>
            </a:r>
          </a:p>
          <a:p>
            <a:pPr marL="0" indent="0">
              <a:buNone/>
            </a:pPr>
            <a:r>
              <a:rPr lang="fr-FR" sz="1600" u="sng" dirty="0">
                <a:solidFill>
                  <a:schemeClr val="bg1"/>
                </a:solidFill>
              </a:rPr>
              <a:t>Attributs :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self.players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self.round_count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id="{A81D1F2A-D1C5-DF87-38EC-0DB818F2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3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D72C420-8B14-2ABA-10D1-43FEA931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88777"/>
            <a:ext cx="12246428" cy="704887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9A80A-D63D-B11D-F5DD-77DC9E69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591629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Fonctions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main()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Is_lobby_full</a:t>
            </a:r>
            <a:r>
              <a:rPr lang="fr-FR" sz="1600" dirty="0">
                <a:solidFill>
                  <a:schemeClr val="bg1"/>
                </a:solidFill>
              </a:rPr>
              <a:t>() &gt; </a:t>
            </a:r>
            <a:r>
              <a:rPr lang="fr-FR" sz="1600" dirty="0" err="1">
                <a:solidFill>
                  <a:schemeClr val="bg1"/>
                </a:solidFill>
              </a:rPr>
              <a:t>bool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separe_entete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) &gt; tuple (</a:t>
            </a:r>
            <a:r>
              <a:rPr lang="fr-FR" sz="1600" dirty="0" err="1">
                <a:solidFill>
                  <a:schemeClr val="bg1"/>
                </a:solidFill>
              </a:rPr>
              <a:t>entete,args</a:t>
            </a:r>
            <a:r>
              <a:rPr lang="fr-FR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start_game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send_packet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 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recieve_packet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Player)&gt;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manage_packet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packet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r>
              <a:rPr lang="fr-FR" sz="1600" dirty="0">
                <a:solidFill>
                  <a:schemeClr val="bg1"/>
                </a:solidFill>
              </a:rPr>
              <a:t>)&gt;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chose_dealer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players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list</a:t>
            </a:r>
            <a:r>
              <a:rPr lang="fr-FR" sz="1600" dirty="0">
                <a:solidFill>
                  <a:schemeClr val="bg1"/>
                </a:solidFill>
              </a:rPr>
              <a:t>)&gt; Player.id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on_deconnect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bg1"/>
                </a:solidFill>
              </a:rPr>
              <a:t>remove_player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player</a:t>
            </a:r>
            <a:r>
              <a:rPr lang="fr-FR" sz="1600" dirty="0">
                <a:solidFill>
                  <a:schemeClr val="bg1"/>
                </a:solidFill>
              </a:rPr>
              <a:t> : Player)&gt; </a:t>
            </a:r>
            <a:r>
              <a:rPr lang="fr-FR" sz="1600" dirty="0" err="1">
                <a:solidFill>
                  <a:schemeClr val="bg1"/>
                </a:solidFill>
              </a:rPr>
              <a:t>void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Espace réservé du contenu 12">
            <a:extLst>
              <a:ext uri="{FF2B5EF4-FFF2-40B4-BE49-F238E27FC236}">
                <a16:creationId xmlns:a16="http://schemas.microsoft.com/office/drawing/2014/main" id="{A46E19B0-FE7F-3810-FF5E-1A10263A2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/>
          <a:stretch/>
        </p:blipFill>
        <p:spPr>
          <a:xfrm>
            <a:off x="10963473" y="5916271"/>
            <a:ext cx="1228527" cy="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35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613</Words>
  <Application>Microsoft Office PowerPoint</Application>
  <PresentationFormat>Grand écran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Thème Office</vt:lpstr>
      <vt:lpstr>Projet poker caractéristiques techniques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simple d’une partie 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poker caractéristiques techniques</dc:title>
  <dc:creator>Thimotée Viret</dc:creator>
  <cp:lastModifiedBy>Thimotée Viret</cp:lastModifiedBy>
  <cp:revision>66</cp:revision>
  <dcterms:created xsi:type="dcterms:W3CDTF">2023-07-06T03:23:19Z</dcterms:created>
  <dcterms:modified xsi:type="dcterms:W3CDTF">2023-07-09T22:26:40Z</dcterms:modified>
</cp:coreProperties>
</file>