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58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2D344A-216E-E1D3-A03F-6746391B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62144"/>
            <a:ext cx="12246428" cy="70355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C8EA301-A9D7-D12C-78C3-F6B093002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34F592-A4F4-7B3E-EE83-029B72F5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8438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5BA57-1243-3B45-357C-04E55890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076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Variables globales :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E9F668D6-DA16-5210-2240-FFBB0DB8C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2D35756-4076-71B9-D8B6-A913466C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-106533"/>
            <a:ext cx="12341123" cy="7018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D456A0-90A4-9A2A-8577-375869D6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Architecture simple d’une partie :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95F2045-0F74-7FCD-DA5E-E04BE8A7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</p:spPr>
      </p:pic>
    </p:spTree>
    <p:extLst>
      <p:ext uri="{BB962C8B-B14F-4D97-AF65-F5344CB8AC3E}">
        <p14:creationId xmlns:p14="http://schemas.microsoft.com/office/powerpoint/2010/main" val="201046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5838-4B98-C204-23E0-ADFDBEF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693C8-7E2E-0596-A9F0-16034B94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C96C56-D5C2-2AE2-329A-216F59C3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99" y="-82717"/>
            <a:ext cx="12350001" cy="7023434"/>
          </a:xfrm>
          <a:prstGeom prst="rect">
            <a:avLst/>
          </a:prstGeom>
        </p:spPr>
      </p:pic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AD1DC60-E215-ED69-9BA8-6DB141A88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66CBF6-9A9A-4EF0-F3C7-11202C758274}"/>
              </a:ext>
            </a:extLst>
          </p:cNvPr>
          <p:cNvSpPr/>
          <p:nvPr/>
        </p:nvSpPr>
        <p:spPr>
          <a:xfrm>
            <a:off x="230819" y="150920"/>
            <a:ext cx="2095131" cy="530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 du script serveur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FC2189B9-B7F5-06BE-9EC9-59E022F29DAD}"/>
              </a:ext>
            </a:extLst>
          </p:cNvPr>
          <p:cNvSpPr/>
          <p:nvPr/>
        </p:nvSpPr>
        <p:spPr>
          <a:xfrm>
            <a:off x="1180730" y="781235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5A3C2B6-8CF1-1AE0-F6A7-ACF361400B2F}"/>
              </a:ext>
            </a:extLst>
          </p:cNvPr>
          <p:cNvSpPr/>
          <p:nvPr/>
        </p:nvSpPr>
        <p:spPr>
          <a:xfrm>
            <a:off x="230819" y="1296140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main()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35F33CAA-6104-3A57-543E-92D61B127D1F}"/>
              </a:ext>
            </a:extLst>
          </p:cNvPr>
          <p:cNvSpPr/>
          <p:nvPr/>
        </p:nvSpPr>
        <p:spPr>
          <a:xfrm>
            <a:off x="1180730" y="1905052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D76531-2352-7EDF-9FC6-D3DFF893ED05}"/>
              </a:ext>
            </a:extLst>
          </p:cNvPr>
          <p:cNvSpPr/>
          <p:nvPr/>
        </p:nvSpPr>
        <p:spPr>
          <a:xfrm>
            <a:off x="230818" y="2411448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0FA5AF-55C7-0059-6E52-0B18FC737164}"/>
              </a:ext>
            </a:extLst>
          </p:cNvPr>
          <p:cNvSpPr txBox="1"/>
          <p:nvPr/>
        </p:nvSpPr>
        <p:spPr>
          <a:xfrm>
            <a:off x="1481832" y="1887297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36FA7069-712B-9DAD-EF7E-C13A7462404A}"/>
              </a:ext>
            </a:extLst>
          </p:cNvPr>
          <p:cNvSpPr/>
          <p:nvPr/>
        </p:nvSpPr>
        <p:spPr>
          <a:xfrm rot="5400000">
            <a:off x="2929468" y="1807603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02D4BD-EB46-2884-1A44-6FFE11449C87}"/>
              </a:ext>
            </a:extLst>
          </p:cNvPr>
          <p:cNvSpPr/>
          <p:nvPr/>
        </p:nvSpPr>
        <p:spPr>
          <a:xfrm>
            <a:off x="2520520" y="2466627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81FCE30-718B-CDB8-44A7-0F3150B896DD}"/>
              </a:ext>
            </a:extLst>
          </p:cNvPr>
          <p:cNvSpPr/>
          <p:nvPr/>
        </p:nvSpPr>
        <p:spPr>
          <a:xfrm>
            <a:off x="3355021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90E9577-C328-1B5F-444F-744E2D2009FF}"/>
              </a:ext>
            </a:extLst>
          </p:cNvPr>
          <p:cNvSpPr/>
          <p:nvPr/>
        </p:nvSpPr>
        <p:spPr>
          <a:xfrm>
            <a:off x="1180730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747BAD-8571-E02F-9207-543854388784}"/>
              </a:ext>
            </a:extLst>
          </p:cNvPr>
          <p:cNvSpPr/>
          <p:nvPr/>
        </p:nvSpPr>
        <p:spPr>
          <a:xfrm>
            <a:off x="2937770" y="3526756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05DD411-ACC1-BE44-438A-4AB4590C16A0}"/>
              </a:ext>
            </a:extLst>
          </p:cNvPr>
          <p:cNvSpPr/>
          <p:nvPr/>
        </p:nvSpPr>
        <p:spPr>
          <a:xfrm>
            <a:off x="230818" y="3503663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ecoute</a:t>
            </a:r>
            <a:r>
              <a:rPr lang="fr-FR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AA6920-34D0-8B5C-D528-847C449FA16C}"/>
              </a:ext>
            </a:extLst>
          </p:cNvPr>
          <p:cNvSpPr txBox="1"/>
          <p:nvPr/>
        </p:nvSpPr>
        <p:spPr>
          <a:xfrm>
            <a:off x="1478133" y="2996112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Lance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179973E3-9AAF-D95A-C821-B7855C98526B}"/>
              </a:ext>
            </a:extLst>
          </p:cNvPr>
          <p:cNvSpPr/>
          <p:nvPr/>
        </p:nvSpPr>
        <p:spPr>
          <a:xfrm>
            <a:off x="1180730" y="4108314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227AEE6-8AD9-927E-2FA7-605955DB94F4}"/>
              </a:ext>
            </a:extLst>
          </p:cNvPr>
          <p:cNvSpPr/>
          <p:nvPr/>
        </p:nvSpPr>
        <p:spPr>
          <a:xfrm>
            <a:off x="230817" y="4643039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9E01C4-EDF5-0E2D-6B73-B02D5AA4717A}"/>
              </a:ext>
            </a:extLst>
          </p:cNvPr>
          <p:cNvSpPr txBox="1"/>
          <p:nvPr/>
        </p:nvSpPr>
        <p:spPr>
          <a:xfrm>
            <a:off x="-41435" y="4156999"/>
            <a:ext cx="13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 lobby plein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D6FCA34-7100-9D81-67D5-752F64BCE0DD}"/>
              </a:ext>
            </a:extLst>
          </p:cNvPr>
          <p:cNvSpPr txBox="1"/>
          <p:nvPr/>
        </p:nvSpPr>
        <p:spPr>
          <a:xfrm>
            <a:off x="1478133" y="4125159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E9A2F6C1-8D21-0F0C-17B0-FD91C44A14E9}"/>
              </a:ext>
            </a:extLst>
          </p:cNvPr>
          <p:cNvSpPr/>
          <p:nvPr/>
        </p:nvSpPr>
        <p:spPr>
          <a:xfrm rot="5400000">
            <a:off x="4957489" y="1795315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BB7E77A-AAD8-8C38-6648-C10A57FDCFC7}"/>
              </a:ext>
            </a:extLst>
          </p:cNvPr>
          <p:cNvSpPr/>
          <p:nvPr/>
        </p:nvSpPr>
        <p:spPr>
          <a:xfrm>
            <a:off x="4966530" y="2466627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18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8F162F-75AD-8D10-72D3-9B95193F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749" y="-97655"/>
            <a:ext cx="12426177" cy="705774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69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Les Classes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Game &gt; gestion de la partie, crée des objets Round jusqu’à la fin de la partie,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Round &gt; gestion d’un round, crée des objets </a:t>
            </a: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jusqu’à la fin d’un round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&gt; phase de jeu, </a:t>
            </a:r>
            <a:r>
              <a:rPr lang="fr-FR" sz="1600" dirty="0" err="1">
                <a:solidFill>
                  <a:schemeClr val="bg1"/>
                </a:solidFill>
              </a:rPr>
              <a:t>definie</a:t>
            </a:r>
            <a:r>
              <a:rPr lang="fr-FR" sz="1600" dirty="0">
                <a:solidFill>
                  <a:schemeClr val="bg1"/>
                </a:solidFill>
              </a:rPr>
              <a:t> comme [tour préliminaire, flop, </a:t>
            </a:r>
            <a:r>
              <a:rPr lang="fr-FR" sz="1600" dirty="0" err="1">
                <a:solidFill>
                  <a:schemeClr val="bg1"/>
                </a:solidFill>
              </a:rPr>
              <a:t>turn</a:t>
            </a:r>
            <a:r>
              <a:rPr lang="fr-FR" sz="1600" dirty="0">
                <a:solidFill>
                  <a:schemeClr val="bg1"/>
                </a:solidFill>
              </a:rPr>
              <a:t>, river] instancie des envois de paquets et autres fonctions.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Player&gt; objet créé par la fonction main à la connexion d’une machine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&gt; objet constant représentant une carte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Hand &gt; objet représentant une main constituée de cartes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Deck &gt; objet représentant un 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de 52 cartes classique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Lobby &gt; objet représentant un lobby avant une </a:t>
            </a:r>
            <a:r>
              <a:rPr lang="fr-FR" sz="1600" dirty="0" err="1">
                <a:solidFill>
                  <a:schemeClr val="bg1"/>
                </a:solidFill>
              </a:rPr>
              <a:t>game</a:t>
            </a:r>
            <a:r>
              <a:rPr lang="fr-FR" sz="1600" dirty="0">
                <a:solidFill>
                  <a:schemeClr val="bg1"/>
                </a:solidFill>
              </a:rPr>
              <a:t>, instancié par main.</a:t>
            </a: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09E9156F-7B62-C9AC-084C-465A080BB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2BB6CA-DC59-2588-06F0-C86C4083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1B836-07E9-4B6D-BBAF-1E48BE6C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40707"/>
            <a:ext cx="10515600" cy="6315199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Player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</a:t>
            </a:r>
            <a:r>
              <a:rPr lang="fr-FR" sz="1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self.id	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						</a:t>
            </a: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self.conn</a:t>
            </a:r>
            <a:r>
              <a:rPr lang="fr-FR" sz="1600" dirty="0">
                <a:solidFill>
                  <a:schemeClr val="bg1"/>
                </a:solidFill>
              </a:rPr>
              <a:t>       : socket						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self.pseudo  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self.is_alive   :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self.chips</a:t>
            </a:r>
            <a:r>
              <a:rPr lang="fr-FR" sz="1600" dirty="0">
                <a:solidFill>
                  <a:schemeClr val="bg1"/>
                </a:solidFill>
              </a:rPr>
              <a:t>    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      : Hand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get_id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get_conn</a:t>
            </a:r>
            <a:r>
              <a:rPr lang="fr-FR" sz="1600" dirty="0">
                <a:solidFill>
                  <a:schemeClr val="bg1"/>
                </a:solidFill>
              </a:rPr>
              <a:t>() &gt; socket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get_hand</a:t>
            </a:r>
            <a:r>
              <a:rPr lang="fr-FR" sz="1600" dirty="0">
                <a:solidFill>
                  <a:schemeClr val="bg1"/>
                </a:solidFill>
              </a:rPr>
              <a:t>() &gt; Hand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edit_pseudo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set_hand</a:t>
            </a:r>
            <a:r>
              <a:rPr lang="fr-FR" sz="1600" dirty="0">
                <a:solidFill>
                  <a:schemeClr val="bg1"/>
                </a:solidFill>
              </a:rPr>
              <a:t>(hand : Hand)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   // créer une exception si la même carte est ajoutée plusieurs fois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BE8EA393-02EB-04D3-459D-5CF0B8388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2F45B1-5093-4654-9BD7-180D2D3D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1110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1CE48-7BD0-8890-B1CB-F508561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4540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</a:t>
            </a:r>
            <a:r>
              <a:rPr lang="fr-FR" sz="1600" u="sng" dirty="0" err="1">
                <a:solidFill>
                  <a:schemeClr val="bg1"/>
                </a:solidFill>
              </a:rPr>
              <a:t>Card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self.suit</a:t>
            </a:r>
            <a:r>
              <a:rPr lang="fr-FR" sz="1600" dirty="0">
                <a:solidFill>
                  <a:schemeClr val="bg1"/>
                </a:solidFill>
              </a:rPr>
              <a:t> (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spade”, “club”, “heart” or “diamond”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 		 </a:t>
            </a:r>
            <a:r>
              <a:rPr lang="fr-FR" sz="1200" dirty="0">
                <a:solidFill>
                  <a:schemeClr val="bg1"/>
                </a:solidFill>
              </a:rPr>
              <a:t>//pique </a:t>
            </a:r>
            <a:r>
              <a:rPr lang="fr-FR" sz="1200" dirty="0" err="1">
                <a:solidFill>
                  <a:schemeClr val="bg1"/>
                </a:solidFill>
              </a:rPr>
              <a:t>trefle</a:t>
            </a:r>
            <a:r>
              <a:rPr lang="fr-FR" sz="1200" dirty="0">
                <a:solidFill>
                  <a:schemeClr val="bg1"/>
                </a:solidFill>
              </a:rPr>
              <a:t> cœur carreau 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self.rank</a:t>
            </a:r>
            <a:r>
              <a:rPr lang="fr-FR" sz="1200" dirty="0">
                <a:solidFill>
                  <a:schemeClr val="bg1"/>
                </a:solidFill>
              </a:rPr>
              <a:t>(«ace,2,3,4,5,6,7,8,9,10,jack,queen,king  ») 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C5600142-F286-F653-632E-4F4DCD82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35FD82-761D-EC86-10AD-7C17740C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7655"/>
            <a:ext cx="12331664" cy="705330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0DAF9-7446-511D-BB8D-1DF93EE6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3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Hand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12">
            <a:extLst>
              <a:ext uri="{FF2B5EF4-FFF2-40B4-BE49-F238E27FC236}">
                <a16:creationId xmlns:a16="http://schemas.microsoft.com/office/drawing/2014/main" id="{9022735C-C6D8-0DF8-CB35-04135F47B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52CE87-07AD-84F1-4E7A-A5002017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B8BF8-EC2B-FBF2-6E50-0B1D17D1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9632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Deck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self.deck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 err="1">
                <a:solidFill>
                  <a:schemeClr val="bg1"/>
                </a:solidFill>
              </a:rPr>
              <a:t>Methodes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__init__()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self.shuffle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self.draw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823570A3-8CAE-38CB-8E0B-FDF0372A7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24D47B-2809-8F1E-DB4E-45778FD4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42D01-BCE6-15E4-1376-08DE2503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55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Lobby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[Player]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self.threads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[Thread]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start()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977B8C05-D695-3481-4DE8-E09FE705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B3B28A-9DC2-BFA8-1DAA-1E2496D1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9874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5D74-E5B8-040C-8D79-DF3C9C9C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Game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self.round_count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A81D1F2A-D1C5-DF87-38EC-0DB818F2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72C420-8B14-2ABA-10D1-43FEA93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4887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A80A-D63D-B11D-F5DD-77DC9E69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591629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Fonctions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main()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Is_lobby_full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separe_entete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 &gt; tuple (</a:t>
            </a:r>
            <a:r>
              <a:rPr lang="fr-FR" sz="1600" dirty="0" err="1">
                <a:solidFill>
                  <a:schemeClr val="bg1"/>
                </a:solidFill>
              </a:rPr>
              <a:t>entete,args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start_game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send_packet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recieve_packet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manage_packet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chose_dealer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)&gt; Player.id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on_deconnect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remove_player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A46E19B0-FE7F-3810-FF5E-1A10263A2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566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Thème Office</vt:lpstr>
      <vt:lpstr>Projet poker caractéristiques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simple d’une partie 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62</cp:revision>
  <dcterms:created xsi:type="dcterms:W3CDTF">2023-07-06T03:23:19Z</dcterms:created>
  <dcterms:modified xsi:type="dcterms:W3CDTF">2023-07-09T08:01:18Z</dcterms:modified>
</cp:coreProperties>
</file>