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E960C-9AF5-115F-029F-ED2A98131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83AB95-33DE-0B6F-FC12-401ADEB5B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75BC55-0136-5334-4F5E-FD6A532D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BEFDE5-4B43-19EF-647F-792E3D60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D47D0-BAAF-0BA8-DA6C-1F06193F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85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6D7C8-617D-EE0C-D778-EDA8EC1E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FCD9B4-ADEC-31C3-C55E-EE2DCA70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79F9F-3B31-87F9-4047-A27A943D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5F7FC-7A9F-DFE5-BC72-8C859C5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9FEDF8-095D-A961-79C4-7DC643FB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67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6A6661-8D29-D1B3-7B96-F549B68A9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EA170F-11E8-CDE5-6BB7-3259F6A3B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B85995-4A2E-CF6F-47F5-B2B28AD9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325693-24D8-695F-1A1B-2FB9F698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6A92A4-171B-06BA-53DE-8F938851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3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7217F-170C-04AB-1EDC-F8064A85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D0A604-D53F-6B51-6684-8A7D4A584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827E41-E976-BE56-033B-EE652937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18D79A-B012-E5F1-A08B-8587C9D5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822857-A418-9FEE-EF37-A8584C4F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71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CA4C8-EE9A-2B2F-BCB3-09444849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9CE88C-F7C7-F7C8-C16B-8264645CA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DC642D-BBA2-2816-6976-4EE40907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3C4C89-6CDF-2D46-C529-4359C2AA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260F1-129A-5253-1516-322F6796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72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245C6-86FF-B603-1E3A-2708D610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8102B-A084-B462-E3BF-20E681E2C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A68CA2-2517-3AE8-AE56-652BDA961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18B718-2480-8A4F-4838-1675E9C0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65BBB8-00B5-3480-C1A1-E6D5B8C5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0D1B88-97D0-9E59-D6A8-838898E1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98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E58D2-9E41-3E87-283B-D8C3B132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CBD4E3-664D-8743-BC96-4CA73B24A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E1CF9-576A-6B14-4C55-8D46EBA0F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6F49C4-F58D-7CE5-7EF7-F21B0B447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8E774E-651A-37AE-CD44-F530975A4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2359AB-8CF9-5080-549D-0CB4C3A9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8B94AC-4DD7-F217-8CAD-4C7F51EA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280A75-BFB1-05AA-BAA4-8482220D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0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22A32-1349-2A4D-37E3-8AD87043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258D87-C660-C04C-1874-B5F0F33E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54B9B3-4A3A-67C4-D7EA-F82557AE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1120E4-C32B-A6A7-AD20-D8CD6AE7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19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CD7694-ED3D-6010-257B-3594143F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A8F8AA-D288-6BAD-547A-3ECAC079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34057B-E438-0DA1-B1BE-39E1D1B3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04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AFCC1-5BC7-BEE4-A34C-D220F46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27F291-26BF-6CAD-64FA-E49BDB15B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A192D1-56F2-1BEB-EF9B-CDFC65D20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0E9952-E6D7-0F17-9942-C185C18D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F467E4-8803-55B0-3533-63AD4028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F4BDD2-7745-165F-AFE9-87BECDA6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4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306E1-F39C-6222-ADBD-0BD6D36C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6C32AE-8AA0-B7A9-4499-5EF252128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B52995-D7FB-DD34-7E16-1B0D89066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624D8B-33DE-14F4-9479-14346EBE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A97989-8B42-5A9F-F75E-16777CA6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5C2FD9-2467-AA2A-C91F-DC30229F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2696DD-B7E0-6B66-8006-FFC3D3A6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B6CC95-05B4-6359-3B0E-D719DFB0F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30643-4D07-823B-BCE4-74ABC5CFD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0C10-E03E-48A1-B538-E36935D0E394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4FD88D-49A8-F382-A142-632A42A7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1F11C7-6DA8-500C-ED14-CD8896BB8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9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E3582-EDBC-6B01-4D61-E9A3992CB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Projet poker caractéristiques techniques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6DDA69-A7EA-30F8-C371-D790BD8FA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72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FB316F-1E51-77E0-BB6A-F1B4881A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3696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u="sng" dirty="0"/>
              <a:t>Les Classes</a:t>
            </a:r>
          </a:p>
          <a:p>
            <a:pPr marL="0" indent="0">
              <a:buNone/>
            </a:pPr>
            <a:r>
              <a:rPr lang="fr-FR" sz="1600" dirty="0"/>
              <a:t>Game &gt; gestion de la partie, crée des objets Round jusqu’à la fin de la partie,</a:t>
            </a:r>
          </a:p>
          <a:p>
            <a:pPr marL="0" indent="0">
              <a:buNone/>
            </a:pPr>
            <a:r>
              <a:rPr lang="fr-FR" sz="1600" dirty="0"/>
              <a:t>Round &gt; gestion d’un round, crée des objets </a:t>
            </a:r>
            <a:r>
              <a:rPr lang="fr-FR" sz="1600" dirty="0" err="1"/>
              <a:t>Step</a:t>
            </a:r>
            <a:r>
              <a:rPr lang="fr-FR" sz="1600" dirty="0"/>
              <a:t> jusqu’à la fin d’un round</a:t>
            </a:r>
          </a:p>
          <a:p>
            <a:pPr marL="0" indent="0">
              <a:buNone/>
            </a:pPr>
            <a:r>
              <a:rPr lang="fr-FR" sz="1600" dirty="0" err="1"/>
              <a:t>Step</a:t>
            </a:r>
            <a:r>
              <a:rPr lang="fr-FR" sz="1600" dirty="0"/>
              <a:t> &gt; phase de jeu, </a:t>
            </a:r>
            <a:r>
              <a:rPr lang="fr-FR" sz="1600" dirty="0" err="1"/>
              <a:t>definie</a:t>
            </a:r>
            <a:r>
              <a:rPr lang="fr-FR" sz="1600" dirty="0"/>
              <a:t> comme [tour préliminaire, flop, </a:t>
            </a:r>
            <a:r>
              <a:rPr lang="fr-FR" sz="1600" dirty="0" err="1"/>
              <a:t>turn</a:t>
            </a:r>
            <a:r>
              <a:rPr lang="fr-FR" sz="1600" dirty="0"/>
              <a:t>, river] instancie des envois de paquets et autres fonctions.</a:t>
            </a:r>
          </a:p>
          <a:p>
            <a:pPr marL="0" indent="0">
              <a:buNone/>
            </a:pPr>
            <a:r>
              <a:rPr lang="fr-FR" sz="1600" dirty="0"/>
              <a:t>Player&gt; objet créé par la fonction main à la connexion d’une machine</a:t>
            </a:r>
          </a:p>
          <a:p>
            <a:pPr marL="0" indent="0">
              <a:buNone/>
            </a:pPr>
            <a:r>
              <a:rPr lang="fr-FR" sz="1600" dirty="0" err="1"/>
              <a:t>Card</a:t>
            </a:r>
            <a:r>
              <a:rPr lang="fr-FR" sz="1600" dirty="0"/>
              <a:t> &gt; objet constant représentant une carte</a:t>
            </a:r>
          </a:p>
          <a:p>
            <a:pPr marL="0" indent="0">
              <a:buNone/>
            </a:pPr>
            <a:r>
              <a:rPr lang="fr-FR" sz="1600" dirty="0"/>
              <a:t>Hand &gt; objet représentant une main constituée de cartes</a:t>
            </a:r>
          </a:p>
          <a:p>
            <a:pPr marL="0" indent="0">
              <a:buNone/>
            </a:pPr>
            <a:r>
              <a:rPr lang="fr-FR" sz="1600" dirty="0"/>
              <a:t>Deck &gt; objet représentant un </a:t>
            </a:r>
            <a:r>
              <a:rPr lang="fr-FR" sz="1600" dirty="0" err="1"/>
              <a:t>packet</a:t>
            </a:r>
            <a:r>
              <a:rPr lang="fr-FR" sz="1600" dirty="0"/>
              <a:t> de 52 cartes classique</a:t>
            </a:r>
          </a:p>
          <a:p>
            <a:pPr marL="0" indent="0">
              <a:buNone/>
            </a:pPr>
            <a:r>
              <a:rPr lang="fr-FR" sz="1600" dirty="0"/>
              <a:t>Lobby &gt; objet représentant un lobby avant une </a:t>
            </a:r>
            <a:r>
              <a:rPr lang="fr-FR" sz="1600" dirty="0" err="1"/>
              <a:t>game</a:t>
            </a:r>
            <a:r>
              <a:rPr lang="fr-FR" sz="1600" dirty="0"/>
              <a:t>, instancié par main.</a:t>
            </a:r>
          </a:p>
        </p:txBody>
      </p:sp>
    </p:spTree>
    <p:extLst>
      <p:ext uri="{BB962C8B-B14F-4D97-AF65-F5344CB8AC3E}">
        <p14:creationId xmlns:p14="http://schemas.microsoft.com/office/powerpoint/2010/main" val="30785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31B836-07E9-4B6D-BBAF-1E48BE6C3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40708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/>
              <a:t>Class Player :</a:t>
            </a:r>
          </a:p>
          <a:p>
            <a:pPr marL="0" indent="0">
              <a:buNone/>
            </a:pPr>
            <a:r>
              <a:rPr lang="fr-FR" sz="1600" u="sng" dirty="0"/>
              <a:t>Attributs</a:t>
            </a:r>
            <a:r>
              <a:rPr lang="fr-FR" sz="1600" dirty="0"/>
              <a:t> :</a:t>
            </a:r>
          </a:p>
          <a:p>
            <a:pPr marL="0" indent="0">
              <a:buNone/>
            </a:pPr>
            <a:r>
              <a:rPr lang="fr-FR" sz="1600" dirty="0"/>
              <a:t>self.id	   : </a:t>
            </a:r>
            <a:r>
              <a:rPr lang="fr-FR" sz="1600" dirty="0" err="1"/>
              <a:t>int</a:t>
            </a:r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self.conn</a:t>
            </a:r>
            <a:r>
              <a:rPr lang="fr-FR" sz="1600" dirty="0"/>
              <a:t>       : socket</a:t>
            </a:r>
          </a:p>
          <a:p>
            <a:pPr marL="0" indent="0">
              <a:buNone/>
            </a:pPr>
            <a:r>
              <a:rPr lang="fr-FR" sz="1600" dirty="0"/>
              <a:t>self.pseudo   : </a:t>
            </a:r>
            <a:r>
              <a:rPr lang="fr-FR" sz="1600" dirty="0" err="1"/>
              <a:t>str</a:t>
            </a:r>
            <a:endParaRPr lang="fr-FR" sz="1600" dirty="0"/>
          </a:p>
          <a:p>
            <a:pPr marL="0" indent="0">
              <a:buNone/>
            </a:pPr>
            <a:r>
              <a:rPr lang="fr-FR" sz="1600" dirty="0"/>
              <a:t>self.is_alive   : </a:t>
            </a:r>
            <a:r>
              <a:rPr lang="fr-FR" sz="1600" dirty="0" err="1"/>
              <a:t>bool</a:t>
            </a:r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self.chips</a:t>
            </a:r>
            <a:r>
              <a:rPr lang="fr-FR" sz="1600" dirty="0"/>
              <a:t>       : </a:t>
            </a:r>
            <a:r>
              <a:rPr lang="fr-FR" sz="1600" dirty="0" err="1"/>
              <a:t>int</a:t>
            </a:r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self.hand</a:t>
            </a:r>
            <a:r>
              <a:rPr lang="fr-FR" sz="1600" dirty="0"/>
              <a:t>       : Hand</a:t>
            </a:r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0263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D1CE48-7BD0-8890-B1CB-F5085613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6" y="245400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/>
              <a:t>Class </a:t>
            </a:r>
            <a:r>
              <a:rPr lang="fr-FR" sz="1600" u="sng" dirty="0" err="1"/>
              <a:t>Card</a:t>
            </a:r>
            <a:r>
              <a:rPr lang="fr-FR" sz="1600" u="sng" dirty="0"/>
              <a:t> :</a:t>
            </a:r>
          </a:p>
          <a:p>
            <a:pPr marL="0" indent="0">
              <a:buNone/>
            </a:pPr>
            <a:r>
              <a:rPr lang="fr-FR" sz="1600" u="sng" dirty="0"/>
              <a:t>Attributs :</a:t>
            </a:r>
          </a:p>
          <a:p>
            <a:pPr marL="0" indent="0">
              <a:buNone/>
            </a:pPr>
            <a:r>
              <a:rPr lang="fr-FR" sz="1600" dirty="0" err="1"/>
              <a:t>self.suit</a:t>
            </a:r>
            <a:r>
              <a:rPr lang="fr-FR" sz="1600" dirty="0"/>
              <a:t> (</a:t>
            </a:r>
            <a:r>
              <a:rPr lang="en-US" sz="1100" b="0" i="0" dirty="0">
                <a:solidFill>
                  <a:srgbClr val="040C28"/>
                </a:solidFill>
                <a:effectLst/>
                <a:latin typeface="Google Sans"/>
              </a:rPr>
              <a:t>spade”, “club”, “heart” or “diamond”</a:t>
            </a:r>
            <a:r>
              <a:rPr lang="fr-FR" sz="1600" dirty="0"/>
              <a:t>)</a:t>
            </a:r>
            <a:r>
              <a:rPr lang="fr-FR" sz="1200" dirty="0"/>
              <a:t> </a:t>
            </a:r>
            <a:r>
              <a:rPr lang="fr-FR" sz="1600" dirty="0"/>
              <a:t>: </a:t>
            </a:r>
            <a:r>
              <a:rPr lang="fr-FR" sz="1600" dirty="0" err="1"/>
              <a:t>str</a:t>
            </a:r>
            <a:r>
              <a:rPr lang="fr-FR" sz="1600" dirty="0"/>
              <a:t> 		 </a:t>
            </a:r>
            <a:r>
              <a:rPr lang="fr-FR" sz="1200" dirty="0"/>
              <a:t>//pique </a:t>
            </a:r>
            <a:r>
              <a:rPr lang="fr-FR" sz="1200" dirty="0" err="1"/>
              <a:t>trefle</a:t>
            </a:r>
            <a:r>
              <a:rPr lang="fr-FR" sz="1200" dirty="0"/>
              <a:t> cœur carreau </a:t>
            </a:r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self.rank</a:t>
            </a:r>
            <a:r>
              <a:rPr lang="fr-FR" sz="1200" dirty="0"/>
              <a:t>(«ace,2,3,4,5,6,7,8,9,10,jack,queen,king  ») </a:t>
            </a:r>
            <a:r>
              <a:rPr lang="fr-FR" sz="1600" dirty="0"/>
              <a:t> : </a:t>
            </a:r>
            <a:r>
              <a:rPr lang="fr-FR" sz="1600" dirty="0" err="1"/>
              <a:t>str</a:t>
            </a: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98118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3B8BF8-EC2B-FBF2-6E50-0B1D17D1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8" y="396320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/>
              <a:t>Class Deck :</a:t>
            </a:r>
          </a:p>
          <a:p>
            <a:pPr marL="0" indent="0">
              <a:buNone/>
            </a:pPr>
            <a:r>
              <a:rPr lang="fr-FR" sz="1600" u="sng" dirty="0"/>
              <a:t>Attributs :</a:t>
            </a:r>
          </a:p>
          <a:p>
            <a:pPr marL="0" indent="0">
              <a:buNone/>
            </a:pPr>
            <a:r>
              <a:rPr lang="fr-FR" sz="1600" dirty="0" err="1"/>
              <a:t>self.deck</a:t>
            </a:r>
            <a:r>
              <a:rPr lang="fr-FR" sz="1600" dirty="0"/>
              <a:t> : </a:t>
            </a:r>
            <a:r>
              <a:rPr lang="fr-FR" sz="1600" dirty="0" err="1"/>
              <a:t>list</a:t>
            </a:r>
            <a:r>
              <a:rPr lang="fr-FR" sz="1600" dirty="0"/>
              <a:t>[</a:t>
            </a:r>
            <a:r>
              <a:rPr lang="fr-FR" sz="1600" dirty="0" err="1"/>
              <a:t>Card</a:t>
            </a:r>
            <a:r>
              <a:rPr lang="fr-FR" sz="1600" dirty="0"/>
              <a:t>]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u="sng" dirty="0" err="1"/>
              <a:t>Methodes</a:t>
            </a:r>
            <a:r>
              <a:rPr lang="fr-FR" sz="1600" u="sng" dirty="0"/>
              <a:t> :</a:t>
            </a:r>
          </a:p>
          <a:p>
            <a:pPr marL="0" indent="0">
              <a:buNone/>
            </a:pPr>
            <a:r>
              <a:rPr lang="fr-FR" sz="1600" dirty="0"/>
              <a:t>__init__()</a:t>
            </a:r>
          </a:p>
          <a:p>
            <a:pPr marL="0" indent="0">
              <a:buNone/>
            </a:pPr>
            <a:r>
              <a:rPr lang="fr-FR" sz="1600" dirty="0"/>
              <a:t>__</a:t>
            </a:r>
            <a:r>
              <a:rPr lang="fr-FR" sz="1600" dirty="0" err="1"/>
              <a:t>str</a:t>
            </a:r>
            <a:r>
              <a:rPr lang="fr-FR" sz="1600" dirty="0"/>
              <a:t>__()</a:t>
            </a:r>
          </a:p>
          <a:p>
            <a:pPr marL="0" indent="0">
              <a:buNone/>
            </a:pPr>
            <a:r>
              <a:rPr lang="fr-FR" sz="1600" dirty="0" err="1"/>
              <a:t>self.shuffle</a:t>
            </a:r>
            <a:r>
              <a:rPr lang="fr-FR" sz="1600" dirty="0"/>
              <a:t>()</a:t>
            </a:r>
          </a:p>
          <a:p>
            <a:pPr marL="0" indent="0">
              <a:buNone/>
            </a:pPr>
            <a:r>
              <a:rPr lang="fr-FR" sz="1600" dirty="0" err="1"/>
              <a:t>self.draw</a:t>
            </a:r>
            <a:r>
              <a:rPr lang="fr-FR" sz="1600" dirty="0"/>
              <a:t>()</a:t>
            </a:r>
          </a:p>
          <a:p>
            <a:pPr marL="0" indent="0">
              <a:buNone/>
            </a:pPr>
            <a:endParaRPr lang="fr-FR" sz="1600" u="sng" dirty="0"/>
          </a:p>
          <a:p>
            <a:pPr marL="0" indent="0">
              <a:buNone/>
            </a:pPr>
            <a:endParaRPr lang="fr-FR" sz="1600" u="sng" dirty="0"/>
          </a:p>
        </p:txBody>
      </p:sp>
    </p:spTree>
    <p:extLst>
      <p:ext uri="{BB962C8B-B14F-4D97-AF65-F5344CB8AC3E}">
        <p14:creationId xmlns:p14="http://schemas.microsoft.com/office/powerpoint/2010/main" val="346241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A9A80A-D63D-B11D-F5DD-77DC9E69E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591629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/>
              <a:t>Fonctions</a:t>
            </a:r>
          </a:p>
          <a:p>
            <a:pPr marL="0" indent="0">
              <a:buNone/>
            </a:pPr>
            <a:r>
              <a:rPr lang="fr-FR" sz="1600" dirty="0"/>
              <a:t>main() &gt; </a:t>
            </a:r>
            <a:r>
              <a:rPr lang="fr-FR" sz="1600" dirty="0" err="1"/>
              <a:t>void</a:t>
            </a:r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Is_lobby_full</a:t>
            </a:r>
            <a:r>
              <a:rPr lang="fr-FR" sz="1600" dirty="0"/>
              <a:t>() &gt; </a:t>
            </a:r>
            <a:r>
              <a:rPr lang="fr-FR" sz="1600" dirty="0" err="1"/>
              <a:t>bool</a:t>
            </a:r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separe_entete</a:t>
            </a:r>
            <a:r>
              <a:rPr lang="fr-FR" sz="1600" dirty="0"/>
              <a:t>(</a:t>
            </a:r>
            <a:r>
              <a:rPr lang="fr-FR" sz="1600" dirty="0" err="1"/>
              <a:t>packet</a:t>
            </a:r>
            <a:r>
              <a:rPr lang="fr-FR" sz="1600" dirty="0"/>
              <a:t> : </a:t>
            </a:r>
            <a:r>
              <a:rPr lang="fr-FR" sz="1600" dirty="0" err="1"/>
              <a:t>str</a:t>
            </a:r>
            <a:r>
              <a:rPr lang="fr-FR" sz="1600" dirty="0"/>
              <a:t>) &gt; tuple (</a:t>
            </a:r>
            <a:r>
              <a:rPr lang="fr-FR" sz="1600" dirty="0" err="1"/>
              <a:t>entete,args</a:t>
            </a:r>
            <a:r>
              <a:rPr lang="fr-FR" sz="1600" dirty="0"/>
              <a:t>)</a:t>
            </a:r>
          </a:p>
          <a:p>
            <a:pPr marL="0" indent="0">
              <a:buNone/>
            </a:pPr>
            <a:r>
              <a:rPr lang="fr-FR" sz="1600" dirty="0" err="1"/>
              <a:t>start_game</a:t>
            </a:r>
            <a:r>
              <a:rPr lang="fr-FR" sz="1600" dirty="0"/>
              <a:t>(</a:t>
            </a:r>
            <a:r>
              <a:rPr lang="fr-FR" sz="1600" dirty="0" err="1"/>
              <a:t>players</a:t>
            </a:r>
            <a:r>
              <a:rPr lang="fr-FR" sz="1600" dirty="0"/>
              <a:t> : </a:t>
            </a:r>
            <a:r>
              <a:rPr lang="fr-FR" sz="1600" dirty="0" err="1"/>
              <a:t>list</a:t>
            </a:r>
            <a:r>
              <a:rPr lang="fr-FR" sz="1600" dirty="0"/>
              <a:t>) &gt; </a:t>
            </a:r>
            <a:r>
              <a:rPr lang="fr-FR" sz="1600" dirty="0" err="1"/>
              <a:t>void</a:t>
            </a:r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send_packet</a:t>
            </a:r>
            <a:r>
              <a:rPr lang="fr-FR" sz="1600" dirty="0"/>
              <a:t>(</a:t>
            </a:r>
            <a:r>
              <a:rPr lang="fr-FR" sz="1600" dirty="0" err="1"/>
              <a:t>packet</a:t>
            </a:r>
            <a:r>
              <a:rPr lang="fr-FR" sz="1600" dirty="0"/>
              <a:t> : </a:t>
            </a:r>
            <a:r>
              <a:rPr lang="fr-FR" sz="1600" dirty="0" err="1"/>
              <a:t>str</a:t>
            </a:r>
            <a:r>
              <a:rPr lang="fr-FR" sz="1600" dirty="0"/>
              <a:t>, </a:t>
            </a:r>
            <a:r>
              <a:rPr lang="fr-FR" sz="1600" dirty="0" err="1"/>
              <a:t>player</a:t>
            </a:r>
            <a:r>
              <a:rPr lang="fr-FR" sz="1600" dirty="0"/>
              <a:t> : Player) &gt; </a:t>
            </a:r>
            <a:r>
              <a:rPr lang="fr-FR" sz="1600" dirty="0" err="1"/>
              <a:t>void</a:t>
            </a:r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recieve_packet</a:t>
            </a:r>
            <a:r>
              <a:rPr lang="fr-FR" sz="1600" dirty="0"/>
              <a:t>(</a:t>
            </a:r>
            <a:r>
              <a:rPr lang="fr-FR" sz="1600" dirty="0" err="1"/>
              <a:t>player</a:t>
            </a:r>
            <a:r>
              <a:rPr lang="fr-FR" sz="1600" dirty="0"/>
              <a:t> : Player)&gt;</a:t>
            </a:r>
            <a:r>
              <a:rPr lang="fr-FR" sz="1600" dirty="0" err="1"/>
              <a:t>void</a:t>
            </a:r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manage_packet</a:t>
            </a:r>
            <a:r>
              <a:rPr lang="fr-FR" sz="1600" dirty="0"/>
              <a:t>(</a:t>
            </a:r>
            <a:r>
              <a:rPr lang="fr-FR" sz="1600" dirty="0" err="1"/>
              <a:t>packet</a:t>
            </a:r>
            <a:r>
              <a:rPr lang="fr-FR" sz="1600" dirty="0"/>
              <a:t> : </a:t>
            </a:r>
            <a:r>
              <a:rPr lang="fr-FR" sz="1600" dirty="0" err="1"/>
              <a:t>str</a:t>
            </a:r>
            <a:r>
              <a:rPr lang="fr-FR" sz="1600" dirty="0"/>
              <a:t>)&gt; </a:t>
            </a:r>
            <a:r>
              <a:rPr lang="fr-FR" sz="1600" dirty="0" err="1"/>
              <a:t>void</a:t>
            </a:r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chose_dealer</a:t>
            </a:r>
            <a:r>
              <a:rPr lang="fr-FR" sz="1600" dirty="0"/>
              <a:t>(</a:t>
            </a:r>
            <a:r>
              <a:rPr lang="fr-FR" sz="1600" dirty="0" err="1"/>
              <a:t>players</a:t>
            </a:r>
            <a:r>
              <a:rPr lang="fr-FR" sz="1600" dirty="0"/>
              <a:t> : </a:t>
            </a:r>
            <a:r>
              <a:rPr lang="fr-FR" sz="1600" dirty="0" err="1"/>
              <a:t>list</a:t>
            </a:r>
            <a:r>
              <a:rPr lang="fr-FR" sz="1600" dirty="0"/>
              <a:t>)&gt; Player.id</a:t>
            </a:r>
          </a:p>
          <a:p>
            <a:pPr marL="0" indent="0">
              <a:buNone/>
            </a:pPr>
            <a:r>
              <a:rPr lang="fr-FR" sz="1600" dirty="0" err="1"/>
              <a:t>on_deconnect</a:t>
            </a:r>
            <a:r>
              <a:rPr lang="fr-FR" sz="1600" dirty="0"/>
              <a:t>(</a:t>
            </a:r>
            <a:r>
              <a:rPr lang="fr-FR" sz="1600" dirty="0" err="1"/>
              <a:t>player</a:t>
            </a:r>
            <a:r>
              <a:rPr lang="fr-FR" sz="1600" dirty="0"/>
              <a:t> : Player)&gt; </a:t>
            </a:r>
            <a:r>
              <a:rPr lang="fr-FR" sz="1600" dirty="0" err="1"/>
              <a:t>void</a:t>
            </a:r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remove_player</a:t>
            </a:r>
            <a:r>
              <a:rPr lang="fr-FR" sz="1600" dirty="0"/>
              <a:t>(</a:t>
            </a:r>
            <a:r>
              <a:rPr lang="fr-FR" sz="1600" dirty="0" err="1"/>
              <a:t>player</a:t>
            </a:r>
            <a:r>
              <a:rPr lang="fr-FR" sz="1600" dirty="0"/>
              <a:t> : Player)&gt; </a:t>
            </a:r>
            <a:r>
              <a:rPr lang="fr-FR" sz="1600" dirty="0" err="1"/>
              <a:t>void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1045354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334</Words>
  <Application>Microsoft Office PowerPoint</Application>
  <PresentationFormat>Grand écran</PresentationFormat>
  <Paragraphs>43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Thème Office</vt:lpstr>
      <vt:lpstr>Projet poker caractéristiques techniques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poker caractéristiques techniques</dc:title>
  <dc:creator>Thimotée Viret</dc:creator>
  <cp:lastModifiedBy>Thimotée Viret</cp:lastModifiedBy>
  <cp:revision>37</cp:revision>
  <dcterms:created xsi:type="dcterms:W3CDTF">2023-07-06T03:23:19Z</dcterms:created>
  <dcterms:modified xsi:type="dcterms:W3CDTF">2023-07-09T00:17:37Z</dcterms:modified>
</cp:coreProperties>
</file>