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5B74-D0F9-2B45-ACEE-C0ABE80FAA4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1295-8466-C740-8DF5-93CE7651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Amsterdam Vibe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4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Facebook event description -&gt; </a:t>
            </a:r>
            <a:r>
              <a:rPr lang="en-US" dirty="0" err="1" smtClean="0"/>
              <a:t>soundcloud</a:t>
            </a:r>
            <a:r>
              <a:rPr lang="en-US" dirty="0" smtClean="0"/>
              <a:t> links -&gt; artist extract</a:t>
            </a:r>
          </a:p>
          <a:p>
            <a:endParaRPr lang="en-US" dirty="0"/>
          </a:p>
          <a:p>
            <a:r>
              <a:rPr lang="en-US" dirty="0" smtClean="0"/>
              <a:t>User – “artist/genre recognition”</a:t>
            </a:r>
          </a:p>
          <a:p>
            <a:pPr lvl="1"/>
            <a:r>
              <a:rPr lang="en-US" dirty="0" smtClean="0"/>
              <a:t>Incentive: get integrated information</a:t>
            </a:r>
          </a:p>
          <a:p>
            <a:pPr lvl="1"/>
            <a:r>
              <a:rPr lang="en-US" dirty="0" smtClean="0"/>
              <a:t>Verification: other users can </a:t>
            </a:r>
          </a:p>
          <a:p>
            <a:pPr lvl="1"/>
            <a:endParaRPr lang="en-US" dirty="0"/>
          </a:p>
          <a:p>
            <a:r>
              <a:rPr lang="en-US" dirty="0" smtClean="0"/>
              <a:t>Show reason for suggestion</a:t>
            </a:r>
          </a:p>
          <a:p>
            <a:endParaRPr lang="en-US" dirty="0"/>
          </a:p>
          <a:p>
            <a:r>
              <a:rPr lang="en-US" dirty="0" smtClean="0"/>
              <a:t>Allow user likes/dislikes for artist/events</a:t>
            </a:r>
          </a:p>
          <a:p>
            <a:endParaRPr lang="en-US" dirty="0"/>
          </a:p>
          <a:p>
            <a:r>
              <a:rPr lang="en-US" dirty="0" smtClean="0"/>
              <a:t>Suggestion rating – amount of evidence</a:t>
            </a:r>
          </a:p>
          <a:p>
            <a:endParaRPr lang="en-US" dirty="0"/>
          </a:p>
          <a:p>
            <a:r>
              <a:rPr lang="en-US" dirty="0" smtClean="0"/>
              <a:t>Probabilistic suggestions – even dislikes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(but not inferences)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Artist extraction: </a:t>
            </a:r>
            <a:r>
              <a:rPr lang="en-US" dirty="0" err="1" smtClean="0"/>
              <a:t>DBpedia</a:t>
            </a:r>
            <a:r>
              <a:rPr lang="en-US" dirty="0" smtClean="0"/>
              <a:t> spotlight</a:t>
            </a:r>
          </a:p>
          <a:p>
            <a:pPr lvl="1"/>
            <a:r>
              <a:rPr lang="en-US" dirty="0" smtClean="0"/>
              <a:t>High accuracy to deter as much as possible of the false positives without affecting true positives</a:t>
            </a:r>
          </a:p>
          <a:p>
            <a:endParaRPr lang="en-US" dirty="0"/>
          </a:p>
          <a:p>
            <a:r>
              <a:rPr lang="en-US" dirty="0" smtClean="0"/>
              <a:t>Genre extraction: text </a:t>
            </a:r>
            <a:r>
              <a:rPr lang="en-US" dirty="0" smtClean="0"/>
              <a:t>search (</a:t>
            </a:r>
            <a:r>
              <a:rPr lang="en-US" smtClean="0"/>
              <a:t>DBpedia</a:t>
            </a:r>
            <a:r>
              <a:rPr lang="en-US" dirty="0" smtClean="0"/>
              <a:t> genre names)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47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recommender system</a:t>
            </a:r>
          </a:p>
          <a:p>
            <a:endParaRPr lang="en-US" dirty="0"/>
          </a:p>
          <a:p>
            <a:r>
              <a:rPr lang="en-US" dirty="0" smtClean="0"/>
              <a:t>Goal: event suggestions based on</a:t>
            </a:r>
            <a:endParaRPr lang="en-US" dirty="0"/>
          </a:p>
          <a:p>
            <a:pPr lvl="1"/>
            <a:r>
              <a:rPr lang="en-US" dirty="0" smtClean="0"/>
              <a:t>Genres</a:t>
            </a:r>
          </a:p>
          <a:p>
            <a:pPr lvl="1"/>
            <a:r>
              <a:rPr lang="en-US" dirty="0" smtClean="0"/>
              <a:t>Artists</a:t>
            </a:r>
          </a:p>
          <a:p>
            <a:pPr marL="457200" lvl="1" indent="0">
              <a:buNone/>
            </a:pPr>
            <a:r>
              <a:rPr lang="en-US" dirty="0" smtClean="0"/>
              <a:t>That the user likes or may like</a:t>
            </a:r>
          </a:p>
        </p:txBody>
      </p:sp>
    </p:spTree>
    <p:extLst>
      <p:ext uri="{BB962C8B-B14F-4D97-AF65-F5344CB8AC3E}">
        <p14:creationId xmlns:p14="http://schemas.microsoft.com/office/powerpoint/2010/main" val="147748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 relatedness(1)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derivatedBy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dbo:derivative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stylisticOriginOf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dbo:stylisticOrigin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musicFusionGenreOf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dbo:musicFusionGenre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musicSupergenreOf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owl:inverseOf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dbo:musicSubgenre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derivatedBy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stylisticOriginOf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musicFusionGenreOf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:</a:t>
            </a:r>
            <a:r>
              <a:rPr lang="en-US" b="1" dirty="0" err="1" smtClean="0">
                <a:solidFill>
                  <a:srgbClr val="0000FF"/>
                </a:solidFill>
              </a:rPr>
              <a:t>musicSupergenreOf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dbo:derivative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dbo:stylisticOrigin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dbo:musicFusionGenre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8000"/>
                </a:solidFill>
              </a:rPr>
              <a:t>dbo:musicSubgenre</a:t>
            </a:r>
            <a:r>
              <a:rPr lang="en-US" dirty="0" smtClean="0"/>
              <a:t>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</a:rPr>
              <a:t>genreRelated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– genre relatedness(2)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Genres relatedness not transitive</a:t>
            </a:r>
          </a:p>
          <a:p>
            <a:r>
              <a:rPr lang="en-US" dirty="0" smtClean="0"/>
              <a:t>If A is similar to B, B similar to C, A may not be as similar to C as it is to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</a:t>
            </a:r>
            <a:r>
              <a:rPr lang="en-US" dirty="0" smtClean="0"/>
              <a:t>- artists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</a:t>
            </a:r>
            <a:r>
              <a:rPr lang="en-US" dirty="0" smtClean="0"/>
              <a:t>- 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</a:t>
            </a:r>
            <a:r>
              <a:rPr lang="en-US" dirty="0" smtClean="0"/>
              <a:t>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Spotlight – only artists in </a:t>
            </a:r>
            <a:r>
              <a:rPr lang="en-US" dirty="0" err="1" smtClean="0"/>
              <a:t>dbpedia</a:t>
            </a:r>
            <a:r>
              <a:rPr lang="en-US" dirty="0" smtClean="0"/>
              <a:t> (most popular)</a:t>
            </a:r>
          </a:p>
          <a:p>
            <a:endParaRPr lang="en-US" dirty="0"/>
          </a:p>
          <a:p>
            <a:r>
              <a:rPr lang="en-US" dirty="0" err="1" smtClean="0"/>
              <a:t>Partyflock</a:t>
            </a:r>
            <a:r>
              <a:rPr lang="en-US" dirty="0" smtClean="0"/>
              <a:t> – banned after 1000 pages scrapped</a:t>
            </a:r>
          </a:p>
          <a:p>
            <a:endParaRPr lang="en-US" dirty="0"/>
          </a:p>
          <a:p>
            <a:r>
              <a:rPr lang="en-US" dirty="0" err="1" smtClean="0"/>
              <a:t>DiscoCG</a:t>
            </a:r>
            <a:r>
              <a:rPr lang="en-US" dirty="0" smtClean="0"/>
              <a:t> – no named entity recognition </a:t>
            </a:r>
          </a:p>
          <a:p>
            <a:endParaRPr lang="en-US" dirty="0"/>
          </a:p>
          <a:p>
            <a:r>
              <a:rPr lang="en-US" dirty="0"/>
              <a:t>Importing data takes too much – </a:t>
            </a:r>
            <a:r>
              <a:rPr lang="en-US" dirty="0" smtClean="0"/>
              <a:t>optimize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261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Amsterdam Vibe</vt:lpstr>
      <vt:lpstr>Rules (but not inferences)</vt:lpstr>
      <vt:lpstr>Inferences</vt:lpstr>
      <vt:lpstr>Inferences – genre relatedness(1)</vt:lpstr>
      <vt:lpstr>Inferences – genre relatedness(2)</vt:lpstr>
      <vt:lpstr>Inferences - artists</vt:lpstr>
      <vt:lpstr>Inferences - genres</vt:lpstr>
      <vt:lpstr>Inferences - events</vt:lpstr>
      <vt:lpstr>Challenges </vt:lpstr>
      <vt:lpstr>Future implementations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Avramiea</dc:creator>
  <cp:lastModifiedBy>Arthur Avramiea</cp:lastModifiedBy>
  <cp:revision>9</cp:revision>
  <dcterms:created xsi:type="dcterms:W3CDTF">2014-03-25T17:48:37Z</dcterms:created>
  <dcterms:modified xsi:type="dcterms:W3CDTF">2014-03-25T18:30:45Z</dcterms:modified>
</cp:coreProperties>
</file>