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67" r:id="rId4"/>
    <p:sldId id="259" r:id="rId5"/>
    <p:sldId id="260" r:id="rId6"/>
    <p:sldId id="273" r:id="rId7"/>
    <p:sldId id="274" r:id="rId8"/>
    <p:sldId id="275" r:id="rId9"/>
    <p:sldId id="276" r:id="rId10"/>
    <p:sldId id="277" r:id="rId11"/>
    <p:sldId id="279" r:id="rId12"/>
    <p:sldId id="278" r:id="rId13"/>
    <p:sldId id="270" r:id="rId14"/>
    <p:sldId id="268" r:id="rId15"/>
    <p:sldId id="282" r:id="rId16"/>
    <p:sldId id="283" r:id="rId17"/>
    <p:sldId id="285" r:id="rId18"/>
    <p:sldId id="28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84626" autoAdjust="0"/>
  </p:normalViewPr>
  <p:slideViewPr>
    <p:cSldViewPr snapToGrid="0">
      <p:cViewPr varScale="1">
        <p:scale>
          <a:sx n="104" d="100"/>
          <a:sy n="104" d="100"/>
        </p:scale>
        <p:origin x="2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58371-7381-48C0-833A-5E8E04A5C018}" type="datetimeFigureOut">
              <a:rPr lang="ko-KR" altLang="en-US" smtClean="0"/>
              <a:t>2020. 7. 21.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2F1E0-0FE3-4C59-9F19-DBF01331C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050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2F1E0-0FE3-4C59-9F19-DBF01331CA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614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2F1E0-0FE3-4C59-9F19-DBF01331CA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595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설정한 파일을 보러 가 볼까요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2F1E0-0FE3-4C59-9F19-DBF01331CA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880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2020. 7. 21.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61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2020. 7. 21.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60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2020. 7. 21.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892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 flipV="1">
            <a:off x="0" y="6781800"/>
            <a:ext cx="12192000" cy="99059"/>
          </a:xfrm>
          <a:prstGeom prst="rect">
            <a:avLst/>
          </a:prstGeom>
          <a:solidFill>
            <a:srgbClr val="D34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15080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609600" y="511618"/>
            <a:ext cx="0" cy="647700"/>
          </a:xfrm>
          <a:prstGeom prst="line">
            <a:avLst/>
          </a:prstGeom>
          <a:ln w="3810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>
          <a:xfrm flipV="1">
            <a:off x="0" y="6781800"/>
            <a:ext cx="12192000" cy="99059"/>
          </a:xfrm>
          <a:prstGeom prst="rect">
            <a:avLst/>
          </a:prstGeom>
          <a:solidFill>
            <a:srgbClr val="D34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851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2020. 7. 21.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87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2020. 7. 21.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36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2020. 7. 21.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30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2020. 7. 21.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83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2020. 7. 21.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4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2020. 7. 21.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47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2020. 7. 21.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2020. 7. 21.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34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EC892-473C-4C5E-85C8-2BE472A89746}" type="datetimeFigureOut">
              <a:rPr lang="ko-KR" altLang="en-US" smtClean="0"/>
              <a:t>2020. 7. 21.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62081-820F-4168-B924-3EEB70EED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28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23880" y="2879295"/>
            <a:ext cx="42677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Git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44236" y="3741069"/>
            <a:ext cx="2227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ciform" pitchFamily="50" charset="0"/>
                <a:ea typeface="나눔고딕 ExtraBold" panose="020D0904000000000000" pitchFamily="50" charset="-127"/>
                <a:cs typeface="Open Sans Semibold" panose="020B0706030804020204" pitchFamily="34" charset="0"/>
              </a:rPr>
              <a:t>By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Arciform" pitchFamily="50" charset="0"/>
                <a:ea typeface="나눔고딕 ExtraBold" panose="020D0904000000000000" pitchFamily="50" charset="-127"/>
                <a:cs typeface="Open Sans Semibold" panose="020B0706030804020204" pitchFamily="34" charset="0"/>
              </a:rPr>
              <a:t>Jeong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ciform" pitchFamily="50" charset="0"/>
                <a:ea typeface="나눔고딕 ExtraBold" panose="020D0904000000000000" pitchFamily="50" charset="-127"/>
                <a:cs typeface="Open Sans Semibold" panose="020B0706030804020204" pitchFamily="34" charset="0"/>
              </a:rPr>
              <a:t>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Arciform" pitchFamily="50" charset="0"/>
                <a:ea typeface="나눔고딕 ExtraBold" panose="020D0904000000000000" pitchFamily="50" charset="-127"/>
                <a:cs typeface="Open Sans Semibold" panose="020B0706030804020204" pitchFamily="34" charset="0"/>
              </a:rPr>
              <a:t>Wootae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Arciform" pitchFamily="50" charset="0"/>
              <a:ea typeface="나눔고딕 ExtraBold" panose="020D0904000000000000" pitchFamily="50" charset="-127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15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03865" y="641704"/>
            <a:ext cx="2189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01. </a:t>
            </a:r>
            <a:r>
              <a:rPr lang="en-US" altLang="ko-Kore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Git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설치하기</a:t>
            </a:r>
            <a:endParaRPr lang="en-US" altLang="ko-Kore-KR" sz="20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552D3E-3B48-BE4D-B0CE-A9FC02D24069}"/>
              </a:ext>
            </a:extLst>
          </p:cNvPr>
          <p:cNvSpPr/>
          <p:nvPr/>
        </p:nvSpPr>
        <p:spPr>
          <a:xfrm>
            <a:off x="6372224" y="2136337"/>
            <a:ext cx="457170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터미널 에뮬레이터의 설정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endParaRPr lang="ko-KR" alt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1. Use </a:t>
            </a:r>
            <a:r>
              <a:rPr lang="en-US" altLang="ko-KR" b="1" i="0" dirty="0" err="1">
                <a:solidFill>
                  <a:srgbClr val="212529"/>
                </a:solidFill>
                <a:effectLst/>
                <a:latin typeface="-apple-system"/>
              </a:rPr>
              <a:t>MinTTY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(the default terminal of MSYS2)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Git bash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기본 터미널 사용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2. Use Windows’ default console window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윈도우 기본 콘솔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명령창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cmd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사용 </a:t>
            </a: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제한이 있다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F322261-94D6-49A7-9941-CE4CE2098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4" y="1709737"/>
            <a:ext cx="46577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0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03865" y="641704"/>
            <a:ext cx="2189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01. </a:t>
            </a:r>
            <a:r>
              <a:rPr lang="en-US" altLang="ko-Kore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Git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설치하기</a:t>
            </a:r>
            <a:endParaRPr lang="en-US" altLang="ko-Kore-KR" sz="20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552D3E-3B48-BE4D-B0CE-A9FC02D24069}"/>
              </a:ext>
            </a:extLst>
          </p:cNvPr>
          <p:cNvSpPr/>
          <p:nvPr/>
        </p:nvSpPr>
        <p:spPr>
          <a:xfrm>
            <a:off x="6372224" y="2136337"/>
            <a:ext cx="4378827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dirty="0"/>
              <a:t>Git Pull </a:t>
            </a:r>
            <a:r>
              <a:rPr lang="ko-KR" altLang="en-US" dirty="0"/>
              <a:t>기본 동작 설정</a:t>
            </a:r>
            <a:endParaRPr lang="en-US" altLang="ko-KR" dirty="0"/>
          </a:p>
          <a:p>
            <a:pPr algn="l"/>
            <a:endParaRPr lang="ko-KR" altLang="en-US" dirty="0"/>
          </a:p>
          <a:p>
            <a:pPr algn="l"/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1. 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Default( Fast-forward or merge)</a:t>
            </a:r>
            <a:endParaRPr lang="en-US" altLang="ko-KR" b="1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표준 방식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2. Rebase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 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local commit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이 없다면 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1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번 방식과 같다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  local commit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이 있다면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current branch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를</a:t>
            </a:r>
            <a:br>
              <a:rPr lang="en-US" altLang="ko-KR" dirty="0">
                <a:solidFill>
                  <a:srgbClr val="212529"/>
                </a:solidFill>
                <a:latin typeface="-apple-system"/>
              </a:rPr>
            </a:b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 fetched branch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로 덮어씁니다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3.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Only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ever fast-forward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 Fast-forward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작동 합니다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47E2F9-33C2-4A6C-8ACA-9C14B1FA5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65" y="1971675"/>
            <a:ext cx="46672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03865" y="641704"/>
            <a:ext cx="2189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01. </a:t>
            </a:r>
            <a:r>
              <a:rPr lang="en-US" altLang="ko-Kore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Git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설치하기</a:t>
            </a:r>
            <a:endParaRPr lang="en-US" altLang="ko-Kore-KR" sz="20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552D3E-3B48-BE4D-B0CE-A9FC02D24069}"/>
              </a:ext>
            </a:extLst>
          </p:cNvPr>
          <p:cNvSpPr/>
          <p:nvPr/>
        </p:nvSpPr>
        <p:spPr>
          <a:xfrm>
            <a:off x="6096000" y="2441137"/>
            <a:ext cx="5713424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기타 옵션</a:t>
            </a: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algn="l"/>
            <a:endParaRPr lang="ko-KR" alt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1. Enable file system caching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빠른 실행을 위해 파일 시스템 데이터를 메모리에 캐시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2. Enable Git Credential Manager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Git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인증관리자 활성화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3. Enable symbolic links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symbolic links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활성화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3EDD3F-D280-40FA-8144-D5DF3DDFB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3" y="1976437"/>
            <a:ext cx="46863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7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03865" y="641704"/>
            <a:ext cx="3258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02. </a:t>
            </a:r>
            <a:r>
              <a:rPr lang="en-US" sz="2000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Editor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 설치</a:t>
            </a:r>
            <a:r>
              <a:rPr lang="en-US" sz="2000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 </a:t>
            </a:r>
            <a:endParaRPr lang="en-US" altLang="ko-Kore-KR" sz="20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B4AB13-7F06-CB46-A18E-2A1E372811F8}"/>
              </a:ext>
            </a:extLst>
          </p:cNvPr>
          <p:cNvSpPr/>
          <p:nvPr/>
        </p:nvSpPr>
        <p:spPr>
          <a:xfrm>
            <a:off x="8506613" y="1748429"/>
            <a:ext cx="1682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666666"/>
                </a:solidFill>
                <a:latin typeface="LiberationSans"/>
              </a:rPr>
              <a:t>https:// </a:t>
            </a:r>
            <a:r>
              <a:rPr lang="en" altLang="ko-Kore-KR" dirty="0" err="1">
                <a:solidFill>
                  <a:srgbClr val="666666"/>
                </a:solidFill>
                <a:latin typeface="LiberationSans"/>
              </a:rPr>
              <a:t>atom.io</a:t>
            </a:r>
            <a:endParaRPr lang="en" altLang="ko-Kore-KR" dirty="0">
              <a:effectLst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384C2C-530D-8D4B-B999-7089019A6D7E}"/>
              </a:ext>
            </a:extLst>
          </p:cNvPr>
          <p:cNvSpPr/>
          <p:nvPr/>
        </p:nvSpPr>
        <p:spPr>
          <a:xfrm>
            <a:off x="8506613" y="3703970"/>
            <a:ext cx="1798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666666"/>
                </a:solidFill>
                <a:latin typeface="LiberationSans"/>
              </a:rPr>
              <a:t>-</a:t>
            </a:r>
            <a:r>
              <a:rPr lang="ko-KR" altLang="en-US" dirty="0">
                <a:solidFill>
                  <a:srgbClr val="666666"/>
                </a:solidFill>
                <a:latin typeface="LiberationSans"/>
              </a:rPr>
              <a:t> 계정 필요 없음</a:t>
            </a:r>
            <a:endParaRPr lang="en" altLang="ko-Kore-KR" dirty="0">
              <a:effectLst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AA2083-A4F4-9144-A0F0-3ED0C8DE9BEE}"/>
              </a:ext>
            </a:extLst>
          </p:cNvPr>
          <p:cNvSpPr/>
          <p:nvPr/>
        </p:nvSpPr>
        <p:spPr>
          <a:xfrm>
            <a:off x="8506613" y="5485071"/>
            <a:ext cx="1284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666666"/>
                </a:solidFill>
                <a:latin typeface="LiberationSans"/>
              </a:rPr>
              <a:t>-</a:t>
            </a:r>
            <a:r>
              <a:rPr lang="ko-KR" altLang="en-US" dirty="0">
                <a:solidFill>
                  <a:srgbClr val="666666"/>
                </a:solidFill>
                <a:latin typeface="LiberationSans"/>
              </a:rPr>
              <a:t> 다운 로드</a:t>
            </a:r>
            <a:endParaRPr lang="en" altLang="ko-Kore-KR" dirty="0">
              <a:effectLst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EE8A61-E41E-6949-87C4-DD66C3757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45" y="1733957"/>
            <a:ext cx="67310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7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03865" y="641704"/>
            <a:ext cx="3258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03. </a:t>
            </a:r>
            <a:r>
              <a:rPr lang="en-US" altLang="ko-Kore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GitHub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B4AB13-7F06-CB46-A18E-2A1E372811F8}"/>
              </a:ext>
            </a:extLst>
          </p:cNvPr>
          <p:cNvSpPr/>
          <p:nvPr/>
        </p:nvSpPr>
        <p:spPr>
          <a:xfrm>
            <a:off x="7024403" y="1642103"/>
            <a:ext cx="1967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666666"/>
                </a:solidFill>
                <a:latin typeface="LiberationSans"/>
              </a:rPr>
              <a:t>https://</a:t>
            </a:r>
            <a:r>
              <a:rPr lang="en" altLang="ko-Kore-KR" dirty="0" err="1">
                <a:solidFill>
                  <a:srgbClr val="666666"/>
                </a:solidFill>
                <a:latin typeface="LiberationSans"/>
              </a:rPr>
              <a:t>github.com</a:t>
            </a:r>
            <a:endParaRPr lang="en" altLang="ko-Kore-KR" dirty="0">
              <a:effectLst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729D8A-6362-8F47-88B4-A5BDACFAA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879" y="1244010"/>
            <a:ext cx="4657912" cy="24599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07B22EA-73E1-0D43-8C25-4DD34E348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878" y="2872652"/>
            <a:ext cx="4657911" cy="2578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D779AB-A8FE-E24C-9A4A-C83B44E35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489" y="5054173"/>
            <a:ext cx="4559300" cy="153801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384C2C-530D-8D4B-B999-7089019A6D7E}"/>
              </a:ext>
            </a:extLst>
          </p:cNvPr>
          <p:cNvSpPr/>
          <p:nvPr/>
        </p:nvSpPr>
        <p:spPr>
          <a:xfrm>
            <a:off x="7024403" y="3703970"/>
            <a:ext cx="1284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666666"/>
                </a:solidFill>
                <a:latin typeface="LiberationSans"/>
              </a:rPr>
              <a:t>-</a:t>
            </a:r>
            <a:r>
              <a:rPr lang="ko-KR" altLang="en-US" dirty="0">
                <a:solidFill>
                  <a:srgbClr val="666666"/>
                </a:solidFill>
                <a:latin typeface="LiberationSans"/>
              </a:rPr>
              <a:t> 계정 생성</a:t>
            </a:r>
            <a:endParaRPr lang="en" altLang="ko-Kore-KR" dirty="0">
              <a:effectLst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AA2083-A4F4-9144-A0F0-3ED0C8DE9BEE}"/>
              </a:ext>
            </a:extLst>
          </p:cNvPr>
          <p:cNvSpPr/>
          <p:nvPr/>
        </p:nvSpPr>
        <p:spPr>
          <a:xfrm>
            <a:off x="7024403" y="5485071"/>
            <a:ext cx="1515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666666"/>
                </a:solidFill>
                <a:latin typeface="LiberationSans"/>
              </a:rPr>
              <a:t>-</a:t>
            </a:r>
            <a:r>
              <a:rPr lang="ko-KR" altLang="en-US" dirty="0">
                <a:solidFill>
                  <a:srgbClr val="666666"/>
                </a:solidFill>
                <a:latin typeface="LiberationSans"/>
              </a:rPr>
              <a:t> 이메일 인증</a:t>
            </a:r>
            <a:endParaRPr lang="en" altLang="ko-Kore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938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5AB3E7-AA09-40DA-AB47-265355F1A540}"/>
              </a:ext>
            </a:extLst>
          </p:cNvPr>
          <p:cNvSpPr txBox="1"/>
          <p:nvPr/>
        </p:nvSpPr>
        <p:spPr>
          <a:xfrm>
            <a:off x="803865" y="641704"/>
            <a:ext cx="3258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03. </a:t>
            </a:r>
            <a:r>
              <a:rPr lang="en-US" altLang="ko-Kore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GitHub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A18032-5357-4698-BFA5-882735B3F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15" y="1677020"/>
            <a:ext cx="3640476" cy="37014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C06C05-A92B-402D-9BB8-DC56BFA08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240" y="3710547"/>
            <a:ext cx="3933825" cy="21621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804CB80-0C0B-40CF-82B7-8FB0075A3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644" y="1677020"/>
            <a:ext cx="4197243" cy="396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09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EABA38-03B8-45FB-9DAD-3E1AC2B83EF0}"/>
              </a:ext>
            </a:extLst>
          </p:cNvPr>
          <p:cNvSpPr txBox="1"/>
          <p:nvPr/>
        </p:nvSpPr>
        <p:spPr>
          <a:xfrm>
            <a:off x="803865" y="641704"/>
            <a:ext cx="3578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04. Git-training </a:t>
            </a:r>
            <a:r>
              <a:rPr lang="ko-KR" alt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초기 환경 설정 </a:t>
            </a:r>
            <a:r>
              <a:rPr 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  </a:t>
            </a:r>
            <a:endParaRPr lang="en-US" altLang="ko-Kore-KR" sz="20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5B6688-B722-4F8A-A385-24B70B4DC512}"/>
              </a:ext>
            </a:extLst>
          </p:cNvPr>
          <p:cNvSpPr txBox="1"/>
          <p:nvPr/>
        </p:nvSpPr>
        <p:spPr>
          <a:xfrm>
            <a:off x="1208314" y="4495972"/>
            <a:ext cx="6987209" cy="3231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1500" b="1" dirty="0"/>
              <a:t># git config --global </a:t>
            </a:r>
            <a:r>
              <a:rPr lang="en-US" altLang="ko-KR" sz="1500" b="1" dirty="0" err="1"/>
              <a:t>user.email</a:t>
            </a:r>
            <a:r>
              <a:rPr lang="en-US" altLang="ko-KR" sz="1500" b="1" dirty="0"/>
              <a:t> “ </a:t>
            </a:r>
            <a:r>
              <a:rPr lang="ko-KR" altLang="en-US" sz="1500" b="1" dirty="0" err="1"/>
              <a:t>본인메일적으세요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@gmail.com”</a:t>
            </a:r>
            <a:endParaRPr lang="ko-KR" altLang="en-US" sz="15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CB75F5C-314C-49C9-BA36-93C4A5DAB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27" y="1267417"/>
            <a:ext cx="8753475" cy="29146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70F62D-CC01-4235-835E-1FE55A7AC6E4}"/>
              </a:ext>
            </a:extLst>
          </p:cNvPr>
          <p:cNvSpPr txBox="1"/>
          <p:nvPr/>
        </p:nvSpPr>
        <p:spPr>
          <a:xfrm>
            <a:off x="1208313" y="4971459"/>
            <a:ext cx="6987209" cy="3231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1500" b="1" dirty="0"/>
              <a:t># git config --global user.name “ </a:t>
            </a:r>
            <a:r>
              <a:rPr lang="ko-KR" altLang="en-US" sz="1500" b="1" dirty="0" err="1"/>
              <a:t>본인이름을적으세요</a:t>
            </a:r>
            <a:r>
              <a:rPr lang="en-US" altLang="ko-KR" sz="1500" b="1" dirty="0" err="1"/>
              <a:t>Wootae</a:t>
            </a:r>
            <a:r>
              <a:rPr lang="en-US" altLang="ko-KR" sz="1500" b="1" dirty="0"/>
              <a:t> </a:t>
            </a:r>
            <a:r>
              <a:rPr lang="en-US" altLang="ko-KR" sz="1500" b="1" dirty="0" err="1"/>
              <a:t>Jeong</a:t>
            </a:r>
            <a:r>
              <a:rPr lang="en-US" altLang="ko-KR" sz="1500" b="1" dirty="0"/>
              <a:t>”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501860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5101B08-0834-412B-90F1-F8A7A9ACB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616" y="1943535"/>
            <a:ext cx="5290457" cy="94280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0D360D2-2DE5-424E-9639-F89D36964749}"/>
              </a:ext>
            </a:extLst>
          </p:cNvPr>
          <p:cNvSpPr/>
          <p:nvPr/>
        </p:nvSpPr>
        <p:spPr>
          <a:xfrm>
            <a:off x="7580104" y="1943535"/>
            <a:ext cx="40142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666666"/>
                </a:solidFill>
                <a:latin typeface="LiberationSans"/>
              </a:rPr>
              <a:t>Excute</a:t>
            </a:r>
            <a:r>
              <a:rPr lang="en-US" altLang="ko-KR" dirty="0">
                <a:solidFill>
                  <a:srgbClr val="666666"/>
                </a:solidFill>
                <a:latin typeface="LiberationSans"/>
              </a:rPr>
              <a:t>  scripts on </a:t>
            </a:r>
            <a:r>
              <a:rPr lang="en-US" altLang="ko-Kore-KR" dirty="0">
                <a:solidFill>
                  <a:srgbClr val="666666"/>
                </a:solidFill>
                <a:latin typeface="LiberationSans"/>
              </a:rPr>
              <a:t>Git-Bash</a:t>
            </a:r>
            <a:r>
              <a:rPr lang="en-US" altLang="ko-KR" dirty="0">
                <a:solidFill>
                  <a:srgbClr val="666666"/>
                </a:solidFill>
                <a:latin typeface="LiberationSans"/>
              </a:rPr>
              <a:t> By Administer</a:t>
            </a:r>
          </a:p>
          <a:p>
            <a:r>
              <a:rPr lang="en-US" altLang="ko-Kore-KR" dirty="0">
                <a:solidFill>
                  <a:srgbClr val="666666"/>
                </a:solidFill>
                <a:latin typeface="LiberationSans"/>
              </a:rPr>
              <a:t>T</a:t>
            </a:r>
            <a:r>
              <a:rPr lang="en" altLang="ko-Kore-KR" dirty="0">
                <a:solidFill>
                  <a:srgbClr val="666666"/>
                </a:solidFill>
                <a:latin typeface="LiberationSans"/>
              </a:rPr>
              <a:t>o Remove chached personal data</a:t>
            </a:r>
            <a:endParaRPr lang="en-US" altLang="ko-Kore-KR" dirty="0">
              <a:solidFill>
                <a:srgbClr val="666666"/>
              </a:solidFill>
              <a:effectLst/>
              <a:latin typeface="LiberationSan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3B0A03-8865-4113-A07A-F4C737B82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617" y="3429000"/>
            <a:ext cx="5290456" cy="10177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5389678-466E-4156-A0A9-5B9755781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4706" y="4925727"/>
            <a:ext cx="5363366" cy="11523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9ACC011-EE40-41F1-B087-8C504869FC3C}"/>
              </a:ext>
            </a:extLst>
          </p:cNvPr>
          <p:cNvSpPr/>
          <p:nvPr/>
        </p:nvSpPr>
        <p:spPr>
          <a:xfrm>
            <a:off x="7677843" y="5431740"/>
            <a:ext cx="34798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666666"/>
                </a:solidFill>
                <a:effectLst/>
                <a:latin typeface="LiberationSans"/>
              </a:rPr>
              <a:t>Save </a:t>
            </a:r>
            <a:r>
              <a:rPr lang="en-US" altLang="ko-Kore-KR" dirty="0" err="1">
                <a:solidFill>
                  <a:srgbClr val="666666"/>
                </a:solidFill>
                <a:effectLst/>
                <a:latin typeface="LiberationSans"/>
              </a:rPr>
              <a:t>user.email</a:t>
            </a:r>
            <a:r>
              <a:rPr lang="en-US" altLang="ko-Kore-KR" dirty="0">
                <a:solidFill>
                  <a:srgbClr val="666666"/>
                </a:solidFill>
                <a:effectLst/>
                <a:latin typeface="LiberationSans"/>
              </a:rPr>
              <a:t> and user.nam</a:t>
            </a:r>
            <a:r>
              <a:rPr lang="en-US" altLang="ko-Kore-KR" dirty="0">
                <a:solidFill>
                  <a:srgbClr val="666666"/>
                </a:solidFill>
                <a:latin typeface="LiberationSans"/>
              </a:rPr>
              <a:t>e </a:t>
            </a:r>
          </a:p>
          <a:p>
            <a:r>
              <a:rPr lang="en-US" altLang="ko-Kore-KR" dirty="0">
                <a:solidFill>
                  <a:srgbClr val="666666"/>
                </a:solidFill>
                <a:latin typeface="LiberationSans"/>
              </a:rPr>
              <a:t>on Local Config located ~/.</a:t>
            </a:r>
            <a:r>
              <a:rPr lang="en-US" altLang="ko-Kore-KR" dirty="0" err="1">
                <a:solidFill>
                  <a:srgbClr val="666666"/>
                </a:solidFill>
                <a:latin typeface="LiberationSans"/>
              </a:rPr>
              <a:t>gitconfig</a:t>
            </a:r>
            <a:endParaRPr lang="en" altLang="ko-Kore-KR" dirty="0">
              <a:effectLst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A3ADA5-4A71-41F1-8D7D-50784049DE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4444" y="2790836"/>
            <a:ext cx="4420570" cy="23907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61702F2-BC01-4170-B540-719082E778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3014" y="2741810"/>
            <a:ext cx="4572000" cy="17049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A6572D-5918-0046-84CE-9DA429BE15E6}"/>
              </a:ext>
            </a:extLst>
          </p:cNvPr>
          <p:cNvSpPr txBox="1"/>
          <p:nvPr/>
        </p:nvSpPr>
        <p:spPr>
          <a:xfrm>
            <a:off x="803864" y="641704"/>
            <a:ext cx="766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04. Git-training </a:t>
            </a:r>
            <a:r>
              <a:rPr lang="ko-KR" alt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초기 환경 설정</a:t>
            </a:r>
            <a:r>
              <a:rPr lang="en-US" altLang="ko-KR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(~/.</a:t>
            </a:r>
            <a:r>
              <a:rPr lang="en-US" altLang="ko-KR" sz="2000" dirty="0" err="1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gitconfig</a:t>
            </a:r>
            <a:r>
              <a:rPr lang="ko-KR" alt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 찾기</a:t>
            </a:r>
            <a:r>
              <a:rPr lang="en-US" altLang="ko-KR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)</a:t>
            </a:r>
            <a:r>
              <a:rPr lang="ko-KR" alt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 </a:t>
            </a:r>
            <a:r>
              <a:rPr 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  </a:t>
            </a:r>
            <a:endParaRPr lang="en-US" altLang="ko-Kore-KR" sz="20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446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EB3E00-A41E-44A3-8C37-F18C6FC49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106" y="1339978"/>
            <a:ext cx="6705600" cy="11906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1D1C81F-E45D-4D79-BB94-7608C1566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18" y="2668520"/>
            <a:ext cx="6520070" cy="4640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E4CDE5-0FB2-44B1-8523-DB54032EE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9046" y="2668520"/>
            <a:ext cx="3051068" cy="37137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DA6935-C78E-4344-9660-993827577F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0988" y="2668520"/>
            <a:ext cx="3654497" cy="19868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48D06ED-BD9F-4E1C-BA9D-5D75E1DDCCBE}"/>
              </a:ext>
            </a:extLst>
          </p:cNvPr>
          <p:cNvSpPr txBox="1"/>
          <p:nvPr/>
        </p:nvSpPr>
        <p:spPr>
          <a:xfrm>
            <a:off x="5744818" y="5910859"/>
            <a:ext cx="262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B30ED-4C74-A545-A61C-F41AE9B58E76}"/>
              </a:ext>
            </a:extLst>
          </p:cNvPr>
          <p:cNvSpPr txBox="1"/>
          <p:nvPr/>
        </p:nvSpPr>
        <p:spPr>
          <a:xfrm>
            <a:off x="803864" y="641704"/>
            <a:ext cx="7450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04. Git-training </a:t>
            </a:r>
            <a:r>
              <a:rPr lang="ko-KR" alt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초기 환경 설정</a:t>
            </a:r>
            <a:r>
              <a:rPr lang="en-US" altLang="ko-KR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(</a:t>
            </a:r>
            <a:r>
              <a:rPr lang="ko-KR" alt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윈도우 </a:t>
            </a:r>
            <a:r>
              <a:rPr lang="ko-KR" altLang="en-US" sz="2000" dirty="0" err="1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숨김파일</a:t>
            </a:r>
            <a:r>
              <a:rPr lang="ko-KR" alt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 확인 방법</a:t>
            </a:r>
            <a:r>
              <a:rPr lang="en-US" altLang="ko-KR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)</a:t>
            </a:r>
            <a:r>
              <a:rPr lang="ko-KR" alt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 </a:t>
            </a:r>
            <a:r>
              <a:rPr 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  </a:t>
            </a:r>
            <a:endParaRPr lang="en-US" altLang="ko-Kore-KR" sz="20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43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15545" y="2191121"/>
            <a:ext cx="48029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왜 이렇게 살아야 하나요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?</a:t>
            </a: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0701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와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0702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는 무슨 차이가 있는지 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  <a:cs typeface="Open Sans Semibold" panose="020B0706030804020204" pitchFamily="34" charset="0"/>
            </a:endParaRPr>
          </a:p>
          <a:p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확인 하고 싶다면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2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개를 양쪽에 열어 확인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?</a:t>
            </a:r>
          </a:p>
          <a:p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파일 안의 내용이 복잡하다면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?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 하루 종일 찾게 됩니다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.</a:t>
            </a: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Git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은 이런 지옥에서 벗어나게 해줍니다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3865" y="641704"/>
            <a:ext cx="3916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ciform" pitchFamily="50" charset="0"/>
                <a:ea typeface="나눔고딕" panose="020D0604000000000000" pitchFamily="50" charset="-127"/>
                <a:cs typeface="Open Sans Semibold" panose="020B0706030804020204" pitchFamily="34" charset="0"/>
              </a:rPr>
              <a:t>01. </a:t>
            </a:r>
            <a:r>
              <a:rPr lang="en-US" sz="2400" dirty="0">
                <a:latin typeface="Arciform" pitchFamily="50" charset="0"/>
                <a:ea typeface="나눔고딕" panose="020D0604000000000000" pitchFamily="50" charset="-127"/>
                <a:cs typeface="Open Sans Semibold" panose="020B0706030804020204" pitchFamily="34" charset="0"/>
              </a:rPr>
              <a:t>Git</a:t>
            </a:r>
            <a:r>
              <a:rPr lang="ko-KR" altLang="en-US" sz="2400" dirty="0">
                <a:latin typeface="Arciform" pitchFamily="50" charset="0"/>
                <a:ea typeface="나눔고딕" panose="020D0604000000000000" pitchFamily="50" charset="-127"/>
                <a:cs typeface="Open Sans Semibold" panose="020B0706030804020204" pitchFamily="34" charset="0"/>
              </a:rPr>
              <a:t>을 사용해야 하는 이유</a:t>
            </a:r>
            <a:endParaRPr lang="en-US" sz="2400" dirty="0">
              <a:latin typeface="Arciform" pitchFamily="50" charset="0"/>
              <a:ea typeface="나눔고딕" panose="020D0604000000000000" pitchFamily="50" charset="-127"/>
              <a:cs typeface="Open Sans Semibold" panose="020B0706030804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92361" y="2292058"/>
            <a:ext cx="0" cy="178243"/>
          </a:xfrm>
          <a:prstGeom prst="line">
            <a:avLst/>
          </a:prstGeom>
          <a:ln w="3810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68798674-4DEF-7A41-9A05-AAADA9D30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778" y="1752600"/>
            <a:ext cx="2806700" cy="1676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D47405-B5C6-7E4C-ABEC-C7D017B82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870" y="4000548"/>
            <a:ext cx="6328977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ore-KR" altLang="ko-Kore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LiberationSans"/>
              </a:rPr>
              <a:t>&lt; History &gt;</a:t>
            </a:r>
            <a:br>
              <a:rPr kumimoji="0" lang="ko-Kore-KR" altLang="ko-Kore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LiberationSans"/>
              </a:rPr>
            </a:br>
            <a:r>
              <a:rPr kumimoji="0" lang="ko-Kore-KR" altLang="ko-Kore-KR" sz="1400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Arial" panose="020B0604020202020204" pitchFamily="34" charset="0"/>
                <a:ea typeface="NotoSansCJKjp-Bold-VKana"/>
              </a:rPr>
              <a:t>차이 </a:t>
            </a:r>
            <a:r>
              <a:rPr kumimoji="0" lang="ko-Kore-KR" altLang="ko-Kore-KR" sz="1400" b="1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Arial" panose="020B0604020202020204" pitchFamily="34" charset="0"/>
                <a:ea typeface="LiberationSans"/>
              </a:rPr>
              <a:t>(Diff) </a:t>
            </a:r>
            <a:r>
              <a:rPr kumimoji="0" lang="ko-Kore-KR" altLang="ko-Kore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SansFallback"/>
              </a:rPr>
              <a:t>가 </a:t>
            </a:r>
            <a:r>
              <a:rPr kumimoji="0" lang="ko-Kore-KR" altLang="ko-Kore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otoSansCJKjp-Regular-VKana"/>
              </a:rPr>
              <a:t>무엇</a:t>
            </a:r>
            <a:r>
              <a:rPr lang="ko-Kore-KR" altLang="ko-Kore-KR" sz="1400" dirty="0">
                <a:latin typeface="Arial" panose="020B0604020202020204" pitchFamily="34" charset="0"/>
                <a:ea typeface="NotoSansCJKjp-Regular-VKana"/>
              </a:rPr>
              <a:t>관리</a:t>
            </a:r>
            <a:r>
              <a:rPr lang="ko-Kore-KR" altLang="ko-Kore-KR" sz="1400" dirty="0">
                <a:latin typeface="Arial" panose="020B0604020202020204" pitchFamily="34" charset="0"/>
                <a:ea typeface="DroidSansFallback"/>
              </a:rPr>
              <a:t>가</a:t>
            </a:r>
            <a:r>
              <a:rPr lang="ko-Kore-KR" altLang="ko-Kore-KR" sz="1400" dirty="0">
                <a:latin typeface="Arial" panose="020B0604020202020204" pitchFamily="34" charset="0"/>
                <a:ea typeface="NotoSansCJKjp-Regular-VKana"/>
              </a:rPr>
              <a:t>능</a:t>
            </a:r>
            <a:r>
              <a:rPr kumimoji="0" lang="ko-Kore-KR" altLang="ko-Kore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otoSansCJKjp-Regular-VKana"/>
              </a:rPr>
              <a:t>이고 </a:t>
            </a:r>
            <a:r>
              <a:rPr kumimoji="0" lang="ko-Kore-KR" altLang="ko-Kore-KR" sz="1400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Arial" panose="020B0604020202020204" pitchFamily="34" charset="0"/>
                <a:ea typeface="NotoSansCJKjp-Bold-VKana"/>
              </a:rPr>
              <a:t>수정이유</a:t>
            </a:r>
            <a:r>
              <a:rPr kumimoji="0" lang="ko-Kore-KR" altLang="ko-Kore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otoSansCJKjp-Regular-VKana"/>
              </a:rPr>
              <a:t>를 </a:t>
            </a:r>
            <a:r>
              <a:rPr kumimoji="0" lang="ko-Kore-KR" altLang="ko-Kore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LiberationSans"/>
              </a:rPr>
              <a:t>Log</a:t>
            </a:r>
            <a:r>
              <a:rPr kumimoji="0" lang="ko-Kore-KR" altLang="ko-Kore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otoSansCJKjp-Regular-VKana"/>
              </a:rPr>
              <a:t>를남길수있다</a:t>
            </a:r>
            <a:r>
              <a:rPr kumimoji="0" lang="ko-Kore-KR" altLang="ko-Kore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LiberationSans"/>
              </a:rPr>
              <a:t>. </a:t>
            </a:r>
            <a:r>
              <a:rPr kumimoji="0" lang="ko-Kore-KR" altLang="ko-Kore-KR" sz="5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</a:t>
            </a:r>
            <a:r>
              <a:rPr kumimoji="0" lang="ko-Kore-KR" altLang="ko-Kore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697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03865" y="641704"/>
            <a:ext cx="3916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ciform" pitchFamily="50" charset="0"/>
                <a:ea typeface="나눔고딕" panose="020D0604000000000000" pitchFamily="50" charset="-127"/>
                <a:cs typeface="Open Sans Semibold" panose="020B0706030804020204" pitchFamily="34" charset="0"/>
              </a:rPr>
              <a:t>01. </a:t>
            </a:r>
            <a:r>
              <a:rPr lang="en-US" sz="2400" dirty="0">
                <a:latin typeface="Arciform" pitchFamily="50" charset="0"/>
                <a:ea typeface="나눔고딕" panose="020D0604000000000000" pitchFamily="50" charset="-127"/>
                <a:cs typeface="Open Sans Semibold" panose="020B0706030804020204" pitchFamily="34" charset="0"/>
              </a:rPr>
              <a:t>Git</a:t>
            </a:r>
            <a:r>
              <a:rPr lang="ko-KR" altLang="en-US" sz="2400" dirty="0">
                <a:latin typeface="Arciform" pitchFamily="50" charset="0"/>
                <a:ea typeface="나눔고딕" panose="020D0604000000000000" pitchFamily="50" charset="-127"/>
                <a:cs typeface="Open Sans Semibold" panose="020B0706030804020204" pitchFamily="34" charset="0"/>
              </a:rPr>
              <a:t>을 사용해야 하는 이유</a:t>
            </a:r>
            <a:endParaRPr lang="en-US" sz="2400" dirty="0">
              <a:latin typeface="Arciform" pitchFamily="50" charset="0"/>
              <a:ea typeface="나눔고딕" panose="020D0604000000000000" pitchFamily="50" charset="-127"/>
              <a:cs typeface="Open Sans Semibold" panose="020B07060308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EE3F13-8734-9740-91DF-CFBC12EEF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59" y="1215237"/>
            <a:ext cx="10396681" cy="518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0" y="2771436"/>
            <a:ext cx="83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SLIDE 1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730112" y="2780171"/>
            <a:ext cx="0" cy="1345482"/>
          </a:xfrm>
          <a:prstGeom prst="line">
            <a:avLst/>
          </a:prstGeom>
          <a:ln w="3810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86599" y="2786824"/>
            <a:ext cx="1482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Git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설치하기</a:t>
            </a:r>
            <a:endParaRPr lang="en-US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43200" y="3033046"/>
            <a:ext cx="83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SLIDE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43200" y="3294656"/>
            <a:ext cx="83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SLIDE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43200" y="3556266"/>
            <a:ext cx="83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SLIDE 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3820572"/>
            <a:ext cx="83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SLIDE 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484776" y="2771436"/>
            <a:ext cx="83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SLIDE 6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7471687" y="2780171"/>
            <a:ext cx="0" cy="1345482"/>
          </a:xfrm>
          <a:prstGeom prst="line">
            <a:avLst/>
          </a:prstGeom>
          <a:ln w="3810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484776" y="3033046"/>
            <a:ext cx="83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SLIDE 7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007101" y="3294656"/>
            <a:ext cx="130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SLIDE 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226094" y="3564892"/>
            <a:ext cx="1089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SLIDE 9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33049" y="651432"/>
            <a:ext cx="1685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ciform" pitchFamily="50" charset="0"/>
                <a:ea typeface="나눔고딕" panose="020D0604000000000000" pitchFamily="50" charset="-127"/>
                <a:cs typeface="Open Sans Semibold" panose="020B0706030804020204" pitchFamily="34" charset="0"/>
              </a:rPr>
              <a:t>02. List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40393" y="3840736"/>
            <a:ext cx="1089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SLIDE 10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86599" y="3048434"/>
            <a:ext cx="1482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Editor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다운받기</a:t>
            </a:r>
            <a:endParaRPr lang="en-US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87869" y="3325433"/>
            <a:ext cx="1482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Github</a:t>
            </a:r>
            <a:endParaRPr lang="en-US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94924" y="3835960"/>
            <a:ext cx="1482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Git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팀형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실습</a:t>
            </a:r>
            <a:endParaRPr lang="en-US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94924" y="3575095"/>
            <a:ext cx="1482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Git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개인형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실습</a:t>
            </a:r>
            <a:endParaRPr lang="en-US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42584" y="2771436"/>
            <a:ext cx="1482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SLIDE TITLE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642584" y="3033046"/>
            <a:ext cx="1482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SLIDE TITLE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643854" y="3310045"/>
            <a:ext cx="1482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SLIDE TITLE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650909" y="3820572"/>
            <a:ext cx="1482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SLIDE TITLE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650909" y="3559707"/>
            <a:ext cx="1482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8902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03865" y="641704"/>
            <a:ext cx="2189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01. </a:t>
            </a:r>
            <a:r>
              <a:rPr lang="en-US" altLang="ko-Kore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Git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설치하기</a:t>
            </a:r>
            <a:endParaRPr lang="en-US" altLang="ko-Kore-KR" sz="20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552D3E-3B48-BE4D-B0CE-A9FC02D24069}"/>
              </a:ext>
            </a:extLst>
          </p:cNvPr>
          <p:cNvSpPr/>
          <p:nvPr/>
        </p:nvSpPr>
        <p:spPr>
          <a:xfrm>
            <a:off x="7880080" y="2472613"/>
            <a:ext cx="3206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666666"/>
                </a:solidFill>
                <a:latin typeface="LiberationSans"/>
              </a:rPr>
              <a:t>https://git-</a:t>
            </a:r>
            <a:r>
              <a:rPr lang="en" altLang="ko-Kore-KR" dirty="0" err="1">
                <a:solidFill>
                  <a:srgbClr val="666666"/>
                </a:solidFill>
                <a:latin typeface="LiberationSans"/>
              </a:rPr>
              <a:t>scm.com</a:t>
            </a:r>
            <a:r>
              <a:rPr lang="en" altLang="ko-Kore-KR" dirty="0">
                <a:solidFill>
                  <a:srgbClr val="666666"/>
                </a:solidFill>
                <a:latin typeface="LiberationSans"/>
              </a:rPr>
              <a:t>/downloads </a:t>
            </a:r>
            <a:endParaRPr lang="en" altLang="ko-Kore-KR" dirty="0">
              <a:effectLst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F6692F-EF6C-C546-B4EB-33D0162F1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521" y="1504596"/>
            <a:ext cx="6146800" cy="47117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1929E0F-6C62-3E4B-B9A9-3F8BE0806A94}"/>
              </a:ext>
            </a:extLst>
          </p:cNvPr>
          <p:cNvSpPr/>
          <p:nvPr/>
        </p:nvSpPr>
        <p:spPr>
          <a:xfrm>
            <a:off x="7880080" y="4603417"/>
            <a:ext cx="3805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666666"/>
                </a:solidFill>
                <a:latin typeface="LiberationSans"/>
              </a:rPr>
              <a:t>사용자의 운영체제에 따라 다운로드</a:t>
            </a:r>
            <a:endParaRPr lang="en" altLang="ko-Kore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007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03865" y="641704"/>
            <a:ext cx="2189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01. </a:t>
            </a:r>
            <a:r>
              <a:rPr lang="en-US" altLang="ko-Kore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Git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설치하기</a:t>
            </a:r>
            <a:endParaRPr lang="en-US" altLang="ko-Kore-KR" sz="20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552D3E-3B48-BE4D-B0CE-A9FC02D24069}"/>
              </a:ext>
            </a:extLst>
          </p:cNvPr>
          <p:cNvSpPr/>
          <p:nvPr/>
        </p:nvSpPr>
        <p:spPr>
          <a:xfrm>
            <a:off x="5850295" y="558624"/>
            <a:ext cx="6259727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1. Additional icons - On the Desktop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윈도우 바탕화면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Git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아이콘 추가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2.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Windows </a:t>
            </a:r>
            <a:r>
              <a:rPr lang="en-US" altLang="ko-KR" b="1" i="0" dirty="0" err="1">
                <a:solidFill>
                  <a:srgbClr val="212529"/>
                </a:solidFill>
                <a:effectLst/>
                <a:latin typeface="-apple-system"/>
              </a:rPr>
              <a:t>Exporer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 integration - Git Bash Here 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과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Git GUI Here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마우스 오른쪽 메뉴에 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*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Git Bash Here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과 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Git GUI Here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가 추가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endParaRPr lang="ko-KR" alt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3. Git LFS (Large File Support)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큰 파일 지원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4. Associate .git configuration files with the default text editor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git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구성파일을 기본 텍스트 편집기와 연결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5. Associate .</a:t>
            </a:r>
            <a:r>
              <a:rPr lang="en-US" altLang="ko-KR" b="1" i="0" dirty="0" err="1">
                <a:solidFill>
                  <a:srgbClr val="212529"/>
                </a:solidFill>
                <a:effectLst/>
                <a:latin typeface="-apple-system"/>
              </a:rPr>
              <a:t>sh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 files to be run with Bash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확장자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sh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파일을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Bash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와 연결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6. Use a TrueType font in all console windows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윈도우 콘솔창에서 올바른 글꼴 사용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체크시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한글이 깨짐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7. Check daily for Git for Windows updates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윈도우즈용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Git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업데이트 매일 확인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5DDFA2-61AB-48BD-B035-C18DA1212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13" y="1566560"/>
            <a:ext cx="5519114" cy="422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03865" y="641704"/>
            <a:ext cx="2189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01. </a:t>
            </a:r>
            <a:r>
              <a:rPr lang="en-US" altLang="ko-Kore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Git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설치하기</a:t>
            </a:r>
            <a:endParaRPr lang="en-US" altLang="ko-Kore-KR" sz="20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552D3E-3B48-BE4D-B0CE-A9FC02D24069}"/>
              </a:ext>
            </a:extLst>
          </p:cNvPr>
          <p:cNvSpPr/>
          <p:nvPr/>
        </p:nvSpPr>
        <p:spPr>
          <a:xfrm>
            <a:off x="5993170" y="1515887"/>
            <a:ext cx="7039106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1. Use Git from Git Bash only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Git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 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Git bash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에서만 사용 합니다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algn="l"/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2. Use Git from the Windows Command Prompt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Git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환경변수에 등록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윈도우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altLang="ko-KR" dirty="0" err="1">
                <a:solidFill>
                  <a:srgbClr val="212529"/>
                </a:solidFill>
                <a:latin typeface="-apple-system"/>
              </a:rPr>
              <a:t>cmd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파워셀</a:t>
            </a:r>
            <a:r>
              <a:rPr lang="ko-KR" altLang="en-US" dirty="0" err="1">
                <a:solidFill>
                  <a:srgbClr val="212529"/>
                </a:solidFill>
                <a:latin typeface="-apple-system"/>
              </a:rPr>
              <a:t>에서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git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명령어를 사용가능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3. Use Git and optional Unix tools from the Windows Command Prompt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 Git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과 유닉스도구를 환경변수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PATH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에 추가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"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주의 사항을 보면 옵션을 잘 이해하는 사람만 사용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"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BE6A78-59B9-4BBD-93EB-AFDB7693C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65" y="1895475"/>
            <a:ext cx="47434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1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03865" y="641704"/>
            <a:ext cx="2189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01. </a:t>
            </a:r>
            <a:r>
              <a:rPr lang="en-US" altLang="ko-Kore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Git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설치하기</a:t>
            </a:r>
            <a:endParaRPr lang="en-US" altLang="ko-Kore-KR" sz="20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552D3E-3B48-BE4D-B0CE-A9FC02D24069}"/>
              </a:ext>
            </a:extLst>
          </p:cNvPr>
          <p:cNvSpPr/>
          <p:nvPr/>
        </p:nvSpPr>
        <p:spPr>
          <a:xfrm>
            <a:off x="6536095" y="2087386"/>
            <a:ext cx="5251759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https </a:t>
            </a:r>
            <a:r>
              <a:rPr lang="ko-KR" altLang="en-US" b="1" i="0" dirty="0" err="1">
                <a:solidFill>
                  <a:srgbClr val="212529"/>
                </a:solidFill>
                <a:effectLst/>
                <a:latin typeface="-apple-system"/>
              </a:rPr>
              <a:t>전송시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 인증서</a:t>
            </a:r>
          </a:p>
          <a:p>
            <a:pPr algn="l"/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algn="l"/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1. Use the OpenSSL library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서버 인증 사용시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ca-bundle.crt file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사용해 인증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인증서가 없다면 선택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2. Use the native Windows Secure Channel library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서버 인증서를 윈도우 인증 저장소를 사용해 인증</a:t>
            </a: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회사 내부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CA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인증서도 사용가능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755B8D-BC1A-4C8A-AEFE-B296C9C6C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94" y="1885747"/>
            <a:ext cx="47625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4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03865" y="641704"/>
            <a:ext cx="2189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01. </a:t>
            </a:r>
            <a:r>
              <a:rPr lang="en-US" altLang="ko-Kore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Git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설치하기</a:t>
            </a:r>
            <a:endParaRPr lang="en-US" altLang="ko-Kore-KR" sz="20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552D3E-3B48-BE4D-B0CE-A9FC02D24069}"/>
              </a:ext>
            </a:extLst>
          </p:cNvPr>
          <p:cNvSpPr/>
          <p:nvPr/>
        </p:nvSpPr>
        <p:spPr>
          <a:xfrm>
            <a:off x="6096000" y="1211086"/>
            <a:ext cx="5823710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Git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저장소에 체크인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체크 아웃 할 때 줄 바꿈 옵션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endParaRPr lang="ko-KR" alt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1. Checkout Windows-style, commit Unix-style line endings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체크아웃시 윈도우 스타일 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커밋시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유닉스 스타일로 변환 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윈도우 사용자에게 추천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2. Checkout as-is, commit Unix-style line endings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체크아웃시에는 변환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없이</a:t>
            </a: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커밋시에만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유닉스 스타일로 변환</a:t>
            </a:r>
          </a:p>
          <a:p>
            <a:pPr algn="l"/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3. Checkout as-is, commit as-is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둘 다 변환 안함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D941FA-6125-42AB-8DDD-A87213175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914524"/>
            <a:ext cx="47434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0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716</Words>
  <Application>Microsoft Macintosh PowerPoint</Application>
  <PresentationFormat>와이드스크린</PresentationFormat>
  <Paragraphs>153</Paragraphs>
  <Slides>18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-apple-system</vt:lpstr>
      <vt:lpstr>Arciform</vt:lpstr>
      <vt:lpstr>LiberationSans</vt:lpstr>
      <vt:lpstr>맑은 고딕</vt:lpstr>
      <vt:lpstr>나눔고딕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</dc:creator>
  <cp:lastModifiedBy>정우태</cp:lastModifiedBy>
  <cp:revision>94</cp:revision>
  <dcterms:created xsi:type="dcterms:W3CDTF">2017-06-21T05:32:06Z</dcterms:created>
  <dcterms:modified xsi:type="dcterms:W3CDTF">2020-07-21T12:09:50Z</dcterms:modified>
</cp:coreProperties>
</file>