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645" autoAdjust="0"/>
  </p:normalViewPr>
  <p:slideViewPr>
    <p:cSldViewPr>
      <p:cViewPr varScale="1">
        <p:scale>
          <a:sx n="88" d="100"/>
          <a:sy n="88" d="100"/>
        </p:scale>
        <p:origin x="-128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AA098-641E-43C8-A3C8-FECCB7C2D12E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43636-D6C2-41EF-BEAB-837D53290E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2BDC2-E784-4462-BD4A-A92203D784C6}" type="datetimeFigureOut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6549-CB28-4BB1-9E39-02A0297FFE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6549-CB28-4BB1-9E39-02A0297FFE6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6549-CB28-4BB1-9E39-02A0297FFE6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15F0-2643-4E83-BD6B-2DF4A2A55F51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B3C8-004A-48CC-9F0E-3E21274F9D06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A73D-3D0A-45C2-9060-8B79676B5A2C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35E6-7919-4D5D-8047-40BDFF6CDC7B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8C9-2284-4D58-B2D6-A58EF8E13490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8835-7C45-4BDE-A12B-6F8FAD4FD552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E51C-FFD6-47CE-A146-EBC5E4C80F77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C65D-7873-4A3A-A5C3-8F8B7AB99D81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19E-6B1F-4F17-B95E-E44CE249C575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11E3-3083-46E8-A37D-168F45D90DDC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260869-1F8E-4916-B753-9628F4FE03B3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7BBA96-E73D-4DE6-9265-0512792DFF63}" type="datetime1">
              <a:rPr lang="zh-TW" altLang="en-US" smtClean="0"/>
              <a:pPr/>
              <a:t>2022/1/18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0027EF-A4A7-4C58-9636-7B9AAF6E21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429084" cy="230124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從感測器聽樂器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7143800" cy="17526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國立臺灣師範大學　國文</a:t>
            </a:r>
            <a:r>
              <a:rPr lang="zh-TW" altLang="en-US" sz="2400" b="1" dirty="0" smtClean="0"/>
              <a:t>學</a:t>
            </a:r>
            <a:r>
              <a:rPr lang="zh-TW" altLang="en-US" sz="2400" b="1" dirty="0" smtClean="0"/>
              <a:t>系</a:t>
            </a:r>
            <a:r>
              <a:rPr lang="zh-TW" altLang="en-US" sz="2400" b="1" dirty="0" smtClean="0"/>
              <a:t>　張振宇</a:t>
            </a:r>
            <a:endParaRPr lang="zh-TW" altLang="en-US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1</a:t>
            </a:fld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071538" y="2143116"/>
            <a:ext cx="6714704" cy="230124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感謝諸君</a:t>
            </a:r>
            <a:endParaRPr kumimoji="0" lang="en-US" altLang="zh-TW" sz="66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600" b="1" dirty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  <a:cs typeface="+mj-cs"/>
              </a:rPr>
              <a:t>新年快樂</a:t>
            </a:r>
            <a:endParaRPr kumimoji="0" lang="zh-TW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10</a:t>
            </a:fld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前言 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 設計</a:t>
            </a:r>
            <a:r>
              <a:rPr lang="zh-TW" altLang="en-US" b="1" dirty="0" smtClean="0"/>
              <a:t>核心</a:t>
            </a:r>
            <a:endParaRPr lang="zh-TW" altLang="en-US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2</a:t>
            </a:fld>
            <a:endParaRPr lang="zh-TW" altLang="en-US" sz="2400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857364"/>
            <a:ext cx="7972452" cy="4268799"/>
          </a:xfrm>
        </p:spPr>
        <p:txBody>
          <a:bodyPr/>
          <a:lstStyle/>
          <a:p>
            <a:pPr hangingPunct="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該期末報告，僅針對加速度分析，具有高精度、高採樣頻率、可視化圖表分析等特性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hangingPunct="0"/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程式設計圍繞「</a:t>
            </a:r>
            <a:r>
              <a:rPr lang="zh-TW" altLang="en-US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資料準確度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」、「</a:t>
            </a:r>
            <a:r>
              <a:rPr lang="zh-TW" altLang="en-US" b="1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程式拓展性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」兩大核心，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以下展開論述。</a:t>
            </a:r>
          </a:p>
          <a:p>
            <a:endParaRPr lang="zh-TW" altLang="en-US" dirty="0"/>
          </a:p>
        </p:txBody>
      </p:sp>
      <p:pic>
        <p:nvPicPr>
          <p:cNvPr id="10" name="內容版面配置區 5" descr="圖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4000480"/>
            <a:ext cx="4857752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如何確保資料準確性？</a:t>
            </a:r>
            <a:endParaRPr lang="zh-TW" altLang="en-US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3</a:t>
            </a:fld>
            <a:endParaRPr lang="zh-TW" altLang="en-US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2143116"/>
            <a:ext cx="7467600" cy="398304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每秒成功傳輸</a:t>
            </a:r>
            <a:r>
              <a:rPr lang="zh-TW" altLang="en-US" b="1" u="sng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６０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個封包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每個封包均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附有</a:t>
            </a:r>
            <a:r>
              <a:rPr lang="zh-TW" altLang="en-US" b="1" u="sng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起始碼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en-US" b="1" u="sng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校驗碼</a:t>
            </a:r>
            <a:endParaRPr lang="en-US" altLang="zh-TW" b="1" u="sng" dirty="0" smtClean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每個封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包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zh-TW" altLang="en-US" b="1" u="sng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連續取樣１６次的均數</a:t>
            </a:r>
            <a:endParaRPr lang="zh-TW" altLang="en-US" b="1" u="sng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內容版面配置區 8" descr="圖2.png"/>
          <p:cNvPicPr>
            <a:picLocks/>
          </p:cNvPicPr>
          <p:nvPr/>
        </p:nvPicPr>
        <p:blipFill>
          <a:blip r:embed="rId2"/>
          <a:srcRect l="22118" r="22134"/>
          <a:stretch>
            <a:fillRect/>
          </a:stretch>
        </p:blipFill>
        <p:spPr>
          <a:xfrm>
            <a:off x="5786446" y="1857364"/>
            <a:ext cx="3071802" cy="335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986" y="274638"/>
            <a:ext cx="7467600" cy="1143000"/>
          </a:xfrm>
        </p:spPr>
        <p:txBody>
          <a:bodyPr/>
          <a:lstStyle/>
          <a:p>
            <a:r>
              <a:rPr lang="zh-TW" altLang="en-US" b="1" dirty="0" smtClean="0"/>
              <a:t>可拓展</a:t>
            </a:r>
            <a:r>
              <a:rPr lang="zh-TW" altLang="en-US" b="1" dirty="0" smtClean="0"/>
              <a:t>性與易維護性</a:t>
            </a:r>
            <a:endParaRPr lang="zh-TW" altLang="en-US" b="1" dirty="0"/>
          </a:p>
        </p:txBody>
      </p:sp>
      <p:pic>
        <p:nvPicPr>
          <p:cNvPr id="8" name="內容版面配置區 7" descr="圖3.png"/>
          <p:cNvPicPr>
            <a:picLocks noGrp="1"/>
          </p:cNvPicPr>
          <p:nvPr>
            <p:ph idx="1"/>
          </p:nvPr>
        </p:nvPicPr>
        <p:blipFill>
          <a:blip r:embed="rId2"/>
          <a:srcRect l="3279" t="28941" r="2973" b="27994"/>
          <a:stretch>
            <a:fillRect/>
          </a:stretch>
        </p:blipFill>
        <p:spPr>
          <a:xfrm>
            <a:off x="142844" y="2571744"/>
            <a:ext cx="9001156" cy="342902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z="2400" dirty="0" smtClean="0"/>
              <a:t>4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易維護</a:t>
            </a:r>
            <a:r>
              <a:rPr lang="zh-TW" altLang="en-US" b="1" dirty="0" smtClean="0"/>
              <a:t>性－</a:t>
            </a:r>
            <a:r>
              <a:rPr lang="en-US" altLang="zh-TW" b="1" dirty="0" smtClean="0"/>
              <a:t>MVC</a:t>
            </a:r>
            <a:r>
              <a:rPr lang="zh-TW" altLang="en-US" b="1" dirty="0" smtClean="0"/>
              <a:t>設計模式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 descr="圖6.png"/>
          <p:cNvPicPr/>
          <p:nvPr/>
        </p:nvPicPr>
        <p:blipFill>
          <a:blip r:embed="rId2"/>
          <a:srcRect t="12366" b="5637"/>
          <a:stretch>
            <a:fillRect/>
          </a:stretch>
        </p:blipFill>
        <p:spPr>
          <a:xfrm>
            <a:off x="1214414" y="1785926"/>
            <a:ext cx="6715172" cy="42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實驗內容－刷</a:t>
            </a:r>
            <a:r>
              <a:rPr lang="zh-TW" altLang="en-US" b="1" dirty="0" smtClean="0"/>
              <a:t>弦波型</a:t>
            </a:r>
            <a:endParaRPr lang="zh-TW" altLang="en-US" b="1" dirty="0"/>
          </a:p>
        </p:txBody>
      </p:sp>
      <p:pic>
        <p:nvPicPr>
          <p:cNvPr id="4" name="內容版面配置區 3" descr="上刷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6" y="4000504"/>
            <a:ext cx="4800600" cy="2085975"/>
          </a:xfrm>
        </p:spPr>
      </p:pic>
      <p:pic>
        <p:nvPicPr>
          <p:cNvPr id="5" name="圖片 4" descr="下刷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357298"/>
            <a:ext cx="4238625" cy="2143125"/>
          </a:xfrm>
          <a:prstGeom prst="rect">
            <a:avLst/>
          </a:prstGeom>
        </p:spPr>
      </p:pic>
      <p:sp>
        <p:nvSpPr>
          <p:cNvPr id="8" name="框架 7"/>
          <p:cNvSpPr/>
          <p:nvPr/>
        </p:nvSpPr>
        <p:spPr>
          <a:xfrm>
            <a:off x="857224" y="2714620"/>
            <a:ext cx="1285884" cy="642942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3500430" y="2714620"/>
            <a:ext cx="1285884" cy="642942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214810" y="5357826"/>
            <a:ext cx="1285884" cy="642942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5643570" y="5357826"/>
            <a:ext cx="1285884" cy="642942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7215206" y="5357826"/>
            <a:ext cx="1285884" cy="642942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7686" y="150017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下刷</a:t>
            </a:r>
            <a:endParaRPr lang="zh-TW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6050" y="428625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上</a:t>
            </a:r>
            <a:r>
              <a:rPr lang="zh-TW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刷</a:t>
            </a:r>
            <a:endParaRPr lang="zh-TW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6</a:t>
            </a:fld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實驗內容</a:t>
            </a:r>
            <a:r>
              <a:rPr lang="zh-TW" altLang="en-US" b="1" dirty="0" smtClean="0"/>
              <a:t>－其他</a:t>
            </a:r>
            <a:r>
              <a:rPr lang="zh-TW" altLang="en-US" b="1" dirty="0" smtClean="0"/>
              <a:t>技巧</a:t>
            </a:r>
            <a:r>
              <a:rPr lang="zh-TW" altLang="en-US" b="1" dirty="0" smtClean="0"/>
              <a:t>波型</a:t>
            </a:r>
            <a:endParaRPr lang="zh-TW" altLang="en-US" b="1" dirty="0"/>
          </a:p>
        </p:txBody>
      </p:sp>
      <p:pic>
        <p:nvPicPr>
          <p:cNvPr id="4" name="內容版面配置區 3" descr="滑音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90" y="1357298"/>
            <a:ext cx="2014662" cy="267858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圖片 4" descr="擊弦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571744"/>
            <a:ext cx="1881310" cy="36294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圖片 5" descr="顫音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4214818"/>
            <a:ext cx="3295655" cy="23835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矩形 6"/>
          <p:cNvSpPr/>
          <p:nvPr/>
        </p:nvSpPr>
        <p:spPr>
          <a:xfrm>
            <a:off x="2357422" y="221455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擊弦</a:t>
            </a:r>
            <a:endParaRPr lang="zh-TW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2264" y="278605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滑音</a:t>
            </a:r>
            <a:endParaRPr lang="zh-TW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868" y="500063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99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顫音</a:t>
            </a:r>
            <a:endParaRPr lang="zh-TW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99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框架 9"/>
          <p:cNvSpPr/>
          <p:nvPr/>
        </p:nvSpPr>
        <p:spPr>
          <a:xfrm>
            <a:off x="928662" y="3071810"/>
            <a:ext cx="1643074" cy="1000132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5072066" y="2000240"/>
            <a:ext cx="1643074" cy="1000132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4929190" y="5643578"/>
            <a:ext cx="3143272" cy="857256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7</a:t>
            </a:fld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實驗後可改進之處</a:t>
            </a:r>
            <a:endParaRPr lang="zh-TW" altLang="en-US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z="2400" dirty="0" smtClean="0"/>
              <a:t>8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785926"/>
            <a:ext cx="4686304" cy="4340237"/>
          </a:xfrm>
        </p:spPr>
        <p:txBody>
          <a:bodyPr/>
          <a:lstStyle/>
          <a:p>
            <a:pPr marL="0" algn="just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經過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實驗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得知，僅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加速度總量、各軸向夾角的波形圖可以看出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趨勢。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0" algn="just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0" algn="just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猶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需進一部整合優良資料進行比對，或開放擷取數據的功能。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10" name="內容版面配置區 3" descr="圖片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428868"/>
            <a:ext cx="5504233" cy="4205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UI</a:t>
            </a:r>
            <a:endParaRPr lang="zh-TW" altLang="en-US" b="1" dirty="0"/>
          </a:p>
        </p:txBody>
      </p:sp>
      <p:pic>
        <p:nvPicPr>
          <p:cNvPr id="10" name="內容版面配置區 9" descr="圖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091624" cy="528638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7EF-A4A7-4C58-9636-7B9AAF6E2165}" type="slidenum">
              <a:rPr lang="zh-TW" altLang="en-US" sz="2400" smtClean="0"/>
              <a:pPr/>
              <a:t>9</a:t>
            </a:fld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267</TotalTime>
  <Words>157</Words>
  <Application>Microsoft Office PowerPoint</Application>
  <PresentationFormat>如螢幕大小 (4:3)</PresentationFormat>
  <Paragraphs>42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科技</vt:lpstr>
      <vt:lpstr>從感測器聽樂器</vt:lpstr>
      <vt:lpstr>前言 &amp; 設計核心</vt:lpstr>
      <vt:lpstr>如何確保資料準確性？</vt:lpstr>
      <vt:lpstr>可拓展性與易維護性</vt:lpstr>
      <vt:lpstr>易維護性－MVC設計模式</vt:lpstr>
      <vt:lpstr>實驗內容－刷弦波型</vt:lpstr>
      <vt:lpstr>實驗內容－其他技巧波型</vt:lpstr>
      <vt:lpstr>實驗後可改進之處</vt:lpstr>
      <vt:lpstr>UI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31</cp:revision>
  <dcterms:created xsi:type="dcterms:W3CDTF">2022-01-17T01:40:31Z</dcterms:created>
  <dcterms:modified xsi:type="dcterms:W3CDTF">2022-01-18T15:01:25Z</dcterms:modified>
</cp:coreProperties>
</file>