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6F9FE-FBE3-4AB8-A209-AAA75D8877D0}" v="77" dt="2024-05-30T13:52:07.409"/>
    <p1510:client id="{C1B52370-8A7A-4028-B4E5-6E09AE2E19D4}" v="569" dt="2024-05-30T09:52:34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h Kiet Ngac" userId="3ab85699901ad864" providerId="LiveId" clId="{C1B52370-8A7A-4028-B4E5-6E09AE2E19D4}"/>
    <pc:docChg chg="undo redo custSel delSld modSld">
      <pc:chgData name="Anh Kiet Ngac" userId="3ab85699901ad864" providerId="LiveId" clId="{C1B52370-8A7A-4028-B4E5-6E09AE2E19D4}" dt="2024-05-30T09:58:44.553" v="2618" actId="9405"/>
      <pc:docMkLst>
        <pc:docMk/>
      </pc:docMkLst>
      <pc:sldChg chg="addSp delSp modSp mod">
        <pc:chgData name="Anh Kiet Ngac" userId="3ab85699901ad864" providerId="LiveId" clId="{C1B52370-8A7A-4028-B4E5-6E09AE2E19D4}" dt="2024-05-29T16:55:29.206" v="25" actId="9405"/>
        <pc:sldMkLst>
          <pc:docMk/>
          <pc:sldMk cId="770629549" sldId="256"/>
        </pc:sldMkLst>
        <pc:grpChg chg="del">
          <ac:chgData name="Anh Kiet Ngac" userId="3ab85699901ad864" providerId="LiveId" clId="{C1B52370-8A7A-4028-B4E5-6E09AE2E19D4}" dt="2024-05-29T16:55:13.421" v="1" actId="478"/>
          <ac:grpSpMkLst>
            <pc:docMk/>
            <pc:sldMk cId="770629549" sldId="256"/>
            <ac:grpSpMk id="51" creationId="{C0DA79CD-24B1-0F44-4554-32D0C0C0A2B8}"/>
          </ac:grpSpMkLst>
        </pc:grpChg>
        <pc:grpChg chg="mod">
          <ac:chgData name="Anh Kiet Ngac" userId="3ab85699901ad864" providerId="LiveId" clId="{C1B52370-8A7A-4028-B4E5-6E09AE2E19D4}" dt="2024-05-29T16:55:23.008" v="20"/>
          <ac:grpSpMkLst>
            <pc:docMk/>
            <pc:sldMk cId="770629549" sldId="256"/>
            <ac:grpSpMk id="71" creationId="{5D41F16F-97A0-E229-2706-A6913C992373}"/>
          </ac:grpSpMkLst>
        </pc:grpChg>
        <pc:grpChg chg="mod">
          <ac:chgData name="Anh Kiet Ngac" userId="3ab85699901ad864" providerId="LiveId" clId="{C1B52370-8A7A-4028-B4E5-6E09AE2E19D4}" dt="2024-05-29T16:55:23.008" v="20"/>
          <ac:grpSpMkLst>
            <pc:docMk/>
            <pc:sldMk cId="770629549" sldId="256"/>
            <ac:grpSpMk id="72" creationId="{08418580-8022-8ACA-F014-6400619FAC93}"/>
          </ac:grpSpMkLst>
        </pc:grpChg>
        <pc:grpChg chg="del mod">
          <ac:chgData name="Anh Kiet Ngac" userId="3ab85699901ad864" providerId="LiveId" clId="{C1B52370-8A7A-4028-B4E5-6E09AE2E19D4}" dt="2024-05-29T16:55:23.008" v="20"/>
          <ac:grpSpMkLst>
            <pc:docMk/>
            <pc:sldMk cId="770629549" sldId="256"/>
            <ac:grpSpMk id="73" creationId="{E6E7CCC5-4B23-51D3-C927-CBF7CDF4DBD0}"/>
          </ac:grpSpMkLst>
        </pc:grpChg>
        <pc:grpChg chg="mod">
          <ac:chgData name="Anh Kiet Ngac" userId="3ab85699901ad864" providerId="LiveId" clId="{C1B52370-8A7A-4028-B4E5-6E09AE2E19D4}" dt="2024-05-29T16:55:23.008" v="20"/>
          <ac:grpSpMkLst>
            <pc:docMk/>
            <pc:sldMk cId="770629549" sldId="256"/>
            <ac:grpSpMk id="74" creationId="{880869E2-6881-6BDF-E0E9-226BFD53346E}"/>
          </ac:grpSpMkLst>
        </pc:grpChg>
        <pc:inkChg chg="add del">
          <ac:chgData name="Anh Kiet Ngac" userId="3ab85699901ad864" providerId="LiveId" clId="{C1B52370-8A7A-4028-B4E5-6E09AE2E19D4}" dt="2024-05-29T16:55:13.421" v="1" actId="478"/>
          <ac:inkMkLst>
            <pc:docMk/>
            <pc:sldMk cId="770629549" sldId="256"/>
            <ac:inkMk id="52" creationId="{617CDF27-3554-DAAC-0BE2-DFB5FA610B6A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3" creationId="{C09B0DE6-36EA-C93E-B77B-6C45F81E5E1B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4" creationId="{D061878E-2040-9921-27C5-E5B812BF4E2E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5" creationId="{18CD4483-6C4B-0944-5F31-C38D0097A2AA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6" creationId="{112F5DBD-B66E-4ACC-22D9-83605CED144F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7" creationId="{0363129A-29ED-B633-6B6B-1F9645417510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8" creationId="{F9952BEA-16D9-DBC8-D943-3300F353352E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59" creationId="{0A05C64D-65BD-C7BC-4606-18709BBF73CE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0" creationId="{ED9F6C2F-EBB9-890D-98BA-0ABE2514E12E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1" creationId="{26C9A91D-235A-9C5D-64ED-4815E2B06A9F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2" creationId="{A39412A3-7656-0924-3EB8-75E3DAF0963B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3" creationId="{2C5B7EB9-57D0-C93D-0D52-AC9A8DCCD822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4" creationId="{A39052CD-4F62-589C-9ED5-0DF1600E70DE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5" creationId="{04A2867B-0E1D-99C9-07B5-42B7E2E2FBFB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6" creationId="{A1805EDE-CE12-97BA-A324-A902CE441E13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7" creationId="{A9696B71-FB9C-887C-4A32-FC5FF30428B2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8" creationId="{CCC75557-EC90-594B-83A4-C028C38D4A87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69" creationId="{40304F31-A5AF-2A9E-EE91-F0A357E69976}"/>
          </ac:inkMkLst>
        </pc:inkChg>
        <pc:inkChg chg="add mod">
          <ac:chgData name="Anh Kiet Ngac" userId="3ab85699901ad864" providerId="LiveId" clId="{C1B52370-8A7A-4028-B4E5-6E09AE2E19D4}" dt="2024-05-29T16:55:23.008" v="20"/>
          <ac:inkMkLst>
            <pc:docMk/>
            <pc:sldMk cId="770629549" sldId="256"/>
            <ac:inkMk id="70" creationId="{0376F792-D660-DAD3-BA9D-B16196A82E8E}"/>
          </ac:inkMkLst>
        </pc:inkChg>
        <pc:inkChg chg="add del">
          <ac:chgData name="Anh Kiet Ngac" userId="3ab85699901ad864" providerId="LiveId" clId="{C1B52370-8A7A-4028-B4E5-6E09AE2E19D4}" dt="2024-05-29T16:55:26.986" v="24" actId="9405"/>
          <ac:inkMkLst>
            <pc:docMk/>
            <pc:sldMk cId="770629549" sldId="256"/>
            <ac:inkMk id="75" creationId="{2EC97444-0123-F900-ECB9-E6F96E539232}"/>
          </ac:inkMkLst>
        </pc:inkChg>
        <pc:inkChg chg="add del">
          <ac:chgData name="Anh Kiet Ngac" userId="3ab85699901ad864" providerId="LiveId" clId="{C1B52370-8A7A-4028-B4E5-6E09AE2E19D4}" dt="2024-05-29T16:55:26.593" v="23" actId="9405"/>
          <ac:inkMkLst>
            <pc:docMk/>
            <pc:sldMk cId="770629549" sldId="256"/>
            <ac:inkMk id="76" creationId="{E414B80E-EECF-C9DB-10D4-40003FCF0F7B}"/>
          </ac:inkMkLst>
        </pc:inkChg>
        <pc:inkChg chg="add">
          <ac:chgData name="Anh Kiet Ngac" userId="3ab85699901ad864" providerId="LiveId" clId="{C1B52370-8A7A-4028-B4E5-6E09AE2E19D4}" dt="2024-05-29T16:55:29.206" v="25" actId="9405"/>
          <ac:inkMkLst>
            <pc:docMk/>
            <pc:sldMk cId="770629549" sldId="256"/>
            <ac:inkMk id="77" creationId="{E80CBCE1-C37F-2A6A-092C-5FF7815B05D5}"/>
          </ac:inkMkLst>
        </pc:inkChg>
      </pc:sldChg>
      <pc:sldChg chg="addSp delSp modSp mod">
        <pc:chgData name="Anh Kiet Ngac" userId="3ab85699901ad864" providerId="LiveId" clId="{C1B52370-8A7A-4028-B4E5-6E09AE2E19D4}" dt="2024-05-29T17:37:30.685" v="983" actId="1076"/>
        <pc:sldMkLst>
          <pc:docMk/>
          <pc:sldMk cId="1237709256" sldId="258"/>
        </pc:sldMkLst>
        <pc:spChg chg="add del">
          <ac:chgData name="Anh Kiet Ngac" userId="3ab85699901ad864" providerId="LiveId" clId="{C1B52370-8A7A-4028-B4E5-6E09AE2E19D4}" dt="2024-05-29T17:00:05.007" v="28" actId="22"/>
          <ac:spMkLst>
            <pc:docMk/>
            <pc:sldMk cId="1237709256" sldId="258"/>
            <ac:spMk id="4" creationId="{A0C154CC-1E58-0DA1-7CD6-B4583C11D64E}"/>
          </ac:spMkLst>
        </pc:spChg>
        <pc:grpChg chg="mod">
          <ac:chgData name="Anh Kiet Ngac" userId="3ab85699901ad864" providerId="LiveId" clId="{C1B52370-8A7A-4028-B4E5-6E09AE2E19D4}" dt="2024-05-29T17:00:23.089" v="43"/>
          <ac:grpSpMkLst>
            <pc:docMk/>
            <pc:sldMk cId="1237709256" sldId="258"/>
            <ac:grpSpMk id="17" creationId="{B91EECF7-9462-A517-AD1D-615E766F8B44}"/>
          </ac:grpSpMkLst>
        </pc:grpChg>
        <pc:grpChg chg="mod">
          <ac:chgData name="Anh Kiet Ngac" userId="3ab85699901ad864" providerId="LiveId" clId="{C1B52370-8A7A-4028-B4E5-6E09AE2E19D4}" dt="2024-05-29T17:00:23.089" v="43"/>
          <ac:grpSpMkLst>
            <pc:docMk/>
            <pc:sldMk cId="1237709256" sldId="258"/>
            <ac:grpSpMk id="18" creationId="{78B69036-C00C-C201-E78F-4CEE505A5ECF}"/>
          </ac:grpSpMkLst>
        </pc:grpChg>
        <pc:grpChg chg="mod">
          <ac:chgData name="Anh Kiet Ngac" userId="3ab85699901ad864" providerId="LiveId" clId="{C1B52370-8A7A-4028-B4E5-6E09AE2E19D4}" dt="2024-05-29T17:00:29.946" v="53"/>
          <ac:grpSpMkLst>
            <pc:docMk/>
            <pc:sldMk cId="1237709256" sldId="258"/>
            <ac:grpSpMk id="26" creationId="{76C003CB-B19A-4024-CEA7-A41BF1D37F10}"/>
          </ac:grpSpMkLst>
        </pc:grpChg>
        <pc:grpChg chg="mod">
          <ac:chgData name="Anh Kiet Ngac" userId="3ab85699901ad864" providerId="LiveId" clId="{C1B52370-8A7A-4028-B4E5-6E09AE2E19D4}" dt="2024-05-29T17:01:03.301" v="80"/>
          <ac:grpSpMkLst>
            <pc:docMk/>
            <pc:sldMk cId="1237709256" sldId="258"/>
            <ac:grpSpMk id="30" creationId="{07A5AA18-32C5-78A8-03B8-0CF7C6A3FDF6}"/>
          </ac:grpSpMkLst>
        </pc:grpChg>
        <pc:grpChg chg="mod">
          <ac:chgData name="Anh Kiet Ngac" userId="3ab85699901ad864" providerId="LiveId" clId="{C1B52370-8A7A-4028-B4E5-6E09AE2E19D4}" dt="2024-05-29T17:00:41.555" v="66"/>
          <ac:grpSpMkLst>
            <pc:docMk/>
            <pc:sldMk cId="1237709256" sldId="258"/>
            <ac:grpSpMk id="37" creationId="{C91CAA42-EA3A-ABE1-7EDF-196BE287E452}"/>
          </ac:grpSpMkLst>
        </pc:grpChg>
        <pc:grpChg chg="mod">
          <ac:chgData name="Anh Kiet Ngac" userId="3ab85699901ad864" providerId="LiveId" clId="{C1B52370-8A7A-4028-B4E5-6E09AE2E19D4}" dt="2024-05-29T17:00:43.570" v="70"/>
          <ac:grpSpMkLst>
            <pc:docMk/>
            <pc:sldMk cId="1237709256" sldId="258"/>
            <ac:grpSpMk id="41" creationId="{B1CD8DD5-3FE7-A997-D6BD-1F0771B73ECE}"/>
          </ac:grpSpMkLst>
        </pc:grpChg>
        <pc:grpChg chg="mod">
          <ac:chgData name="Anh Kiet Ngac" userId="3ab85699901ad864" providerId="LiveId" clId="{C1B52370-8A7A-4028-B4E5-6E09AE2E19D4}" dt="2024-05-29T17:00:50.236" v="76"/>
          <ac:grpSpMkLst>
            <pc:docMk/>
            <pc:sldMk cId="1237709256" sldId="258"/>
            <ac:grpSpMk id="47" creationId="{3F9ECB75-BD17-8991-64AC-48F58F90C00E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55" creationId="{4FE0EA72-1CF8-0015-6B6F-92594020468F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60" creationId="{B78FBFB1-E31B-BA67-DEEA-FF468C681AB4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76" creationId="{E91C0C22-B4DA-9E84-8775-086DF7A1AF7A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77" creationId="{72DE7162-C3CB-051A-57C6-0FB51E8222B7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78" creationId="{FBFBC733-0094-6C6A-BCEA-B660F167D119}"/>
          </ac:grpSpMkLst>
        </pc:grpChg>
        <pc:grpChg chg="del mod">
          <ac:chgData name="Anh Kiet Ngac" userId="3ab85699901ad864" providerId="LiveId" clId="{C1B52370-8A7A-4028-B4E5-6E09AE2E19D4}" dt="2024-05-29T17:04:29.806" v="154"/>
          <ac:grpSpMkLst>
            <pc:docMk/>
            <pc:sldMk cId="1237709256" sldId="258"/>
            <ac:grpSpMk id="110" creationId="{70893114-A762-823A-9EAB-090F1C6A75E5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1" creationId="{549DEC5F-C399-EA5B-EEE1-A4FBB85A83F3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2" creationId="{BF5BF786-06B6-2AE8-1D78-236C1F50219C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3" creationId="{5255923B-80EB-5728-B9C1-49FF6A312CD2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4" creationId="{8AB53338-DB0B-58F9-103D-7E3B688ACA1F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5" creationId="{AB4A813C-C30E-BB79-8780-C14EA01D6FFC}"/>
          </ac:grpSpMkLst>
        </pc:grpChg>
        <pc:grpChg chg="del mod">
          <ac:chgData name="Anh Kiet Ngac" userId="3ab85699901ad864" providerId="LiveId" clId="{C1B52370-8A7A-4028-B4E5-6E09AE2E19D4}" dt="2024-05-29T17:05:56.812" v="181" actId="478"/>
          <ac:grpSpMkLst>
            <pc:docMk/>
            <pc:sldMk cId="1237709256" sldId="258"/>
            <ac:grpSpMk id="116" creationId="{C8DE6C7F-4037-01E1-FAF3-EC37F9F03A47}"/>
          </ac:grpSpMkLst>
        </pc:grpChg>
        <pc:grpChg chg="del mod">
          <ac:chgData name="Anh Kiet Ngac" userId="3ab85699901ad864" providerId="LiveId" clId="{C1B52370-8A7A-4028-B4E5-6E09AE2E19D4}" dt="2024-05-29T17:04:32.236" v="158"/>
          <ac:grpSpMkLst>
            <pc:docMk/>
            <pc:sldMk cId="1237709256" sldId="258"/>
            <ac:grpSpMk id="121" creationId="{2CB612C3-46C2-F36A-23BF-3C16FA76FB5E}"/>
          </ac:grpSpMkLst>
        </pc:grpChg>
        <pc:grpChg chg="del mod">
          <ac:chgData name="Anh Kiet Ngac" userId="3ab85699901ad864" providerId="LiveId" clId="{C1B52370-8A7A-4028-B4E5-6E09AE2E19D4}" dt="2024-05-29T17:26:33.525" v="485"/>
          <ac:grpSpMkLst>
            <pc:docMk/>
            <pc:sldMk cId="1237709256" sldId="258"/>
            <ac:grpSpMk id="125" creationId="{D25F8C52-4DEA-BEB6-76B4-5116C276BBCE}"/>
          </ac:grpSpMkLst>
        </pc:grpChg>
        <pc:grpChg chg="del mod">
          <ac:chgData name="Anh Kiet Ngac" userId="3ab85699901ad864" providerId="LiveId" clId="{C1B52370-8A7A-4028-B4E5-6E09AE2E19D4}" dt="2024-05-29T17:05:11.332" v="169"/>
          <ac:grpSpMkLst>
            <pc:docMk/>
            <pc:sldMk cId="1237709256" sldId="258"/>
            <ac:grpSpMk id="132" creationId="{73AEA776-9A77-5745-014B-F7351852FE70}"/>
          </ac:grpSpMkLst>
        </pc:grpChg>
        <pc:grpChg chg="del mod">
          <ac:chgData name="Anh Kiet Ngac" userId="3ab85699901ad864" providerId="LiveId" clId="{C1B52370-8A7A-4028-B4E5-6E09AE2E19D4}" dt="2024-05-29T17:06:20.575" v="206"/>
          <ac:grpSpMkLst>
            <pc:docMk/>
            <pc:sldMk cId="1237709256" sldId="258"/>
            <ac:grpSpMk id="136" creationId="{9AC5D59E-A789-5B19-A9CF-65EE8863F136}"/>
          </ac:grpSpMkLst>
        </pc:grpChg>
        <pc:grpChg chg="mod">
          <ac:chgData name="Anh Kiet Ngac" userId="3ab85699901ad864" providerId="LiveId" clId="{C1B52370-8A7A-4028-B4E5-6E09AE2E19D4}" dt="2024-05-29T17:06:07.050" v="188"/>
          <ac:grpSpMkLst>
            <pc:docMk/>
            <pc:sldMk cId="1237709256" sldId="258"/>
            <ac:grpSpMk id="154" creationId="{B6D29940-82A9-D116-3014-CCBC2AFFFA18}"/>
          </ac:grpSpMkLst>
        </pc:grpChg>
        <pc:grpChg chg="mod">
          <ac:chgData name="Anh Kiet Ngac" userId="3ab85699901ad864" providerId="LiveId" clId="{C1B52370-8A7A-4028-B4E5-6E09AE2E19D4}" dt="2024-05-29T17:06:16.571" v="196"/>
          <ac:grpSpMkLst>
            <pc:docMk/>
            <pc:sldMk cId="1237709256" sldId="258"/>
            <ac:grpSpMk id="157" creationId="{42724F37-57CA-8F65-32F5-5C22E2A11CF9}"/>
          </ac:grpSpMkLst>
        </pc:grpChg>
        <pc:grpChg chg="mod">
          <ac:chgData name="Anh Kiet Ngac" userId="3ab85699901ad864" providerId="LiveId" clId="{C1B52370-8A7A-4028-B4E5-6E09AE2E19D4}" dt="2024-05-29T17:06:26.787" v="211"/>
          <ac:grpSpMkLst>
            <pc:docMk/>
            <pc:sldMk cId="1237709256" sldId="258"/>
            <ac:grpSpMk id="160" creationId="{4A25503C-FBE8-BB32-3E1F-AAE15F38D654}"/>
          </ac:grpSpMkLst>
        </pc:grpChg>
        <pc:grpChg chg="mod">
          <ac:chgData name="Anh Kiet Ngac" userId="3ab85699901ad864" providerId="LiveId" clId="{C1B52370-8A7A-4028-B4E5-6E09AE2E19D4}" dt="2024-05-29T17:06:30.505" v="218"/>
          <ac:grpSpMkLst>
            <pc:docMk/>
            <pc:sldMk cId="1237709256" sldId="258"/>
            <ac:grpSpMk id="165" creationId="{896C8A7C-2CE6-CDF2-8DDC-EE5CAAAE04CD}"/>
          </ac:grpSpMkLst>
        </pc:grpChg>
        <pc:grpChg chg="mod">
          <ac:chgData name="Anh Kiet Ngac" userId="3ab85699901ad864" providerId="LiveId" clId="{C1B52370-8A7A-4028-B4E5-6E09AE2E19D4}" dt="2024-05-29T17:06:48.416" v="233" actId="1076"/>
          <ac:grpSpMkLst>
            <pc:docMk/>
            <pc:sldMk cId="1237709256" sldId="258"/>
            <ac:grpSpMk id="177" creationId="{BABA2CA5-3471-FD34-BE18-A3CEA1D5F847}"/>
          </ac:grpSpMkLst>
        </pc:grpChg>
        <pc:grpChg chg="mod">
          <ac:chgData name="Anh Kiet Ngac" userId="3ab85699901ad864" providerId="LiveId" clId="{C1B52370-8A7A-4028-B4E5-6E09AE2E19D4}" dt="2024-05-29T17:06:51.301" v="236"/>
          <ac:grpSpMkLst>
            <pc:docMk/>
            <pc:sldMk cId="1237709256" sldId="258"/>
            <ac:grpSpMk id="180" creationId="{A20B5FC3-95FA-2EC4-B024-1E8C2DD92608}"/>
          </ac:grpSpMkLst>
        </pc:grpChg>
        <pc:grpChg chg="del mod">
          <ac:chgData name="Anh Kiet Ngac" userId="3ab85699901ad864" providerId="LiveId" clId="{C1B52370-8A7A-4028-B4E5-6E09AE2E19D4}" dt="2024-05-29T17:07:54.238" v="266"/>
          <ac:grpSpMkLst>
            <pc:docMk/>
            <pc:sldMk cId="1237709256" sldId="258"/>
            <ac:grpSpMk id="183" creationId="{555F3F77-D161-8048-6138-44E714F62015}"/>
          </ac:grpSpMkLst>
        </pc:grpChg>
        <pc:grpChg chg="add del mod">
          <ac:chgData name="Anh Kiet Ngac" userId="3ab85699901ad864" providerId="LiveId" clId="{C1B52370-8A7A-4028-B4E5-6E09AE2E19D4}" dt="2024-05-29T17:07:48.020" v="259"/>
          <ac:grpSpMkLst>
            <pc:docMk/>
            <pc:sldMk cId="1237709256" sldId="258"/>
            <ac:grpSpMk id="193" creationId="{D304A74E-6403-BE24-5785-C775341BC5C7}"/>
          </ac:grpSpMkLst>
        </pc:grpChg>
        <pc:grpChg chg="mod">
          <ac:chgData name="Anh Kiet Ngac" userId="3ab85699901ad864" providerId="LiveId" clId="{C1B52370-8A7A-4028-B4E5-6E09AE2E19D4}" dt="2024-05-29T17:07:42.476" v="250"/>
          <ac:grpSpMkLst>
            <pc:docMk/>
            <pc:sldMk cId="1237709256" sldId="258"/>
            <ac:grpSpMk id="194" creationId="{2635BF7C-272B-FC34-7C4F-817BEF856EF9}"/>
          </ac:grpSpMkLst>
        </pc:grpChg>
        <pc:grpChg chg="mod">
          <ac:chgData name="Anh Kiet Ngac" userId="3ab85699901ad864" providerId="LiveId" clId="{C1B52370-8A7A-4028-B4E5-6E09AE2E19D4}" dt="2024-05-29T17:07:48.020" v="259"/>
          <ac:grpSpMkLst>
            <pc:docMk/>
            <pc:sldMk cId="1237709256" sldId="258"/>
            <ac:grpSpMk id="201" creationId="{B66CEB2F-BF12-8077-CD82-A195A8E1CF3C}"/>
          </ac:grpSpMkLst>
        </pc:grpChg>
        <pc:grpChg chg="del mod">
          <ac:chgData name="Anh Kiet Ngac" userId="3ab85699901ad864" providerId="LiveId" clId="{C1B52370-8A7A-4028-B4E5-6E09AE2E19D4}" dt="2024-05-29T17:08:08.761" v="276"/>
          <ac:grpSpMkLst>
            <pc:docMk/>
            <pc:sldMk cId="1237709256" sldId="258"/>
            <ac:grpSpMk id="203" creationId="{42E08FB9-8C89-CB0F-1120-D0051E608378}"/>
          </ac:grpSpMkLst>
        </pc:grpChg>
        <pc:grpChg chg="mod">
          <ac:chgData name="Anh Kiet Ngac" userId="3ab85699901ad864" providerId="LiveId" clId="{C1B52370-8A7A-4028-B4E5-6E09AE2E19D4}" dt="2024-05-29T17:07:56.698" v="271"/>
          <ac:grpSpMkLst>
            <pc:docMk/>
            <pc:sldMk cId="1237709256" sldId="258"/>
            <ac:grpSpMk id="208" creationId="{BF5D1543-9F21-8230-993E-0CB7FE49A6AF}"/>
          </ac:grpSpMkLst>
        </pc:grpChg>
        <pc:grpChg chg="del mod">
          <ac:chgData name="Anh Kiet Ngac" userId="3ab85699901ad864" providerId="LiveId" clId="{C1B52370-8A7A-4028-B4E5-6E09AE2E19D4}" dt="2024-05-29T17:18:33.479" v="358"/>
          <ac:grpSpMkLst>
            <pc:docMk/>
            <pc:sldMk cId="1237709256" sldId="258"/>
            <ac:grpSpMk id="213" creationId="{0FD0B608-5798-4699-00B1-0CA7F484CF1D}"/>
          </ac:grpSpMkLst>
        </pc:grpChg>
        <pc:grpChg chg="mod">
          <ac:chgData name="Anh Kiet Ngac" userId="3ab85699901ad864" providerId="LiveId" clId="{C1B52370-8A7A-4028-B4E5-6E09AE2E19D4}" dt="2024-05-29T17:08:11.951" v="279"/>
          <ac:grpSpMkLst>
            <pc:docMk/>
            <pc:sldMk cId="1237709256" sldId="258"/>
            <ac:grpSpMk id="216" creationId="{94B7D25B-9672-6D80-6CA3-57B46871FE75}"/>
          </ac:grpSpMkLst>
        </pc:grpChg>
        <pc:grpChg chg="del mod">
          <ac:chgData name="Anh Kiet Ngac" userId="3ab85699901ad864" providerId="LiveId" clId="{C1B52370-8A7A-4028-B4E5-6E09AE2E19D4}" dt="2024-05-29T17:08:21.442" v="296"/>
          <ac:grpSpMkLst>
            <pc:docMk/>
            <pc:sldMk cId="1237709256" sldId="258"/>
            <ac:grpSpMk id="233" creationId="{C26E1BD9-4142-1079-2F80-B28B21E40847}"/>
          </ac:grpSpMkLst>
        </pc:grpChg>
        <pc:grpChg chg="del mod">
          <ac:chgData name="Anh Kiet Ngac" userId="3ab85699901ad864" providerId="LiveId" clId="{C1B52370-8A7A-4028-B4E5-6E09AE2E19D4}" dt="2024-05-29T17:08:21.442" v="296"/>
          <ac:grpSpMkLst>
            <pc:docMk/>
            <pc:sldMk cId="1237709256" sldId="258"/>
            <ac:grpSpMk id="234" creationId="{2A5C6C8E-DBC7-99AE-446B-5E6388155127}"/>
          </ac:grpSpMkLst>
        </pc:grpChg>
        <pc:grpChg chg="mod">
          <ac:chgData name="Anh Kiet Ngac" userId="3ab85699901ad864" providerId="LiveId" clId="{C1B52370-8A7A-4028-B4E5-6E09AE2E19D4}" dt="2024-05-29T17:08:21.442" v="296"/>
          <ac:grpSpMkLst>
            <pc:docMk/>
            <pc:sldMk cId="1237709256" sldId="258"/>
            <ac:grpSpMk id="235" creationId="{EB52E7E6-40AE-B0BF-A295-8C6F8121AA29}"/>
          </ac:grpSpMkLst>
        </pc:grpChg>
        <pc:grpChg chg="del mod">
          <ac:chgData name="Anh Kiet Ngac" userId="3ab85699901ad864" providerId="LiveId" clId="{C1B52370-8A7A-4028-B4E5-6E09AE2E19D4}" dt="2024-05-29T17:08:51.708" v="305"/>
          <ac:grpSpMkLst>
            <pc:docMk/>
            <pc:sldMk cId="1237709256" sldId="258"/>
            <ac:grpSpMk id="236" creationId="{26832F1D-43AD-1E3C-919E-70EE425B6EF0}"/>
          </ac:grpSpMkLst>
        </pc:grpChg>
        <pc:grpChg chg="mod">
          <ac:chgData name="Anh Kiet Ngac" userId="3ab85699901ad864" providerId="LiveId" clId="{C1B52370-8A7A-4028-B4E5-6E09AE2E19D4}" dt="2024-05-29T17:08:21.442" v="296"/>
          <ac:grpSpMkLst>
            <pc:docMk/>
            <pc:sldMk cId="1237709256" sldId="258"/>
            <ac:grpSpMk id="237" creationId="{FBE8D087-4237-8249-3C91-58E021497F37}"/>
          </ac:grpSpMkLst>
        </pc:grpChg>
        <pc:grpChg chg="del mod">
          <ac:chgData name="Anh Kiet Ngac" userId="3ab85699901ad864" providerId="LiveId" clId="{C1B52370-8A7A-4028-B4E5-6E09AE2E19D4}" dt="2024-05-29T17:09:01.846" v="317"/>
          <ac:grpSpMkLst>
            <pc:docMk/>
            <pc:sldMk cId="1237709256" sldId="258"/>
            <ac:grpSpMk id="244" creationId="{F0E76EF3-1F30-D94D-1592-1223EAADF77A}"/>
          </ac:grpSpMkLst>
        </pc:grpChg>
        <pc:grpChg chg="del mod">
          <ac:chgData name="Anh Kiet Ngac" userId="3ab85699901ad864" providerId="LiveId" clId="{C1B52370-8A7A-4028-B4E5-6E09AE2E19D4}" dt="2024-05-29T17:09:01.846" v="317"/>
          <ac:grpSpMkLst>
            <pc:docMk/>
            <pc:sldMk cId="1237709256" sldId="258"/>
            <ac:grpSpMk id="246" creationId="{843D9CB1-C910-FD5A-EE44-72C048F27209}"/>
          </ac:grpSpMkLst>
        </pc:grpChg>
        <pc:grpChg chg="del mod">
          <ac:chgData name="Anh Kiet Ngac" userId="3ab85699901ad864" providerId="LiveId" clId="{C1B52370-8A7A-4028-B4E5-6E09AE2E19D4}" dt="2024-05-29T17:16:31.977" v="339"/>
          <ac:grpSpMkLst>
            <pc:docMk/>
            <pc:sldMk cId="1237709256" sldId="258"/>
            <ac:grpSpMk id="254" creationId="{A80DD239-4124-6AC4-72D6-3359BF3CF260}"/>
          </ac:grpSpMkLst>
        </pc:grpChg>
        <pc:grpChg chg="del mod">
          <ac:chgData name="Anh Kiet Ngac" userId="3ab85699901ad864" providerId="LiveId" clId="{C1B52370-8A7A-4028-B4E5-6E09AE2E19D4}" dt="2024-05-29T17:16:31.977" v="339"/>
          <ac:grpSpMkLst>
            <pc:docMk/>
            <pc:sldMk cId="1237709256" sldId="258"/>
            <ac:grpSpMk id="258" creationId="{8218CD35-7524-7B88-C446-6C796ECEE5A7}"/>
          </ac:grpSpMkLst>
        </pc:grpChg>
        <pc:grpChg chg="del mod">
          <ac:chgData name="Anh Kiet Ngac" userId="3ab85699901ad864" providerId="LiveId" clId="{C1B52370-8A7A-4028-B4E5-6E09AE2E19D4}" dt="2024-05-29T17:16:31.977" v="339"/>
          <ac:grpSpMkLst>
            <pc:docMk/>
            <pc:sldMk cId="1237709256" sldId="258"/>
            <ac:grpSpMk id="261" creationId="{85C9B175-1FDA-E627-CD4C-1FDDE8CC2C2A}"/>
          </ac:grpSpMkLst>
        </pc:grpChg>
        <pc:grpChg chg="mod">
          <ac:chgData name="Anh Kiet Ngac" userId="3ab85699901ad864" providerId="LiveId" clId="{C1B52370-8A7A-4028-B4E5-6E09AE2E19D4}" dt="2024-05-29T17:18:21.078" v="347"/>
          <ac:grpSpMkLst>
            <pc:docMk/>
            <pc:sldMk cId="1237709256" sldId="258"/>
            <ac:grpSpMk id="266" creationId="{36F488D5-2929-DD00-BEBF-6DEDD3BD32BB}"/>
          </ac:grpSpMkLst>
        </pc:grpChg>
        <pc:grpChg chg="mod">
          <ac:chgData name="Anh Kiet Ngac" userId="3ab85699901ad864" providerId="LiveId" clId="{C1B52370-8A7A-4028-B4E5-6E09AE2E19D4}" dt="2024-05-29T17:18:25.181" v="353"/>
          <ac:grpSpMkLst>
            <pc:docMk/>
            <pc:sldMk cId="1237709256" sldId="258"/>
            <ac:grpSpMk id="272" creationId="{A772D4BD-B3CC-FCD3-DA20-CC2114D3D0E0}"/>
          </ac:grpSpMkLst>
        </pc:grpChg>
        <pc:grpChg chg="mod">
          <ac:chgData name="Anh Kiet Ngac" userId="3ab85699901ad864" providerId="LiveId" clId="{C1B52370-8A7A-4028-B4E5-6E09AE2E19D4}" dt="2024-05-29T17:18:40.605" v="367"/>
          <ac:grpSpMkLst>
            <pc:docMk/>
            <pc:sldMk cId="1237709256" sldId="258"/>
            <ac:grpSpMk id="277" creationId="{7FF6ECD3-1564-D534-5711-02AB663D0A90}"/>
          </ac:grpSpMkLst>
        </pc:grpChg>
        <pc:grpChg chg="mod">
          <ac:chgData name="Anh Kiet Ngac" userId="3ab85699901ad864" providerId="LiveId" clId="{C1B52370-8A7A-4028-B4E5-6E09AE2E19D4}" dt="2024-05-29T17:26:20.761" v="471"/>
          <ac:grpSpMkLst>
            <pc:docMk/>
            <pc:sldMk cId="1237709256" sldId="258"/>
            <ac:grpSpMk id="280" creationId="{9328B871-0B2E-DAC8-F221-77026EC42ADE}"/>
          </ac:grpSpMkLst>
        </pc:grpChg>
        <pc:grpChg chg="mod">
          <ac:chgData name="Anh Kiet Ngac" userId="3ab85699901ad864" providerId="LiveId" clId="{C1B52370-8A7A-4028-B4E5-6E09AE2E19D4}" dt="2024-05-29T17:26:32.083" v="484"/>
          <ac:grpSpMkLst>
            <pc:docMk/>
            <pc:sldMk cId="1237709256" sldId="258"/>
            <ac:grpSpMk id="293" creationId="{D3B84B06-195E-2FD4-84DD-11D8059072EB}"/>
          </ac:grpSpMkLst>
        </pc:grpChg>
        <pc:grpChg chg="mod">
          <ac:chgData name="Anh Kiet Ngac" userId="3ab85699901ad864" providerId="LiveId" clId="{C1B52370-8A7A-4028-B4E5-6E09AE2E19D4}" dt="2024-05-29T17:26:32.083" v="484"/>
          <ac:grpSpMkLst>
            <pc:docMk/>
            <pc:sldMk cId="1237709256" sldId="258"/>
            <ac:grpSpMk id="294" creationId="{B3810C52-63DB-61E1-0C37-F3BE31AC0B49}"/>
          </ac:grpSpMkLst>
        </pc:grpChg>
        <pc:grpChg chg="mod">
          <ac:chgData name="Anh Kiet Ngac" userId="3ab85699901ad864" providerId="LiveId" clId="{C1B52370-8A7A-4028-B4E5-6E09AE2E19D4}" dt="2024-05-29T17:26:43.467" v="494"/>
          <ac:grpSpMkLst>
            <pc:docMk/>
            <pc:sldMk cId="1237709256" sldId="258"/>
            <ac:grpSpMk id="301" creationId="{4050A34F-DFAC-00A7-22C3-9E4EEB537349}"/>
          </ac:grpSpMkLst>
        </pc:grpChg>
        <pc:grpChg chg="mod">
          <ac:chgData name="Anh Kiet Ngac" userId="3ab85699901ad864" providerId="LiveId" clId="{C1B52370-8A7A-4028-B4E5-6E09AE2E19D4}" dt="2024-05-29T17:26:43.467" v="494"/>
          <ac:grpSpMkLst>
            <pc:docMk/>
            <pc:sldMk cId="1237709256" sldId="258"/>
            <ac:grpSpMk id="302" creationId="{DC22B79D-C107-F5E6-8F65-DCB1A733E8D0}"/>
          </ac:grpSpMkLst>
        </pc:grpChg>
        <pc:grpChg chg="mod">
          <ac:chgData name="Anh Kiet Ngac" userId="3ab85699901ad864" providerId="LiveId" clId="{C1B52370-8A7A-4028-B4E5-6E09AE2E19D4}" dt="2024-05-29T17:37:18.583" v="978"/>
          <ac:grpSpMkLst>
            <pc:docMk/>
            <pc:sldMk cId="1237709256" sldId="258"/>
            <ac:grpSpMk id="324" creationId="{9F4BDDA4-2AFA-487E-181A-D6C5DA66F98E}"/>
          </ac:grpSpMkLst>
        </pc:grpChg>
        <pc:picChg chg="add mod">
          <ac:chgData name="Anh Kiet Ngac" userId="3ab85699901ad864" providerId="LiveId" clId="{C1B52370-8A7A-4028-B4E5-6E09AE2E19D4}" dt="2024-05-29T17:00:08.999" v="30" actId="1076"/>
          <ac:picMkLst>
            <pc:docMk/>
            <pc:sldMk cId="1237709256" sldId="258"/>
            <ac:picMk id="5" creationId="{C5088DD8-8029-E989-A1AD-6D76A500F1B0}"/>
          </ac:picMkLst>
        </pc:picChg>
        <pc:picChg chg="add mod">
          <ac:chgData name="Anh Kiet Ngac" userId="3ab85699901ad864" providerId="LiveId" clId="{C1B52370-8A7A-4028-B4E5-6E09AE2E19D4}" dt="2024-05-29T17:04:16.475" v="142" actId="1076"/>
          <ac:picMkLst>
            <pc:docMk/>
            <pc:sldMk cId="1237709256" sldId="258"/>
            <ac:picMk id="6" creationId="{9BB77072-EB78-066B-5A25-01AB953B043A}"/>
          </ac:picMkLst>
        </pc:picChg>
        <pc:picChg chg="add mod">
          <ac:chgData name="Anh Kiet Ngac" userId="3ab85699901ad864" providerId="LiveId" clId="{C1B52370-8A7A-4028-B4E5-6E09AE2E19D4}" dt="2024-05-29T17:37:30.685" v="983" actId="1076"/>
          <ac:picMkLst>
            <pc:docMk/>
            <pc:sldMk cId="1237709256" sldId="258"/>
            <ac:picMk id="326" creationId="{825FE265-B35B-D3CD-DE66-938C0BCB3F5F}"/>
          </ac:picMkLst>
        </pc:picChg>
        <pc:inkChg chg="add de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2" creationId="{7347406F-4B50-4CE3-B1FD-AF68ADAD0082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7" creationId="{0AAA0970-5A4B-3A90-2AA9-93F5945FB45E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8" creationId="{103A4177-4493-6C9D-5C86-BD44054A16DB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9" creationId="{834CD602-58DC-B962-500F-C9B2192ABCC5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0" creationId="{6780592F-4787-7BA2-2144-CCE35AD2D8A5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1" creationId="{96F66BB8-A745-783A-5DBC-7ACB3CA2D1BA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2" creationId="{AEB0D437-BC09-A275-FFF0-B74171877665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3" creationId="{69198553-47A6-87DF-DBB8-5CFDAC6F5530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4" creationId="{13BAE505-5578-FBAE-E0C1-67FE6776CF94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5" creationId="{814CB2FA-4F3F-9915-3F79-DD3BB5E6913C}"/>
          </ac:inkMkLst>
        </pc:inkChg>
        <pc:inkChg chg="add mod">
          <ac:chgData name="Anh Kiet Ngac" userId="3ab85699901ad864" providerId="LiveId" clId="{C1B52370-8A7A-4028-B4E5-6E09AE2E19D4}" dt="2024-05-29T17:00:23.089" v="43"/>
          <ac:inkMkLst>
            <pc:docMk/>
            <pc:sldMk cId="1237709256" sldId="258"/>
            <ac:inkMk id="16" creationId="{C4A904D8-BD74-638A-32EF-A3A7B9030F50}"/>
          </ac:inkMkLst>
        </pc:inkChg>
        <pc:inkChg chg="add">
          <ac:chgData name="Anh Kiet Ngac" userId="3ab85699901ad864" providerId="LiveId" clId="{C1B52370-8A7A-4028-B4E5-6E09AE2E19D4}" dt="2024-05-29T17:00:26.573" v="44" actId="9405"/>
          <ac:inkMkLst>
            <pc:docMk/>
            <pc:sldMk cId="1237709256" sldId="258"/>
            <ac:inkMk id="19" creationId="{F307E070-6C9F-39C2-7BB3-DED63B4CCF5A}"/>
          </ac:inkMkLst>
        </pc:inkChg>
        <pc:inkChg chg="add">
          <ac:chgData name="Anh Kiet Ngac" userId="3ab85699901ad864" providerId="LiveId" clId="{C1B52370-8A7A-4028-B4E5-6E09AE2E19D4}" dt="2024-05-29T17:00:26.916" v="45" actId="9405"/>
          <ac:inkMkLst>
            <pc:docMk/>
            <pc:sldMk cId="1237709256" sldId="258"/>
            <ac:inkMk id="20" creationId="{FF3D78C7-C7CD-D103-EEDF-BA89A2646730}"/>
          </ac:inkMkLst>
        </pc:inkChg>
        <pc:inkChg chg="add mod">
          <ac:chgData name="Anh Kiet Ngac" userId="3ab85699901ad864" providerId="LiveId" clId="{C1B52370-8A7A-4028-B4E5-6E09AE2E19D4}" dt="2024-05-29T17:00:29.946" v="53"/>
          <ac:inkMkLst>
            <pc:docMk/>
            <pc:sldMk cId="1237709256" sldId="258"/>
            <ac:inkMk id="21" creationId="{48F6BA81-FBEF-4D2F-1EAC-BB0071ABD54A}"/>
          </ac:inkMkLst>
        </pc:inkChg>
        <pc:inkChg chg="add del">
          <ac:chgData name="Anh Kiet Ngac" userId="3ab85699901ad864" providerId="LiveId" clId="{C1B52370-8A7A-4028-B4E5-6E09AE2E19D4}" dt="2024-05-29T17:00:28.499" v="50" actId="9405"/>
          <ac:inkMkLst>
            <pc:docMk/>
            <pc:sldMk cId="1237709256" sldId="258"/>
            <ac:inkMk id="22" creationId="{F9C5E8D4-FAEB-A3CC-CB2B-0EF669AD1993}"/>
          </ac:inkMkLst>
        </pc:inkChg>
        <pc:inkChg chg="add del">
          <ac:chgData name="Anh Kiet Ngac" userId="3ab85699901ad864" providerId="LiveId" clId="{C1B52370-8A7A-4028-B4E5-6E09AE2E19D4}" dt="2024-05-29T17:00:28.296" v="49" actId="9405"/>
          <ac:inkMkLst>
            <pc:docMk/>
            <pc:sldMk cId="1237709256" sldId="258"/>
            <ac:inkMk id="23" creationId="{ED9D1540-2BBD-1C8F-03A4-751E05F4E316}"/>
          </ac:inkMkLst>
        </pc:inkChg>
        <pc:inkChg chg="add mod">
          <ac:chgData name="Anh Kiet Ngac" userId="3ab85699901ad864" providerId="LiveId" clId="{C1B52370-8A7A-4028-B4E5-6E09AE2E19D4}" dt="2024-05-29T17:00:29.946" v="53"/>
          <ac:inkMkLst>
            <pc:docMk/>
            <pc:sldMk cId="1237709256" sldId="258"/>
            <ac:inkMk id="24" creationId="{A74ACDFD-6C01-3A2D-8A28-CDCEB1F6E44E}"/>
          </ac:inkMkLst>
        </pc:inkChg>
        <pc:inkChg chg="add mod">
          <ac:chgData name="Anh Kiet Ngac" userId="3ab85699901ad864" providerId="LiveId" clId="{C1B52370-8A7A-4028-B4E5-6E09AE2E19D4}" dt="2024-05-29T17:00:29.946" v="53"/>
          <ac:inkMkLst>
            <pc:docMk/>
            <pc:sldMk cId="1237709256" sldId="258"/>
            <ac:inkMk id="25" creationId="{A7796EE7-6FB0-0DB4-19A1-6B5DA84395CC}"/>
          </ac:inkMkLst>
        </pc:inkChg>
        <pc:inkChg chg="add mod">
          <ac:chgData name="Anh Kiet Ngac" userId="3ab85699901ad864" providerId="LiveId" clId="{C1B52370-8A7A-4028-B4E5-6E09AE2E19D4}" dt="2024-05-29T17:01:03.301" v="80"/>
          <ac:inkMkLst>
            <pc:docMk/>
            <pc:sldMk cId="1237709256" sldId="258"/>
            <ac:inkMk id="27" creationId="{FA7393D9-5FBE-F92C-7626-E351DD50305D}"/>
          </ac:inkMkLst>
        </pc:inkChg>
        <pc:inkChg chg="add mod">
          <ac:chgData name="Anh Kiet Ngac" userId="3ab85699901ad864" providerId="LiveId" clId="{C1B52370-8A7A-4028-B4E5-6E09AE2E19D4}" dt="2024-05-29T17:01:03.301" v="80"/>
          <ac:inkMkLst>
            <pc:docMk/>
            <pc:sldMk cId="1237709256" sldId="258"/>
            <ac:inkMk id="28" creationId="{806575C0-0BC8-9C69-F41C-261E3C5A434F}"/>
          </ac:inkMkLst>
        </pc:inkChg>
        <pc:inkChg chg="add del mod">
          <ac:chgData name="Anh Kiet Ngac" userId="3ab85699901ad864" providerId="LiveId" clId="{C1B52370-8A7A-4028-B4E5-6E09AE2E19D4}" dt="2024-05-29T17:01:03.301" v="80"/>
          <ac:inkMkLst>
            <pc:docMk/>
            <pc:sldMk cId="1237709256" sldId="258"/>
            <ac:inkMk id="29" creationId="{9EAB9998-8EC1-3A7E-1C85-78062762A8C6}"/>
          </ac:inkMkLst>
        </pc:inkChg>
        <pc:inkChg chg="add del">
          <ac:chgData name="Anh Kiet Ngac" userId="3ab85699901ad864" providerId="LiveId" clId="{C1B52370-8A7A-4028-B4E5-6E09AE2E19D4}" dt="2024-05-29T17:00:39.301" v="61" actId="9405"/>
          <ac:inkMkLst>
            <pc:docMk/>
            <pc:sldMk cId="1237709256" sldId="258"/>
            <ac:inkMk id="31" creationId="{ED959615-1236-F2BE-E062-AA28D42C9CE4}"/>
          </ac:inkMkLst>
        </pc:inkChg>
        <pc:inkChg chg="add del">
          <ac:chgData name="Anh Kiet Ngac" userId="3ab85699901ad864" providerId="LiveId" clId="{C1B52370-8A7A-4028-B4E5-6E09AE2E19D4}" dt="2024-05-29T17:00:39.126" v="60" actId="9405"/>
          <ac:inkMkLst>
            <pc:docMk/>
            <pc:sldMk cId="1237709256" sldId="258"/>
            <ac:inkMk id="32" creationId="{47888329-9DE7-6F18-D874-3FC670741DB4}"/>
          </ac:inkMkLst>
        </pc:inkChg>
        <pc:inkChg chg="add">
          <ac:chgData name="Anh Kiet Ngac" userId="3ab85699901ad864" providerId="LiveId" clId="{C1B52370-8A7A-4028-B4E5-6E09AE2E19D4}" dt="2024-05-29T17:00:39.600" v="62" actId="9405"/>
          <ac:inkMkLst>
            <pc:docMk/>
            <pc:sldMk cId="1237709256" sldId="258"/>
            <ac:inkMk id="33" creationId="{B4C68433-71F1-5F54-79BA-757798524E6C}"/>
          </ac:inkMkLst>
        </pc:inkChg>
        <pc:inkChg chg="add">
          <ac:chgData name="Anh Kiet Ngac" userId="3ab85699901ad864" providerId="LiveId" clId="{C1B52370-8A7A-4028-B4E5-6E09AE2E19D4}" dt="2024-05-29T17:00:39.948" v="63" actId="9405"/>
          <ac:inkMkLst>
            <pc:docMk/>
            <pc:sldMk cId="1237709256" sldId="258"/>
            <ac:inkMk id="34" creationId="{5ADE1B71-FD81-EE43-0A14-812C6C12DB0F}"/>
          </ac:inkMkLst>
        </pc:inkChg>
        <pc:inkChg chg="add mod">
          <ac:chgData name="Anh Kiet Ngac" userId="3ab85699901ad864" providerId="LiveId" clId="{C1B52370-8A7A-4028-B4E5-6E09AE2E19D4}" dt="2024-05-29T17:00:41.555" v="66"/>
          <ac:inkMkLst>
            <pc:docMk/>
            <pc:sldMk cId="1237709256" sldId="258"/>
            <ac:inkMk id="35" creationId="{3F5AFFDF-CDF1-8D51-C262-6AB547493197}"/>
          </ac:inkMkLst>
        </pc:inkChg>
        <pc:inkChg chg="add mod">
          <ac:chgData name="Anh Kiet Ngac" userId="3ab85699901ad864" providerId="LiveId" clId="{C1B52370-8A7A-4028-B4E5-6E09AE2E19D4}" dt="2024-05-29T17:00:41.555" v="66"/>
          <ac:inkMkLst>
            <pc:docMk/>
            <pc:sldMk cId="1237709256" sldId="258"/>
            <ac:inkMk id="36" creationId="{D7647773-8784-9B3B-B7E3-E0D3EF6F918E}"/>
          </ac:inkMkLst>
        </pc:inkChg>
        <pc:inkChg chg="add mod">
          <ac:chgData name="Anh Kiet Ngac" userId="3ab85699901ad864" providerId="LiveId" clId="{C1B52370-8A7A-4028-B4E5-6E09AE2E19D4}" dt="2024-05-29T17:00:43.570" v="70"/>
          <ac:inkMkLst>
            <pc:docMk/>
            <pc:sldMk cId="1237709256" sldId="258"/>
            <ac:inkMk id="38" creationId="{0C1F87CD-4C0E-9BC6-BF1C-7456D45A320F}"/>
          </ac:inkMkLst>
        </pc:inkChg>
        <pc:inkChg chg="add mod">
          <ac:chgData name="Anh Kiet Ngac" userId="3ab85699901ad864" providerId="LiveId" clId="{C1B52370-8A7A-4028-B4E5-6E09AE2E19D4}" dt="2024-05-29T17:00:43.570" v="70"/>
          <ac:inkMkLst>
            <pc:docMk/>
            <pc:sldMk cId="1237709256" sldId="258"/>
            <ac:inkMk id="39" creationId="{FB9171EB-FC21-F5D2-F004-2F9704079C35}"/>
          </ac:inkMkLst>
        </pc:inkChg>
        <pc:inkChg chg="add mod">
          <ac:chgData name="Anh Kiet Ngac" userId="3ab85699901ad864" providerId="LiveId" clId="{C1B52370-8A7A-4028-B4E5-6E09AE2E19D4}" dt="2024-05-29T17:00:43.570" v="70"/>
          <ac:inkMkLst>
            <pc:docMk/>
            <pc:sldMk cId="1237709256" sldId="258"/>
            <ac:inkMk id="40" creationId="{4B7176D4-5AB8-D4D9-4122-4C225A1C4BC2}"/>
          </ac:inkMkLst>
        </pc:inkChg>
        <pc:inkChg chg="add">
          <ac:chgData name="Anh Kiet Ngac" userId="3ab85699901ad864" providerId="LiveId" clId="{C1B52370-8A7A-4028-B4E5-6E09AE2E19D4}" dt="2024-05-29T17:00:47.769" v="71" actId="9405"/>
          <ac:inkMkLst>
            <pc:docMk/>
            <pc:sldMk cId="1237709256" sldId="258"/>
            <ac:inkMk id="42" creationId="{BBA09899-D653-7FCA-1768-27124BEAF9FA}"/>
          </ac:inkMkLst>
        </pc:inkChg>
        <pc:inkChg chg="add mod">
          <ac:chgData name="Anh Kiet Ngac" userId="3ab85699901ad864" providerId="LiveId" clId="{C1B52370-8A7A-4028-B4E5-6E09AE2E19D4}" dt="2024-05-29T17:00:50.236" v="76"/>
          <ac:inkMkLst>
            <pc:docMk/>
            <pc:sldMk cId="1237709256" sldId="258"/>
            <ac:inkMk id="43" creationId="{24676DD8-D080-EC2B-3BF0-79C52A22AD58}"/>
          </ac:inkMkLst>
        </pc:inkChg>
        <pc:inkChg chg="add mod">
          <ac:chgData name="Anh Kiet Ngac" userId="3ab85699901ad864" providerId="LiveId" clId="{C1B52370-8A7A-4028-B4E5-6E09AE2E19D4}" dt="2024-05-29T17:00:50.236" v="76"/>
          <ac:inkMkLst>
            <pc:docMk/>
            <pc:sldMk cId="1237709256" sldId="258"/>
            <ac:inkMk id="44" creationId="{A4C643AF-2655-DD15-EC90-317CEC2F16AE}"/>
          </ac:inkMkLst>
        </pc:inkChg>
        <pc:inkChg chg="add">
          <ac:chgData name="Anh Kiet Ngac" userId="3ab85699901ad864" providerId="LiveId" clId="{C1B52370-8A7A-4028-B4E5-6E09AE2E19D4}" dt="2024-05-29T17:00:48.959" v="74" actId="9405"/>
          <ac:inkMkLst>
            <pc:docMk/>
            <pc:sldMk cId="1237709256" sldId="258"/>
            <ac:inkMk id="45" creationId="{E57659F5-43FA-2342-CB5B-0AFAAC108243}"/>
          </ac:inkMkLst>
        </pc:inkChg>
        <pc:inkChg chg="add">
          <ac:chgData name="Anh Kiet Ngac" userId="3ab85699901ad864" providerId="LiveId" clId="{C1B52370-8A7A-4028-B4E5-6E09AE2E19D4}" dt="2024-05-29T17:00:49.305" v="75" actId="9405"/>
          <ac:inkMkLst>
            <pc:docMk/>
            <pc:sldMk cId="1237709256" sldId="258"/>
            <ac:inkMk id="46" creationId="{C925C64F-ABE7-468F-FD28-20A9BA00FBFD}"/>
          </ac:inkMkLst>
        </pc:inkChg>
        <pc:inkChg chg="add del">
          <ac:chgData name="Anh Kiet Ngac" userId="3ab85699901ad864" providerId="LiveId" clId="{C1B52370-8A7A-4028-B4E5-6E09AE2E19D4}" dt="2024-05-29T17:00:54.757" v="78" actId="9405"/>
          <ac:inkMkLst>
            <pc:docMk/>
            <pc:sldMk cId="1237709256" sldId="258"/>
            <ac:inkMk id="48" creationId="{E84AC44D-B4F1-56CB-2B24-49E690029426}"/>
          </ac:inkMkLst>
        </pc:inkChg>
        <pc:inkChg chg="add">
          <ac:chgData name="Anh Kiet Ngac" userId="3ab85699901ad864" providerId="LiveId" clId="{C1B52370-8A7A-4028-B4E5-6E09AE2E19D4}" dt="2024-05-29T17:00:55.278" v="79" actId="9405"/>
          <ac:inkMkLst>
            <pc:docMk/>
            <pc:sldMk cId="1237709256" sldId="258"/>
            <ac:inkMk id="49" creationId="{C0543485-7250-BEE2-532F-2B0B5949DD1C}"/>
          </ac:inkMkLst>
        </pc:inkChg>
        <pc:inkChg chg="add del">
          <ac:chgData name="Anh Kiet Ngac" userId="3ab85699901ad864" providerId="LiveId" clId="{C1B52370-8A7A-4028-B4E5-6E09AE2E19D4}" dt="2024-05-29T17:01:10.892" v="82" actId="9405"/>
          <ac:inkMkLst>
            <pc:docMk/>
            <pc:sldMk cId="1237709256" sldId="258"/>
            <ac:inkMk id="50" creationId="{92628458-3256-7015-4435-5D87E150F49B}"/>
          </ac:inkMkLst>
        </pc:inkChg>
        <pc:inkChg chg="add">
          <ac:chgData name="Anh Kiet Ngac" userId="3ab85699901ad864" providerId="LiveId" clId="{C1B52370-8A7A-4028-B4E5-6E09AE2E19D4}" dt="2024-05-29T17:01:11.872" v="83" actId="9405"/>
          <ac:inkMkLst>
            <pc:docMk/>
            <pc:sldMk cId="1237709256" sldId="258"/>
            <ac:inkMk id="51" creationId="{4EDC7B44-175F-DBF0-0A21-A0FDBE2B01B1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2" creationId="{04357F00-3E0F-C424-257E-2F1FFF2E886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3" creationId="{BEF70913-9B77-5928-B585-40840C31E363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4" creationId="{D73208B5-3396-1EF3-8CA5-766360EB9971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6" creationId="{0E8746B8-6695-9967-019B-801B993D87D5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7" creationId="{5AE81263-FF0C-5D5E-C3D9-37FEB311940C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8" creationId="{A6B89F08-7E84-4602-F271-5A7BD817092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59" creationId="{25B37CD7-F4B8-FBA7-49D8-DA08F01B3918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1" creationId="{023C2C09-70C8-A04F-6105-129867BE0B92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2" creationId="{F2C5CAB0-AAA5-9694-8C2A-6E35E6478F6A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3" creationId="{11DDAAC7-4D0B-0AC8-E527-DC1FA3DF673A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4" creationId="{E7EEEB6E-E985-CC8F-9398-6FE300EF174D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5" creationId="{541940E1-EE11-23C6-6FFD-1A0CB8F80441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6" creationId="{A678DA2E-38F8-6B38-FAA4-BD835D72363D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7" creationId="{372AAE43-C176-2386-0DC9-F942FB445F23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8" creationId="{47A1B079-1DA8-4658-A728-14D28C10AE26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69" creationId="{9DA2956F-AEF9-D148-69AF-5FD83FE91353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0" creationId="{4EBC330C-56EE-E084-1D8D-8D566CCA9E9F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1" creationId="{BD8D0DB5-F267-4A7E-58D3-7370B2F5CF3D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2" creationId="{9BE7C692-B67C-02E7-52A3-5168121D0E46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3" creationId="{667F92E9-AEFB-B7DF-A951-FA221CD74EF5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4" creationId="{83B91645-AA20-AF8B-0C0F-C00A65BAB236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5" creationId="{EF5EDD89-CAC2-5C69-EBD2-13B5C4D0944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79" creationId="{F1FDC444-6862-6CE7-3206-EFB7E6EA495E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0" creationId="{DE1CDE7F-864D-C284-E84B-5C3A0F46CE8A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1" creationId="{5D92FA1D-FECE-24B0-F074-37EAD2F84EAB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2" creationId="{60E2E00F-FB2A-37D0-BEAF-C6E6E47F8B4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3" creationId="{C55926D6-F550-5314-81E9-31A5EB85EBEF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4" creationId="{418AC0FC-15E4-8DCF-0698-FB10F3CB73C8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5" creationId="{7AA1FF70-0776-D897-035B-DD7CCB13FFD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6" creationId="{EFC35EEF-0E23-CBA2-AEE4-920FFCD7E933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7" creationId="{61D3B4FA-A7B7-4F71-EEC2-CAD8B390FBCB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8" creationId="{A1EBD6A4-73B1-C296-585C-66BCF503D592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89" creationId="{38F68EB1-A179-AA64-BCD1-71D137638F04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0" creationId="{DCD69EEB-42F9-CDA5-56AF-90FF915006F7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1" creationId="{50501D38-5A1B-BCB3-0E6D-B710070D630F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2" creationId="{2C66D02D-7052-6D90-FBDF-8C7D4E8EE279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3" creationId="{A417CCF8-9E9B-E153-B217-6EFE47F6DB34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4" creationId="{367F5D17-01EC-0CFB-6FD0-040B2B8EAE3F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5" creationId="{B9D56C0E-A21E-7207-1DBE-E09DE0173FC7}"/>
          </ac:inkMkLst>
        </pc:inkChg>
        <pc:inkChg chg="add del mod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6" creationId="{DFE9FC14-895C-6AF0-1769-C9DC99D3B793}"/>
          </ac:inkMkLst>
        </pc:inkChg>
        <pc:inkChg chg="add del mod topLvl">
          <ac:chgData name="Anh Kiet Ngac" userId="3ab85699901ad864" providerId="LiveId" clId="{C1B52370-8A7A-4028-B4E5-6E09AE2E19D4}" dt="2024-05-29T17:05:56.812" v="181" actId="478"/>
          <ac:inkMkLst>
            <pc:docMk/>
            <pc:sldMk cId="1237709256" sldId="258"/>
            <ac:inkMk id="97" creationId="{994BEFA7-7AF0-EBA8-93BE-0A49852829E2}"/>
          </ac:inkMkLst>
        </pc:inkChg>
        <pc:inkChg chg="add del mod topLvl">
          <ac:chgData name="Anh Kiet Ngac" userId="3ab85699901ad864" providerId="LiveId" clId="{C1B52370-8A7A-4028-B4E5-6E09AE2E19D4}" dt="2024-05-29T17:05:58.203" v="183" actId="478"/>
          <ac:inkMkLst>
            <pc:docMk/>
            <pc:sldMk cId="1237709256" sldId="258"/>
            <ac:inkMk id="98" creationId="{FA1F6537-5D14-8926-9EA0-D0CFA60ADE76}"/>
          </ac:inkMkLst>
        </pc:inkChg>
        <pc:inkChg chg="add del mod">
          <ac:chgData name="Anh Kiet Ngac" userId="3ab85699901ad864" providerId="LiveId" clId="{C1B52370-8A7A-4028-B4E5-6E09AE2E19D4}" dt="2024-05-29T17:05:53.363" v="176"/>
          <ac:inkMkLst>
            <pc:docMk/>
            <pc:sldMk cId="1237709256" sldId="258"/>
            <ac:inkMk id="99" creationId="{370798FD-A7FA-4485-A4D5-D6EAA6CCF609}"/>
          </ac:inkMkLst>
        </pc:inkChg>
        <pc:inkChg chg="add del mod">
          <ac:chgData name="Anh Kiet Ngac" userId="3ab85699901ad864" providerId="LiveId" clId="{C1B52370-8A7A-4028-B4E5-6E09AE2E19D4}" dt="2024-05-29T17:05:53.362" v="170"/>
          <ac:inkMkLst>
            <pc:docMk/>
            <pc:sldMk cId="1237709256" sldId="258"/>
            <ac:inkMk id="100" creationId="{901899AC-3ADE-8E76-F712-3E622F753EF0}"/>
          </ac:inkMkLst>
        </pc:inkChg>
        <pc:inkChg chg="add del mod">
          <ac:chgData name="Anh Kiet Ngac" userId="3ab85699901ad864" providerId="LiveId" clId="{C1B52370-8A7A-4028-B4E5-6E09AE2E19D4}" dt="2024-05-29T17:05:53.362" v="171"/>
          <ac:inkMkLst>
            <pc:docMk/>
            <pc:sldMk cId="1237709256" sldId="258"/>
            <ac:inkMk id="101" creationId="{B9A07722-6F95-1054-A048-B7A8C3E2B368}"/>
          </ac:inkMkLst>
        </pc:inkChg>
        <pc:inkChg chg="add del mod">
          <ac:chgData name="Anh Kiet Ngac" userId="3ab85699901ad864" providerId="LiveId" clId="{C1B52370-8A7A-4028-B4E5-6E09AE2E19D4}" dt="2024-05-29T17:05:53.363" v="177"/>
          <ac:inkMkLst>
            <pc:docMk/>
            <pc:sldMk cId="1237709256" sldId="258"/>
            <ac:inkMk id="102" creationId="{35DA3149-DB14-615D-B082-9577BC53F891}"/>
          </ac:inkMkLst>
        </pc:inkChg>
        <pc:inkChg chg="add del mod">
          <ac:chgData name="Anh Kiet Ngac" userId="3ab85699901ad864" providerId="LiveId" clId="{C1B52370-8A7A-4028-B4E5-6E09AE2E19D4}" dt="2024-05-29T17:05:53.363" v="175"/>
          <ac:inkMkLst>
            <pc:docMk/>
            <pc:sldMk cId="1237709256" sldId="258"/>
            <ac:inkMk id="103" creationId="{26E663ED-4637-F854-EB5F-54D6AF5E0D20}"/>
          </ac:inkMkLst>
        </pc:inkChg>
        <pc:inkChg chg="add del mod">
          <ac:chgData name="Anh Kiet Ngac" userId="3ab85699901ad864" providerId="LiveId" clId="{C1B52370-8A7A-4028-B4E5-6E09AE2E19D4}" dt="2024-05-29T17:05:53.362" v="172"/>
          <ac:inkMkLst>
            <pc:docMk/>
            <pc:sldMk cId="1237709256" sldId="258"/>
            <ac:inkMk id="104" creationId="{6A6E9287-FEB0-0BA6-EE14-AE9D26331C54}"/>
          </ac:inkMkLst>
        </pc:inkChg>
        <pc:inkChg chg="add del mod">
          <ac:chgData name="Anh Kiet Ngac" userId="3ab85699901ad864" providerId="LiveId" clId="{C1B52370-8A7A-4028-B4E5-6E09AE2E19D4}" dt="2024-05-29T17:04:26.321" v="150"/>
          <ac:inkMkLst>
            <pc:docMk/>
            <pc:sldMk cId="1237709256" sldId="258"/>
            <ac:inkMk id="105" creationId="{DD422CFA-B758-3063-A54B-4D9A867F1D9F}"/>
          </ac:inkMkLst>
        </pc:inkChg>
        <pc:inkChg chg="add del mod">
          <ac:chgData name="Anh Kiet Ngac" userId="3ab85699901ad864" providerId="LiveId" clId="{C1B52370-8A7A-4028-B4E5-6E09AE2E19D4}" dt="2024-05-29T17:05:53.363" v="174"/>
          <ac:inkMkLst>
            <pc:docMk/>
            <pc:sldMk cId="1237709256" sldId="258"/>
            <ac:inkMk id="106" creationId="{E62B56B4-1BC3-9FD7-0556-5537C8B3BC51}"/>
          </ac:inkMkLst>
        </pc:inkChg>
        <pc:inkChg chg="add del mod">
          <ac:chgData name="Anh Kiet Ngac" userId="3ab85699901ad864" providerId="LiveId" clId="{C1B52370-8A7A-4028-B4E5-6E09AE2E19D4}" dt="2024-05-29T17:05:53.363" v="179"/>
          <ac:inkMkLst>
            <pc:docMk/>
            <pc:sldMk cId="1237709256" sldId="258"/>
            <ac:inkMk id="107" creationId="{0D6182FB-4240-BB50-C24B-D658ABFB83ED}"/>
          </ac:inkMkLst>
        </pc:inkChg>
        <pc:inkChg chg="add del mod">
          <ac:chgData name="Anh Kiet Ngac" userId="3ab85699901ad864" providerId="LiveId" clId="{C1B52370-8A7A-4028-B4E5-6E09AE2E19D4}" dt="2024-05-29T17:05:53.362" v="173"/>
          <ac:inkMkLst>
            <pc:docMk/>
            <pc:sldMk cId="1237709256" sldId="258"/>
            <ac:inkMk id="108" creationId="{4FD2648C-6FCB-D38D-4115-EC8BF81DDB49}"/>
          </ac:inkMkLst>
        </pc:inkChg>
        <pc:inkChg chg="add mod">
          <ac:chgData name="Anh Kiet Ngac" userId="3ab85699901ad864" providerId="LiveId" clId="{C1B52370-8A7A-4028-B4E5-6E09AE2E19D4}" dt="2024-05-29T17:26:33.525" v="486"/>
          <ac:inkMkLst>
            <pc:docMk/>
            <pc:sldMk cId="1237709256" sldId="258"/>
            <ac:inkMk id="109" creationId="{F062C704-98C1-2F73-517F-D82DC15AB24A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17" creationId="{F8433D73-C4DE-C25C-BDA4-F014400B7212}"/>
          </ac:inkMkLst>
        </pc:inkChg>
        <pc:inkChg chg="add del">
          <ac:chgData name="Anh Kiet Ngac" userId="3ab85699901ad864" providerId="LiveId" clId="{C1B52370-8A7A-4028-B4E5-6E09AE2E19D4}" dt="2024-05-29T17:05:57.903" v="182" actId="478"/>
          <ac:inkMkLst>
            <pc:docMk/>
            <pc:sldMk cId="1237709256" sldId="258"/>
            <ac:inkMk id="118" creationId="{808DC45A-C2AC-22C9-AA02-059800CD4E26}"/>
          </ac:inkMkLst>
        </pc:inkChg>
        <pc:inkChg chg="add del">
          <ac:chgData name="Anh Kiet Ngac" userId="3ab85699901ad864" providerId="LiveId" clId="{C1B52370-8A7A-4028-B4E5-6E09AE2E19D4}" dt="2024-05-29T17:05:53.363" v="180"/>
          <ac:inkMkLst>
            <pc:docMk/>
            <pc:sldMk cId="1237709256" sldId="258"/>
            <ac:inkMk id="119" creationId="{4A96B533-41F9-F33B-1404-CC6D92A042FC}"/>
          </ac:inkMkLst>
        </pc:inkChg>
        <pc:inkChg chg="add del mod">
          <ac:chgData name="Anh Kiet Ngac" userId="3ab85699901ad864" providerId="LiveId" clId="{C1B52370-8A7A-4028-B4E5-6E09AE2E19D4}" dt="2024-05-29T17:05:53.363" v="178"/>
          <ac:inkMkLst>
            <pc:docMk/>
            <pc:sldMk cId="1237709256" sldId="258"/>
            <ac:inkMk id="120" creationId="{FB76E537-B0DD-1F6C-69D9-932B8F3CFCA8}"/>
          </ac:inkMkLst>
        </pc:inkChg>
        <pc:inkChg chg="add del">
          <ac:chgData name="Anh Kiet Ngac" userId="3ab85699901ad864" providerId="LiveId" clId="{C1B52370-8A7A-4028-B4E5-6E09AE2E19D4}" dt="2024-05-29T17:06:18.430" v="197"/>
          <ac:inkMkLst>
            <pc:docMk/>
            <pc:sldMk cId="1237709256" sldId="258"/>
            <ac:inkMk id="122" creationId="{060A1CAD-3C3F-D356-8480-0F3E71BCDCDF}"/>
          </ac:inkMkLst>
        </pc:inkChg>
        <pc:inkChg chg="add del">
          <ac:chgData name="Anh Kiet Ngac" userId="3ab85699901ad864" providerId="LiveId" clId="{C1B52370-8A7A-4028-B4E5-6E09AE2E19D4}" dt="2024-05-29T17:06:18.431" v="198"/>
          <ac:inkMkLst>
            <pc:docMk/>
            <pc:sldMk cId="1237709256" sldId="258"/>
            <ac:inkMk id="123" creationId="{63FEEED3-357D-C46B-5507-5480BB050112}"/>
          </ac:inkMkLst>
        </pc:inkChg>
        <pc:inkChg chg="add del mod">
          <ac:chgData name="Anh Kiet Ngac" userId="3ab85699901ad864" providerId="LiveId" clId="{C1B52370-8A7A-4028-B4E5-6E09AE2E19D4}" dt="2024-05-29T17:26:33.525" v="485"/>
          <ac:inkMkLst>
            <pc:docMk/>
            <pc:sldMk cId="1237709256" sldId="258"/>
            <ac:inkMk id="124" creationId="{E707FCBB-DAC5-91B0-105D-CDD906510B0B}"/>
          </ac:inkMkLst>
        </pc:inkChg>
        <pc:inkChg chg="add del mod">
          <ac:chgData name="Anh Kiet Ngac" userId="3ab85699901ad864" providerId="LiveId" clId="{C1B52370-8A7A-4028-B4E5-6E09AE2E19D4}" dt="2024-05-29T17:06:20.575" v="202"/>
          <ac:inkMkLst>
            <pc:docMk/>
            <pc:sldMk cId="1237709256" sldId="258"/>
            <ac:inkMk id="126" creationId="{23DFA2A5-D42A-B07D-0BA4-31E81F7AB302}"/>
          </ac:inkMkLst>
        </pc:inkChg>
        <pc:inkChg chg="add del mod">
          <ac:chgData name="Anh Kiet Ngac" userId="3ab85699901ad864" providerId="LiveId" clId="{C1B52370-8A7A-4028-B4E5-6E09AE2E19D4}" dt="2024-05-29T17:06:20.575" v="201"/>
          <ac:inkMkLst>
            <pc:docMk/>
            <pc:sldMk cId="1237709256" sldId="258"/>
            <ac:inkMk id="127" creationId="{72B8CA39-3CEB-5F68-97A5-1C6C13A4544E}"/>
          </ac:inkMkLst>
        </pc:inkChg>
        <pc:inkChg chg="add del mod">
          <ac:chgData name="Anh Kiet Ngac" userId="3ab85699901ad864" providerId="LiveId" clId="{C1B52370-8A7A-4028-B4E5-6E09AE2E19D4}" dt="2024-05-29T17:06:20.574" v="199"/>
          <ac:inkMkLst>
            <pc:docMk/>
            <pc:sldMk cId="1237709256" sldId="258"/>
            <ac:inkMk id="128" creationId="{55B0A997-13D8-5B8E-8E97-AB8E5690B589}"/>
          </ac:inkMkLst>
        </pc:inkChg>
        <pc:inkChg chg="add del mod">
          <ac:chgData name="Anh Kiet Ngac" userId="3ab85699901ad864" providerId="LiveId" clId="{C1B52370-8A7A-4028-B4E5-6E09AE2E19D4}" dt="2024-05-29T17:06:20.575" v="207"/>
          <ac:inkMkLst>
            <pc:docMk/>
            <pc:sldMk cId="1237709256" sldId="258"/>
            <ac:inkMk id="129" creationId="{DB594172-D4DA-485B-9726-05C12AE128E0}"/>
          </ac:inkMkLst>
        </pc:inkChg>
        <pc:inkChg chg="add del mod">
          <ac:chgData name="Anh Kiet Ngac" userId="3ab85699901ad864" providerId="LiveId" clId="{C1B52370-8A7A-4028-B4E5-6E09AE2E19D4}" dt="2024-05-29T17:06:20.575" v="204"/>
          <ac:inkMkLst>
            <pc:docMk/>
            <pc:sldMk cId="1237709256" sldId="258"/>
            <ac:inkMk id="130" creationId="{A1892DCA-5049-0724-89E5-5625228325DA}"/>
          </ac:inkMkLst>
        </pc:inkChg>
        <pc:inkChg chg="add del mod">
          <ac:chgData name="Anh Kiet Ngac" userId="3ab85699901ad864" providerId="LiveId" clId="{C1B52370-8A7A-4028-B4E5-6E09AE2E19D4}" dt="2024-05-29T17:06:20.574" v="200"/>
          <ac:inkMkLst>
            <pc:docMk/>
            <pc:sldMk cId="1237709256" sldId="258"/>
            <ac:inkMk id="131" creationId="{33C03B66-F686-8ACA-E2D0-7A8D7894705C}"/>
          </ac:inkMkLst>
        </pc:inkChg>
        <pc:inkChg chg="add del mod">
          <ac:chgData name="Anh Kiet Ngac" userId="3ab85699901ad864" providerId="LiveId" clId="{C1B52370-8A7A-4028-B4E5-6E09AE2E19D4}" dt="2024-05-29T17:06:20.575" v="203"/>
          <ac:inkMkLst>
            <pc:docMk/>
            <pc:sldMk cId="1237709256" sldId="258"/>
            <ac:inkMk id="133" creationId="{6EEDF65F-CB51-D7A1-D1F8-EEAC80B71A38}"/>
          </ac:inkMkLst>
        </pc:inkChg>
        <pc:inkChg chg="add del mod">
          <ac:chgData name="Anh Kiet Ngac" userId="3ab85699901ad864" providerId="LiveId" clId="{C1B52370-8A7A-4028-B4E5-6E09AE2E19D4}" dt="2024-05-29T17:06:20.575" v="205"/>
          <ac:inkMkLst>
            <pc:docMk/>
            <pc:sldMk cId="1237709256" sldId="258"/>
            <ac:inkMk id="134" creationId="{3889C738-2AAA-76B8-DF86-1D1E731259CD}"/>
          </ac:inkMkLst>
        </pc:inkChg>
        <pc:inkChg chg="add del mod">
          <ac:chgData name="Anh Kiet Ngac" userId="3ab85699901ad864" providerId="LiveId" clId="{C1B52370-8A7A-4028-B4E5-6E09AE2E19D4}" dt="2024-05-29T17:06:20.575" v="206"/>
          <ac:inkMkLst>
            <pc:docMk/>
            <pc:sldMk cId="1237709256" sldId="258"/>
            <ac:inkMk id="135" creationId="{A9BA8E11-5640-2E9D-A465-3BEA9DE890A0}"/>
          </ac:inkMkLst>
        </pc:inkChg>
        <pc:inkChg chg="add del mod">
          <ac:chgData name="Anh Kiet Ngac" userId="3ab85699901ad864" providerId="LiveId" clId="{C1B52370-8A7A-4028-B4E5-6E09AE2E19D4}" dt="2024-05-29T17:06:08.103" v="189"/>
          <ac:inkMkLst>
            <pc:docMk/>
            <pc:sldMk cId="1237709256" sldId="258"/>
            <ac:inkMk id="137" creationId="{A79C2407-975F-D5F7-1FBA-50AD6178B81D}"/>
          </ac:inkMkLst>
        </pc:inkChg>
        <pc:inkChg chg="add del mod">
          <ac:chgData name="Anh Kiet Ngac" userId="3ab85699901ad864" providerId="LiveId" clId="{C1B52370-8A7A-4028-B4E5-6E09AE2E19D4}" dt="2024-05-29T17:06:08.104" v="190"/>
          <ac:inkMkLst>
            <pc:docMk/>
            <pc:sldMk cId="1237709256" sldId="258"/>
            <ac:inkMk id="138" creationId="{34BE53D3-3F2F-F36F-BDF9-996BE5856886}"/>
          </ac:inkMkLst>
        </pc:inkChg>
        <pc:inkChg chg="add del mod">
          <ac:chgData name="Anh Kiet Ngac" userId="3ab85699901ad864" providerId="LiveId" clId="{C1B52370-8A7A-4028-B4E5-6E09AE2E19D4}" dt="2024-05-29T17:06:24.343" v="208"/>
          <ac:inkMkLst>
            <pc:docMk/>
            <pc:sldMk cId="1237709256" sldId="258"/>
            <ac:inkMk id="139" creationId="{B5B05BC6-09BE-D57F-9D1E-8C9D40E7ADE4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0" creationId="{7C784875-174D-36B6-8F5B-0A8C554DA32E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1" creationId="{1C8CBECF-496D-02F2-756A-237ABE5145E7}"/>
          </ac:inkMkLst>
        </pc:inkChg>
        <pc:inkChg chg="add del mod">
          <ac:chgData name="Anh Kiet Ngac" userId="3ab85699901ad864" providerId="LiveId" clId="{C1B52370-8A7A-4028-B4E5-6E09AE2E19D4}" dt="2024-05-29T17:06:13.934" v="192"/>
          <ac:inkMkLst>
            <pc:docMk/>
            <pc:sldMk cId="1237709256" sldId="258"/>
            <ac:inkMk id="142" creationId="{CA08AC63-476E-EAE0-031E-80AA79EC56FA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3" creationId="{DB8F93AC-1CE3-9CFE-E57F-177628E37D6A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4" creationId="{231ADD06-6E3D-BC03-605D-E573BB49F09B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5" creationId="{4A8C77B5-6396-7C71-AD93-5778195EE3C8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6" creationId="{4B76A7F9-4598-3474-9867-1F528925AE4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47" creationId="{1753FCDF-0ED0-933C-238D-E92AB9161120}"/>
          </ac:inkMkLst>
        </pc:inkChg>
        <pc:inkChg chg="add del mod">
          <ac:chgData name="Anh Kiet Ngac" userId="3ab85699901ad864" providerId="LiveId" clId="{C1B52370-8A7A-4028-B4E5-6E09AE2E19D4}" dt="2024-05-29T17:06:27.352" v="213"/>
          <ac:inkMkLst>
            <pc:docMk/>
            <pc:sldMk cId="1237709256" sldId="258"/>
            <ac:inkMk id="148" creationId="{6170B740-3A1E-2C06-55C0-2EB2AE3C25F7}"/>
          </ac:inkMkLst>
        </pc:inkChg>
        <pc:inkChg chg="add del mod">
          <ac:chgData name="Anh Kiet Ngac" userId="3ab85699901ad864" providerId="LiveId" clId="{C1B52370-8A7A-4028-B4E5-6E09AE2E19D4}" dt="2024-05-29T17:06:27.352" v="212"/>
          <ac:inkMkLst>
            <pc:docMk/>
            <pc:sldMk cId="1237709256" sldId="258"/>
            <ac:inkMk id="149" creationId="{B1F14576-C90C-DB3B-390A-80878D6C7593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0" creationId="{DBA3B4A9-4D9B-3E2F-5C4B-B23792651027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1" creationId="{4B6086B4-E562-8282-1CD0-5387A62FB233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2" creationId="{6635D77E-37A2-8C4C-F661-BC599429D06A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3" creationId="{E5A6350B-6585-F4E7-1390-1AB9B662E76F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5" creationId="{876312DA-C7D5-57E5-6A77-708149DABB72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6" creationId="{44C31A7D-77BC-CCC1-6A26-FE2CA8F3D825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8" creationId="{2E0DA00E-3A52-5071-6472-AE684FA96625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59" creationId="{5A81C79A-B07E-667F-37C7-5B149E4A64D1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1" creationId="{10699123-9E40-2A9F-C7EE-D3F831F270A2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2" creationId="{FA07085C-24A3-167D-877D-B01B979E6ABF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3" creationId="{F2AE9AD5-31AC-7492-70B7-EA901437C38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4" creationId="{B7ECE493-E1E4-A35B-7897-68A21B958EEA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6" creationId="{A3B83B20-5ABD-DDDC-818C-8EA996BA962D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7" creationId="{F47418DC-436F-A318-3ED4-3DB950DBCBFF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8" creationId="{28252707-08A1-AED3-62BA-F56EA768DEF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69" creationId="{993A4018-BBA7-236C-DC6E-B2701DC6F555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0" creationId="{D15B2BA1-E116-F28E-21AB-8DAC4043D911}"/>
          </ac:inkMkLst>
        </pc:inkChg>
        <pc:inkChg chg="add del mod">
          <ac:chgData name="Anh Kiet Ngac" userId="3ab85699901ad864" providerId="LiveId" clId="{C1B52370-8A7A-4028-B4E5-6E09AE2E19D4}" dt="2024-05-29T17:06:45.155" v="231"/>
          <ac:inkMkLst>
            <pc:docMk/>
            <pc:sldMk cId="1237709256" sldId="258"/>
            <ac:inkMk id="171" creationId="{83183B6F-14FB-AC2C-8851-60F2952E4F9C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2" creationId="{85BC5684-DF40-D8A7-CE90-24D7754CE2B9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3" creationId="{5CBA4572-52E4-C2B7-1564-4F8DF4EEC8D1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4" creationId="{CB93BC80-25EB-02FB-536F-BE31625A872D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5" creationId="{100D37B8-E5A5-EAE6-EE9F-E62C852EE30E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6" creationId="{3329C119-954F-D854-86C8-F8A158781F6B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8" creationId="{B7CAAD4F-F7C0-A0F8-89BF-956CF343184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179" creationId="{2287DA4A-BA5D-CC0C-3D04-A3F76F975E50}"/>
          </ac:inkMkLst>
        </pc:inkChg>
        <pc:inkChg chg="add del mod">
          <ac:chgData name="Anh Kiet Ngac" userId="3ab85699901ad864" providerId="LiveId" clId="{C1B52370-8A7A-4028-B4E5-6E09AE2E19D4}" dt="2024-05-29T17:18:33.478" v="355"/>
          <ac:inkMkLst>
            <pc:docMk/>
            <pc:sldMk cId="1237709256" sldId="258"/>
            <ac:inkMk id="181" creationId="{79DC8A48-75E0-FD45-B68E-CC7D31764F90}"/>
          </ac:inkMkLst>
        </pc:inkChg>
        <pc:inkChg chg="add del mod">
          <ac:chgData name="Anh Kiet Ngac" userId="3ab85699901ad864" providerId="LiveId" clId="{C1B52370-8A7A-4028-B4E5-6E09AE2E19D4}" dt="2024-05-29T17:18:33.479" v="360"/>
          <ac:inkMkLst>
            <pc:docMk/>
            <pc:sldMk cId="1237709256" sldId="258"/>
            <ac:inkMk id="182" creationId="{E0A1F136-7C5B-FECE-98DB-3EE555FC1DC7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4" creationId="{777DA939-68DA-2607-CD2D-30C70BBD9845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5" creationId="{9E606E15-3A95-2285-5679-41EB77816AD9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6" creationId="{4C92F2E2-82B1-6D18-AD99-F6369D33BA9D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7" creationId="{5A998BC7-3D60-776F-6BAB-AA57C6B98ABD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8" creationId="{28DC1634-4865-B7D8-8BFD-3A591F07C6AA}"/>
          </ac:inkMkLst>
        </pc:inkChg>
        <pc:inkChg chg="add mod">
          <ac:chgData name="Anh Kiet Ngac" userId="3ab85699901ad864" providerId="LiveId" clId="{C1B52370-8A7A-4028-B4E5-6E09AE2E19D4}" dt="2024-05-29T17:07:42.476" v="250"/>
          <ac:inkMkLst>
            <pc:docMk/>
            <pc:sldMk cId="1237709256" sldId="258"/>
            <ac:inkMk id="189" creationId="{9BCC6142-3085-D60A-9E4E-6747BAD9981C}"/>
          </ac:inkMkLst>
        </pc:inkChg>
        <pc:inkChg chg="add mod">
          <ac:chgData name="Anh Kiet Ngac" userId="3ab85699901ad864" providerId="LiveId" clId="{C1B52370-8A7A-4028-B4E5-6E09AE2E19D4}" dt="2024-05-29T17:07:48.020" v="259"/>
          <ac:inkMkLst>
            <pc:docMk/>
            <pc:sldMk cId="1237709256" sldId="258"/>
            <ac:inkMk id="190" creationId="{EFC9CFE8-CBF9-91B8-9752-D441B4764139}"/>
          </ac:inkMkLst>
        </pc:inkChg>
        <pc:inkChg chg="add mod">
          <ac:chgData name="Anh Kiet Ngac" userId="3ab85699901ad864" providerId="LiveId" clId="{C1B52370-8A7A-4028-B4E5-6E09AE2E19D4}" dt="2024-05-29T17:07:48.020" v="259"/>
          <ac:inkMkLst>
            <pc:docMk/>
            <pc:sldMk cId="1237709256" sldId="258"/>
            <ac:inkMk id="191" creationId="{C77A231A-E270-A7E5-4A7C-939E15AD9C1C}"/>
          </ac:inkMkLst>
        </pc:inkChg>
        <pc:inkChg chg="add mod">
          <ac:chgData name="Anh Kiet Ngac" userId="3ab85699901ad864" providerId="LiveId" clId="{C1B52370-8A7A-4028-B4E5-6E09AE2E19D4}" dt="2024-05-29T17:07:48.020" v="259"/>
          <ac:inkMkLst>
            <pc:docMk/>
            <pc:sldMk cId="1237709256" sldId="258"/>
            <ac:inkMk id="192" creationId="{A192EBA7-1155-91DD-1EEB-6C03DE8052E9}"/>
          </ac:inkMkLst>
        </pc:inkChg>
        <pc:inkChg chg="add del mod">
          <ac:chgData name="Anh Kiet Ngac" userId="3ab85699901ad864" providerId="LiveId" clId="{C1B52370-8A7A-4028-B4E5-6E09AE2E19D4}" dt="2024-05-29T17:07:49.023" v="264" actId="9405"/>
          <ac:inkMkLst>
            <pc:docMk/>
            <pc:sldMk cId="1237709256" sldId="258"/>
            <ac:inkMk id="195" creationId="{738F890B-C0BF-5307-1967-AA293BADC9BA}"/>
          </ac:inkMkLst>
        </pc:inkChg>
        <pc:inkChg chg="add del">
          <ac:chgData name="Anh Kiet Ngac" userId="3ab85699901ad864" providerId="LiveId" clId="{C1B52370-8A7A-4028-B4E5-6E09AE2E19D4}" dt="2024-05-29T17:07:48.674" v="263" actId="9405"/>
          <ac:inkMkLst>
            <pc:docMk/>
            <pc:sldMk cId="1237709256" sldId="258"/>
            <ac:inkMk id="196" creationId="{6B97A51B-C214-02C3-C395-5ADC1AC97B00}"/>
          </ac:inkMkLst>
        </pc:inkChg>
        <pc:inkChg chg="add del">
          <ac:chgData name="Anh Kiet Ngac" userId="3ab85699901ad864" providerId="LiveId" clId="{C1B52370-8A7A-4028-B4E5-6E09AE2E19D4}" dt="2024-05-29T17:07:48.499" v="262" actId="9405"/>
          <ac:inkMkLst>
            <pc:docMk/>
            <pc:sldMk cId="1237709256" sldId="258"/>
            <ac:inkMk id="197" creationId="{74B75D77-0CF6-736F-5578-416902C77C67}"/>
          </ac:inkMkLst>
        </pc:inkChg>
        <pc:inkChg chg="add del">
          <ac:chgData name="Anh Kiet Ngac" userId="3ab85699901ad864" providerId="LiveId" clId="{C1B52370-8A7A-4028-B4E5-6E09AE2E19D4}" dt="2024-05-29T17:07:48.337" v="261" actId="9405"/>
          <ac:inkMkLst>
            <pc:docMk/>
            <pc:sldMk cId="1237709256" sldId="258"/>
            <ac:inkMk id="198" creationId="{8737880B-BD5F-BEB7-6034-B9A9FEE7F338}"/>
          </ac:inkMkLst>
        </pc:inkChg>
        <pc:inkChg chg="add del">
          <ac:chgData name="Anh Kiet Ngac" userId="3ab85699901ad864" providerId="LiveId" clId="{C1B52370-8A7A-4028-B4E5-6E09AE2E19D4}" dt="2024-05-29T17:07:48.169" v="260" actId="9405"/>
          <ac:inkMkLst>
            <pc:docMk/>
            <pc:sldMk cId="1237709256" sldId="258"/>
            <ac:inkMk id="199" creationId="{5322806D-5BC7-32ED-3EE8-582004D3734A}"/>
          </ac:inkMkLst>
        </pc:inkChg>
        <pc:inkChg chg="add del">
          <ac:chgData name="Anh Kiet Ngac" userId="3ab85699901ad864" providerId="LiveId" clId="{C1B52370-8A7A-4028-B4E5-6E09AE2E19D4}" dt="2024-05-29T17:07:48.020" v="259"/>
          <ac:inkMkLst>
            <pc:docMk/>
            <pc:sldMk cId="1237709256" sldId="258"/>
            <ac:inkMk id="200" creationId="{13CD4E33-EFBD-3D1A-70AC-48D3ED2C0E9C}"/>
          </ac:inkMkLst>
        </pc:inkChg>
        <pc:inkChg chg="add del mod">
          <ac:chgData name="Anh Kiet Ngac" userId="3ab85699901ad864" providerId="LiveId" clId="{C1B52370-8A7A-4028-B4E5-6E09AE2E19D4}" dt="2024-05-29T17:18:33.479" v="359"/>
          <ac:inkMkLst>
            <pc:docMk/>
            <pc:sldMk cId="1237709256" sldId="258"/>
            <ac:inkMk id="202" creationId="{4563E5B2-B39A-049A-DDF1-FB39D1455CA1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04" creationId="{67871663-A872-A2F7-D48B-99EC5C2F7904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05" creationId="{512519AA-3996-7A81-16DD-C13CD15569A4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06" creationId="{72E860D5-E4A9-8CA1-218B-0D96878ED7D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07" creationId="{CCE6EC85-BC51-756C-1EED-FD10E4DF000A}"/>
          </ac:inkMkLst>
        </pc:inkChg>
        <pc:inkChg chg="add del mod">
          <ac:chgData name="Anh Kiet Ngac" userId="3ab85699901ad864" providerId="LiveId" clId="{C1B52370-8A7A-4028-B4E5-6E09AE2E19D4}" dt="2024-05-29T17:18:33.478" v="357"/>
          <ac:inkMkLst>
            <pc:docMk/>
            <pc:sldMk cId="1237709256" sldId="258"/>
            <ac:inkMk id="209" creationId="{1DCC9820-D007-AAE6-45D9-8FAD27736126}"/>
          </ac:inkMkLst>
        </pc:inkChg>
        <pc:inkChg chg="add del mod">
          <ac:chgData name="Anh Kiet Ngac" userId="3ab85699901ad864" providerId="LiveId" clId="{C1B52370-8A7A-4028-B4E5-6E09AE2E19D4}" dt="2024-05-29T17:18:33.479" v="358"/>
          <ac:inkMkLst>
            <pc:docMk/>
            <pc:sldMk cId="1237709256" sldId="258"/>
            <ac:inkMk id="210" creationId="{D5527851-E1DE-057C-6AB9-266F2EC49B38}"/>
          </ac:inkMkLst>
        </pc:inkChg>
        <pc:inkChg chg="add del mod">
          <ac:chgData name="Anh Kiet Ngac" userId="3ab85699901ad864" providerId="LiveId" clId="{C1B52370-8A7A-4028-B4E5-6E09AE2E19D4}" dt="2024-05-29T17:18:33.478" v="356"/>
          <ac:inkMkLst>
            <pc:docMk/>
            <pc:sldMk cId="1237709256" sldId="258"/>
            <ac:inkMk id="211" creationId="{B760B270-BD0A-9941-9614-1C424D45CA49}"/>
          </ac:inkMkLst>
        </pc:inkChg>
        <pc:inkChg chg="add del mod">
          <ac:chgData name="Anh Kiet Ngac" userId="3ab85699901ad864" providerId="LiveId" clId="{C1B52370-8A7A-4028-B4E5-6E09AE2E19D4}" dt="2024-05-29T17:18:33.478" v="354"/>
          <ac:inkMkLst>
            <pc:docMk/>
            <pc:sldMk cId="1237709256" sldId="258"/>
            <ac:inkMk id="212" creationId="{B4C8C59C-538A-3B5F-6093-08F2BA0B6DF3}"/>
          </ac:inkMkLst>
        </pc:inkChg>
        <pc:inkChg chg="add mod">
          <ac:chgData name="Anh Kiet Ngac" userId="3ab85699901ad864" providerId="LiveId" clId="{C1B52370-8A7A-4028-B4E5-6E09AE2E19D4}" dt="2024-05-29T17:08:11.951" v="279"/>
          <ac:inkMkLst>
            <pc:docMk/>
            <pc:sldMk cId="1237709256" sldId="258"/>
            <ac:inkMk id="214" creationId="{D3594E85-8B40-7F20-43AC-02F00D3333CB}"/>
          </ac:inkMkLst>
        </pc:inkChg>
        <pc:inkChg chg="add mod">
          <ac:chgData name="Anh Kiet Ngac" userId="3ab85699901ad864" providerId="LiveId" clId="{C1B52370-8A7A-4028-B4E5-6E09AE2E19D4}" dt="2024-05-29T17:08:11.951" v="279"/>
          <ac:inkMkLst>
            <pc:docMk/>
            <pc:sldMk cId="1237709256" sldId="258"/>
            <ac:inkMk id="215" creationId="{C27B7CAD-86FE-7821-C531-41D91C40B499}"/>
          </ac:inkMkLst>
        </pc:inkChg>
        <pc:inkChg chg="add">
          <ac:chgData name="Anh Kiet Ngac" userId="3ab85699901ad864" providerId="LiveId" clId="{C1B52370-8A7A-4028-B4E5-6E09AE2E19D4}" dt="2024-05-29T17:08:14.445" v="280" actId="9405"/>
          <ac:inkMkLst>
            <pc:docMk/>
            <pc:sldMk cId="1237709256" sldId="258"/>
            <ac:inkMk id="217" creationId="{5FA5E2F5-8AC5-8D07-C56F-55FC78CCEE1C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18" creationId="{6884242B-3333-02EA-B812-1A66F9D966B6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19" creationId="{56A87F09-FC71-A12B-0652-7AB852CDE539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20" creationId="{E9142770-2810-CD2F-2ECD-030518419E17}"/>
          </ac:inkMkLst>
        </pc:inkChg>
        <pc:inkChg chg="add">
          <ac:chgData name="Anh Kiet Ngac" userId="3ab85699901ad864" providerId="LiveId" clId="{C1B52370-8A7A-4028-B4E5-6E09AE2E19D4}" dt="2024-05-29T17:08:15.984" v="284" actId="9405"/>
          <ac:inkMkLst>
            <pc:docMk/>
            <pc:sldMk cId="1237709256" sldId="258"/>
            <ac:inkMk id="221" creationId="{1A34212E-9A56-1BDC-5F6B-6AA3B4542CF7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22" creationId="{E6F04386-0825-3289-8008-3D5E106DB277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23" creationId="{86157787-6562-C1DE-3E6E-5BB214566BD2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24" creationId="{FCA9EF46-E944-14E1-E005-19EF7273D1CE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25" creationId="{F942620D-A297-EEE2-AE3D-6A9FC3F8F123}"/>
          </ac:inkMkLst>
        </pc:inkChg>
        <pc:inkChg chg="add mod">
          <ac:chgData name="Anh Kiet Ngac" userId="3ab85699901ad864" providerId="LiveId" clId="{C1B52370-8A7A-4028-B4E5-6E09AE2E19D4}" dt="2024-05-29T17:08:21.442" v="296"/>
          <ac:inkMkLst>
            <pc:docMk/>
            <pc:sldMk cId="1237709256" sldId="258"/>
            <ac:inkMk id="226" creationId="{E69E3C7B-AD18-5407-2F69-945D3A58EC28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27" creationId="{86EBC226-84B3-FD1B-E587-304B28B24AEA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28" creationId="{2812AD05-1A68-EF7A-093D-9624A9D961A5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29" creationId="{2CE12A90-40A1-75DB-1680-7EB3973040A6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30" creationId="{EC558A14-5C50-0061-5014-ACAD421989A2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31" creationId="{CAA5CF90-C5D8-E431-D874-B4023A741156}"/>
          </ac:inkMkLst>
        </pc:inkChg>
        <pc:inkChg chg="add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32" creationId="{1A43E468-3BC0-4044-376A-7DB901305770}"/>
          </ac:inkMkLst>
        </pc:inkChg>
        <pc:inkChg chg="add del mod">
          <ac:chgData name="Anh Kiet Ngac" userId="3ab85699901ad864" providerId="LiveId" clId="{C1B52370-8A7A-4028-B4E5-6E09AE2E19D4}" dt="2024-05-29T17:09:10.190" v="320"/>
          <ac:inkMkLst>
            <pc:docMk/>
            <pc:sldMk cId="1237709256" sldId="258"/>
            <ac:inkMk id="238" creationId="{1D2E1C50-95BD-5B46-EC28-BEC02D21CE32}"/>
          </ac:inkMkLst>
        </pc:inkChg>
        <pc:inkChg chg="add del mod">
          <ac:chgData name="Anh Kiet Ngac" userId="3ab85699901ad864" providerId="LiveId" clId="{C1B52370-8A7A-4028-B4E5-6E09AE2E19D4}" dt="2024-05-29T17:09:09.248" v="318"/>
          <ac:inkMkLst>
            <pc:docMk/>
            <pc:sldMk cId="1237709256" sldId="258"/>
            <ac:inkMk id="239" creationId="{3C079F3A-EB90-77CC-8582-147DA51508DC}"/>
          </ac:inkMkLst>
        </pc:inkChg>
        <pc:inkChg chg="add del mod">
          <ac:chgData name="Anh Kiet Ngac" userId="3ab85699901ad864" providerId="LiveId" clId="{C1B52370-8A7A-4028-B4E5-6E09AE2E19D4}" dt="2024-05-29T17:09:10.191" v="322"/>
          <ac:inkMkLst>
            <pc:docMk/>
            <pc:sldMk cId="1237709256" sldId="258"/>
            <ac:inkMk id="240" creationId="{7B254553-5DCE-CC8D-58AD-053B6C3B8017}"/>
          </ac:inkMkLst>
        </pc:inkChg>
        <pc:inkChg chg="add del mod">
          <ac:chgData name="Anh Kiet Ngac" userId="3ab85699901ad864" providerId="LiveId" clId="{C1B52370-8A7A-4028-B4E5-6E09AE2E19D4}" dt="2024-05-29T17:09:10.190" v="319"/>
          <ac:inkMkLst>
            <pc:docMk/>
            <pc:sldMk cId="1237709256" sldId="258"/>
            <ac:inkMk id="241" creationId="{4961107A-425C-F260-572A-713E9860DA22}"/>
          </ac:inkMkLst>
        </pc:inkChg>
        <pc:inkChg chg="add del mod">
          <ac:chgData name="Anh Kiet Ngac" userId="3ab85699901ad864" providerId="LiveId" clId="{C1B52370-8A7A-4028-B4E5-6E09AE2E19D4}" dt="2024-05-29T17:09:10.191" v="321"/>
          <ac:inkMkLst>
            <pc:docMk/>
            <pc:sldMk cId="1237709256" sldId="258"/>
            <ac:inkMk id="242" creationId="{9233F4E3-9F21-E306-7F12-EA18894F4AE3}"/>
          </ac:inkMkLst>
        </pc:inkChg>
        <pc:inkChg chg="add del mod">
          <ac:chgData name="Anh Kiet Ngac" userId="3ab85699901ad864" providerId="LiveId" clId="{C1B52370-8A7A-4028-B4E5-6E09AE2E19D4}" dt="2024-05-29T17:09:10.521" v="323"/>
          <ac:inkMkLst>
            <pc:docMk/>
            <pc:sldMk cId="1237709256" sldId="258"/>
            <ac:inkMk id="243" creationId="{1E4D3DC9-A110-7ADE-9E2F-5663D05E3079}"/>
          </ac:inkMkLst>
        </pc:inkChg>
        <pc:inkChg chg="add del mod">
          <ac:chgData name="Anh Kiet Ngac" userId="3ab85699901ad864" providerId="LiveId" clId="{C1B52370-8A7A-4028-B4E5-6E09AE2E19D4}" dt="2024-05-29T17:16:27.571" v="332"/>
          <ac:inkMkLst>
            <pc:docMk/>
            <pc:sldMk cId="1237709256" sldId="258"/>
            <ac:inkMk id="245" creationId="{6936D9B7-7683-CDF7-58E6-54E84E6DA62E}"/>
          </ac:inkMkLst>
        </pc:inkChg>
        <pc:inkChg chg="add del">
          <ac:chgData name="Anh Kiet Ngac" userId="3ab85699901ad864" providerId="LiveId" clId="{C1B52370-8A7A-4028-B4E5-6E09AE2E19D4}" dt="2024-05-29T17:08:58.918" v="309" actId="9405"/>
          <ac:inkMkLst>
            <pc:docMk/>
            <pc:sldMk cId="1237709256" sldId="258"/>
            <ac:inkMk id="247" creationId="{D5EE7AA9-9A37-7549-CDB1-703A060D14C6}"/>
          </ac:inkMkLst>
        </pc:inkChg>
        <pc:inkChg chg="add del">
          <ac:chgData name="Anh Kiet Ngac" userId="3ab85699901ad864" providerId="LiveId" clId="{C1B52370-8A7A-4028-B4E5-6E09AE2E19D4}" dt="2024-05-29T17:08:58.709" v="308" actId="9405"/>
          <ac:inkMkLst>
            <pc:docMk/>
            <pc:sldMk cId="1237709256" sldId="258"/>
            <ac:inkMk id="248" creationId="{CE126B54-6E96-06F2-F83E-C6233F97AE83}"/>
          </ac:inkMkLst>
        </pc:inkChg>
        <pc:inkChg chg="add del">
          <ac:chgData name="Anh Kiet Ngac" userId="3ab85699901ad864" providerId="LiveId" clId="{C1B52370-8A7A-4028-B4E5-6E09AE2E19D4}" dt="2024-05-29T17:09:00.032" v="313" actId="9405"/>
          <ac:inkMkLst>
            <pc:docMk/>
            <pc:sldMk cId="1237709256" sldId="258"/>
            <ac:inkMk id="249" creationId="{2F6DDB45-C260-4585-B1AA-64475912C839}"/>
          </ac:inkMkLst>
        </pc:inkChg>
        <pc:inkChg chg="add del">
          <ac:chgData name="Anh Kiet Ngac" userId="3ab85699901ad864" providerId="LiveId" clId="{C1B52370-8A7A-4028-B4E5-6E09AE2E19D4}" dt="2024-05-29T17:08:59.856" v="312" actId="9405"/>
          <ac:inkMkLst>
            <pc:docMk/>
            <pc:sldMk cId="1237709256" sldId="258"/>
            <ac:inkMk id="250" creationId="{F43757EC-EE62-9EB9-6E09-DEECF5C9AA4B}"/>
          </ac:inkMkLst>
        </pc:inkChg>
        <pc:inkChg chg="add del mod">
          <ac:chgData name="Anh Kiet Ngac" userId="3ab85699901ad864" providerId="LiveId" clId="{C1B52370-8A7A-4028-B4E5-6E09AE2E19D4}" dt="2024-05-29T17:16:28.375" v="335"/>
          <ac:inkMkLst>
            <pc:docMk/>
            <pc:sldMk cId="1237709256" sldId="258"/>
            <ac:inkMk id="251" creationId="{FDCA9EFE-A5B7-3434-B083-BB5653BEBF12}"/>
          </ac:inkMkLst>
        </pc:inkChg>
        <pc:inkChg chg="add del mod">
          <ac:chgData name="Anh Kiet Ngac" userId="3ab85699901ad864" providerId="LiveId" clId="{C1B52370-8A7A-4028-B4E5-6E09AE2E19D4}" dt="2024-05-29T17:16:28.374" v="334"/>
          <ac:inkMkLst>
            <pc:docMk/>
            <pc:sldMk cId="1237709256" sldId="258"/>
            <ac:inkMk id="252" creationId="{186BE0D4-2653-37B9-D2D9-A0890FD1AB10}"/>
          </ac:inkMkLst>
        </pc:inkChg>
        <pc:inkChg chg="add del mod">
          <ac:chgData name="Anh Kiet Ngac" userId="3ab85699901ad864" providerId="LiveId" clId="{C1B52370-8A7A-4028-B4E5-6E09AE2E19D4}" dt="2024-05-29T17:16:27.572" v="333"/>
          <ac:inkMkLst>
            <pc:docMk/>
            <pc:sldMk cId="1237709256" sldId="258"/>
            <ac:inkMk id="253" creationId="{0E380DE8-C9D4-E7BF-72D9-1E9BB01BF0FB}"/>
          </ac:inkMkLst>
        </pc:inkChg>
        <pc:inkChg chg="add del mod">
          <ac:chgData name="Anh Kiet Ngac" userId="3ab85699901ad864" providerId="LiveId" clId="{C1B52370-8A7A-4028-B4E5-6E09AE2E19D4}" dt="2024-05-29T17:18:21.076" v="342"/>
          <ac:inkMkLst>
            <pc:docMk/>
            <pc:sldMk cId="1237709256" sldId="258"/>
            <ac:inkMk id="255" creationId="{2C3A385B-2924-A4F6-1968-FB890D747B51}"/>
          </ac:inkMkLst>
        </pc:inkChg>
        <pc:inkChg chg="add del mod">
          <ac:chgData name="Anh Kiet Ngac" userId="3ab85699901ad864" providerId="LiveId" clId="{C1B52370-8A7A-4028-B4E5-6E09AE2E19D4}" dt="2024-05-29T17:18:21.077" v="343"/>
          <ac:inkMkLst>
            <pc:docMk/>
            <pc:sldMk cId="1237709256" sldId="258"/>
            <ac:inkMk id="256" creationId="{A3444FBF-1B7E-7728-717D-55E356A562CD}"/>
          </ac:inkMkLst>
        </pc:inkChg>
        <pc:inkChg chg="add del mod">
          <ac:chgData name="Anh Kiet Ngac" userId="3ab85699901ad864" providerId="LiveId" clId="{C1B52370-8A7A-4028-B4E5-6E09AE2E19D4}" dt="2024-05-29T17:18:21.077" v="345"/>
          <ac:inkMkLst>
            <pc:docMk/>
            <pc:sldMk cId="1237709256" sldId="258"/>
            <ac:inkMk id="257" creationId="{0AE9812C-EB80-2D9A-ED2B-096362B20D2B}"/>
          </ac:inkMkLst>
        </pc:inkChg>
        <pc:inkChg chg="add del mod">
          <ac:chgData name="Anh Kiet Ngac" userId="3ab85699901ad864" providerId="LiveId" clId="{C1B52370-8A7A-4028-B4E5-6E09AE2E19D4}" dt="2024-05-29T17:18:21.077" v="344"/>
          <ac:inkMkLst>
            <pc:docMk/>
            <pc:sldMk cId="1237709256" sldId="258"/>
            <ac:inkMk id="259" creationId="{D7730CB7-7A41-E17E-848E-9B7012A7E77D}"/>
          </ac:inkMkLst>
        </pc:inkChg>
        <pc:inkChg chg="add del mod">
          <ac:chgData name="Anh Kiet Ngac" userId="3ab85699901ad864" providerId="LiveId" clId="{C1B52370-8A7A-4028-B4E5-6E09AE2E19D4}" dt="2024-05-29T17:18:21.078" v="347"/>
          <ac:inkMkLst>
            <pc:docMk/>
            <pc:sldMk cId="1237709256" sldId="258"/>
            <ac:inkMk id="260" creationId="{6D71A286-204F-0A7D-4560-5B014F59972C}"/>
          </ac:inkMkLst>
        </pc:inkChg>
        <pc:inkChg chg="add">
          <ac:chgData name="Anh Kiet Ngac" userId="3ab85699901ad864" providerId="LiveId" clId="{C1B52370-8A7A-4028-B4E5-6E09AE2E19D4}" dt="2024-05-29T17:15:29.621" v="331" actId="9405"/>
          <ac:inkMkLst>
            <pc:docMk/>
            <pc:sldMk cId="1237709256" sldId="258"/>
            <ac:inkMk id="262" creationId="{A80288E9-0A32-B42F-409A-65C8CD8210BF}"/>
          </ac:inkMkLst>
        </pc:inkChg>
        <pc:inkChg chg="add del mod">
          <ac:chgData name="Anh Kiet Ngac" userId="3ab85699901ad864" providerId="LiveId" clId="{C1B52370-8A7A-4028-B4E5-6E09AE2E19D4}" dt="2024-05-29T17:18:19.632" v="340"/>
          <ac:inkMkLst>
            <pc:docMk/>
            <pc:sldMk cId="1237709256" sldId="258"/>
            <ac:inkMk id="263" creationId="{8FBB9D77-4526-013C-5C97-254A764982DD}"/>
          </ac:inkMkLst>
        </pc:inkChg>
        <pc:inkChg chg="add del mod">
          <ac:chgData name="Anh Kiet Ngac" userId="3ab85699901ad864" providerId="LiveId" clId="{C1B52370-8A7A-4028-B4E5-6E09AE2E19D4}" dt="2024-05-29T17:18:19.632" v="341"/>
          <ac:inkMkLst>
            <pc:docMk/>
            <pc:sldMk cId="1237709256" sldId="258"/>
            <ac:inkMk id="264" creationId="{B0FD44A9-E73A-4A28-A9E3-90F8131B01BF}"/>
          </ac:inkMkLst>
        </pc:inkChg>
        <pc:inkChg chg="add del mod">
          <ac:chgData name="Anh Kiet Ngac" userId="3ab85699901ad864" providerId="LiveId" clId="{C1B52370-8A7A-4028-B4E5-6E09AE2E19D4}" dt="2024-05-29T17:18:21.078" v="346"/>
          <ac:inkMkLst>
            <pc:docMk/>
            <pc:sldMk cId="1237709256" sldId="258"/>
            <ac:inkMk id="265" creationId="{1B38489B-9139-86D5-7C64-7E4BA2641AE1}"/>
          </ac:inkMkLst>
        </pc:inkChg>
        <pc:inkChg chg="add mod">
          <ac:chgData name="Anh Kiet Ngac" userId="3ab85699901ad864" providerId="LiveId" clId="{C1B52370-8A7A-4028-B4E5-6E09AE2E19D4}" dt="2024-05-29T17:18:25.181" v="353"/>
          <ac:inkMkLst>
            <pc:docMk/>
            <pc:sldMk cId="1237709256" sldId="258"/>
            <ac:inkMk id="267" creationId="{807291BC-1A4B-BED1-1346-15FC991E8E02}"/>
          </ac:inkMkLst>
        </pc:inkChg>
        <pc:inkChg chg="add mod">
          <ac:chgData name="Anh Kiet Ngac" userId="3ab85699901ad864" providerId="LiveId" clId="{C1B52370-8A7A-4028-B4E5-6E09AE2E19D4}" dt="2024-05-29T17:18:25.181" v="353"/>
          <ac:inkMkLst>
            <pc:docMk/>
            <pc:sldMk cId="1237709256" sldId="258"/>
            <ac:inkMk id="268" creationId="{1720FFA4-DF69-21E8-AD3A-9CC65F7BBD30}"/>
          </ac:inkMkLst>
        </pc:inkChg>
        <pc:inkChg chg="add mod">
          <ac:chgData name="Anh Kiet Ngac" userId="3ab85699901ad864" providerId="LiveId" clId="{C1B52370-8A7A-4028-B4E5-6E09AE2E19D4}" dt="2024-05-29T17:18:25.181" v="353"/>
          <ac:inkMkLst>
            <pc:docMk/>
            <pc:sldMk cId="1237709256" sldId="258"/>
            <ac:inkMk id="269" creationId="{C208D070-533B-D92E-7B89-85F8141EF6AA}"/>
          </ac:inkMkLst>
        </pc:inkChg>
        <pc:inkChg chg="add mod">
          <ac:chgData name="Anh Kiet Ngac" userId="3ab85699901ad864" providerId="LiveId" clId="{C1B52370-8A7A-4028-B4E5-6E09AE2E19D4}" dt="2024-05-29T17:18:25.181" v="353"/>
          <ac:inkMkLst>
            <pc:docMk/>
            <pc:sldMk cId="1237709256" sldId="258"/>
            <ac:inkMk id="270" creationId="{51F06723-DC87-E935-5673-09D2120666EB}"/>
          </ac:inkMkLst>
        </pc:inkChg>
        <pc:inkChg chg="add mod">
          <ac:chgData name="Anh Kiet Ngac" userId="3ab85699901ad864" providerId="LiveId" clId="{C1B52370-8A7A-4028-B4E5-6E09AE2E19D4}" dt="2024-05-29T17:18:25.181" v="353"/>
          <ac:inkMkLst>
            <pc:docMk/>
            <pc:sldMk cId="1237709256" sldId="258"/>
            <ac:inkMk id="271" creationId="{F9546398-9B01-75D5-274B-61CFA7BED63D}"/>
          </ac:inkMkLst>
        </pc:inkChg>
        <pc:inkChg chg="add del">
          <ac:chgData name="Anh Kiet Ngac" userId="3ab85699901ad864" providerId="LiveId" clId="{C1B52370-8A7A-4028-B4E5-6E09AE2E19D4}" dt="2024-05-29T17:18:37.478" v="364" actId="9405"/>
          <ac:inkMkLst>
            <pc:docMk/>
            <pc:sldMk cId="1237709256" sldId="258"/>
            <ac:inkMk id="273" creationId="{5F65F499-0EE3-96B8-3F52-69BE4CA1A21A}"/>
          </ac:inkMkLst>
        </pc:inkChg>
        <pc:inkChg chg="add del">
          <ac:chgData name="Anh Kiet Ngac" userId="3ab85699901ad864" providerId="LiveId" clId="{C1B52370-8A7A-4028-B4E5-6E09AE2E19D4}" dt="2024-05-29T17:18:36.542" v="363" actId="9405"/>
          <ac:inkMkLst>
            <pc:docMk/>
            <pc:sldMk cId="1237709256" sldId="258"/>
            <ac:inkMk id="274" creationId="{73FD3DD6-1177-E292-A8F2-207EFCE2B6F3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75" creationId="{85BBE3C6-0349-303C-5777-30628F6A6B86}"/>
          </ac:inkMkLst>
        </pc:inkChg>
        <pc:inkChg chg="add mod">
          <ac:chgData name="Anh Kiet Ngac" userId="3ab85699901ad864" providerId="LiveId" clId="{C1B52370-8A7A-4028-B4E5-6E09AE2E19D4}" dt="2024-05-29T17:26:38.126" v="487" actId="1076"/>
          <ac:inkMkLst>
            <pc:docMk/>
            <pc:sldMk cId="1237709256" sldId="258"/>
            <ac:inkMk id="276" creationId="{EDE88527-3381-DE4F-9EFA-FBFE403C67BA}"/>
          </ac:inkMkLst>
        </pc:inkChg>
        <pc:inkChg chg="add mod">
          <ac:chgData name="Anh Kiet Ngac" userId="3ab85699901ad864" providerId="LiveId" clId="{C1B52370-8A7A-4028-B4E5-6E09AE2E19D4}" dt="2024-05-29T17:26:20.761" v="471"/>
          <ac:inkMkLst>
            <pc:docMk/>
            <pc:sldMk cId="1237709256" sldId="258"/>
            <ac:inkMk id="278" creationId="{6AB5FD5D-C6B2-65AF-3DBD-70C3F8877B0C}"/>
          </ac:inkMkLst>
        </pc:inkChg>
        <pc:inkChg chg="add mod">
          <ac:chgData name="Anh Kiet Ngac" userId="3ab85699901ad864" providerId="LiveId" clId="{C1B52370-8A7A-4028-B4E5-6E09AE2E19D4}" dt="2024-05-29T17:26:20.761" v="471"/>
          <ac:inkMkLst>
            <pc:docMk/>
            <pc:sldMk cId="1237709256" sldId="258"/>
            <ac:inkMk id="279" creationId="{4C9F0054-B7BB-90F7-CCC9-0E96F4A48E67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1" creationId="{3B9B7DB4-CA5A-008D-BC9C-85EBFEA37C6A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2" creationId="{0F06E98A-3EE8-6FE3-5DB5-FC08505FDB0A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3" creationId="{C12CF12B-5F2C-9F9E-E09A-C759CAF87E45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4" creationId="{58579805-C005-7736-D052-CE81427F1F22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5" creationId="{9B2E024E-6120-F4A1-D2E5-392E0DB23D68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6" creationId="{61D303D1-52E1-7E9C-E544-14BC9D264512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7" creationId="{8658F392-DA07-1E90-871C-3FCB5CC46A20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8" creationId="{A51C5460-1ACC-2648-585E-2B1BE3F81803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89" creationId="{B76A3648-C25A-51A2-2577-5306F923CDF3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90" creationId="{0768ADB6-3254-F4A7-B199-5F67C0518F27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91" creationId="{00C256B2-7189-7FB0-607F-029E4E6FEA53}"/>
          </ac:inkMkLst>
        </pc:inkChg>
        <pc:inkChg chg="add mod">
          <ac:chgData name="Anh Kiet Ngac" userId="3ab85699901ad864" providerId="LiveId" clId="{C1B52370-8A7A-4028-B4E5-6E09AE2E19D4}" dt="2024-05-29T17:26:32.083" v="484"/>
          <ac:inkMkLst>
            <pc:docMk/>
            <pc:sldMk cId="1237709256" sldId="258"/>
            <ac:inkMk id="292" creationId="{A4BF3E53-D63C-0E55-1A80-C998BC6CD7A9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295" creationId="{FED01A53-A339-D4D9-2E07-8EE70F815BB3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296" creationId="{9146CC53-605F-EA22-C1AF-87BE4B493308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297" creationId="{169D46B3-830F-7CDD-589A-6FC207E95084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298" creationId="{F1422466-5266-587E-85FC-23CAC9150DEC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299" creationId="{703FEA35-5DB0-90D6-B3B9-79ABB438C627}"/>
          </ac:inkMkLst>
        </pc:inkChg>
        <pc:inkChg chg="add mod">
          <ac:chgData name="Anh Kiet Ngac" userId="3ab85699901ad864" providerId="LiveId" clId="{C1B52370-8A7A-4028-B4E5-6E09AE2E19D4}" dt="2024-05-29T17:26:43.467" v="494"/>
          <ac:inkMkLst>
            <pc:docMk/>
            <pc:sldMk cId="1237709256" sldId="258"/>
            <ac:inkMk id="300" creationId="{470D87E8-D8EA-2DA9-0E60-EA1D57F9CEB7}"/>
          </ac:inkMkLst>
        </pc:inkChg>
        <pc:inkChg chg="add">
          <ac:chgData name="Anh Kiet Ngac" userId="3ab85699901ad864" providerId="LiveId" clId="{C1B52370-8A7A-4028-B4E5-6E09AE2E19D4}" dt="2024-05-29T17:26:44.389" v="495" actId="9405"/>
          <ac:inkMkLst>
            <pc:docMk/>
            <pc:sldMk cId="1237709256" sldId="258"/>
            <ac:inkMk id="303" creationId="{343AF66D-1E53-00C6-79E2-FAF782C9859C}"/>
          </ac:inkMkLst>
        </pc:inkChg>
        <pc:inkChg chg="add">
          <ac:chgData name="Anh Kiet Ngac" userId="3ab85699901ad864" providerId="LiveId" clId="{C1B52370-8A7A-4028-B4E5-6E09AE2E19D4}" dt="2024-05-29T17:26:44.788" v="496" actId="9405"/>
          <ac:inkMkLst>
            <pc:docMk/>
            <pc:sldMk cId="1237709256" sldId="258"/>
            <ac:inkMk id="304" creationId="{FE20DBFE-9B41-4622-3282-549D7B8E1779}"/>
          </ac:inkMkLst>
        </pc:inkChg>
        <pc:inkChg chg="add">
          <ac:chgData name="Anh Kiet Ngac" userId="3ab85699901ad864" providerId="LiveId" clId="{C1B52370-8A7A-4028-B4E5-6E09AE2E19D4}" dt="2024-05-29T17:26:45.131" v="497" actId="9405"/>
          <ac:inkMkLst>
            <pc:docMk/>
            <pc:sldMk cId="1237709256" sldId="258"/>
            <ac:inkMk id="305" creationId="{295B7D91-3504-A05A-98FE-087D6C801DAF}"/>
          </ac:inkMkLst>
        </pc:inkChg>
        <pc:inkChg chg="add">
          <ac:chgData name="Anh Kiet Ngac" userId="3ab85699901ad864" providerId="LiveId" clId="{C1B52370-8A7A-4028-B4E5-6E09AE2E19D4}" dt="2024-05-29T17:26:45.514" v="498" actId="9405"/>
          <ac:inkMkLst>
            <pc:docMk/>
            <pc:sldMk cId="1237709256" sldId="258"/>
            <ac:inkMk id="306" creationId="{E5950CDE-AD8C-2F8F-C2E6-D7763E7C27A0}"/>
          </ac:inkMkLst>
        </pc:inkChg>
        <pc:inkChg chg="add">
          <ac:chgData name="Anh Kiet Ngac" userId="3ab85699901ad864" providerId="LiveId" clId="{C1B52370-8A7A-4028-B4E5-6E09AE2E19D4}" dt="2024-05-29T17:26:45.867" v="499" actId="9405"/>
          <ac:inkMkLst>
            <pc:docMk/>
            <pc:sldMk cId="1237709256" sldId="258"/>
            <ac:inkMk id="307" creationId="{A7BD56FE-79BE-F3C3-4C72-2F828DC905BD}"/>
          </ac:inkMkLst>
        </pc:inkChg>
        <pc:inkChg chg="add">
          <ac:chgData name="Anh Kiet Ngac" userId="3ab85699901ad864" providerId="LiveId" clId="{C1B52370-8A7A-4028-B4E5-6E09AE2E19D4}" dt="2024-05-29T17:26:46.239" v="500" actId="9405"/>
          <ac:inkMkLst>
            <pc:docMk/>
            <pc:sldMk cId="1237709256" sldId="258"/>
            <ac:inkMk id="308" creationId="{DD347107-6B2C-9D30-43D5-5951C8B5A8E8}"/>
          </ac:inkMkLst>
        </pc:inkChg>
        <pc:inkChg chg="add">
          <ac:chgData name="Anh Kiet Ngac" userId="3ab85699901ad864" providerId="LiveId" clId="{C1B52370-8A7A-4028-B4E5-6E09AE2E19D4}" dt="2024-05-29T17:26:46.598" v="501" actId="9405"/>
          <ac:inkMkLst>
            <pc:docMk/>
            <pc:sldMk cId="1237709256" sldId="258"/>
            <ac:inkMk id="309" creationId="{BE6A80A4-EF81-61BF-0A58-09F2880B98E5}"/>
          </ac:inkMkLst>
        </pc:inkChg>
        <pc:inkChg chg="add">
          <ac:chgData name="Anh Kiet Ngac" userId="3ab85699901ad864" providerId="LiveId" clId="{C1B52370-8A7A-4028-B4E5-6E09AE2E19D4}" dt="2024-05-29T17:26:46.978" v="502" actId="9405"/>
          <ac:inkMkLst>
            <pc:docMk/>
            <pc:sldMk cId="1237709256" sldId="258"/>
            <ac:inkMk id="310" creationId="{28293590-04E5-4B2F-D546-2446BEDF329D}"/>
          </ac:inkMkLst>
        </pc:inkChg>
        <pc:inkChg chg="add">
          <ac:chgData name="Anh Kiet Ngac" userId="3ab85699901ad864" providerId="LiveId" clId="{C1B52370-8A7A-4028-B4E5-6E09AE2E19D4}" dt="2024-05-29T17:26:47.334" v="503" actId="9405"/>
          <ac:inkMkLst>
            <pc:docMk/>
            <pc:sldMk cId="1237709256" sldId="258"/>
            <ac:inkMk id="311" creationId="{DA7D2367-456D-BAD2-827D-EF363B717C0B}"/>
          </ac:inkMkLst>
        </pc:inkChg>
        <pc:inkChg chg="add">
          <ac:chgData name="Anh Kiet Ngac" userId="3ab85699901ad864" providerId="LiveId" clId="{C1B52370-8A7A-4028-B4E5-6E09AE2E19D4}" dt="2024-05-29T17:26:48.117" v="504" actId="9405"/>
          <ac:inkMkLst>
            <pc:docMk/>
            <pc:sldMk cId="1237709256" sldId="258"/>
            <ac:inkMk id="312" creationId="{0D89D7CD-370F-B852-CE13-FEF57033A9B3}"/>
          </ac:inkMkLst>
        </pc:inkChg>
        <pc:inkChg chg="add">
          <ac:chgData name="Anh Kiet Ngac" userId="3ab85699901ad864" providerId="LiveId" clId="{C1B52370-8A7A-4028-B4E5-6E09AE2E19D4}" dt="2024-05-29T17:26:48.489" v="505" actId="9405"/>
          <ac:inkMkLst>
            <pc:docMk/>
            <pc:sldMk cId="1237709256" sldId="258"/>
            <ac:inkMk id="313" creationId="{382F772E-CBE5-F2B6-48DF-2B219A95C15F}"/>
          </ac:inkMkLst>
        </pc:inkChg>
        <pc:inkChg chg="add">
          <ac:chgData name="Anh Kiet Ngac" userId="3ab85699901ad864" providerId="LiveId" clId="{C1B52370-8A7A-4028-B4E5-6E09AE2E19D4}" dt="2024-05-29T17:26:48.918" v="506" actId="9405"/>
          <ac:inkMkLst>
            <pc:docMk/>
            <pc:sldMk cId="1237709256" sldId="258"/>
            <ac:inkMk id="314" creationId="{2D9FC7DB-407C-ECA6-A494-F049F1D57AC7}"/>
          </ac:inkMkLst>
        </pc:inkChg>
        <pc:inkChg chg="add">
          <ac:chgData name="Anh Kiet Ngac" userId="3ab85699901ad864" providerId="LiveId" clId="{C1B52370-8A7A-4028-B4E5-6E09AE2E19D4}" dt="2024-05-29T17:26:49.328" v="507" actId="9405"/>
          <ac:inkMkLst>
            <pc:docMk/>
            <pc:sldMk cId="1237709256" sldId="258"/>
            <ac:inkMk id="315" creationId="{B91D9B9C-34B0-852C-ADD7-36D0E534467F}"/>
          </ac:inkMkLst>
        </pc:inkChg>
        <pc:inkChg chg="add">
          <ac:chgData name="Anh Kiet Ngac" userId="3ab85699901ad864" providerId="LiveId" clId="{C1B52370-8A7A-4028-B4E5-6E09AE2E19D4}" dt="2024-05-29T17:26:49.817" v="508" actId="9405"/>
          <ac:inkMkLst>
            <pc:docMk/>
            <pc:sldMk cId="1237709256" sldId="258"/>
            <ac:inkMk id="316" creationId="{97F62223-FF3B-DEF1-5BC3-DB212C3A1815}"/>
          </ac:inkMkLst>
        </pc:inkChg>
        <pc:inkChg chg="add">
          <ac:chgData name="Anh Kiet Ngac" userId="3ab85699901ad864" providerId="LiveId" clId="{C1B52370-8A7A-4028-B4E5-6E09AE2E19D4}" dt="2024-05-29T17:26:50.162" v="509" actId="9405"/>
          <ac:inkMkLst>
            <pc:docMk/>
            <pc:sldMk cId="1237709256" sldId="258"/>
            <ac:inkMk id="317" creationId="{DC259030-6D93-41BA-9B77-CFA97F16345F}"/>
          </ac:inkMkLst>
        </pc:inkChg>
        <pc:inkChg chg="add">
          <ac:chgData name="Anh Kiet Ngac" userId="3ab85699901ad864" providerId="LiveId" clId="{C1B52370-8A7A-4028-B4E5-6E09AE2E19D4}" dt="2024-05-29T17:37:14.126" v="970" actId="9405"/>
          <ac:inkMkLst>
            <pc:docMk/>
            <pc:sldMk cId="1237709256" sldId="258"/>
            <ac:inkMk id="318" creationId="{B319B2F2-2220-ACA3-5750-D7D5E7030B18}"/>
          </ac:inkMkLst>
        </pc:inkChg>
        <pc:inkChg chg="add mod">
          <ac:chgData name="Anh Kiet Ngac" userId="3ab85699901ad864" providerId="LiveId" clId="{C1B52370-8A7A-4028-B4E5-6E09AE2E19D4}" dt="2024-05-29T17:37:18.583" v="978"/>
          <ac:inkMkLst>
            <pc:docMk/>
            <pc:sldMk cId="1237709256" sldId="258"/>
            <ac:inkMk id="319" creationId="{8B21A92C-C7C6-88CB-D97A-FBAF2C2F2A7C}"/>
          </ac:inkMkLst>
        </pc:inkChg>
        <pc:inkChg chg="add mod">
          <ac:chgData name="Anh Kiet Ngac" userId="3ab85699901ad864" providerId="LiveId" clId="{C1B52370-8A7A-4028-B4E5-6E09AE2E19D4}" dt="2024-05-29T17:37:18.583" v="978"/>
          <ac:inkMkLst>
            <pc:docMk/>
            <pc:sldMk cId="1237709256" sldId="258"/>
            <ac:inkMk id="320" creationId="{34D46BCD-58E1-84AA-666E-AD029A0DFF90}"/>
          </ac:inkMkLst>
        </pc:inkChg>
        <pc:inkChg chg="add mod">
          <ac:chgData name="Anh Kiet Ngac" userId="3ab85699901ad864" providerId="LiveId" clId="{C1B52370-8A7A-4028-B4E5-6E09AE2E19D4}" dt="2024-05-29T17:37:18.583" v="978"/>
          <ac:inkMkLst>
            <pc:docMk/>
            <pc:sldMk cId="1237709256" sldId="258"/>
            <ac:inkMk id="321" creationId="{99636877-8998-8B93-EC2C-EE0A2426D3AE}"/>
          </ac:inkMkLst>
        </pc:inkChg>
        <pc:inkChg chg="add del">
          <ac:chgData name="Anh Kiet Ngac" userId="3ab85699901ad864" providerId="LiveId" clId="{C1B52370-8A7A-4028-B4E5-6E09AE2E19D4}" dt="2024-05-29T17:37:18.376" v="977" actId="9405"/>
          <ac:inkMkLst>
            <pc:docMk/>
            <pc:sldMk cId="1237709256" sldId="258"/>
            <ac:inkMk id="322" creationId="{EC3475D2-63CD-FC45-0D17-36967BF878E0}"/>
          </ac:inkMkLst>
        </pc:inkChg>
        <pc:inkChg chg="add del">
          <ac:chgData name="Anh Kiet Ngac" userId="3ab85699901ad864" providerId="LiveId" clId="{C1B52370-8A7A-4028-B4E5-6E09AE2E19D4}" dt="2024-05-29T17:37:18.185" v="976" actId="9405"/>
          <ac:inkMkLst>
            <pc:docMk/>
            <pc:sldMk cId="1237709256" sldId="258"/>
            <ac:inkMk id="323" creationId="{C6E7F75F-F80F-617B-B067-41A28C121150}"/>
          </ac:inkMkLst>
        </pc:inkChg>
      </pc:sldChg>
      <pc:sldChg chg="addSp delSp modSp del mod">
        <pc:chgData name="Anh Kiet Ngac" userId="3ab85699901ad864" providerId="LiveId" clId="{C1B52370-8A7A-4028-B4E5-6E09AE2E19D4}" dt="2024-05-29T17:26:52.115" v="510" actId="47"/>
        <pc:sldMkLst>
          <pc:docMk/>
          <pc:sldMk cId="3115561446" sldId="259"/>
        </pc:sldMkLst>
        <pc:grpChg chg="mod">
          <ac:chgData name="Anh Kiet Ngac" userId="3ab85699901ad864" providerId="LiveId" clId="{C1B52370-8A7A-4028-B4E5-6E09AE2E19D4}" dt="2024-05-29T17:22:00.821" v="374"/>
          <ac:grpSpMkLst>
            <pc:docMk/>
            <pc:sldMk cId="3115561446" sldId="259"/>
            <ac:grpSpMk id="27" creationId="{18CC4CBE-84F2-A8C2-F869-F399BEBD66B9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55" creationId="{E0CD2D0A-36F4-2E98-69CA-A3664A329CC5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56" creationId="{337F5468-6710-6F6B-CC4C-D8A183718DDB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57" creationId="{2743A5C5-87B4-A720-D36E-D466F1B0D64A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58" creationId="{DD769876-6F52-D35B-7B8D-58EB95D44BF4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59" creationId="{9B05D26D-3B85-0AC3-4855-7BE111D5AC12}"/>
          </ac:grpSpMkLst>
        </pc:grpChg>
        <pc:grpChg chg="mod">
          <ac:chgData name="Anh Kiet Ngac" userId="3ab85699901ad864" providerId="LiveId" clId="{C1B52370-8A7A-4028-B4E5-6E09AE2E19D4}" dt="2024-05-29T17:22:11.989" v="403"/>
          <ac:grpSpMkLst>
            <pc:docMk/>
            <pc:sldMk cId="3115561446" sldId="259"/>
            <ac:grpSpMk id="60" creationId="{39416973-9456-ED51-AC90-C08180ECDEE6}"/>
          </ac:grpSpMkLst>
        </pc:grpChg>
        <pc:grpChg chg="mod">
          <ac:chgData name="Anh Kiet Ngac" userId="3ab85699901ad864" providerId="LiveId" clId="{C1B52370-8A7A-4028-B4E5-6E09AE2E19D4}" dt="2024-05-29T17:22:15.273" v="411"/>
          <ac:grpSpMkLst>
            <pc:docMk/>
            <pc:sldMk cId="3115561446" sldId="259"/>
            <ac:grpSpMk id="68" creationId="{8629ECF5-25D7-E700-EE41-7DA92F871A5D}"/>
          </ac:grpSpMkLst>
        </pc:grpChg>
        <pc:grpChg chg="mod">
          <ac:chgData name="Anh Kiet Ngac" userId="3ab85699901ad864" providerId="LiveId" clId="{C1B52370-8A7A-4028-B4E5-6E09AE2E19D4}" dt="2024-05-29T17:22:15.273" v="411"/>
          <ac:grpSpMkLst>
            <pc:docMk/>
            <pc:sldMk cId="3115561446" sldId="259"/>
            <ac:grpSpMk id="69" creationId="{295CAD46-504D-9F86-6988-F60718CB972A}"/>
          </ac:grpSpMkLst>
        </pc:grpChg>
        <pc:grpChg chg="mod">
          <ac:chgData name="Anh Kiet Ngac" userId="3ab85699901ad864" providerId="LiveId" clId="{C1B52370-8A7A-4028-B4E5-6E09AE2E19D4}" dt="2024-05-29T17:22:21.213" v="417"/>
          <ac:grpSpMkLst>
            <pc:docMk/>
            <pc:sldMk cId="3115561446" sldId="259"/>
            <ac:grpSpMk id="75" creationId="{F867326F-A9E5-57C7-0B1A-BD8169797DCC}"/>
          </ac:grpSpMkLst>
        </pc:grpChg>
        <pc:grpChg chg="mod">
          <ac:chgData name="Anh Kiet Ngac" userId="3ab85699901ad864" providerId="LiveId" clId="{C1B52370-8A7A-4028-B4E5-6E09AE2E19D4}" dt="2024-05-29T17:22:28.503" v="422"/>
          <ac:grpSpMkLst>
            <pc:docMk/>
            <pc:sldMk cId="3115561446" sldId="259"/>
            <ac:grpSpMk id="80" creationId="{11C4AAF1-E9B8-A18B-6BC2-DF6DAE15B0F0}"/>
          </ac:grpSpMkLst>
        </pc:grpChg>
        <pc:grpChg chg="mod">
          <ac:chgData name="Anh Kiet Ngac" userId="3ab85699901ad864" providerId="LiveId" clId="{C1B52370-8A7A-4028-B4E5-6E09AE2E19D4}" dt="2024-05-29T17:22:43.999" v="430"/>
          <ac:grpSpMkLst>
            <pc:docMk/>
            <pc:sldMk cId="3115561446" sldId="259"/>
            <ac:grpSpMk id="88" creationId="{C8AD9231-53EC-3906-04AA-C73D17C4B625}"/>
          </ac:grpSpMkLst>
        </pc:grpChg>
        <pc:grpChg chg="mod">
          <ac:chgData name="Anh Kiet Ngac" userId="3ab85699901ad864" providerId="LiveId" clId="{C1B52370-8A7A-4028-B4E5-6E09AE2E19D4}" dt="2024-05-29T17:22:49.562" v="442"/>
          <ac:grpSpMkLst>
            <pc:docMk/>
            <pc:sldMk cId="3115561446" sldId="259"/>
            <ac:grpSpMk id="100" creationId="{3C3E0E24-7BCB-3C7E-F92F-7B778621D370}"/>
          </ac:grpSpMkLst>
        </pc:grpChg>
        <pc:grpChg chg="mod">
          <ac:chgData name="Anh Kiet Ngac" userId="3ab85699901ad864" providerId="LiveId" clId="{C1B52370-8A7A-4028-B4E5-6E09AE2E19D4}" dt="2024-05-29T17:22:49.562" v="442"/>
          <ac:grpSpMkLst>
            <pc:docMk/>
            <pc:sldMk cId="3115561446" sldId="259"/>
            <ac:grpSpMk id="101" creationId="{37F05A4D-2B4A-C187-8C44-B30C78E79954}"/>
          </ac:grpSpMkLst>
        </pc:grpChg>
        <pc:grpChg chg="mod">
          <ac:chgData name="Anh Kiet Ngac" userId="3ab85699901ad864" providerId="LiveId" clId="{C1B52370-8A7A-4028-B4E5-6E09AE2E19D4}" dt="2024-05-29T17:22:49.562" v="442"/>
          <ac:grpSpMkLst>
            <pc:docMk/>
            <pc:sldMk cId="3115561446" sldId="259"/>
            <ac:grpSpMk id="102" creationId="{FC521CEE-26E5-6646-10F0-5093E8EBC424}"/>
          </ac:grpSpMkLst>
        </pc:grpChg>
        <pc:grpChg chg="mod">
          <ac:chgData name="Anh Kiet Ngac" userId="3ab85699901ad864" providerId="LiveId" clId="{C1B52370-8A7A-4028-B4E5-6E09AE2E19D4}" dt="2024-05-29T17:22:49.562" v="442"/>
          <ac:grpSpMkLst>
            <pc:docMk/>
            <pc:sldMk cId="3115561446" sldId="259"/>
            <ac:grpSpMk id="103" creationId="{0D71A08F-F4B6-B095-8F66-1310E3830900}"/>
          </ac:grpSpMkLst>
        </pc:grpChg>
        <pc:grpChg chg="mod">
          <ac:chgData name="Anh Kiet Ngac" userId="3ab85699901ad864" providerId="LiveId" clId="{C1B52370-8A7A-4028-B4E5-6E09AE2E19D4}" dt="2024-05-29T17:22:59.163" v="450"/>
          <ac:grpSpMkLst>
            <pc:docMk/>
            <pc:sldMk cId="3115561446" sldId="259"/>
            <ac:grpSpMk id="109" creationId="{D132279B-9E67-AB4C-9610-CD61E5D602DC}"/>
          </ac:grpSpMkLst>
        </pc:grpChg>
        <pc:grpChg chg="mod">
          <ac:chgData name="Anh Kiet Ngac" userId="3ab85699901ad864" providerId="LiveId" clId="{C1B52370-8A7A-4028-B4E5-6E09AE2E19D4}" dt="2024-05-29T17:23:04.435" v="467"/>
          <ac:grpSpMkLst>
            <pc:docMk/>
            <pc:sldMk cId="3115561446" sldId="259"/>
            <ac:grpSpMk id="119" creationId="{6C00E4B1-1459-EF52-369F-7070D8F6E279}"/>
          </ac:grpSpMkLst>
        </pc:grpChg>
        <pc:grpChg chg="mod">
          <ac:chgData name="Anh Kiet Ngac" userId="3ab85699901ad864" providerId="LiveId" clId="{C1B52370-8A7A-4028-B4E5-6E09AE2E19D4}" dt="2024-05-29T17:23:04.435" v="467"/>
          <ac:grpSpMkLst>
            <pc:docMk/>
            <pc:sldMk cId="3115561446" sldId="259"/>
            <ac:grpSpMk id="120" creationId="{E4747865-B7B6-9D78-01B5-D63BDB244BAE}"/>
          </ac:grpSpMkLst>
        </pc:grp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" creationId="{E93AE9E9-D99E-90AD-C72B-AEA5BE164591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3" creationId="{0B995D43-17DD-75BC-3A92-F08D97E70B73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4" creationId="{1E66E3BF-262E-5049-D348-A6AB236C974A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5" creationId="{AE273202-8293-3DD8-6402-405BFBC0A1A2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6" creationId="{DEAD2F21-ED53-D165-EBC3-ABF0254A1E6F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7" creationId="{F4A52A0A-C632-BAE8-A668-EC2814BB83C8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8" creationId="{04BCB556-40A1-CE74-B065-09E462140A10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9" creationId="{045BF871-D93B-80C7-C59B-5AEC909405B8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0" creationId="{8B8FF049-E14A-D42F-BA81-8C29396F4A4A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1" creationId="{81E518CA-3910-C52B-E8D0-B0943BA318DB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2" creationId="{F8257348-9096-8279-CAAA-F94B6586E04D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3" creationId="{8B5AB6AF-9F0C-636B-3A37-E1EED7EE53D6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4" creationId="{2BBECF05-E925-493E-98AD-5ABA6BCA24D3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5" creationId="{6375A612-F1ED-0632-07CB-1959999171AD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6" creationId="{632130E7-3D42-3168-E488-47A4E8599238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7" creationId="{FDAD2550-0C11-1076-BBF7-92E3A9505E6D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8" creationId="{572D691D-83AC-783E-98F0-895A12F7556A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19" creationId="{B4E8F808-B8FC-70DB-596D-AD74A4C974C1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0" creationId="{A599E580-C9C0-6391-9EA9-49780F1E4EE6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1" creationId="{9858757F-D204-B902-BDFA-A939C8343C40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2" creationId="{8C8C22E8-43B9-429E-73EA-133037381471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3" creationId="{6829F460-32FE-EFD2-C09C-E1EE6006567F}"/>
          </ac:inkMkLst>
        </pc:inkChg>
        <pc:inkChg chg="add mod">
          <ac:chgData name="Anh Kiet Ngac" userId="3ab85699901ad864" providerId="LiveId" clId="{C1B52370-8A7A-4028-B4E5-6E09AE2E19D4}" dt="2024-05-29T17:21:57.348" v="369" actId="1076"/>
          <ac:inkMkLst>
            <pc:docMk/>
            <pc:sldMk cId="3115561446" sldId="259"/>
            <ac:inkMk id="24" creationId="{CF27FC56-8A5A-2661-1B6C-2E2A1E3CCAAE}"/>
          </ac:inkMkLst>
        </pc:inkChg>
        <pc:inkChg chg="add del mod">
          <ac:chgData name="Anh Kiet Ngac" userId="3ab85699901ad864" providerId="LiveId" clId="{C1B52370-8A7A-4028-B4E5-6E09AE2E19D4}" dt="2024-05-29T17:22:00.985" v="375" actId="9405"/>
          <ac:inkMkLst>
            <pc:docMk/>
            <pc:sldMk cId="3115561446" sldId="259"/>
            <ac:inkMk id="25" creationId="{E55EA96B-71F0-5A3A-AAC9-D805828A0260}"/>
          </ac:inkMkLst>
        </pc:inkChg>
        <pc:inkChg chg="add del mod">
          <ac:chgData name="Anh Kiet Ngac" userId="3ab85699901ad864" providerId="LiveId" clId="{C1B52370-8A7A-4028-B4E5-6E09AE2E19D4}" dt="2024-05-29T17:22:00.821" v="374"/>
          <ac:inkMkLst>
            <pc:docMk/>
            <pc:sldMk cId="3115561446" sldId="259"/>
            <ac:inkMk id="26" creationId="{B4735045-B1DF-9B17-6B44-DD113150FDFF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28" creationId="{1D1E1C5D-7562-621E-4FA8-A7778FA75850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29" creationId="{156918BD-0ED6-E2FF-1C74-E05FD68E6848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0" creationId="{7ECFE42A-85CE-EE92-8A04-9B130D1EEC91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1" creationId="{DBAB38B3-9AF5-B905-2FBA-8CA14F37E30D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2" creationId="{6E472B27-9011-C7E7-D22B-C8ECF50E1BE3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3" creationId="{47BB5C02-224E-11EB-0506-6B6845BE8196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4" creationId="{2EACBDFD-9A11-B974-7466-07A71361B450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5" creationId="{532E025B-B9D0-EA7B-9EE9-F111C6DC49C3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6" creationId="{51BE924A-BEA9-C5F3-F8B4-35971B1BC0BE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7" creationId="{6C19B257-77E8-C36F-D654-34BCEE65369E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8" creationId="{92F9FA3E-6839-8483-EBA5-4FE71C7BB73A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39" creationId="{E3208767-C96D-6AD2-0934-0379E26A5739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0" creationId="{DC3836E7-80B4-A0CD-2A08-91A7F7646657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1" creationId="{F014D2FF-C34E-B865-D8A4-04B3BB99A7CC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2" creationId="{494D151F-84EA-E219-A4C0-38373CCDC048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3" creationId="{3733ADF3-FFDA-6767-FBA9-C2B0393A989D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4" creationId="{670E23B3-4B8E-0464-F95A-E7D775303537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5" creationId="{D90C90CC-6446-8FF3-231E-733802DED07E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6" creationId="{9B83427F-0E27-9456-E67E-FD930B3338DE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7" creationId="{29ACFA4B-944E-0598-9D03-8EC738082AC6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8" creationId="{9EC98533-DCBB-E27E-49E4-F88759CB3176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49" creationId="{C84EF7AB-7AC9-6A7A-93E2-CDEA3C675648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50" creationId="{F67A055D-6BF8-4F87-8483-113C218817EF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51" creationId="{54FF9E45-EBCF-5133-B5C3-8DF90E450420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52" creationId="{B289AC59-394F-FBEF-F441-19D423075C29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53" creationId="{599D7A4D-64E0-9A36-6A10-82B1E2AC2644}"/>
          </ac:inkMkLst>
        </pc:inkChg>
        <pc:inkChg chg="add mod">
          <ac:chgData name="Anh Kiet Ngac" userId="3ab85699901ad864" providerId="LiveId" clId="{C1B52370-8A7A-4028-B4E5-6E09AE2E19D4}" dt="2024-05-29T17:22:11.989" v="403"/>
          <ac:inkMkLst>
            <pc:docMk/>
            <pc:sldMk cId="3115561446" sldId="259"/>
            <ac:inkMk id="54" creationId="{51B25DE2-7F22-72EF-357A-1A4FDD44D6FD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1" creationId="{8CEF3FEB-087B-7AEE-718E-F797BB2BF049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2" creationId="{ED5CC69F-93FC-E66D-C4DE-364718C929A0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3" creationId="{6218EDD3-8E73-F9BC-BA0B-0F77D9D9A362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4" creationId="{D90BB398-BDDA-D292-0EA0-08FB1CEBD7AE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5" creationId="{8C79DA0A-61AC-5341-8541-3E8372277FCB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6" creationId="{985CA721-25C9-F84D-595F-17DE852A0F14}"/>
          </ac:inkMkLst>
        </pc:inkChg>
        <pc:inkChg chg="add mod">
          <ac:chgData name="Anh Kiet Ngac" userId="3ab85699901ad864" providerId="LiveId" clId="{C1B52370-8A7A-4028-B4E5-6E09AE2E19D4}" dt="2024-05-29T17:22:15.273" v="411"/>
          <ac:inkMkLst>
            <pc:docMk/>
            <pc:sldMk cId="3115561446" sldId="259"/>
            <ac:inkMk id="67" creationId="{1D6004D9-0705-5946-2757-D8308F8E5650}"/>
          </ac:inkMkLst>
        </pc:inkChg>
        <pc:inkChg chg="add mod">
          <ac:chgData name="Anh Kiet Ngac" userId="3ab85699901ad864" providerId="LiveId" clId="{C1B52370-8A7A-4028-B4E5-6E09AE2E19D4}" dt="2024-05-29T17:22:21.213" v="417"/>
          <ac:inkMkLst>
            <pc:docMk/>
            <pc:sldMk cId="3115561446" sldId="259"/>
            <ac:inkMk id="70" creationId="{C515F016-0A20-E757-D740-590FDCBCDE53}"/>
          </ac:inkMkLst>
        </pc:inkChg>
        <pc:inkChg chg="add mod">
          <ac:chgData name="Anh Kiet Ngac" userId="3ab85699901ad864" providerId="LiveId" clId="{C1B52370-8A7A-4028-B4E5-6E09AE2E19D4}" dt="2024-05-29T17:22:21.213" v="417"/>
          <ac:inkMkLst>
            <pc:docMk/>
            <pc:sldMk cId="3115561446" sldId="259"/>
            <ac:inkMk id="71" creationId="{2D3B5D44-2EC4-8E86-953F-F67935E1B0BF}"/>
          </ac:inkMkLst>
        </pc:inkChg>
        <pc:inkChg chg="add mod">
          <ac:chgData name="Anh Kiet Ngac" userId="3ab85699901ad864" providerId="LiveId" clId="{C1B52370-8A7A-4028-B4E5-6E09AE2E19D4}" dt="2024-05-29T17:22:21.213" v="417"/>
          <ac:inkMkLst>
            <pc:docMk/>
            <pc:sldMk cId="3115561446" sldId="259"/>
            <ac:inkMk id="72" creationId="{0E965F17-B2AA-F23A-093E-0AAC30D1F947}"/>
          </ac:inkMkLst>
        </pc:inkChg>
        <pc:inkChg chg="add mod">
          <ac:chgData name="Anh Kiet Ngac" userId="3ab85699901ad864" providerId="LiveId" clId="{C1B52370-8A7A-4028-B4E5-6E09AE2E19D4}" dt="2024-05-29T17:22:21.213" v="417"/>
          <ac:inkMkLst>
            <pc:docMk/>
            <pc:sldMk cId="3115561446" sldId="259"/>
            <ac:inkMk id="73" creationId="{A8E3431F-8518-BA53-D1EA-F4B4FA90334D}"/>
          </ac:inkMkLst>
        </pc:inkChg>
        <pc:inkChg chg="add mod">
          <ac:chgData name="Anh Kiet Ngac" userId="3ab85699901ad864" providerId="LiveId" clId="{C1B52370-8A7A-4028-B4E5-6E09AE2E19D4}" dt="2024-05-29T17:22:21.213" v="417"/>
          <ac:inkMkLst>
            <pc:docMk/>
            <pc:sldMk cId="3115561446" sldId="259"/>
            <ac:inkMk id="74" creationId="{6E5810B5-C10D-1363-1D25-4A9BFA2BB7F7}"/>
          </ac:inkMkLst>
        </pc:inkChg>
        <pc:inkChg chg="add mod">
          <ac:chgData name="Anh Kiet Ngac" userId="3ab85699901ad864" providerId="LiveId" clId="{C1B52370-8A7A-4028-B4E5-6E09AE2E19D4}" dt="2024-05-29T17:22:28.503" v="422"/>
          <ac:inkMkLst>
            <pc:docMk/>
            <pc:sldMk cId="3115561446" sldId="259"/>
            <ac:inkMk id="76" creationId="{6B58AD71-31F4-DD4D-F9CC-3ED945B1C245}"/>
          </ac:inkMkLst>
        </pc:inkChg>
        <pc:inkChg chg="add mod">
          <ac:chgData name="Anh Kiet Ngac" userId="3ab85699901ad864" providerId="LiveId" clId="{C1B52370-8A7A-4028-B4E5-6E09AE2E19D4}" dt="2024-05-29T17:22:28.503" v="422"/>
          <ac:inkMkLst>
            <pc:docMk/>
            <pc:sldMk cId="3115561446" sldId="259"/>
            <ac:inkMk id="77" creationId="{165B53AE-A009-0357-42E3-4D5FB1BAD473}"/>
          </ac:inkMkLst>
        </pc:inkChg>
        <pc:inkChg chg="add">
          <ac:chgData name="Anh Kiet Ngac" userId="3ab85699901ad864" providerId="LiveId" clId="{C1B52370-8A7A-4028-B4E5-6E09AE2E19D4}" dt="2024-05-29T17:22:27.191" v="420" actId="9405"/>
          <ac:inkMkLst>
            <pc:docMk/>
            <pc:sldMk cId="3115561446" sldId="259"/>
            <ac:inkMk id="78" creationId="{E619C553-D8BB-989E-959C-7E4717115AB2}"/>
          </ac:inkMkLst>
        </pc:inkChg>
        <pc:inkChg chg="add">
          <ac:chgData name="Anh Kiet Ngac" userId="3ab85699901ad864" providerId="LiveId" clId="{C1B52370-8A7A-4028-B4E5-6E09AE2E19D4}" dt="2024-05-29T17:22:27.546" v="421" actId="9405"/>
          <ac:inkMkLst>
            <pc:docMk/>
            <pc:sldMk cId="3115561446" sldId="259"/>
            <ac:inkMk id="79" creationId="{F0DE68D3-F59E-1B3C-E57D-B2F22F7EB051}"/>
          </ac:inkMkLst>
        </pc:inkChg>
        <pc:inkChg chg="add">
          <ac:chgData name="Anh Kiet Ngac" userId="3ab85699901ad864" providerId="LiveId" clId="{C1B52370-8A7A-4028-B4E5-6E09AE2E19D4}" dt="2024-05-29T17:22:41.031" v="423" actId="9405"/>
          <ac:inkMkLst>
            <pc:docMk/>
            <pc:sldMk cId="3115561446" sldId="259"/>
            <ac:inkMk id="81" creationId="{5D38D3DF-4F0B-101E-1EB7-FD7560A43FA5}"/>
          </ac:inkMkLst>
        </pc:inkChg>
        <pc:inkChg chg="add mod">
          <ac:chgData name="Anh Kiet Ngac" userId="3ab85699901ad864" providerId="LiveId" clId="{C1B52370-8A7A-4028-B4E5-6E09AE2E19D4}" dt="2024-05-29T17:22:43.999" v="430"/>
          <ac:inkMkLst>
            <pc:docMk/>
            <pc:sldMk cId="3115561446" sldId="259"/>
            <ac:inkMk id="82" creationId="{0C7BD6B4-F74A-727F-EFB9-745DA0AFEBD6}"/>
          </ac:inkMkLst>
        </pc:inkChg>
        <pc:inkChg chg="add mod">
          <ac:chgData name="Anh Kiet Ngac" userId="3ab85699901ad864" providerId="LiveId" clId="{C1B52370-8A7A-4028-B4E5-6E09AE2E19D4}" dt="2024-05-29T17:22:43.999" v="430"/>
          <ac:inkMkLst>
            <pc:docMk/>
            <pc:sldMk cId="3115561446" sldId="259"/>
            <ac:inkMk id="83" creationId="{32BF37C5-3CAB-C4CD-A447-C3F91EF70DB9}"/>
          </ac:inkMkLst>
        </pc:inkChg>
        <pc:inkChg chg="add mod">
          <ac:chgData name="Anh Kiet Ngac" userId="3ab85699901ad864" providerId="LiveId" clId="{C1B52370-8A7A-4028-B4E5-6E09AE2E19D4}" dt="2024-05-29T17:22:43.999" v="430"/>
          <ac:inkMkLst>
            <pc:docMk/>
            <pc:sldMk cId="3115561446" sldId="259"/>
            <ac:inkMk id="84" creationId="{C697C839-7423-AB75-1CEC-F4AB84AA7F3B}"/>
          </ac:inkMkLst>
        </pc:inkChg>
        <pc:inkChg chg="add mod">
          <ac:chgData name="Anh Kiet Ngac" userId="3ab85699901ad864" providerId="LiveId" clId="{C1B52370-8A7A-4028-B4E5-6E09AE2E19D4}" dt="2024-05-29T17:22:43.999" v="430"/>
          <ac:inkMkLst>
            <pc:docMk/>
            <pc:sldMk cId="3115561446" sldId="259"/>
            <ac:inkMk id="85" creationId="{59E20E50-FE35-85E2-1750-C1AFA9F78AFA}"/>
          </ac:inkMkLst>
        </pc:inkChg>
        <pc:inkChg chg="add mod">
          <ac:chgData name="Anh Kiet Ngac" userId="3ab85699901ad864" providerId="LiveId" clId="{C1B52370-8A7A-4028-B4E5-6E09AE2E19D4}" dt="2024-05-29T17:22:43.999" v="430"/>
          <ac:inkMkLst>
            <pc:docMk/>
            <pc:sldMk cId="3115561446" sldId="259"/>
            <ac:inkMk id="86" creationId="{DC03BB19-3283-8333-FE7C-6FE38F01CC30}"/>
          </ac:inkMkLst>
        </pc:inkChg>
        <pc:inkChg chg="add">
          <ac:chgData name="Anh Kiet Ngac" userId="3ab85699901ad864" providerId="LiveId" clId="{C1B52370-8A7A-4028-B4E5-6E09AE2E19D4}" dt="2024-05-29T17:22:43.434" v="429" actId="9405"/>
          <ac:inkMkLst>
            <pc:docMk/>
            <pc:sldMk cId="3115561446" sldId="259"/>
            <ac:inkMk id="87" creationId="{3FC9BC93-5CA3-7AF2-A025-9BAF1D97C56A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89" creationId="{F3A4D16B-EA7A-AF32-94BA-F2F8BC5DB6C5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0" creationId="{F1A5A3EF-D4E4-23D1-C764-CA656466398B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1" creationId="{14EF69A0-3982-5DFC-E442-3F42EEBB0C29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2" creationId="{4740CDA5-CBFE-E2FC-35BF-56D0D7D3AF37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3" creationId="{BCA6AB31-BD60-0281-765A-0C5DA0AACA93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4" creationId="{E68C092D-2BD4-24E2-8C75-6A8D54C64F70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5" creationId="{DBCDFFDC-D066-786F-749E-7DABE47E390C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6" creationId="{4BEDC1AE-60C4-05C1-D020-66ECEA489C17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7" creationId="{C1E9DAE2-9457-0F5F-7596-C6969DE8F8F4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8" creationId="{9E1100B3-3912-D9DA-567F-CE90494A1407}"/>
          </ac:inkMkLst>
        </pc:inkChg>
        <pc:inkChg chg="add mod">
          <ac:chgData name="Anh Kiet Ngac" userId="3ab85699901ad864" providerId="LiveId" clId="{C1B52370-8A7A-4028-B4E5-6E09AE2E19D4}" dt="2024-05-29T17:22:49.562" v="442"/>
          <ac:inkMkLst>
            <pc:docMk/>
            <pc:sldMk cId="3115561446" sldId="259"/>
            <ac:inkMk id="99" creationId="{47E16BFD-EDC7-8CBC-C59D-7191A7A33663}"/>
          </ac:inkMkLst>
        </pc:inkChg>
        <pc:inkChg chg="add">
          <ac:chgData name="Anh Kiet Ngac" userId="3ab85699901ad864" providerId="LiveId" clId="{C1B52370-8A7A-4028-B4E5-6E09AE2E19D4}" dt="2024-05-29T17:22:56.470" v="443" actId="9405"/>
          <ac:inkMkLst>
            <pc:docMk/>
            <pc:sldMk cId="3115561446" sldId="259"/>
            <ac:inkMk id="104" creationId="{BE938C0A-222B-8083-6425-AA5223FE40ED}"/>
          </ac:inkMkLst>
        </pc:inkChg>
        <pc:inkChg chg="add mod">
          <ac:chgData name="Anh Kiet Ngac" userId="3ab85699901ad864" providerId="LiveId" clId="{C1B52370-8A7A-4028-B4E5-6E09AE2E19D4}" dt="2024-05-29T17:22:59.163" v="450"/>
          <ac:inkMkLst>
            <pc:docMk/>
            <pc:sldMk cId="3115561446" sldId="259"/>
            <ac:inkMk id="105" creationId="{0BD3F64F-AF19-23A5-6898-F7BECCCADB0B}"/>
          </ac:inkMkLst>
        </pc:inkChg>
        <pc:inkChg chg="add del mod">
          <ac:chgData name="Anh Kiet Ngac" userId="3ab85699901ad864" providerId="LiveId" clId="{C1B52370-8A7A-4028-B4E5-6E09AE2E19D4}" dt="2024-05-29T17:22:59.485" v="452" actId="9405"/>
          <ac:inkMkLst>
            <pc:docMk/>
            <pc:sldMk cId="3115561446" sldId="259"/>
            <ac:inkMk id="106" creationId="{3322B098-7075-7D7F-4E8E-693B6326292A}"/>
          </ac:inkMkLst>
        </pc:inkChg>
        <pc:inkChg chg="add del mod">
          <ac:chgData name="Anh Kiet Ngac" userId="3ab85699901ad864" providerId="LiveId" clId="{C1B52370-8A7A-4028-B4E5-6E09AE2E19D4}" dt="2024-05-29T17:22:59.328" v="451" actId="9405"/>
          <ac:inkMkLst>
            <pc:docMk/>
            <pc:sldMk cId="3115561446" sldId="259"/>
            <ac:inkMk id="107" creationId="{95E12638-6EA3-062E-79D9-526E3ECA02E5}"/>
          </ac:inkMkLst>
        </pc:inkChg>
        <pc:inkChg chg="add del mod">
          <ac:chgData name="Anh Kiet Ngac" userId="3ab85699901ad864" providerId="LiveId" clId="{C1B52370-8A7A-4028-B4E5-6E09AE2E19D4}" dt="2024-05-29T17:22:59.163" v="450"/>
          <ac:inkMkLst>
            <pc:docMk/>
            <pc:sldMk cId="3115561446" sldId="259"/>
            <ac:inkMk id="108" creationId="{B87032F9-F716-A405-0EC1-BAE21C012F0E}"/>
          </ac:inkMkLst>
        </pc:inkChg>
        <pc:inkChg chg="add mod">
          <ac:chgData name="Anh Kiet Ngac" userId="3ab85699901ad864" providerId="LiveId" clId="{C1B52370-8A7A-4028-B4E5-6E09AE2E19D4}" dt="2024-05-29T17:23:04.435" v="467"/>
          <ac:inkMkLst>
            <pc:docMk/>
            <pc:sldMk cId="3115561446" sldId="259"/>
            <ac:inkMk id="110" creationId="{4ED4D793-04D5-B1D9-0D13-5CBA3E65F703}"/>
          </ac:inkMkLst>
        </pc:inkChg>
        <pc:inkChg chg="add mod">
          <ac:chgData name="Anh Kiet Ngac" userId="3ab85699901ad864" providerId="LiveId" clId="{C1B52370-8A7A-4028-B4E5-6E09AE2E19D4}" dt="2024-05-29T17:23:04.435" v="467"/>
          <ac:inkMkLst>
            <pc:docMk/>
            <pc:sldMk cId="3115561446" sldId="259"/>
            <ac:inkMk id="111" creationId="{1F8BDA67-860A-7348-B703-A2A3FB3F263E}"/>
          </ac:inkMkLst>
        </pc:inkChg>
        <pc:inkChg chg="add">
          <ac:chgData name="Anh Kiet Ngac" userId="3ab85699901ad864" providerId="LiveId" clId="{C1B52370-8A7A-4028-B4E5-6E09AE2E19D4}" dt="2024-05-29T17:23:01.043" v="455" actId="9405"/>
          <ac:inkMkLst>
            <pc:docMk/>
            <pc:sldMk cId="3115561446" sldId="259"/>
            <ac:inkMk id="112" creationId="{EF1721F0-D446-B81D-6D3C-B2C5AB83447B}"/>
          </ac:inkMkLst>
        </pc:inkChg>
        <pc:inkChg chg="add">
          <ac:chgData name="Anh Kiet Ngac" userId="3ab85699901ad864" providerId="LiveId" clId="{C1B52370-8A7A-4028-B4E5-6E09AE2E19D4}" dt="2024-05-29T17:23:01.417" v="456" actId="9405"/>
          <ac:inkMkLst>
            <pc:docMk/>
            <pc:sldMk cId="3115561446" sldId="259"/>
            <ac:inkMk id="113" creationId="{A3CE9652-EC0A-DF13-D858-456533027D7B}"/>
          </ac:inkMkLst>
        </pc:inkChg>
        <pc:inkChg chg="add del mod">
          <ac:chgData name="Anh Kiet Ngac" userId="3ab85699901ad864" providerId="LiveId" clId="{C1B52370-8A7A-4028-B4E5-6E09AE2E19D4}" dt="2024-05-29T17:23:04.589" v="468" actId="9405"/>
          <ac:inkMkLst>
            <pc:docMk/>
            <pc:sldMk cId="3115561446" sldId="259"/>
            <ac:inkMk id="114" creationId="{EC7BD02A-21B1-F238-8FB5-0D78817AEC4E}"/>
          </ac:inkMkLst>
        </pc:inkChg>
        <pc:inkChg chg="add del mod">
          <ac:chgData name="Anh Kiet Ngac" userId="3ab85699901ad864" providerId="LiveId" clId="{C1B52370-8A7A-4028-B4E5-6E09AE2E19D4}" dt="2024-05-29T17:23:04.435" v="467"/>
          <ac:inkMkLst>
            <pc:docMk/>
            <pc:sldMk cId="3115561446" sldId="259"/>
            <ac:inkMk id="115" creationId="{F48D8278-F39B-0914-9FB4-8CFD09C7729D}"/>
          </ac:inkMkLst>
        </pc:inkChg>
        <pc:inkChg chg="add del">
          <ac:chgData name="Anh Kiet Ngac" userId="3ab85699901ad864" providerId="LiveId" clId="{C1B52370-8A7A-4028-B4E5-6E09AE2E19D4}" dt="2024-05-29T17:23:04.276" v="464" actId="9405"/>
          <ac:inkMkLst>
            <pc:docMk/>
            <pc:sldMk cId="3115561446" sldId="259"/>
            <ac:inkMk id="116" creationId="{11F9FD5B-4C49-1C0F-4488-FEC6E94154D7}"/>
          </ac:inkMkLst>
        </pc:inkChg>
        <pc:inkChg chg="add del">
          <ac:chgData name="Anh Kiet Ngac" userId="3ab85699901ad864" providerId="LiveId" clId="{C1B52370-8A7A-4028-B4E5-6E09AE2E19D4}" dt="2024-05-29T17:23:04.117" v="463" actId="9405"/>
          <ac:inkMkLst>
            <pc:docMk/>
            <pc:sldMk cId="3115561446" sldId="259"/>
            <ac:inkMk id="117" creationId="{4D07FF81-053C-852C-B622-6E56CBF7F265}"/>
          </ac:inkMkLst>
        </pc:inkChg>
        <pc:inkChg chg="add del">
          <ac:chgData name="Anh Kiet Ngac" userId="3ab85699901ad864" providerId="LiveId" clId="{C1B52370-8A7A-4028-B4E5-6E09AE2E19D4}" dt="2024-05-29T17:23:03.961" v="462" actId="9405"/>
          <ac:inkMkLst>
            <pc:docMk/>
            <pc:sldMk cId="3115561446" sldId="259"/>
            <ac:inkMk id="118" creationId="{73053C6B-D4AE-8580-BA17-925EBA30FE43}"/>
          </ac:inkMkLst>
        </pc:inkChg>
      </pc:sldChg>
      <pc:sldChg chg="addSp delSp modSp mod">
        <pc:chgData name="Anh Kiet Ngac" userId="3ab85699901ad864" providerId="LiveId" clId="{C1B52370-8A7A-4028-B4E5-6E09AE2E19D4}" dt="2024-05-30T08:20:41.622" v="2457"/>
        <pc:sldMkLst>
          <pc:docMk/>
          <pc:sldMk cId="2742890994" sldId="260"/>
        </pc:sldMkLst>
        <pc:grpChg chg="mod">
          <ac:chgData name="Anh Kiet Ngac" userId="3ab85699901ad864" providerId="LiveId" clId="{C1B52370-8A7A-4028-B4E5-6E09AE2E19D4}" dt="2024-05-29T17:30:04.390" v="528"/>
          <ac:grpSpMkLst>
            <pc:docMk/>
            <pc:sldMk cId="2742890994" sldId="260"/>
            <ac:grpSpMk id="18" creationId="{8C2692E4-281B-44E7-875C-479F90767987}"/>
          </ac:grpSpMkLst>
        </pc:grpChg>
        <pc:grpChg chg="del mod">
          <ac:chgData name="Anh Kiet Ngac" userId="3ab85699901ad864" providerId="LiveId" clId="{C1B52370-8A7A-4028-B4E5-6E09AE2E19D4}" dt="2024-05-29T17:30:16.455" v="545"/>
          <ac:grpSpMkLst>
            <pc:docMk/>
            <pc:sldMk cId="2742890994" sldId="260"/>
            <ac:grpSpMk id="19" creationId="{0AD746A4-FC38-CE26-7F62-A9FD4D8F7479}"/>
          </ac:grpSpMkLst>
        </pc:grpChg>
        <pc:grpChg chg="mod">
          <ac:chgData name="Anh Kiet Ngac" userId="3ab85699901ad864" providerId="LiveId" clId="{C1B52370-8A7A-4028-B4E5-6E09AE2E19D4}" dt="2024-05-29T17:30:04.390" v="528"/>
          <ac:grpSpMkLst>
            <pc:docMk/>
            <pc:sldMk cId="2742890994" sldId="260"/>
            <ac:grpSpMk id="20" creationId="{7101CD53-5890-1714-EC00-4F017E858E83}"/>
          </ac:grpSpMkLst>
        </pc:grpChg>
        <pc:grpChg chg="mod">
          <ac:chgData name="Anh Kiet Ngac" userId="3ab85699901ad864" providerId="LiveId" clId="{C1B52370-8A7A-4028-B4E5-6E09AE2E19D4}" dt="2024-05-29T17:30:10.344" v="533"/>
          <ac:grpSpMkLst>
            <pc:docMk/>
            <pc:sldMk cId="2742890994" sldId="260"/>
            <ac:grpSpMk id="25" creationId="{ECA97296-58C6-1439-9E74-40D5D117822E}"/>
          </ac:grpSpMkLst>
        </pc:grpChg>
        <pc:grpChg chg="mod">
          <ac:chgData name="Anh Kiet Ngac" userId="3ab85699901ad864" providerId="LiveId" clId="{C1B52370-8A7A-4028-B4E5-6E09AE2E19D4}" dt="2024-05-29T17:30:14.249" v="541"/>
          <ac:grpSpMkLst>
            <pc:docMk/>
            <pc:sldMk cId="2742890994" sldId="260"/>
            <ac:grpSpMk id="33" creationId="{78BD75EF-4EE2-4C89-060B-66A18507916A}"/>
          </ac:grpSpMkLst>
        </pc:grpChg>
        <pc:grpChg chg="mod">
          <ac:chgData name="Anh Kiet Ngac" userId="3ab85699901ad864" providerId="LiveId" clId="{C1B52370-8A7A-4028-B4E5-6E09AE2E19D4}" dt="2024-05-29T17:30:16.455" v="545"/>
          <ac:grpSpMkLst>
            <pc:docMk/>
            <pc:sldMk cId="2742890994" sldId="260"/>
            <ac:grpSpMk id="37" creationId="{846E1814-003B-9B8D-43C8-639685EA4019}"/>
          </ac:grpSpMkLst>
        </pc:grpChg>
        <pc:grpChg chg="mod">
          <ac:chgData name="Anh Kiet Ngac" userId="3ab85699901ad864" providerId="LiveId" clId="{C1B52370-8A7A-4028-B4E5-6E09AE2E19D4}" dt="2024-05-29T17:30:24.842" v="553"/>
          <ac:grpSpMkLst>
            <pc:docMk/>
            <pc:sldMk cId="2742890994" sldId="260"/>
            <ac:grpSpMk id="45" creationId="{CAE1A894-62E3-BFF8-7C6B-AA14A2B2D8FA}"/>
          </ac:grpSpMkLst>
        </pc:grpChg>
        <pc:grpChg chg="mod">
          <ac:chgData name="Anh Kiet Ngac" userId="3ab85699901ad864" providerId="LiveId" clId="{C1B52370-8A7A-4028-B4E5-6E09AE2E19D4}" dt="2024-05-29T17:30:32.279" v="566"/>
          <ac:grpSpMkLst>
            <pc:docMk/>
            <pc:sldMk cId="2742890994" sldId="260"/>
            <ac:grpSpMk id="55" creationId="{18C163BE-F543-EA8B-D399-2671F3E1FE66}"/>
          </ac:grpSpMkLst>
        </pc:grpChg>
        <pc:grpChg chg="mod">
          <ac:chgData name="Anh Kiet Ngac" userId="3ab85699901ad864" providerId="LiveId" clId="{C1B52370-8A7A-4028-B4E5-6E09AE2E19D4}" dt="2024-05-29T17:30:35.265" v="574"/>
          <ac:grpSpMkLst>
            <pc:docMk/>
            <pc:sldMk cId="2742890994" sldId="260"/>
            <ac:grpSpMk id="61" creationId="{3383FC13-E60E-461A-CA84-FC17DCAB8A7A}"/>
          </ac:grpSpMkLst>
        </pc:grpChg>
        <pc:grpChg chg="mod">
          <ac:chgData name="Anh Kiet Ngac" userId="3ab85699901ad864" providerId="LiveId" clId="{C1B52370-8A7A-4028-B4E5-6E09AE2E19D4}" dt="2024-05-29T17:30:51.756" v="581"/>
          <ac:grpSpMkLst>
            <pc:docMk/>
            <pc:sldMk cId="2742890994" sldId="260"/>
            <ac:grpSpMk id="68" creationId="{89526D14-7E59-A458-B63E-FD7FE7FF6F7C}"/>
          </ac:grpSpMkLst>
        </pc:grpChg>
        <pc:grpChg chg="mod">
          <ac:chgData name="Anh Kiet Ngac" userId="3ab85699901ad864" providerId="LiveId" clId="{C1B52370-8A7A-4028-B4E5-6E09AE2E19D4}" dt="2024-05-29T17:30:51.756" v="581"/>
          <ac:grpSpMkLst>
            <pc:docMk/>
            <pc:sldMk cId="2742890994" sldId="260"/>
            <ac:grpSpMk id="69" creationId="{EECA7EB5-C107-C81F-50AA-2C7B548735BD}"/>
          </ac:grpSpMkLst>
        </pc:grpChg>
        <pc:grpChg chg="del mod">
          <ac:chgData name="Anh Kiet Ngac" userId="3ab85699901ad864" providerId="LiveId" clId="{C1B52370-8A7A-4028-B4E5-6E09AE2E19D4}" dt="2024-05-30T04:11:23.039" v="1289"/>
          <ac:grpSpMkLst>
            <pc:docMk/>
            <pc:sldMk cId="2742890994" sldId="260"/>
            <ac:grpSpMk id="84" creationId="{ADCCBB05-ECBD-5BAC-01E7-4F0BD8490B55}"/>
          </ac:grpSpMkLst>
        </pc:grpChg>
        <pc:grpChg chg="mod">
          <ac:chgData name="Anh Kiet Ngac" userId="3ab85699901ad864" providerId="LiveId" clId="{C1B52370-8A7A-4028-B4E5-6E09AE2E19D4}" dt="2024-05-29T17:31:05.447" v="596"/>
          <ac:grpSpMkLst>
            <pc:docMk/>
            <pc:sldMk cId="2742890994" sldId="260"/>
            <ac:grpSpMk id="85" creationId="{A09ACC4F-7C54-192A-5727-3D29853C65C1}"/>
          </ac:grpSpMkLst>
        </pc:grpChg>
        <pc:grpChg chg="mod">
          <ac:chgData name="Anh Kiet Ngac" userId="3ab85699901ad864" providerId="LiveId" clId="{C1B52370-8A7A-4028-B4E5-6E09AE2E19D4}" dt="2024-05-29T17:31:05.447" v="596"/>
          <ac:grpSpMkLst>
            <pc:docMk/>
            <pc:sldMk cId="2742890994" sldId="260"/>
            <ac:grpSpMk id="86" creationId="{0A5C3AE3-FCE4-175D-39B3-8D9687656952}"/>
          </ac:grpSpMkLst>
        </pc:grpChg>
        <pc:grpChg chg="del mod">
          <ac:chgData name="Anh Kiet Ngac" userId="3ab85699901ad864" providerId="LiveId" clId="{C1B52370-8A7A-4028-B4E5-6E09AE2E19D4}" dt="2024-05-29T17:31:10.023" v="608"/>
          <ac:grpSpMkLst>
            <pc:docMk/>
            <pc:sldMk cId="2742890994" sldId="260"/>
            <ac:grpSpMk id="90" creationId="{84C7FB84-6DA3-F277-712B-57FF659996E9}"/>
          </ac:grpSpMkLst>
        </pc:grpChg>
        <pc:grpChg chg="del mod">
          <ac:chgData name="Anh Kiet Ngac" userId="3ab85699901ad864" providerId="LiveId" clId="{C1B52370-8A7A-4028-B4E5-6E09AE2E19D4}" dt="2024-05-29T17:31:26.253" v="625"/>
          <ac:grpSpMkLst>
            <pc:docMk/>
            <pc:sldMk cId="2742890994" sldId="260"/>
            <ac:grpSpMk id="98" creationId="{E1BD0728-465A-BBB7-2278-7FC3B3C4B66E}"/>
          </ac:grpSpMkLst>
        </pc:grpChg>
        <pc:grpChg chg="del mod">
          <ac:chgData name="Anh Kiet Ngac" userId="3ab85699901ad864" providerId="LiveId" clId="{C1B52370-8A7A-4028-B4E5-6E09AE2E19D4}" dt="2024-05-29T17:31:26.253" v="625"/>
          <ac:grpSpMkLst>
            <pc:docMk/>
            <pc:sldMk cId="2742890994" sldId="260"/>
            <ac:grpSpMk id="103" creationId="{10252E37-777B-61B8-479F-3382E2632EE3}"/>
          </ac:grpSpMkLst>
        </pc:grpChg>
        <pc:grpChg chg="del mod">
          <ac:chgData name="Anh Kiet Ngac" userId="3ab85699901ad864" providerId="LiveId" clId="{C1B52370-8A7A-4028-B4E5-6E09AE2E19D4}" dt="2024-05-29T17:32:31.040" v="715"/>
          <ac:grpSpMkLst>
            <pc:docMk/>
            <pc:sldMk cId="2742890994" sldId="260"/>
            <ac:grpSpMk id="115" creationId="{63640FEF-26B8-2A2E-7807-39060A66D316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116" creationId="{20C0E464-3FC7-0E79-944E-708119DEC64A}"/>
          </ac:grpSpMkLst>
        </pc:grpChg>
        <pc:grpChg chg="mod">
          <ac:chgData name="Anh Kiet Ngac" userId="3ab85699901ad864" providerId="LiveId" clId="{C1B52370-8A7A-4028-B4E5-6E09AE2E19D4}" dt="2024-05-29T17:31:35.203" v="635"/>
          <ac:grpSpMkLst>
            <pc:docMk/>
            <pc:sldMk cId="2742890994" sldId="260"/>
            <ac:grpSpMk id="124" creationId="{17979A79-0FFB-9316-CD4F-7B4436855176}"/>
          </ac:grpSpMkLst>
        </pc:grpChg>
        <pc:grpChg chg="add del mod">
          <ac:chgData name="Anh Kiet Ngac" userId="3ab85699901ad864" providerId="LiveId" clId="{C1B52370-8A7A-4028-B4E5-6E09AE2E19D4}" dt="2024-05-29T17:31:41.752" v="658"/>
          <ac:grpSpMkLst>
            <pc:docMk/>
            <pc:sldMk cId="2742890994" sldId="260"/>
            <ac:grpSpMk id="128" creationId="{288FE880-A363-C7EC-C254-A193E2A77E0A}"/>
          </ac:grpSpMkLst>
        </pc:grpChg>
        <pc:grpChg chg="mod">
          <ac:chgData name="Anh Kiet Ngac" userId="3ab85699901ad864" providerId="LiveId" clId="{C1B52370-8A7A-4028-B4E5-6E09AE2E19D4}" dt="2024-05-29T17:31:40.687" v="651"/>
          <ac:grpSpMkLst>
            <pc:docMk/>
            <pc:sldMk cId="2742890994" sldId="260"/>
            <ac:grpSpMk id="136" creationId="{51B3DB13-A6CD-B892-DA90-6432DC479408}"/>
          </ac:grpSpMkLst>
        </pc:grpChg>
        <pc:grpChg chg="del mod">
          <ac:chgData name="Anh Kiet Ngac" userId="3ab85699901ad864" providerId="LiveId" clId="{C1B52370-8A7A-4028-B4E5-6E09AE2E19D4}" dt="2024-05-29T17:32:31.041" v="721"/>
          <ac:grpSpMkLst>
            <pc:docMk/>
            <pc:sldMk cId="2742890994" sldId="260"/>
            <ac:grpSpMk id="146" creationId="{305E05AB-C4F7-7C84-625A-B4C5D131B8A5}"/>
          </ac:grpSpMkLst>
        </pc:grpChg>
        <pc:grpChg chg="del mod">
          <ac:chgData name="Anh Kiet Ngac" userId="3ab85699901ad864" providerId="LiveId" clId="{C1B52370-8A7A-4028-B4E5-6E09AE2E19D4}" dt="2024-05-29T17:32:31.038" v="708"/>
          <ac:grpSpMkLst>
            <pc:docMk/>
            <pc:sldMk cId="2742890994" sldId="260"/>
            <ac:grpSpMk id="153" creationId="{4CF635DA-3FA7-3858-85EA-6E0EE4E9A960}"/>
          </ac:grpSpMkLst>
        </pc:grpChg>
        <pc:grpChg chg="del mod">
          <ac:chgData name="Anh Kiet Ngac" userId="3ab85699901ad864" providerId="LiveId" clId="{C1B52370-8A7A-4028-B4E5-6E09AE2E19D4}" dt="2024-05-29T17:32:31.041" v="722"/>
          <ac:grpSpMkLst>
            <pc:docMk/>
            <pc:sldMk cId="2742890994" sldId="260"/>
            <ac:grpSpMk id="156" creationId="{5081F9E5-E88C-C81F-F191-7DB60EE281E5}"/>
          </ac:grpSpMkLst>
        </pc:grpChg>
        <pc:grpChg chg="del mod">
          <ac:chgData name="Anh Kiet Ngac" userId="3ab85699901ad864" providerId="LiveId" clId="{C1B52370-8A7A-4028-B4E5-6E09AE2E19D4}" dt="2024-05-29T17:32:31.041" v="723"/>
          <ac:grpSpMkLst>
            <pc:docMk/>
            <pc:sldMk cId="2742890994" sldId="260"/>
            <ac:grpSpMk id="169" creationId="{7A3F801E-2FFE-8942-3716-FEF12F47BD1A}"/>
          </ac:grpSpMkLst>
        </pc:grpChg>
        <pc:grpChg chg="del mod">
          <ac:chgData name="Anh Kiet Ngac" userId="3ab85699901ad864" providerId="LiveId" clId="{C1B52370-8A7A-4028-B4E5-6E09AE2E19D4}" dt="2024-05-29T17:32:31.044" v="735"/>
          <ac:grpSpMkLst>
            <pc:docMk/>
            <pc:sldMk cId="2742890994" sldId="260"/>
            <ac:grpSpMk id="170" creationId="{E455126F-1D26-52D9-43A3-5B3140A10478}"/>
          </ac:grpSpMkLst>
        </pc:grpChg>
        <pc:grpChg chg="del mod">
          <ac:chgData name="Anh Kiet Ngac" userId="3ab85699901ad864" providerId="LiveId" clId="{C1B52370-8A7A-4028-B4E5-6E09AE2E19D4}" dt="2024-05-29T17:32:31.040" v="718"/>
          <ac:grpSpMkLst>
            <pc:docMk/>
            <pc:sldMk cId="2742890994" sldId="260"/>
            <ac:grpSpMk id="171" creationId="{8B60D3EE-9805-B886-9EC0-B61F85D7AAD9}"/>
          </ac:grpSpMkLst>
        </pc:grpChg>
        <pc:grpChg chg="del mod">
          <ac:chgData name="Anh Kiet Ngac" userId="3ab85699901ad864" providerId="LiveId" clId="{C1B52370-8A7A-4028-B4E5-6E09AE2E19D4}" dt="2024-05-29T17:34:48.929" v="930"/>
          <ac:grpSpMkLst>
            <pc:docMk/>
            <pc:sldMk cId="2742890994" sldId="260"/>
            <ac:grpSpMk id="188" creationId="{A253E544-0FEA-3169-08BD-007898181A7F}"/>
          </ac:grpSpMkLst>
        </pc:grpChg>
        <pc:grpChg chg="del mod">
          <ac:chgData name="Anh Kiet Ngac" userId="3ab85699901ad864" providerId="LiveId" clId="{C1B52370-8A7A-4028-B4E5-6E09AE2E19D4}" dt="2024-05-29T18:04:01.183" v="1170"/>
          <ac:grpSpMkLst>
            <pc:docMk/>
            <pc:sldMk cId="2742890994" sldId="260"/>
            <ac:grpSpMk id="189" creationId="{C0922AF8-984D-FE58-286B-410D09991801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190" creationId="{494BC3DB-4F90-BC3B-0DE5-58AE915C79D7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198" creationId="{183C1002-AB4C-0CB0-3C4D-9F58D2E84724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207" creationId="{C53FC01D-581B-6F8E-2008-D4DA3214B1ED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227" creationId="{2428F592-9402-3DA5-B0F7-67EDFD7AB054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228" creationId="{7E331D42-4837-37A2-C44C-77223ECE04FF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229" creationId="{B93A365F-2C95-0E19-6CB4-46738A01C230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230" creationId="{2A7F861E-706D-D62B-A9E0-67CD3E57C07A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231" creationId="{0FFFC4A5-3AD5-EA42-A59D-03177290A139}"/>
          </ac:grpSpMkLst>
        </pc:grpChg>
        <pc:grpChg chg="add del mod">
          <ac:chgData name="Anh Kiet Ngac" userId="3ab85699901ad864" providerId="LiveId" clId="{C1B52370-8A7A-4028-B4E5-6E09AE2E19D4}" dt="2024-05-29T17:33:34.789" v="840"/>
          <ac:grpSpMkLst>
            <pc:docMk/>
            <pc:sldMk cId="2742890994" sldId="260"/>
            <ac:grpSpMk id="234" creationId="{87928944-B985-8BF9-D498-C82C26C98857}"/>
          </ac:grpSpMkLst>
        </pc:grpChg>
        <pc:grpChg chg="mod">
          <ac:chgData name="Anh Kiet Ngac" userId="3ab85699901ad864" providerId="LiveId" clId="{C1B52370-8A7A-4028-B4E5-6E09AE2E19D4}" dt="2024-05-29T17:33:15.057" v="808"/>
          <ac:grpSpMkLst>
            <pc:docMk/>
            <pc:sldMk cId="2742890994" sldId="260"/>
            <ac:grpSpMk id="241" creationId="{8621177E-7322-A259-2AFB-DFADE941D483}"/>
          </ac:grpSpMkLst>
        </pc:grpChg>
        <pc:grpChg chg="mod">
          <ac:chgData name="Anh Kiet Ngac" userId="3ab85699901ad864" providerId="LiveId" clId="{C1B52370-8A7A-4028-B4E5-6E09AE2E19D4}" dt="2024-05-29T17:33:23.559" v="817"/>
          <ac:grpSpMkLst>
            <pc:docMk/>
            <pc:sldMk cId="2742890994" sldId="260"/>
            <ac:grpSpMk id="246" creationId="{6A50DA79-65A0-6437-EDDA-6F03E0482C33}"/>
          </ac:grpSpMkLst>
        </pc:grpChg>
        <pc:grpChg chg="del mod">
          <ac:chgData name="Anh Kiet Ngac" userId="3ab85699901ad864" providerId="LiveId" clId="{C1B52370-8A7A-4028-B4E5-6E09AE2E19D4}" dt="2024-05-29T17:33:34.789" v="840"/>
          <ac:grpSpMkLst>
            <pc:docMk/>
            <pc:sldMk cId="2742890994" sldId="260"/>
            <ac:grpSpMk id="255" creationId="{3D61D09F-FD0A-28E7-DEE2-26829713247C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268" creationId="{60C78C52-C664-7DCF-F399-1552C978533E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282" creationId="{A05C02CE-9089-CEE6-5A4D-E37B59E8F495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283" creationId="{398610E0-3742-4392-1AF0-691F56EE87AC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00" creationId="{C76293F5-C426-F7B2-D6FE-CB952CB69148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01" creationId="{1675ED57-034A-EEB9-DFCB-7A8690A4E207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02" creationId="{B998732E-CE5C-3825-DF96-989E60714ECF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03" creationId="{7F0343B2-D48B-B1AF-D9E7-33A3EAA09543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06" creationId="{027AA1AB-4220-A77E-190A-740055DB446C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16" creationId="{094A4BE5-4135-BD53-FBE6-276122EE1B28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17" creationId="{41082FF3-40F7-7D2A-424B-5F665AE2438C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36" creationId="{2D1ABFDF-1E2F-E2B8-F002-9E99EC867D34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37" creationId="{68405835-0D3E-ACCB-6F46-265A3A5C4B1B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38" creationId="{3BB83899-23EA-9BB0-8A08-4C82FD7E0E11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43" creationId="{28178C35-8341-4EA2-0DBA-3A358B4E9C02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57" creationId="{708879BD-D2E1-E046-57F9-405C70B8985B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58" creationId="{B74500FE-C5CE-2F69-7E64-B6B2EBE179F3}"/>
          </ac:grpSpMkLst>
        </pc:grpChg>
        <pc:grpChg chg="del mod">
          <ac:chgData name="Anh Kiet Ngac" userId="3ab85699901ad864" providerId="LiveId" clId="{C1B52370-8A7A-4028-B4E5-6E09AE2E19D4}" dt="2024-05-29T17:34:51.953" v="931" actId="478"/>
          <ac:grpSpMkLst>
            <pc:docMk/>
            <pc:sldMk cId="2742890994" sldId="260"/>
            <ac:grpSpMk id="364" creationId="{5793BA43-DB62-7C33-FCA9-4A4AD0199891}"/>
          </ac:grpSpMkLst>
        </pc:grpChg>
        <pc:grpChg chg="del mod">
          <ac:chgData name="Anh Kiet Ngac" userId="3ab85699901ad864" providerId="LiveId" clId="{C1B52370-8A7A-4028-B4E5-6E09AE2E19D4}" dt="2024-05-29T18:04:08.350" v="1173" actId="478"/>
          <ac:grpSpMkLst>
            <pc:docMk/>
            <pc:sldMk cId="2742890994" sldId="260"/>
            <ac:grpSpMk id="366" creationId="{FD80060D-B799-1C38-6D65-8E4E909D116D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94" creationId="{546DC065-141A-F5DC-F068-AD6288D29CA7}"/>
          </ac:grpSpMkLst>
        </pc:grpChg>
        <pc:grpChg chg="del mod">
          <ac:chgData name="Anh Kiet Ngac" userId="3ab85699901ad864" providerId="LiveId" clId="{C1B52370-8A7A-4028-B4E5-6E09AE2E19D4}" dt="2024-05-29T17:35:08.402" v="959"/>
          <ac:grpSpMkLst>
            <pc:docMk/>
            <pc:sldMk cId="2742890994" sldId="260"/>
            <ac:grpSpMk id="395" creationId="{8E6C5234-D52F-4BBE-A83C-736AA6745410}"/>
          </ac:grpSpMkLst>
        </pc:grpChg>
        <pc:grpChg chg="del mod">
          <ac:chgData name="Anh Kiet Ngac" userId="3ab85699901ad864" providerId="LiveId" clId="{C1B52370-8A7A-4028-B4E5-6E09AE2E19D4}" dt="2024-05-29T17:35:08.402" v="959"/>
          <ac:grpSpMkLst>
            <pc:docMk/>
            <pc:sldMk cId="2742890994" sldId="260"/>
            <ac:grpSpMk id="396" creationId="{72C7452C-0FA8-AFF6-7562-8632B296468E}"/>
          </ac:grpSpMkLst>
        </pc:grpChg>
        <pc:grpChg chg="del mod">
          <ac:chgData name="Anh Kiet Ngac" userId="3ab85699901ad864" providerId="LiveId" clId="{C1B52370-8A7A-4028-B4E5-6E09AE2E19D4}" dt="2024-05-29T17:35:08.402" v="959"/>
          <ac:grpSpMkLst>
            <pc:docMk/>
            <pc:sldMk cId="2742890994" sldId="260"/>
            <ac:grpSpMk id="397" creationId="{E2A60343-0138-0E3A-89FC-C6D8FBF731CC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98" creationId="{7C1FCC80-A609-D22C-9BB7-F7CCB50E0810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399" creationId="{6D05D705-4A51-486A-FB23-EC8A50F844EB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06" creationId="{124498A4-28D7-A9D8-2246-5B34C3B4E144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09" creationId="{22B4C266-28EF-DC7A-1C75-01AA920079BB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17" creationId="{6AF50CA7-A9AC-A2ED-1CC7-BEC0B850B605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37" creationId="{470E899E-31B3-29FC-08E2-72360A8ADBB1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38" creationId="{C1BE3E3D-057C-E1F0-89CA-B70F5B599588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39" creationId="{CE4DBFEE-3712-A410-8B7D-4021303E4A5A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40" creationId="{4A37458F-EEEB-79EC-E824-9EAC07881B14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41" creationId="{B8C47EF3-644D-0838-DF95-B6ED5AEB4D1D}"/>
          </ac:grpSpMkLst>
        </pc:grpChg>
        <pc:grpChg chg="del mod">
          <ac:chgData name="Anh Kiet Ngac" userId="3ab85699901ad864" providerId="LiveId" clId="{C1B52370-8A7A-4028-B4E5-6E09AE2E19D4}" dt="2024-05-29T17:38:10.397" v="1027"/>
          <ac:grpSpMkLst>
            <pc:docMk/>
            <pc:sldMk cId="2742890994" sldId="260"/>
            <ac:grpSpMk id="457" creationId="{7CD04571-24BA-F495-6005-537A1B3719C1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58" creationId="{B5A052AF-8214-A5B8-43C9-18F0488DC297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70" creationId="{03B444B5-67CF-3CAE-B6B3-3623005F9271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71" creationId="{07D6C3FE-AC5F-0232-A447-2A91DDA30218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72" creationId="{041AD7A7-6C72-3248-4266-0D2CDB81A41C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80" creationId="{41BA38F6-F0D7-6E43-7D4D-D4A13CDAE1CE}"/>
          </ac:grpSpMkLst>
        </pc:grpChg>
        <pc:grpChg chg="mod">
          <ac:chgData name="Anh Kiet Ngac" userId="3ab85699901ad864" providerId="LiveId" clId="{C1B52370-8A7A-4028-B4E5-6E09AE2E19D4}" dt="2024-05-29T17:38:33.390" v="1059"/>
          <ac:grpSpMkLst>
            <pc:docMk/>
            <pc:sldMk cId="2742890994" sldId="260"/>
            <ac:grpSpMk id="490" creationId="{8B91D5F2-9CA9-E762-9413-7AE216873DC3}"/>
          </ac:grpSpMkLst>
        </pc:grpChg>
        <pc:grpChg chg="mod">
          <ac:chgData name="Anh Kiet Ngac" userId="3ab85699901ad864" providerId="LiveId" clId="{C1B52370-8A7A-4028-B4E5-6E09AE2E19D4}" dt="2024-05-29T17:38:33.390" v="1059"/>
          <ac:grpSpMkLst>
            <pc:docMk/>
            <pc:sldMk cId="2742890994" sldId="260"/>
            <ac:grpSpMk id="491" creationId="{26E6BFB4-9CC4-B423-1B01-F2906152D818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496" creationId="{3DB54024-6368-7449-3C35-05C8BFD9722C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02" creationId="{B8E7BBC3-9E88-85A9-EE31-965DCE6E36E9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03" creationId="{4B19C9FD-5605-1DC6-AC13-26B4365A351B}"/>
          </ac:grpSpMkLst>
        </pc:grpChg>
        <pc:grpChg chg="mod">
          <ac:chgData name="Anh Kiet Ngac" userId="3ab85699901ad864" providerId="LiveId" clId="{C1B52370-8A7A-4028-B4E5-6E09AE2E19D4}" dt="2024-05-29T17:42:45.198" v="1088"/>
          <ac:grpSpMkLst>
            <pc:docMk/>
            <pc:sldMk cId="2742890994" sldId="260"/>
            <ac:grpSpMk id="513" creationId="{ACF52973-CF11-85B4-6677-E2E6112B8AEC}"/>
          </ac:grpSpMkLst>
        </pc:grpChg>
        <pc:grpChg chg="mod">
          <ac:chgData name="Anh Kiet Ngac" userId="3ab85699901ad864" providerId="LiveId" clId="{C1B52370-8A7A-4028-B4E5-6E09AE2E19D4}" dt="2024-05-29T17:42:45.198" v="1088"/>
          <ac:grpSpMkLst>
            <pc:docMk/>
            <pc:sldMk cId="2742890994" sldId="260"/>
            <ac:grpSpMk id="514" creationId="{BF928D3C-B47B-CDD2-8152-D686139E0882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30" creationId="{73D4ED65-024D-704C-F0F7-1C18055203EF}"/>
          </ac:grpSpMkLst>
        </pc:grpChg>
        <pc:grpChg chg="del mod">
          <ac:chgData name="Anh Kiet Ngac" userId="3ab85699901ad864" providerId="LiveId" clId="{C1B52370-8A7A-4028-B4E5-6E09AE2E19D4}" dt="2024-05-29T18:04:09.190" v="1174" actId="478"/>
          <ac:grpSpMkLst>
            <pc:docMk/>
            <pc:sldMk cId="2742890994" sldId="260"/>
            <ac:grpSpMk id="531" creationId="{99E3AD2C-6A59-090C-5BE3-B8A4BD7FF06E}"/>
          </ac:grpSpMkLst>
        </pc:grpChg>
        <pc:grpChg chg="del mod">
          <ac:chgData name="Anh Kiet Ngac" userId="3ab85699901ad864" providerId="LiveId" clId="{C1B52370-8A7A-4028-B4E5-6E09AE2E19D4}" dt="2024-05-29T18:04:09.190" v="1174" actId="478"/>
          <ac:grpSpMkLst>
            <pc:docMk/>
            <pc:sldMk cId="2742890994" sldId="260"/>
            <ac:grpSpMk id="532" creationId="{E0A0FC7E-9AAF-CB7A-FB70-2371A7FA549A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38" creationId="{C9CF822F-1CD2-AC26-0E78-51B71A83F41E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41" creationId="{13D88E15-A25E-F586-19DC-E0C2B69CD2C8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47" creationId="{D08E48EB-279C-8635-1431-91B42D0C0CFC}"/>
          </ac:grpSpMkLst>
        </pc:grpChg>
        <pc:grpChg chg="mod">
          <ac:chgData name="Anh Kiet Ngac" userId="3ab85699901ad864" providerId="LiveId" clId="{C1B52370-8A7A-4028-B4E5-6E09AE2E19D4}" dt="2024-05-29T17:51:27.460" v="1147"/>
          <ac:grpSpMkLst>
            <pc:docMk/>
            <pc:sldMk cId="2742890994" sldId="260"/>
            <ac:grpSpMk id="559" creationId="{93EE0F7A-66E2-5CA1-7371-A39BCDD42EB3}"/>
          </ac:grpSpMkLst>
        </pc:grpChg>
        <pc:grpChg chg="mod">
          <ac:chgData name="Anh Kiet Ngac" userId="3ab85699901ad864" providerId="LiveId" clId="{C1B52370-8A7A-4028-B4E5-6E09AE2E19D4}" dt="2024-05-29T17:51:27.460" v="1147"/>
          <ac:grpSpMkLst>
            <pc:docMk/>
            <pc:sldMk cId="2742890994" sldId="260"/>
            <ac:grpSpMk id="560" creationId="{832A4975-686E-BBAA-8624-595266FCD617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68" creationId="{52650339-B3BB-268A-AD67-8B22BD93E519}"/>
          </ac:grpSpMkLst>
        </pc:grpChg>
        <pc:grpChg chg="del mod">
          <ac:chgData name="Anh Kiet Ngac" userId="3ab85699901ad864" providerId="LiveId" clId="{C1B52370-8A7A-4028-B4E5-6E09AE2E19D4}" dt="2024-05-29T18:04:06.591" v="1172" actId="478"/>
          <ac:grpSpMkLst>
            <pc:docMk/>
            <pc:sldMk cId="2742890994" sldId="260"/>
            <ac:grpSpMk id="572" creationId="{1226A8F1-33B9-B093-F600-C20B38B2323F}"/>
          </ac:grpSpMkLst>
        </pc:grpChg>
        <pc:grpChg chg="mod">
          <ac:chgData name="Anh Kiet Ngac" userId="3ab85699901ad864" providerId="LiveId" clId="{C1B52370-8A7A-4028-B4E5-6E09AE2E19D4}" dt="2024-05-30T04:09:23.616" v="1186"/>
          <ac:grpSpMkLst>
            <pc:docMk/>
            <pc:sldMk cId="2742890994" sldId="260"/>
            <ac:grpSpMk id="587" creationId="{3ADF1F00-0667-3581-518C-0747F2C98E72}"/>
          </ac:grpSpMkLst>
        </pc:grpChg>
        <pc:grpChg chg="mod">
          <ac:chgData name="Anh Kiet Ngac" userId="3ab85699901ad864" providerId="LiveId" clId="{C1B52370-8A7A-4028-B4E5-6E09AE2E19D4}" dt="2024-05-30T04:09:31.977" v="1207"/>
          <ac:grpSpMkLst>
            <pc:docMk/>
            <pc:sldMk cId="2742890994" sldId="260"/>
            <ac:grpSpMk id="608" creationId="{227B7A02-9208-A5B7-4171-3922485A304B}"/>
          </ac:grpSpMkLst>
        </pc:grpChg>
        <pc:grpChg chg="mod">
          <ac:chgData name="Anh Kiet Ngac" userId="3ab85699901ad864" providerId="LiveId" clId="{C1B52370-8A7A-4028-B4E5-6E09AE2E19D4}" dt="2024-05-30T04:09:31.977" v="1207"/>
          <ac:grpSpMkLst>
            <pc:docMk/>
            <pc:sldMk cId="2742890994" sldId="260"/>
            <ac:grpSpMk id="609" creationId="{5BE8E69C-FAFF-11C6-010C-DD0556F8F19B}"/>
          </ac:grpSpMkLst>
        </pc:grpChg>
        <pc:grpChg chg="mod">
          <ac:chgData name="Anh Kiet Ngac" userId="3ab85699901ad864" providerId="LiveId" clId="{C1B52370-8A7A-4028-B4E5-6E09AE2E19D4}" dt="2024-05-30T04:09:31.977" v="1207"/>
          <ac:grpSpMkLst>
            <pc:docMk/>
            <pc:sldMk cId="2742890994" sldId="260"/>
            <ac:grpSpMk id="610" creationId="{63D70922-ABC0-1124-FC63-D8CE950EC6C6}"/>
          </ac:grpSpMkLst>
        </pc:grpChg>
        <pc:grpChg chg="mod">
          <ac:chgData name="Anh Kiet Ngac" userId="3ab85699901ad864" providerId="LiveId" clId="{C1B52370-8A7A-4028-B4E5-6E09AE2E19D4}" dt="2024-05-30T04:09:31.977" v="1207"/>
          <ac:grpSpMkLst>
            <pc:docMk/>
            <pc:sldMk cId="2742890994" sldId="260"/>
            <ac:grpSpMk id="611" creationId="{D2C59A51-3F75-8465-02CD-A08E1B223CD6}"/>
          </ac:grpSpMkLst>
        </pc:grpChg>
        <pc:grpChg chg="mod">
          <ac:chgData name="Anh Kiet Ngac" userId="3ab85699901ad864" providerId="LiveId" clId="{C1B52370-8A7A-4028-B4E5-6E09AE2E19D4}" dt="2024-05-30T04:09:31.977" v="1207"/>
          <ac:grpSpMkLst>
            <pc:docMk/>
            <pc:sldMk cId="2742890994" sldId="260"/>
            <ac:grpSpMk id="612" creationId="{EE2D420F-2181-6EBD-D7B0-B9761ABA4C8F}"/>
          </ac:grpSpMkLst>
        </pc:grpChg>
        <pc:grpChg chg="mod">
          <ac:chgData name="Anh Kiet Ngac" userId="3ab85699901ad864" providerId="LiveId" clId="{C1B52370-8A7A-4028-B4E5-6E09AE2E19D4}" dt="2024-05-30T04:09:35.512" v="1216"/>
          <ac:grpSpMkLst>
            <pc:docMk/>
            <pc:sldMk cId="2742890994" sldId="260"/>
            <ac:grpSpMk id="621" creationId="{677B2E7E-B715-227F-0E19-F36A91442CD7}"/>
          </ac:grpSpMkLst>
        </pc:grpChg>
        <pc:grpChg chg="del mod">
          <ac:chgData name="Anh Kiet Ngac" userId="3ab85699901ad864" providerId="LiveId" clId="{C1B52370-8A7A-4028-B4E5-6E09AE2E19D4}" dt="2024-05-30T04:10:03.516" v="1227"/>
          <ac:grpSpMkLst>
            <pc:docMk/>
            <pc:sldMk cId="2742890994" sldId="260"/>
            <ac:grpSpMk id="628" creationId="{56995696-FD3D-E881-BC79-3BFBE43563A5}"/>
          </ac:grpSpMkLst>
        </pc:grpChg>
        <pc:grpChg chg="mod">
          <ac:chgData name="Anh Kiet Ngac" userId="3ab85699901ad864" providerId="LiveId" clId="{C1B52370-8A7A-4028-B4E5-6E09AE2E19D4}" dt="2024-05-30T04:10:03.516" v="1227"/>
          <ac:grpSpMkLst>
            <pc:docMk/>
            <pc:sldMk cId="2742890994" sldId="260"/>
            <ac:grpSpMk id="632" creationId="{F66AE956-8503-F5E0-B294-476F4AB5BF3C}"/>
          </ac:grpSpMkLst>
        </pc:grpChg>
        <pc:grpChg chg="del mod">
          <ac:chgData name="Anh Kiet Ngac" userId="3ab85699901ad864" providerId="LiveId" clId="{C1B52370-8A7A-4028-B4E5-6E09AE2E19D4}" dt="2024-05-30T04:11:43.212" v="1302"/>
          <ac:grpSpMkLst>
            <pc:docMk/>
            <pc:sldMk cId="2742890994" sldId="260"/>
            <ac:grpSpMk id="644" creationId="{06B8507E-3E87-9A05-A870-3E20C807B9F2}"/>
          </ac:grpSpMkLst>
        </pc:grpChg>
        <pc:grpChg chg="mod">
          <ac:chgData name="Anh Kiet Ngac" userId="3ab85699901ad864" providerId="LiveId" clId="{C1B52370-8A7A-4028-B4E5-6E09AE2E19D4}" dt="2024-05-30T04:10:13.188" v="1239"/>
          <ac:grpSpMkLst>
            <pc:docMk/>
            <pc:sldMk cId="2742890994" sldId="260"/>
            <ac:grpSpMk id="645" creationId="{08C87A4F-CB0E-B327-2A10-8B557D4BB00D}"/>
          </ac:grpSpMkLst>
        </pc:grpChg>
        <pc:grpChg chg="del mod">
          <ac:chgData name="Anh Kiet Ngac" userId="3ab85699901ad864" providerId="LiveId" clId="{C1B52370-8A7A-4028-B4E5-6E09AE2E19D4}" dt="2024-05-30T04:11:43.212" v="1302"/>
          <ac:grpSpMkLst>
            <pc:docMk/>
            <pc:sldMk cId="2742890994" sldId="260"/>
            <ac:grpSpMk id="648" creationId="{5E1109BA-4EFF-D64B-1E2D-F62478451F4F}"/>
          </ac:grpSpMkLst>
        </pc:grpChg>
        <pc:grpChg chg="mod">
          <ac:chgData name="Anh Kiet Ngac" userId="3ab85699901ad864" providerId="LiveId" clId="{C1B52370-8A7A-4028-B4E5-6E09AE2E19D4}" dt="2024-05-30T04:10:19.234" v="1253"/>
          <ac:grpSpMkLst>
            <pc:docMk/>
            <pc:sldMk cId="2742890994" sldId="260"/>
            <ac:grpSpMk id="659" creationId="{19AD601B-36E4-BFBE-72A4-2840C02E7691}"/>
          </ac:grpSpMkLst>
        </pc:grpChg>
        <pc:grpChg chg="mod">
          <ac:chgData name="Anh Kiet Ngac" userId="3ab85699901ad864" providerId="LiveId" clId="{C1B52370-8A7A-4028-B4E5-6E09AE2E19D4}" dt="2024-05-30T04:10:19.234" v="1253"/>
          <ac:grpSpMkLst>
            <pc:docMk/>
            <pc:sldMk cId="2742890994" sldId="260"/>
            <ac:grpSpMk id="660" creationId="{17F9F852-6A3F-7C29-4340-AC19B079EF6F}"/>
          </ac:grpSpMkLst>
        </pc:grpChg>
        <pc:grpChg chg="mod">
          <ac:chgData name="Anh Kiet Ngac" userId="3ab85699901ad864" providerId="LiveId" clId="{C1B52370-8A7A-4028-B4E5-6E09AE2E19D4}" dt="2024-05-30T04:10:19.234" v="1253"/>
          <ac:grpSpMkLst>
            <pc:docMk/>
            <pc:sldMk cId="2742890994" sldId="260"/>
            <ac:grpSpMk id="661" creationId="{DFCB88A9-1768-9279-149F-372AA66EE6FD}"/>
          </ac:grpSpMkLst>
        </pc:grpChg>
        <pc:grpChg chg="mod">
          <ac:chgData name="Anh Kiet Ngac" userId="3ab85699901ad864" providerId="LiveId" clId="{C1B52370-8A7A-4028-B4E5-6E09AE2E19D4}" dt="2024-05-30T04:10:24.722" v="1267"/>
          <ac:grpSpMkLst>
            <pc:docMk/>
            <pc:sldMk cId="2742890994" sldId="260"/>
            <ac:grpSpMk id="675" creationId="{645EFC26-1F0C-A63D-F85C-C0B2B8BFD515}"/>
          </ac:grpSpMkLst>
        </pc:grpChg>
        <pc:grpChg chg="mod">
          <ac:chgData name="Anh Kiet Ngac" userId="3ab85699901ad864" providerId="LiveId" clId="{C1B52370-8A7A-4028-B4E5-6E09AE2E19D4}" dt="2024-05-30T04:10:24.722" v="1267"/>
          <ac:grpSpMkLst>
            <pc:docMk/>
            <pc:sldMk cId="2742890994" sldId="260"/>
            <ac:grpSpMk id="676" creationId="{7F17AE0D-2BBE-561D-FB55-0624ABBAD7AD}"/>
          </ac:grpSpMkLst>
        </pc:grpChg>
        <pc:grpChg chg="mod">
          <ac:chgData name="Anh Kiet Ngac" userId="3ab85699901ad864" providerId="LiveId" clId="{C1B52370-8A7A-4028-B4E5-6E09AE2E19D4}" dt="2024-05-30T04:10:24.722" v="1267"/>
          <ac:grpSpMkLst>
            <pc:docMk/>
            <pc:sldMk cId="2742890994" sldId="260"/>
            <ac:grpSpMk id="677" creationId="{0F479111-0AF1-1EAE-D07A-EFD4BC911E22}"/>
          </ac:grpSpMkLst>
        </pc:grpChg>
        <pc:grpChg chg="del mod">
          <ac:chgData name="Anh Kiet Ngac" userId="3ab85699901ad864" providerId="LiveId" clId="{C1B52370-8A7A-4028-B4E5-6E09AE2E19D4}" dt="2024-05-30T04:10:33.909" v="1283"/>
          <ac:grpSpMkLst>
            <pc:docMk/>
            <pc:sldMk cId="2742890994" sldId="260"/>
            <ac:grpSpMk id="691" creationId="{7105BE7B-7C15-1030-C81C-E68F33B59391}"/>
          </ac:grpSpMkLst>
        </pc:grpChg>
        <pc:grpChg chg="mod">
          <ac:chgData name="Anh Kiet Ngac" userId="3ab85699901ad864" providerId="LiveId" clId="{C1B52370-8A7A-4028-B4E5-6E09AE2E19D4}" dt="2024-05-30T04:10:32.636" v="1281"/>
          <ac:grpSpMkLst>
            <pc:docMk/>
            <pc:sldMk cId="2742890994" sldId="260"/>
            <ac:grpSpMk id="692" creationId="{71803AEE-24BB-6F36-98D2-86CD47A80389}"/>
          </ac:grpSpMkLst>
        </pc:grpChg>
        <pc:grpChg chg="mod">
          <ac:chgData name="Anh Kiet Ngac" userId="3ab85699901ad864" providerId="LiveId" clId="{C1B52370-8A7A-4028-B4E5-6E09AE2E19D4}" dt="2024-05-30T04:10:32.636" v="1281"/>
          <ac:grpSpMkLst>
            <pc:docMk/>
            <pc:sldMk cId="2742890994" sldId="260"/>
            <ac:grpSpMk id="693" creationId="{E3BD80CD-F8DA-FD7C-FBC9-8850A27E852D}"/>
          </ac:grpSpMkLst>
        </pc:grpChg>
        <pc:grpChg chg="mod">
          <ac:chgData name="Anh Kiet Ngac" userId="3ab85699901ad864" providerId="LiveId" clId="{C1B52370-8A7A-4028-B4E5-6E09AE2E19D4}" dt="2024-05-30T04:10:33.909" v="1283"/>
          <ac:grpSpMkLst>
            <pc:docMk/>
            <pc:sldMk cId="2742890994" sldId="260"/>
            <ac:grpSpMk id="695" creationId="{C9F6E2FC-7508-2471-4ACC-012C59093D83}"/>
          </ac:grpSpMkLst>
        </pc:grpChg>
        <pc:grpChg chg="mod">
          <ac:chgData name="Anh Kiet Ngac" userId="3ab85699901ad864" providerId="LiveId" clId="{C1B52370-8A7A-4028-B4E5-6E09AE2E19D4}" dt="2024-05-30T04:10:37.638" v="1288"/>
          <ac:grpSpMkLst>
            <pc:docMk/>
            <pc:sldMk cId="2742890994" sldId="260"/>
            <ac:grpSpMk id="700" creationId="{FBBD6FA4-8B9B-2CEC-65C1-1DEABDC49623}"/>
          </ac:grpSpMkLst>
        </pc:grpChg>
        <pc:grpChg chg="del mod">
          <ac:chgData name="Anh Kiet Ngac" userId="3ab85699901ad864" providerId="LiveId" clId="{C1B52370-8A7A-4028-B4E5-6E09AE2E19D4}" dt="2024-05-30T04:12:08.361" v="1307"/>
          <ac:grpSpMkLst>
            <pc:docMk/>
            <pc:sldMk cId="2742890994" sldId="260"/>
            <ac:grpSpMk id="707" creationId="{7257AE42-B173-5689-0F96-7CB0A858058F}"/>
          </ac:grpSpMkLst>
        </pc:grpChg>
        <pc:grpChg chg="mod">
          <ac:chgData name="Anh Kiet Ngac" userId="3ab85699901ad864" providerId="LiveId" clId="{C1B52370-8A7A-4028-B4E5-6E09AE2E19D4}" dt="2024-05-30T04:11:43.212" v="1302"/>
          <ac:grpSpMkLst>
            <pc:docMk/>
            <pc:sldMk cId="2742890994" sldId="260"/>
            <ac:grpSpMk id="712" creationId="{FE44D6F6-77C9-ACF1-CB17-5A429C8109F8}"/>
          </ac:grpSpMkLst>
        </pc:grpChg>
        <pc:grpChg chg="mod">
          <ac:chgData name="Anh Kiet Ngac" userId="3ab85699901ad864" providerId="LiveId" clId="{C1B52370-8A7A-4028-B4E5-6E09AE2E19D4}" dt="2024-05-30T04:12:08.361" v="1307"/>
          <ac:grpSpMkLst>
            <pc:docMk/>
            <pc:sldMk cId="2742890994" sldId="260"/>
            <ac:grpSpMk id="715" creationId="{85187387-F02A-5D01-4405-647CDCFCA68B}"/>
          </ac:grpSpMkLst>
        </pc:grpChg>
        <pc:grpChg chg="del mod">
          <ac:chgData name="Anh Kiet Ngac" userId="3ab85699901ad864" providerId="LiveId" clId="{C1B52370-8A7A-4028-B4E5-6E09AE2E19D4}" dt="2024-05-30T08:20:41.621" v="2451"/>
          <ac:grpSpMkLst>
            <pc:docMk/>
            <pc:sldMk cId="2742890994" sldId="260"/>
            <ac:grpSpMk id="718" creationId="{C3999265-DC27-0451-AB53-D36F197FB0B1}"/>
          </ac:grpSpMkLst>
        </pc:grpChg>
        <pc:grpChg chg="del mod">
          <ac:chgData name="Anh Kiet Ngac" userId="3ab85699901ad864" providerId="LiveId" clId="{C1B52370-8A7A-4028-B4E5-6E09AE2E19D4}" dt="2024-05-30T08:20:41.622" v="2456"/>
          <ac:grpSpMkLst>
            <pc:docMk/>
            <pc:sldMk cId="2742890994" sldId="260"/>
            <ac:grpSpMk id="724" creationId="{646FF061-C6F1-2508-7D8A-BA7219EF0730}"/>
          </ac:grpSpMkLst>
        </pc:grpChg>
        <pc:picChg chg="add mod">
          <ac:chgData name="Anh Kiet Ngac" userId="3ab85699901ad864" providerId="LiveId" clId="{C1B52370-8A7A-4028-B4E5-6E09AE2E19D4}" dt="2024-05-29T17:29:32.211" v="513" actId="1076"/>
          <ac:picMkLst>
            <pc:docMk/>
            <pc:sldMk cId="2742890994" sldId="260"/>
            <ac:picMk id="3" creationId="{4A89BB0E-05AA-B707-CA5B-7285A5DEAC4E}"/>
          </ac:picMkLst>
        </pc:pic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" creationId="{1762C012-F8E2-6A1F-C3B3-38B87B7BF624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4" creationId="{B2C02078-CFD4-6BB7-C677-D5117044AE4F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5" creationId="{D6D10E81-7DCE-6787-E17E-F6C856E3238A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6" creationId="{08A94979-DA6A-99F4-91BD-395FEBD9C664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7" creationId="{0491409F-4EE8-1F4D-690D-36D3750F8ED0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8" creationId="{2DD746D4-1BC1-C292-7239-4DD92A7DDE0B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9" creationId="{8578B9EA-A4A6-3500-89D8-BDDCFB292776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10" creationId="{B89137FA-1190-10BF-E57F-758996B75F40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11" creationId="{8ACF8299-81C4-DD31-D6FC-2CB40A0A1066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12" creationId="{8BC16C8F-A474-B223-F41F-BD05F6300806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13" creationId="{C3074DAA-CD60-06D9-6ADD-5AE8BE4DB924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14" creationId="{09F7AC74-916C-653F-79FC-564358B27FAA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15" creationId="{258C9E6F-4E27-B55E-2D78-B99D1D1EB0DF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16" creationId="{9D931CFF-E5BF-1587-4C53-00DD9EA7A9C2}"/>
          </ac:inkMkLst>
        </pc:inkChg>
        <pc:inkChg chg="add mod">
          <ac:chgData name="Anh Kiet Ngac" userId="3ab85699901ad864" providerId="LiveId" clId="{C1B52370-8A7A-4028-B4E5-6E09AE2E19D4}" dt="2024-05-29T17:30:04.390" v="528"/>
          <ac:inkMkLst>
            <pc:docMk/>
            <pc:sldMk cId="2742890994" sldId="260"/>
            <ac:inkMk id="17" creationId="{CD5B7623-97A3-CFF2-1044-A08A57EA1FE0}"/>
          </ac:inkMkLst>
        </pc:inkChg>
        <pc:inkChg chg="add mod">
          <ac:chgData name="Anh Kiet Ngac" userId="3ab85699901ad864" providerId="LiveId" clId="{C1B52370-8A7A-4028-B4E5-6E09AE2E19D4}" dt="2024-05-29T17:30:10.344" v="533"/>
          <ac:inkMkLst>
            <pc:docMk/>
            <pc:sldMk cId="2742890994" sldId="260"/>
            <ac:inkMk id="21" creationId="{EAA659B4-BC8C-DCAB-FBB1-C88E2DA86C91}"/>
          </ac:inkMkLst>
        </pc:inkChg>
        <pc:inkChg chg="add mod">
          <ac:chgData name="Anh Kiet Ngac" userId="3ab85699901ad864" providerId="LiveId" clId="{C1B52370-8A7A-4028-B4E5-6E09AE2E19D4}" dt="2024-05-29T17:30:10.344" v="533"/>
          <ac:inkMkLst>
            <pc:docMk/>
            <pc:sldMk cId="2742890994" sldId="260"/>
            <ac:inkMk id="22" creationId="{B966D630-6152-5037-6669-2360F142F016}"/>
          </ac:inkMkLst>
        </pc:inkChg>
        <pc:inkChg chg="add mod">
          <ac:chgData name="Anh Kiet Ngac" userId="3ab85699901ad864" providerId="LiveId" clId="{C1B52370-8A7A-4028-B4E5-6E09AE2E19D4}" dt="2024-05-29T17:30:10.344" v="533"/>
          <ac:inkMkLst>
            <pc:docMk/>
            <pc:sldMk cId="2742890994" sldId="260"/>
            <ac:inkMk id="23" creationId="{7EB1CCC6-C05C-0C3F-1A6E-AADC0D1EB822}"/>
          </ac:inkMkLst>
        </pc:inkChg>
        <pc:inkChg chg="add mod">
          <ac:chgData name="Anh Kiet Ngac" userId="3ab85699901ad864" providerId="LiveId" clId="{C1B52370-8A7A-4028-B4E5-6E09AE2E19D4}" dt="2024-05-29T17:30:10.344" v="533"/>
          <ac:inkMkLst>
            <pc:docMk/>
            <pc:sldMk cId="2742890994" sldId="260"/>
            <ac:inkMk id="24" creationId="{24AF8F8F-9AD8-EC5C-0036-CFAB243ECB16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26" creationId="{165F7EA5-FFA8-98E2-5BFF-BB2758012CB7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27" creationId="{D92446AE-650B-083A-7E05-581D2E476CD5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28" creationId="{79C00FF4-D7BF-FC35-ADE8-2A212E04E713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29" creationId="{2C5426E6-ACBF-375A-80AD-D711E7BA6572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30" creationId="{07BAB217-E9E7-257B-BF1B-F3ACDC05DE01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31" creationId="{04020B61-4A4F-FA2B-6C62-895C0FE883BB}"/>
          </ac:inkMkLst>
        </pc:inkChg>
        <pc:inkChg chg="add mod">
          <ac:chgData name="Anh Kiet Ngac" userId="3ab85699901ad864" providerId="LiveId" clId="{C1B52370-8A7A-4028-B4E5-6E09AE2E19D4}" dt="2024-05-29T17:30:14.249" v="541"/>
          <ac:inkMkLst>
            <pc:docMk/>
            <pc:sldMk cId="2742890994" sldId="260"/>
            <ac:inkMk id="32" creationId="{23CC8FC3-AC76-17AC-90D2-50BC70F0CF7C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34" creationId="{857385DE-DA71-7FF3-7446-0B0804984A8A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35" creationId="{986857AE-7246-F231-A667-99D3CB84FC8C}"/>
          </ac:inkMkLst>
        </pc:inkChg>
        <pc:inkChg chg="add mod">
          <ac:chgData name="Anh Kiet Ngac" userId="3ab85699901ad864" providerId="LiveId" clId="{C1B52370-8A7A-4028-B4E5-6E09AE2E19D4}" dt="2024-05-29T17:30:16.455" v="545"/>
          <ac:inkMkLst>
            <pc:docMk/>
            <pc:sldMk cId="2742890994" sldId="260"/>
            <ac:inkMk id="36" creationId="{5938542F-3FC7-966A-E018-0F9F50F3AA99}"/>
          </ac:inkMkLst>
        </pc:inkChg>
        <pc:inkChg chg="add">
          <ac:chgData name="Anh Kiet Ngac" userId="3ab85699901ad864" providerId="LiveId" clId="{C1B52370-8A7A-4028-B4E5-6E09AE2E19D4}" dt="2024-05-29T17:30:17.465" v="546" actId="9405"/>
          <ac:inkMkLst>
            <pc:docMk/>
            <pc:sldMk cId="2742890994" sldId="260"/>
            <ac:inkMk id="38" creationId="{FA4F5A76-4B46-462C-19EF-B5DE61D68FF0}"/>
          </ac:inkMkLst>
        </pc:inkChg>
        <pc:inkChg chg="add">
          <ac:chgData name="Anh Kiet Ngac" userId="3ab85699901ad864" providerId="LiveId" clId="{C1B52370-8A7A-4028-B4E5-6E09AE2E19D4}" dt="2024-05-29T17:30:17.826" v="547" actId="9405"/>
          <ac:inkMkLst>
            <pc:docMk/>
            <pc:sldMk cId="2742890994" sldId="260"/>
            <ac:inkMk id="39" creationId="{D7A235C2-51FB-B3AE-A3C6-874894D982DB}"/>
          </ac:inkMkLst>
        </pc:inkChg>
        <pc:inkChg chg="add">
          <ac:chgData name="Anh Kiet Ngac" userId="3ab85699901ad864" providerId="LiveId" clId="{C1B52370-8A7A-4028-B4E5-6E09AE2E19D4}" dt="2024-05-29T17:30:18.154" v="548" actId="9405"/>
          <ac:inkMkLst>
            <pc:docMk/>
            <pc:sldMk cId="2742890994" sldId="260"/>
            <ac:inkMk id="40" creationId="{322F6BF6-E7A8-7440-9500-3052E675AF28}"/>
          </ac:inkMkLst>
        </pc:inkChg>
        <pc:inkChg chg="add mod">
          <ac:chgData name="Anh Kiet Ngac" userId="3ab85699901ad864" providerId="LiveId" clId="{C1B52370-8A7A-4028-B4E5-6E09AE2E19D4}" dt="2024-05-29T17:30:24.842" v="553"/>
          <ac:inkMkLst>
            <pc:docMk/>
            <pc:sldMk cId="2742890994" sldId="260"/>
            <ac:inkMk id="41" creationId="{CA00F55C-E96C-FA07-56EC-189B809A99AB}"/>
          </ac:inkMkLst>
        </pc:inkChg>
        <pc:inkChg chg="add mod">
          <ac:chgData name="Anh Kiet Ngac" userId="3ab85699901ad864" providerId="LiveId" clId="{C1B52370-8A7A-4028-B4E5-6E09AE2E19D4}" dt="2024-05-29T17:30:24.842" v="553"/>
          <ac:inkMkLst>
            <pc:docMk/>
            <pc:sldMk cId="2742890994" sldId="260"/>
            <ac:inkMk id="42" creationId="{F9711DB7-DF6E-1D7A-6861-50E771567723}"/>
          </ac:inkMkLst>
        </pc:inkChg>
        <pc:inkChg chg="add mod">
          <ac:chgData name="Anh Kiet Ngac" userId="3ab85699901ad864" providerId="LiveId" clId="{C1B52370-8A7A-4028-B4E5-6E09AE2E19D4}" dt="2024-05-29T17:30:24.842" v="553"/>
          <ac:inkMkLst>
            <pc:docMk/>
            <pc:sldMk cId="2742890994" sldId="260"/>
            <ac:inkMk id="43" creationId="{E11747BC-097E-6BC8-3FD0-95D51B1323B9}"/>
          </ac:inkMkLst>
        </pc:inkChg>
        <pc:inkChg chg="add mod">
          <ac:chgData name="Anh Kiet Ngac" userId="3ab85699901ad864" providerId="LiveId" clId="{C1B52370-8A7A-4028-B4E5-6E09AE2E19D4}" dt="2024-05-29T17:30:24.842" v="553"/>
          <ac:inkMkLst>
            <pc:docMk/>
            <pc:sldMk cId="2742890994" sldId="260"/>
            <ac:inkMk id="44" creationId="{2EFD4A3A-5644-3A25-9F4E-DB89D2E29ECB}"/>
          </ac:inkMkLst>
        </pc:inkChg>
        <pc:inkChg chg="add">
          <ac:chgData name="Anh Kiet Ngac" userId="3ab85699901ad864" providerId="LiveId" clId="{C1B52370-8A7A-4028-B4E5-6E09AE2E19D4}" dt="2024-05-29T17:30:28.679" v="554" actId="9405"/>
          <ac:inkMkLst>
            <pc:docMk/>
            <pc:sldMk cId="2742890994" sldId="260"/>
            <ac:inkMk id="46" creationId="{CE658955-FE82-2948-AF82-C7FFABE35DCA}"/>
          </ac:inkMkLst>
        </pc:inkChg>
        <pc:inkChg chg="add">
          <ac:chgData name="Anh Kiet Ngac" userId="3ab85699901ad864" providerId="LiveId" clId="{C1B52370-8A7A-4028-B4E5-6E09AE2E19D4}" dt="2024-05-29T17:30:29.069" v="555" actId="9405"/>
          <ac:inkMkLst>
            <pc:docMk/>
            <pc:sldMk cId="2742890994" sldId="260"/>
            <ac:inkMk id="47" creationId="{0B7D528A-2C7B-9832-3D99-A880DDC7000D}"/>
          </ac:inkMkLst>
        </pc:inkChg>
        <pc:inkChg chg="add mod">
          <ac:chgData name="Anh Kiet Ngac" userId="3ab85699901ad864" providerId="LiveId" clId="{C1B52370-8A7A-4028-B4E5-6E09AE2E19D4}" dt="2024-05-29T17:30:32.279" v="566"/>
          <ac:inkMkLst>
            <pc:docMk/>
            <pc:sldMk cId="2742890994" sldId="260"/>
            <ac:inkMk id="48" creationId="{778F273E-262E-EA2B-819B-54E170774E7E}"/>
          </ac:inkMkLst>
        </pc:inkChg>
        <pc:inkChg chg="add mod">
          <ac:chgData name="Anh Kiet Ngac" userId="3ab85699901ad864" providerId="LiveId" clId="{C1B52370-8A7A-4028-B4E5-6E09AE2E19D4}" dt="2024-05-29T17:30:32.279" v="566"/>
          <ac:inkMkLst>
            <pc:docMk/>
            <pc:sldMk cId="2742890994" sldId="260"/>
            <ac:inkMk id="49" creationId="{CCB7F9BF-9A57-F304-E42F-81E44B6443EA}"/>
          </ac:inkMkLst>
        </pc:inkChg>
        <pc:inkChg chg="add mod">
          <ac:chgData name="Anh Kiet Ngac" userId="3ab85699901ad864" providerId="LiveId" clId="{C1B52370-8A7A-4028-B4E5-6E09AE2E19D4}" dt="2024-05-29T17:30:32.279" v="566"/>
          <ac:inkMkLst>
            <pc:docMk/>
            <pc:sldMk cId="2742890994" sldId="260"/>
            <ac:inkMk id="50" creationId="{322E9987-0EF7-66EB-AE75-0C6B738028CC}"/>
          </ac:inkMkLst>
        </pc:inkChg>
        <pc:inkChg chg="add del mod">
          <ac:chgData name="Anh Kiet Ngac" userId="3ab85699901ad864" providerId="LiveId" clId="{C1B52370-8A7A-4028-B4E5-6E09AE2E19D4}" dt="2024-05-29T17:30:32.680" v="568" actId="9405"/>
          <ac:inkMkLst>
            <pc:docMk/>
            <pc:sldMk cId="2742890994" sldId="260"/>
            <ac:inkMk id="51" creationId="{2C1C0886-176E-C929-345F-C76DBF72076D}"/>
          </ac:inkMkLst>
        </pc:inkChg>
        <pc:inkChg chg="add del mod">
          <ac:chgData name="Anh Kiet Ngac" userId="3ab85699901ad864" providerId="LiveId" clId="{C1B52370-8A7A-4028-B4E5-6E09AE2E19D4}" dt="2024-05-29T17:30:32.435" v="567" actId="9405"/>
          <ac:inkMkLst>
            <pc:docMk/>
            <pc:sldMk cId="2742890994" sldId="260"/>
            <ac:inkMk id="52" creationId="{C9DF582E-B30E-A6CB-BAA6-D9CDFD19B57D}"/>
          </ac:inkMkLst>
        </pc:inkChg>
        <pc:inkChg chg="add del mod">
          <ac:chgData name="Anh Kiet Ngac" userId="3ab85699901ad864" providerId="LiveId" clId="{C1B52370-8A7A-4028-B4E5-6E09AE2E19D4}" dt="2024-05-29T17:30:32.279" v="566"/>
          <ac:inkMkLst>
            <pc:docMk/>
            <pc:sldMk cId="2742890994" sldId="260"/>
            <ac:inkMk id="53" creationId="{3379E7EA-A9EA-9EA6-4F96-A3573F12FC74}"/>
          </ac:inkMkLst>
        </pc:inkChg>
        <pc:inkChg chg="add del">
          <ac:chgData name="Anh Kiet Ngac" userId="3ab85699901ad864" providerId="LiveId" clId="{C1B52370-8A7A-4028-B4E5-6E09AE2E19D4}" dt="2024-05-29T17:30:32.095" v="563" actId="9405"/>
          <ac:inkMkLst>
            <pc:docMk/>
            <pc:sldMk cId="2742890994" sldId="260"/>
            <ac:inkMk id="54" creationId="{B9F14217-F81C-3D79-EB1A-4010C4FC0A23}"/>
          </ac:inkMkLst>
        </pc:inkChg>
        <pc:inkChg chg="add mod">
          <ac:chgData name="Anh Kiet Ngac" userId="3ab85699901ad864" providerId="LiveId" clId="{C1B52370-8A7A-4028-B4E5-6E09AE2E19D4}" dt="2024-05-29T17:30:35.265" v="574"/>
          <ac:inkMkLst>
            <pc:docMk/>
            <pc:sldMk cId="2742890994" sldId="260"/>
            <ac:inkMk id="56" creationId="{7BF1ED10-6628-9030-3910-EE1C869E85FC}"/>
          </ac:inkMkLst>
        </pc:inkChg>
        <pc:inkChg chg="add mod">
          <ac:chgData name="Anh Kiet Ngac" userId="3ab85699901ad864" providerId="LiveId" clId="{C1B52370-8A7A-4028-B4E5-6E09AE2E19D4}" dt="2024-05-29T17:30:35.265" v="574"/>
          <ac:inkMkLst>
            <pc:docMk/>
            <pc:sldMk cId="2742890994" sldId="260"/>
            <ac:inkMk id="57" creationId="{ED037627-7923-8221-1B46-9EF00EAEC644}"/>
          </ac:inkMkLst>
        </pc:inkChg>
        <pc:inkChg chg="add mod">
          <ac:chgData name="Anh Kiet Ngac" userId="3ab85699901ad864" providerId="LiveId" clId="{C1B52370-8A7A-4028-B4E5-6E09AE2E19D4}" dt="2024-05-29T17:30:35.265" v="574"/>
          <ac:inkMkLst>
            <pc:docMk/>
            <pc:sldMk cId="2742890994" sldId="260"/>
            <ac:inkMk id="58" creationId="{F02B9AA1-2AA7-833C-8309-D815D8463C2F}"/>
          </ac:inkMkLst>
        </pc:inkChg>
        <pc:inkChg chg="add mod">
          <ac:chgData name="Anh Kiet Ngac" userId="3ab85699901ad864" providerId="LiveId" clId="{C1B52370-8A7A-4028-B4E5-6E09AE2E19D4}" dt="2024-05-29T17:30:35.265" v="574"/>
          <ac:inkMkLst>
            <pc:docMk/>
            <pc:sldMk cId="2742890994" sldId="260"/>
            <ac:inkMk id="59" creationId="{4FFD28FC-7A46-9581-7645-0F15A0AF4A59}"/>
          </ac:inkMkLst>
        </pc:inkChg>
        <pc:inkChg chg="add mod">
          <ac:chgData name="Anh Kiet Ngac" userId="3ab85699901ad864" providerId="LiveId" clId="{C1B52370-8A7A-4028-B4E5-6E09AE2E19D4}" dt="2024-05-29T17:30:35.265" v="574"/>
          <ac:inkMkLst>
            <pc:docMk/>
            <pc:sldMk cId="2742890994" sldId="260"/>
            <ac:inkMk id="60" creationId="{84DBA53B-0538-1C7A-0055-F994893E4EA4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2" creationId="{1B3E5E95-5022-0274-832D-1F80E90A68F5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3" creationId="{C91193A1-4D2B-702A-F9C1-23C05BB88CDA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4" creationId="{22F659A3-87BE-B31B-5D3A-A194F8105B42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5" creationId="{678FFE53-A830-086F-5E1A-FEB255D060F6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6" creationId="{4771A9D8-10FB-11EB-BD03-C9CFA4241850}"/>
          </ac:inkMkLst>
        </pc:inkChg>
        <pc:inkChg chg="add mod">
          <ac:chgData name="Anh Kiet Ngac" userId="3ab85699901ad864" providerId="LiveId" clId="{C1B52370-8A7A-4028-B4E5-6E09AE2E19D4}" dt="2024-05-29T17:30:51.756" v="581"/>
          <ac:inkMkLst>
            <pc:docMk/>
            <pc:sldMk cId="2742890994" sldId="260"/>
            <ac:inkMk id="67" creationId="{6D8B2E35-12A4-664D-039A-4CE3E8D88000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0" creationId="{3818C193-8918-CAF7-01C0-B0B1FF7068B6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1" creationId="{E032E5C1-42DE-93E3-C51A-97CC50E89984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2" creationId="{26154CA5-BE38-3BA7-0122-EB3CE5CD59C1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3" creationId="{85E02D18-E009-6101-AC74-37A8C39A847B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4" creationId="{923F1A62-300B-DCFD-83E0-946FA826FD96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5" creationId="{C01104D4-FEB6-5EB0-FC10-49E31E3F95E9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6" creationId="{03792F05-F545-8EA4-2390-E6311B8A55E8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7" creationId="{CB3CFC73-879E-50FE-04AC-24714307DDC0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8" creationId="{83F6240A-3C20-A453-0292-3E8B6CCE98D5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79" creationId="{EC188E5A-024D-0C14-9E38-EF5929F2E50E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80" creationId="{6849D22D-23A5-CBDB-E6C4-EEF520781AFC}"/>
          </ac:inkMkLst>
        </pc:inkChg>
        <pc:inkChg chg="add mod">
          <ac:chgData name="Anh Kiet Ngac" userId="3ab85699901ad864" providerId="LiveId" clId="{C1B52370-8A7A-4028-B4E5-6E09AE2E19D4}" dt="2024-05-29T17:31:05.447" v="596"/>
          <ac:inkMkLst>
            <pc:docMk/>
            <pc:sldMk cId="2742890994" sldId="260"/>
            <ac:inkMk id="81" creationId="{7AEB5620-7F47-B0C4-1883-868DBE14520E}"/>
          </ac:inkMkLst>
        </pc:inkChg>
        <pc:inkChg chg="add del mod">
          <ac:chgData name="Anh Kiet Ngac" userId="3ab85699901ad864" providerId="LiveId" clId="{C1B52370-8A7A-4028-B4E5-6E09AE2E19D4}" dt="2024-05-30T04:11:23.039" v="1289"/>
          <ac:inkMkLst>
            <pc:docMk/>
            <pc:sldMk cId="2742890994" sldId="260"/>
            <ac:inkMk id="82" creationId="{57239C40-D00E-2186-EA82-C620F0CFA116}"/>
          </ac:inkMkLst>
        </pc:inkChg>
        <pc:inkChg chg="add del mod">
          <ac:chgData name="Anh Kiet Ngac" userId="3ab85699901ad864" providerId="LiveId" clId="{C1B52370-8A7A-4028-B4E5-6E09AE2E19D4}" dt="2024-05-30T04:11:23.039" v="1290"/>
          <ac:inkMkLst>
            <pc:docMk/>
            <pc:sldMk cId="2742890994" sldId="260"/>
            <ac:inkMk id="83" creationId="{F1870186-88F3-F9AD-F097-8F53209DA3CB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87" creationId="{D3D0B688-9F6D-3F5E-7E23-F863C9196F8B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88" creationId="{97CC4FC4-F2A9-A2CF-9591-6012C78E61D2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89" creationId="{E244E217-BD40-8DA4-B59B-4122E9A180A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91" creationId="{84AD06BB-FA40-611D-5281-F49C3DE1AEE9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92" creationId="{89B1075F-3E56-C6B6-4595-757C273DA2FD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93" creationId="{52E93B00-2065-5EC6-CE2E-E1E61D0710D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94" creationId="{DC2DA6B7-EEA2-96BD-D070-EABCFD60757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95" creationId="{0CD76B12-653F-50AA-BE7C-9616DAE27810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96" creationId="{AF21FF40-6026-8DFD-1D7F-D88662C9B517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97" creationId="{09007602-E0CD-289E-8048-5CE85ED7A620}"/>
          </ac:inkMkLst>
        </pc:inkChg>
        <pc:inkChg chg="add del mod">
          <ac:chgData name="Anh Kiet Ngac" userId="3ab85699901ad864" providerId="LiveId" clId="{C1B52370-8A7A-4028-B4E5-6E09AE2E19D4}" dt="2024-05-29T17:32:31.038" v="709"/>
          <ac:inkMkLst>
            <pc:docMk/>
            <pc:sldMk cId="2742890994" sldId="260"/>
            <ac:inkMk id="99" creationId="{C6C641C8-EDE7-B7E5-07E8-01C10C5E9C64}"/>
          </ac:inkMkLst>
        </pc:inkChg>
        <pc:inkChg chg="add del mod">
          <ac:chgData name="Anh Kiet Ngac" userId="3ab85699901ad864" providerId="LiveId" clId="{C1B52370-8A7A-4028-B4E5-6E09AE2E19D4}" dt="2024-05-29T17:32:31.034" v="693"/>
          <ac:inkMkLst>
            <pc:docMk/>
            <pc:sldMk cId="2742890994" sldId="260"/>
            <ac:inkMk id="100" creationId="{9DB819AA-7DBE-C303-0B7B-5E9D09EF6190}"/>
          </ac:inkMkLst>
        </pc:inkChg>
        <pc:inkChg chg="add del mod">
          <ac:chgData name="Anh Kiet Ngac" userId="3ab85699901ad864" providerId="LiveId" clId="{C1B52370-8A7A-4028-B4E5-6E09AE2E19D4}" dt="2024-05-29T17:32:31.045" v="739"/>
          <ac:inkMkLst>
            <pc:docMk/>
            <pc:sldMk cId="2742890994" sldId="260"/>
            <ac:inkMk id="101" creationId="{E72F7B37-5783-B24D-28C6-6B95A40A1201}"/>
          </ac:inkMkLst>
        </pc:inkChg>
        <pc:inkChg chg="add del mod">
          <ac:chgData name="Anh Kiet Ngac" userId="3ab85699901ad864" providerId="LiveId" clId="{C1B52370-8A7A-4028-B4E5-6E09AE2E19D4}" dt="2024-05-29T17:32:31.043" v="731"/>
          <ac:inkMkLst>
            <pc:docMk/>
            <pc:sldMk cId="2742890994" sldId="260"/>
            <ac:inkMk id="102" creationId="{4440BF86-5F58-1AA2-B0E1-05E1A276F3E7}"/>
          </ac:inkMkLst>
        </pc:inkChg>
        <pc:inkChg chg="add del mod">
          <ac:chgData name="Anh Kiet Ngac" userId="3ab85699901ad864" providerId="LiveId" clId="{C1B52370-8A7A-4028-B4E5-6E09AE2E19D4}" dt="2024-05-29T17:32:31.045" v="741"/>
          <ac:inkMkLst>
            <pc:docMk/>
            <pc:sldMk cId="2742890994" sldId="260"/>
            <ac:inkMk id="104" creationId="{5CC72906-DACE-9A38-E035-F692B706492D}"/>
          </ac:inkMkLst>
        </pc:inkChg>
        <pc:inkChg chg="add del mod">
          <ac:chgData name="Anh Kiet Ngac" userId="3ab85699901ad864" providerId="LiveId" clId="{C1B52370-8A7A-4028-B4E5-6E09AE2E19D4}" dt="2024-05-29T17:32:31.038" v="710"/>
          <ac:inkMkLst>
            <pc:docMk/>
            <pc:sldMk cId="2742890994" sldId="260"/>
            <ac:inkMk id="105" creationId="{804B0F8C-CB3D-9A06-60EA-8EF87696CDE0}"/>
          </ac:inkMkLst>
        </pc:inkChg>
        <pc:inkChg chg="add del mod">
          <ac:chgData name="Anh Kiet Ngac" userId="3ab85699901ad864" providerId="LiveId" clId="{C1B52370-8A7A-4028-B4E5-6E09AE2E19D4}" dt="2024-05-29T17:32:31.037" v="705"/>
          <ac:inkMkLst>
            <pc:docMk/>
            <pc:sldMk cId="2742890994" sldId="260"/>
            <ac:inkMk id="106" creationId="{26A9DCCE-2D22-779B-0D8F-CD21FACFC545}"/>
          </ac:inkMkLst>
        </pc:inkChg>
        <pc:inkChg chg="add del mod">
          <ac:chgData name="Anh Kiet Ngac" userId="3ab85699901ad864" providerId="LiveId" clId="{C1B52370-8A7A-4028-B4E5-6E09AE2E19D4}" dt="2024-05-29T17:32:31.041" v="720"/>
          <ac:inkMkLst>
            <pc:docMk/>
            <pc:sldMk cId="2742890994" sldId="260"/>
            <ac:inkMk id="107" creationId="{A595ECFD-795E-F1F0-DE02-D1596586833F}"/>
          </ac:inkMkLst>
        </pc:inkChg>
        <pc:inkChg chg="add del mod">
          <ac:chgData name="Anh Kiet Ngac" userId="3ab85699901ad864" providerId="LiveId" clId="{C1B52370-8A7A-4028-B4E5-6E09AE2E19D4}" dt="2024-05-29T17:32:31.043" v="729"/>
          <ac:inkMkLst>
            <pc:docMk/>
            <pc:sldMk cId="2742890994" sldId="260"/>
            <ac:inkMk id="108" creationId="{50174DE7-899D-DE87-1698-C644A49F6C0D}"/>
          </ac:inkMkLst>
        </pc:inkChg>
        <pc:inkChg chg="add del mod">
          <ac:chgData name="Anh Kiet Ngac" userId="3ab85699901ad864" providerId="LiveId" clId="{C1B52370-8A7A-4028-B4E5-6E09AE2E19D4}" dt="2024-05-29T17:32:31.043" v="730"/>
          <ac:inkMkLst>
            <pc:docMk/>
            <pc:sldMk cId="2742890994" sldId="260"/>
            <ac:inkMk id="109" creationId="{CB499F5B-A1EA-A70E-2367-2B46194DA016}"/>
          </ac:inkMkLst>
        </pc:inkChg>
        <pc:inkChg chg="add del mod">
          <ac:chgData name="Anh Kiet Ngac" userId="3ab85699901ad864" providerId="LiveId" clId="{C1B52370-8A7A-4028-B4E5-6E09AE2E19D4}" dt="2024-05-29T17:32:31.040" v="715"/>
          <ac:inkMkLst>
            <pc:docMk/>
            <pc:sldMk cId="2742890994" sldId="260"/>
            <ac:inkMk id="110" creationId="{0D7AE65C-1F3F-1DA2-F4B4-9EC881463264}"/>
          </ac:inkMkLst>
        </pc:inkChg>
        <pc:inkChg chg="add del mod">
          <ac:chgData name="Anh Kiet Ngac" userId="3ab85699901ad864" providerId="LiveId" clId="{C1B52370-8A7A-4028-B4E5-6E09AE2E19D4}" dt="2024-05-29T17:32:31.035" v="695"/>
          <ac:inkMkLst>
            <pc:docMk/>
            <pc:sldMk cId="2742890994" sldId="260"/>
            <ac:inkMk id="111" creationId="{FB30C3A9-C1A5-CBE9-CEBE-DA6BDB08474C}"/>
          </ac:inkMkLst>
        </pc:inkChg>
        <pc:inkChg chg="add del mod">
          <ac:chgData name="Anh Kiet Ngac" userId="3ab85699901ad864" providerId="LiveId" clId="{C1B52370-8A7A-4028-B4E5-6E09AE2E19D4}" dt="2024-05-29T17:32:31.034" v="694"/>
          <ac:inkMkLst>
            <pc:docMk/>
            <pc:sldMk cId="2742890994" sldId="260"/>
            <ac:inkMk id="112" creationId="{485DA497-88B3-1F09-0E4C-33441E97F47B}"/>
          </ac:inkMkLst>
        </pc:inkChg>
        <pc:inkChg chg="add del mod">
          <ac:chgData name="Anh Kiet Ngac" userId="3ab85699901ad864" providerId="LiveId" clId="{C1B52370-8A7A-4028-B4E5-6E09AE2E19D4}" dt="2024-05-29T17:32:31.042" v="724"/>
          <ac:inkMkLst>
            <pc:docMk/>
            <pc:sldMk cId="2742890994" sldId="260"/>
            <ac:inkMk id="113" creationId="{0E5B021B-E5DC-024F-5DAF-A9E00B6E4BDA}"/>
          </ac:inkMkLst>
        </pc:inkChg>
        <pc:inkChg chg="add del mod">
          <ac:chgData name="Anh Kiet Ngac" userId="3ab85699901ad864" providerId="LiveId" clId="{C1B52370-8A7A-4028-B4E5-6E09AE2E19D4}" dt="2024-05-29T17:32:31.034" v="692"/>
          <ac:inkMkLst>
            <pc:docMk/>
            <pc:sldMk cId="2742890994" sldId="260"/>
            <ac:inkMk id="114" creationId="{311BD3B1-4D05-7781-4445-06D271E8B763}"/>
          </ac:inkMkLst>
        </pc:inkChg>
        <pc:inkChg chg="add del mod">
          <ac:chgData name="Anh Kiet Ngac" userId="3ab85699901ad864" providerId="LiveId" clId="{C1B52370-8A7A-4028-B4E5-6E09AE2E19D4}" dt="2024-05-29T17:32:31.045" v="740"/>
          <ac:inkMkLst>
            <pc:docMk/>
            <pc:sldMk cId="2742890994" sldId="260"/>
            <ac:inkMk id="117" creationId="{C730CCD5-AAE0-EA96-3739-61357E9E5A05}"/>
          </ac:inkMkLst>
        </pc:inkChg>
        <pc:inkChg chg="add del mod">
          <ac:chgData name="Anh Kiet Ngac" userId="3ab85699901ad864" providerId="LiveId" clId="{C1B52370-8A7A-4028-B4E5-6E09AE2E19D4}" dt="2024-05-29T17:32:31.042" v="727"/>
          <ac:inkMkLst>
            <pc:docMk/>
            <pc:sldMk cId="2742890994" sldId="260"/>
            <ac:inkMk id="118" creationId="{D7E8928E-2B0C-CC06-0580-D46D16D78B49}"/>
          </ac:inkMkLst>
        </pc:inkChg>
        <pc:inkChg chg="add del mod">
          <ac:chgData name="Anh Kiet Ngac" userId="3ab85699901ad864" providerId="LiveId" clId="{C1B52370-8A7A-4028-B4E5-6E09AE2E19D4}" dt="2024-05-29T17:32:31.044" v="738"/>
          <ac:inkMkLst>
            <pc:docMk/>
            <pc:sldMk cId="2742890994" sldId="260"/>
            <ac:inkMk id="119" creationId="{04225719-1800-9DD9-E35E-B9BD9B7DBCCA}"/>
          </ac:inkMkLst>
        </pc:inkChg>
        <pc:inkChg chg="add del mod">
          <ac:chgData name="Anh Kiet Ngac" userId="3ab85699901ad864" providerId="LiveId" clId="{C1B52370-8A7A-4028-B4E5-6E09AE2E19D4}" dt="2024-05-29T17:32:31.042" v="728"/>
          <ac:inkMkLst>
            <pc:docMk/>
            <pc:sldMk cId="2742890994" sldId="260"/>
            <ac:inkMk id="120" creationId="{436570E8-379C-8630-4336-11C3B31599BD}"/>
          </ac:inkMkLst>
        </pc:inkChg>
        <pc:inkChg chg="add del mod">
          <ac:chgData name="Anh Kiet Ngac" userId="3ab85699901ad864" providerId="LiveId" clId="{C1B52370-8A7A-4028-B4E5-6E09AE2E19D4}" dt="2024-05-29T17:32:31.040" v="717"/>
          <ac:inkMkLst>
            <pc:docMk/>
            <pc:sldMk cId="2742890994" sldId="260"/>
            <ac:inkMk id="121" creationId="{EA9B5FDA-9B81-0C55-5022-9A9F629F402D}"/>
          </ac:inkMkLst>
        </pc:inkChg>
        <pc:inkChg chg="add del mod">
          <ac:chgData name="Anh Kiet Ngac" userId="3ab85699901ad864" providerId="LiveId" clId="{C1B52370-8A7A-4028-B4E5-6E09AE2E19D4}" dt="2024-05-29T17:31:35.654" v="636" actId="9405"/>
          <ac:inkMkLst>
            <pc:docMk/>
            <pc:sldMk cId="2742890994" sldId="260"/>
            <ac:inkMk id="122" creationId="{4736E5F8-3CBA-0664-CDD3-F6CB9618500E}"/>
          </ac:inkMkLst>
        </pc:inkChg>
        <pc:inkChg chg="add del mod">
          <ac:chgData name="Anh Kiet Ngac" userId="3ab85699901ad864" providerId="LiveId" clId="{C1B52370-8A7A-4028-B4E5-6E09AE2E19D4}" dt="2024-05-29T17:31:35.203" v="635"/>
          <ac:inkMkLst>
            <pc:docMk/>
            <pc:sldMk cId="2742890994" sldId="260"/>
            <ac:inkMk id="123" creationId="{0C6AF122-40BE-B5AB-E04A-C8A92787742A}"/>
          </ac:inkMkLst>
        </pc:inkChg>
        <pc:inkChg chg="add del mod">
          <ac:chgData name="Anh Kiet Ngac" userId="3ab85699901ad864" providerId="LiveId" clId="{C1B52370-8A7A-4028-B4E5-6E09AE2E19D4}" dt="2024-05-29T17:32:31.039" v="714"/>
          <ac:inkMkLst>
            <pc:docMk/>
            <pc:sldMk cId="2742890994" sldId="260"/>
            <ac:inkMk id="125" creationId="{6A7C2B1C-9900-EF70-4C43-A289EC63D08E}"/>
          </ac:inkMkLst>
        </pc:inkChg>
        <pc:inkChg chg="add del mod">
          <ac:chgData name="Anh Kiet Ngac" userId="3ab85699901ad864" providerId="LiveId" clId="{C1B52370-8A7A-4028-B4E5-6E09AE2E19D4}" dt="2024-05-29T17:32:31.043" v="732"/>
          <ac:inkMkLst>
            <pc:docMk/>
            <pc:sldMk cId="2742890994" sldId="260"/>
            <ac:inkMk id="126" creationId="{AA422286-3F35-80BA-2A0D-9C548FCE262D}"/>
          </ac:inkMkLst>
        </pc:inkChg>
        <pc:inkChg chg="add del mod">
          <ac:chgData name="Anh Kiet Ngac" userId="3ab85699901ad864" providerId="LiveId" clId="{C1B52370-8A7A-4028-B4E5-6E09AE2E19D4}" dt="2024-05-29T17:31:41.752" v="658"/>
          <ac:inkMkLst>
            <pc:docMk/>
            <pc:sldMk cId="2742890994" sldId="260"/>
            <ac:inkMk id="127" creationId="{D251769E-D0D1-34B1-2227-30010588CBCB}"/>
          </ac:inkMkLst>
        </pc:inkChg>
        <pc:inkChg chg="add del mod">
          <ac:chgData name="Anh Kiet Ngac" userId="3ab85699901ad864" providerId="LiveId" clId="{C1B52370-8A7A-4028-B4E5-6E09AE2E19D4}" dt="2024-05-29T17:31:41.515" v="656" actId="9405"/>
          <ac:inkMkLst>
            <pc:docMk/>
            <pc:sldMk cId="2742890994" sldId="260"/>
            <ac:inkMk id="129" creationId="{1A24343C-3B58-DCE0-5FBD-D429BA61F2B3}"/>
          </ac:inkMkLst>
        </pc:inkChg>
        <pc:inkChg chg="add del mod">
          <ac:chgData name="Anh Kiet Ngac" userId="3ab85699901ad864" providerId="LiveId" clId="{C1B52370-8A7A-4028-B4E5-6E09AE2E19D4}" dt="2024-05-29T17:31:41.288" v="655" actId="9405"/>
          <ac:inkMkLst>
            <pc:docMk/>
            <pc:sldMk cId="2742890994" sldId="260"/>
            <ac:inkMk id="130" creationId="{3A6BEDA3-690D-2128-3F80-A2430C827E48}"/>
          </ac:inkMkLst>
        </pc:inkChg>
        <pc:inkChg chg="add del mod">
          <ac:chgData name="Anh Kiet Ngac" userId="3ab85699901ad864" providerId="LiveId" clId="{C1B52370-8A7A-4028-B4E5-6E09AE2E19D4}" dt="2024-05-29T17:31:41.123" v="654" actId="9405"/>
          <ac:inkMkLst>
            <pc:docMk/>
            <pc:sldMk cId="2742890994" sldId="260"/>
            <ac:inkMk id="131" creationId="{5E53ADC1-6037-D538-03B8-337532ED187B}"/>
          </ac:inkMkLst>
        </pc:inkChg>
        <pc:inkChg chg="add del mod">
          <ac:chgData name="Anh Kiet Ngac" userId="3ab85699901ad864" providerId="LiveId" clId="{C1B52370-8A7A-4028-B4E5-6E09AE2E19D4}" dt="2024-05-29T17:31:40.973" v="653" actId="9405"/>
          <ac:inkMkLst>
            <pc:docMk/>
            <pc:sldMk cId="2742890994" sldId="260"/>
            <ac:inkMk id="132" creationId="{41A7A262-2AEA-7D36-E91E-9CC2E899FF34}"/>
          </ac:inkMkLst>
        </pc:inkChg>
        <pc:inkChg chg="add del mod">
          <ac:chgData name="Anh Kiet Ngac" userId="3ab85699901ad864" providerId="LiveId" clId="{C1B52370-8A7A-4028-B4E5-6E09AE2E19D4}" dt="2024-05-29T17:31:40.826" v="652" actId="9405"/>
          <ac:inkMkLst>
            <pc:docMk/>
            <pc:sldMk cId="2742890994" sldId="260"/>
            <ac:inkMk id="133" creationId="{F4352ABE-C47D-418A-2EE7-1DC0ECB23C91}"/>
          </ac:inkMkLst>
        </pc:inkChg>
        <pc:inkChg chg="add del mod">
          <ac:chgData name="Anh Kiet Ngac" userId="3ab85699901ad864" providerId="LiveId" clId="{C1B52370-8A7A-4028-B4E5-6E09AE2E19D4}" dt="2024-05-29T17:31:40.687" v="651"/>
          <ac:inkMkLst>
            <pc:docMk/>
            <pc:sldMk cId="2742890994" sldId="260"/>
            <ac:inkMk id="134" creationId="{069A8D4C-01F3-5786-14F0-E8B090A78DFE}"/>
          </ac:inkMkLst>
        </pc:inkChg>
        <pc:inkChg chg="add del">
          <ac:chgData name="Anh Kiet Ngac" userId="3ab85699901ad864" providerId="LiveId" clId="{C1B52370-8A7A-4028-B4E5-6E09AE2E19D4}" dt="2024-05-29T17:31:40.528" v="648" actId="9405"/>
          <ac:inkMkLst>
            <pc:docMk/>
            <pc:sldMk cId="2742890994" sldId="260"/>
            <ac:inkMk id="135" creationId="{AF4BB325-83A9-172D-645E-8F68C30B780C}"/>
          </ac:inkMkLst>
        </pc:inkChg>
        <pc:inkChg chg="add del mod">
          <ac:chgData name="Anh Kiet Ngac" userId="3ab85699901ad864" providerId="LiveId" clId="{C1B52370-8A7A-4028-B4E5-6E09AE2E19D4}" dt="2024-05-29T17:32:31.043" v="733"/>
          <ac:inkMkLst>
            <pc:docMk/>
            <pc:sldMk cId="2742890994" sldId="260"/>
            <ac:inkMk id="137" creationId="{1B6F8FEB-68D9-18F1-6060-747E8A73D67B}"/>
          </ac:inkMkLst>
        </pc:inkChg>
        <pc:inkChg chg="add del mod">
          <ac:chgData name="Anh Kiet Ngac" userId="3ab85699901ad864" providerId="LiveId" clId="{C1B52370-8A7A-4028-B4E5-6E09AE2E19D4}" dt="2024-05-29T17:32:31.039" v="711"/>
          <ac:inkMkLst>
            <pc:docMk/>
            <pc:sldMk cId="2742890994" sldId="260"/>
            <ac:inkMk id="138" creationId="{4DA5F262-0A56-8B68-D685-FF296305782F}"/>
          </ac:inkMkLst>
        </pc:inkChg>
        <pc:inkChg chg="add del mod">
          <ac:chgData name="Anh Kiet Ngac" userId="3ab85699901ad864" providerId="LiveId" clId="{C1B52370-8A7A-4028-B4E5-6E09AE2E19D4}" dt="2024-05-29T17:32:31.036" v="700"/>
          <ac:inkMkLst>
            <pc:docMk/>
            <pc:sldMk cId="2742890994" sldId="260"/>
            <ac:inkMk id="139" creationId="{665134A4-177D-6D22-71D3-2B90ABB8D654}"/>
          </ac:inkMkLst>
        </pc:inkChg>
        <pc:inkChg chg="add del mod">
          <ac:chgData name="Anh Kiet Ngac" userId="3ab85699901ad864" providerId="LiveId" clId="{C1B52370-8A7A-4028-B4E5-6E09AE2E19D4}" dt="2024-05-29T17:32:31.039" v="712"/>
          <ac:inkMkLst>
            <pc:docMk/>
            <pc:sldMk cId="2742890994" sldId="260"/>
            <ac:inkMk id="140" creationId="{375F85F2-939F-05B2-679C-8D638071F899}"/>
          </ac:inkMkLst>
        </pc:inkChg>
        <pc:inkChg chg="add del mod">
          <ac:chgData name="Anh Kiet Ngac" userId="3ab85699901ad864" providerId="LiveId" clId="{C1B52370-8A7A-4028-B4E5-6E09AE2E19D4}" dt="2024-05-29T17:32:31.040" v="716"/>
          <ac:inkMkLst>
            <pc:docMk/>
            <pc:sldMk cId="2742890994" sldId="260"/>
            <ac:inkMk id="141" creationId="{49907A40-381E-EE70-D74A-0AC20E98CA18}"/>
          </ac:inkMkLst>
        </pc:inkChg>
        <pc:inkChg chg="add del mod">
          <ac:chgData name="Anh Kiet Ngac" userId="3ab85699901ad864" providerId="LiveId" clId="{C1B52370-8A7A-4028-B4E5-6E09AE2E19D4}" dt="2024-05-29T17:32:31.036" v="701"/>
          <ac:inkMkLst>
            <pc:docMk/>
            <pc:sldMk cId="2742890994" sldId="260"/>
            <ac:inkMk id="142" creationId="{8E7834F3-9E8C-1213-3E3D-0FD2E824B311}"/>
          </ac:inkMkLst>
        </pc:inkChg>
        <pc:inkChg chg="add del mod">
          <ac:chgData name="Anh Kiet Ngac" userId="3ab85699901ad864" providerId="LiveId" clId="{C1B52370-8A7A-4028-B4E5-6E09AE2E19D4}" dt="2024-05-29T17:32:31.037" v="703"/>
          <ac:inkMkLst>
            <pc:docMk/>
            <pc:sldMk cId="2742890994" sldId="260"/>
            <ac:inkMk id="143" creationId="{890740E7-992F-3D93-C6E4-85087843EC04}"/>
          </ac:inkMkLst>
        </pc:inkChg>
        <pc:inkChg chg="add del mod">
          <ac:chgData name="Anh Kiet Ngac" userId="3ab85699901ad864" providerId="LiveId" clId="{C1B52370-8A7A-4028-B4E5-6E09AE2E19D4}" dt="2024-05-29T17:32:31.041" v="721"/>
          <ac:inkMkLst>
            <pc:docMk/>
            <pc:sldMk cId="2742890994" sldId="260"/>
            <ac:inkMk id="144" creationId="{3B92BB26-9387-883D-B8B7-0CB39EEBC420}"/>
          </ac:inkMkLst>
        </pc:inkChg>
        <pc:inkChg chg="add del">
          <ac:chgData name="Anh Kiet Ngac" userId="3ab85699901ad864" providerId="LiveId" clId="{C1B52370-8A7A-4028-B4E5-6E09AE2E19D4}" dt="2024-05-29T17:32:31.044" v="736"/>
          <ac:inkMkLst>
            <pc:docMk/>
            <pc:sldMk cId="2742890994" sldId="260"/>
            <ac:inkMk id="145" creationId="{9E274DD8-CDD0-C6E6-5A10-9A1D69569441}"/>
          </ac:inkMkLst>
        </pc:inkChg>
        <pc:inkChg chg="add del">
          <ac:chgData name="Anh Kiet Ngac" userId="3ab85699901ad864" providerId="LiveId" clId="{C1B52370-8A7A-4028-B4E5-6E09AE2E19D4}" dt="2024-05-29T17:32:31.035" v="698"/>
          <ac:inkMkLst>
            <pc:docMk/>
            <pc:sldMk cId="2742890994" sldId="260"/>
            <ac:inkMk id="147" creationId="{832AFE3F-C75D-612D-A538-05B2709117DB}"/>
          </ac:inkMkLst>
        </pc:inkChg>
        <pc:inkChg chg="add del mod">
          <ac:chgData name="Anh Kiet Ngac" userId="3ab85699901ad864" providerId="LiveId" clId="{C1B52370-8A7A-4028-B4E5-6E09AE2E19D4}" dt="2024-05-29T17:32:31.038" v="708"/>
          <ac:inkMkLst>
            <pc:docMk/>
            <pc:sldMk cId="2742890994" sldId="260"/>
            <ac:inkMk id="148" creationId="{2EB74E1E-D6B5-92D3-8E68-22D13024DDC9}"/>
          </ac:inkMkLst>
        </pc:inkChg>
        <pc:inkChg chg="add del mod">
          <ac:chgData name="Anh Kiet Ngac" userId="3ab85699901ad864" providerId="LiveId" clId="{C1B52370-8A7A-4028-B4E5-6E09AE2E19D4}" dt="2024-05-29T17:32:31.038" v="707"/>
          <ac:inkMkLst>
            <pc:docMk/>
            <pc:sldMk cId="2742890994" sldId="260"/>
            <ac:inkMk id="149" creationId="{DC46014B-D05B-9D84-7800-9A3BCFF3EDF9}"/>
          </ac:inkMkLst>
        </pc:inkChg>
        <pc:inkChg chg="add del mod">
          <ac:chgData name="Anh Kiet Ngac" userId="3ab85699901ad864" providerId="LiveId" clId="{C1B52370-8A7A-4028-B4E5-6E09AE2E19D4}" dt="2024-05-29T17:32:31.035" v="696"/>
          <ac:inkMkLst>
            <pc:docMk/>
            <pc:sldMk cId="2742890994" sldId="260"/>
            <ac:inkMk id="150" creationId="{EF33866B-3450-BA29-EECD-B93F8D956E1E}"/>
          </ac:inkMkLst>
        </pc:inkChg>
        <pc:inkChg chg="add del mod">
          <ac:chgData name="Anh Kiet Ngac" userId="3ab85699901ad864" providerId="LiveId" clId="{C1B52370-8A7A-4028-B4E5-6E09AE2E19D4}" dt="2024-05-29T17:32:31.035" v="697"/>
          <ac:inkMkLst>
            <pc:docMk/>
            <pc:sldMk cId="2742890994" sldId="260"/>
            <ac:inkMk id="151" creationId="{3B225D45-50CC-42CC-D1A7-2C270DECE6E8}"/>
          </ac:inkMkLst>
        </pc:inkChg>
        <pc:inkChg chg="add del mod">
          <ac:chgData name="Anh Kiet Ngac" userId="3ab85699901ad864" providerId="LiveId" clId="{C1B52370-8A7A-4028-B4E5-6E09AE2E19D4}" dt="2024-05-29T17:32:31.042" v="726"/>
          <ac:inkMkLst>
            <pc:docMk/>
            <pc:sldMk cId="2742890994" sldId="260"/>
            <ac:inkMk id="152" creationId="{54E35F3F-4817-6015-C33B-C9A994C6B15E}"/>
          </ac:inkMkLst>
        </pc:inkChg>
        <pc:inkChg chg="add del mod">
          <ac:chgData name="Anh Kiet Ngac" userId="3ab85699901ad864" providerId="LiveId" clId="{C1B52370-8A7A-4028-B4E5-6E09AE2E19D4}" dt="2024-05-29T17:32:31.041" v="722"/>
          <ac:inkMkLst>
            <pc:docMk/>
            <pc:sldMk cId="2742890994" sldId="260"/>
            <ac:inkMk id="154" creationId="{8C8D8249-FB22-6E0A-FB53-3AF3560C1FED}"/>
          </ac:inkMkLst>
        </pc:inkChg>
        <pc:inkChg chg="add del mod">
          <ac:chgData name="Anh Kiet Ngac" userId="3ab85699901ad864" providerId="LiveId" clId="{C1B52370-8A7A-4028-B4E5-6E09AE2E19D4}" dt="2024-05-29T17:32:31.045" v="742"/>
          <ac:inkMkLst>
            <pc:docMk/>
            <pc:sldMk cId="2742890994" sldId="260"/>
            <ac:inkMk id="155" creationId="{8254BE9C-1EB3-BA84-D651-C426C2FDD5E2}"/>
          </ac:inkMkLst>
        </pc:inkChg>
        <pc:inkChg chg="add del">
          <ac:chgData name="Anh Kiet Ngac" userId="3ab85699901ad864" providerId="LiveId" clId="{C1B52370-8A7A-4028-B4E5-6E09AE2E19D4}" dt="2024-05-29T17:32:31.040" v="719"/>
          <ac:inkMkLst>
            <pc:docMk/>
            <pc:sldMk cId="2742890994" sldId="260"/>
            <ac:inkMk id="157" creationId="{88C826D6-AAF1-1D30-03F8-721DF91C628B}"/>
          </ac:inkMkLst>
        </pc:inkChg>
        <pc:inkChg chg="add del mod">
          <ac:chgData name="Anh Kiet Ngac" userId="3ab85699901ad864" providerId="LiveId" clId="{C1B52370-8A7A-4028-B4E5-6E09AE2E19D4}" dt="2024-05-29T17:32:31.040" v="718"/>
          <ac:inkMkLst>
            <pc:docMk/>
            <pc:sldMk cId="2742890994" sldId="260"/>
            <ac:inkMk id="158" creationId="{1560E05E-4D48-228C-507C-948BEED53E35}"/>
          </ac:inkMkLst>
        </pc:inkChg>
        <pc:inkChg chg="add del mod">
          <ac:chgData name="Anh Kiet Ngac" userId="3ab85699901ad864" providerId="LiveId" clId="{C1B52370-8A7A-4028-B4E5-6E09AE2E19D4}" dt="2024-05-29T17:32:31.044" v="734"/>
          <ac:inkMkLst>
            <pc:docMk/>
            <pc:sldMk cId="2742890994" sldId="260"/>
            <ac:inkMk id="159" creationId="{DC16E422-B994-98CA-0AF0-FF23C7094E02}"/>
          </ac:inkMkLst>
        </pc:inkChg>
        <pc:inkChg chg="add del mod">
          <ac:chgData name="Anh Kiet Ngac" userId="3ab85699901ad864" providerId="LiveId" clId="{C1B52370-8A7A-4028-B4E5-6E09AE2E19D4}" dt="2024-05-29T17:32:31.044" v="735"/>
          <ac:inkMkLst>
            <pc:docMk/>
            <pc:sldMk cId="2742890994" sldId="260"/>
            <ac:inkMk id="160" creationId="{4A048A64-6DFC-4A1B-B981-88FEECC636ED}"/>
          </ac:inkMkLst>
        </pc:inkChg>
        <pc:inkChg chg="add del mod">
          <ac:chgData name="Anh Kiet Ngac" userId="3ab85699901ad864" providerId="LiveId" clId="{C1B52370-8A7A-4028-B4E5-6E09AE2E19D4}" dt="2024-05-29T17:32:31.035" v="699"/>
          <ac:inkMkLst>
            <pc:docMk/>
            <pc:sldMk cId="2742890994" sldId="260"/>
            <ac:inkMk id="161" creationId="{8DBAF0EE-0BAA-1DAF-57F5-AFEF5C10B41F}"/>
          </ac:inkMkLst>
        </pc:inkChg>
        <pc:inkChg chg="add del mod">
          <ac:chgData name="Anh Kiet Ngac" userId="3ab85699901ad864" providerId="LiveId" clId="{C1B52370-8A7A-4028-B4E5-6E09AE2E19D4}" dt="2024-05-29T17:32:31.037" v="706"/>
          <ac:inkMkLst>
            <pc:docMk/>
            <pc:sldMk cId="2742890994" sldId="260"/>
            <ac:inkMk id="162" creationId="{A0A3DE10-4988-A918-E685-A582D1489852}"/>
          </ac:inkMkLst>
        </pc:inkChg>
        <pc:inkChg chg="add del mod">
          <ac:chgData name="Anh Kiet Ngac" userId="3ab85699901ad864" providerId="LiveId" clId="{C1B52370-8A7A-4028-B4E5-6E09AE2E19D4}" dt="2024-05-29T17:32:31.044" v="737"/>
          <ac:inkMkLst>
            <pc:docMk/>
            <pc:sldMk cId="2742890994" sldId="260"/>
            <ac:inkMk id="163" creationId="{54694A42-2656-661D-2011-B415E7D47E64}"/>
          </ac:inkMkLst>
        </pc:inkChg>
        <pc:inkChg chg="add del mod">
          <ac:chgData name="Anh Kiet Ngac" userId="3ab85699901ad864" providerId="LiveId" clId="{C1B52370-8A7A-4028-B4E5-6E09AE2E19D4}" dt="2024-05-29T17:32:31.039" v="713"/>
          <ac:inkMkLst>
            <pc:docMk/>
            <pc:sldMk cId="2742890994" sldId="260"/>
            <ac:inkMk id="164" creationId="{15B15E00-E554-A581-80C4-AF4FBB456166}"/>
          </ac:inkMkLst>
        </pc:inkChg>
        <pc:inkChg chg="add del mod">
          <ac:chgData name="Anh Kiet Ngac" userId="3ab85699901ad864" providerId="LiveId" clId="{C1B52370-8A7A-4028-B4E5-6E09AE2E19D4}" dt="2024-05-29T17:32:31.036" v="702"/>
          <ac:inkMkLst>
            <pc:docMk/>
            <pc:sldMk cId="2742890994" sldId="260"/>
            <ac:inkMk id="165" creationId="{99C4B8F8-9CF5-4463-6B21-4B5B2EABA64E}"/>
          </ac:inkMkLst>
        </pc:inkChg>
        <pc:inkChg chg="add del mod">
          <ac:chgData name="Anh Kiet Ngac" userId="3ab85699901ad864" providerId="LiveId" clId="{C1B52370-8A7A-4028-B4E5-6E09AE2E19D4}" dt="2024-05-29T17:32:31.041" v="723"/>
          <ac:inkMkLst>
            <pc:docMk/>
            <pc:sldMk cId="2742890994" sldId="260"/>
            <ac:inkMk id="166" creationId="{3C33303C-8D0A-015D-A391-0B384397F176}"/>
          </ac:inkMkLst>
        </pc:inkChg>
        <pc:inkChg chg="add del mod">
          <ac:chgData name="Anh Kiet Ngac" userId="3ab85699901ad864" providerId="LiveId" clId="{C1B52370-8A7A-4028-B4E5-6E09AE2E19D4}" dt="2024-05-29T17:32:31.037" v="704"/>
          <ac:inkMkLst>
            <pc:docMk/>
            <pc:sldMk cId="2742890994" sldId="260"/>
            <ac:inkMk id="167" creationId="{54E7B2A4-3032-FA84-2824-2C86C447426D}"/>
          </ac:inkMkLst>
        </pc:inkChg>
        <pc:inkChg chg="add del mod">
          <ac:chgData name="Anh Kiet Ngac" userId="3ab85699901ad864" providerId="LiveId" clId="{C1B52370-8A7A-4028-B4E5-6E09AE2E19D4}" dt="2024-05-29T17:32:31.042" v="725"/>
          <ac:inkMkLst>
            <pc:docMk/>
            <pc:sldMk cId="2742890994" sldId="260"/>
            <ac:inkMk id="168" creationId="{161427CF-C5C8-017F-C85C-9E2580E4E931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72" creationId="{457B1544-ABD5-8A46-8D5C-3F1F7B956E12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73" creationId="{D5795224-3FDA-A3B8-848B-65D1842ABE5D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74" creationId="{2C956533-4F89-119D-D74F-AD58845DC1FA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75" creationId="{C8D11B79-C3AD-7AC7-A17A-BFE3BD8789D1}"/>
          </ac:inkMkLst>
        </pc:inkChg>
        <pc:inkChg chg="add del mod">
          <ac:chgData name="Anh Kiet Ngac" userId="3ab85699901ad864" providerId="LiveId" clId="{C1B52370-8A7A-4028-B4E5-6E09AE2E19D4}" dt="2024-05-29T18:04:01.182" v="1166"/>
          <ac:inkMkLst>
            <pc:docMk/>
            <pc:sldMk cId="2742890994" sldId="260"/>
            <ac:inkMk id="176" creationId="{728BD9A1-2AA2-691E-540C-5E17E09C23BE}"/>
          </ac:inkMkLst>
        </pc:inkChg>
        <pc:inkChg chg="add del mod">
          <ac:chgData name="Anh Kiet Ngac" userId="3ab85699901ad864" providerId="LiveId" clId="{C1B52370-8A7A-4028-B4E5-6E09AE2E19D4}" dt="2024-05-29T18:04:01.183" v="1171"/>
          <ac:inkMkLst>
            <pc:docMk/>
            <pc:sldMk cId="2742890994" sldId="260"/>
            <ac:inkMk id="177" creationId="{D5BBDCDF-12E8-1AA9-7444-2CB55BE6522E}"/>
          </ac:inkMkLst>
        </pc:inkChg>
        <pc:inkChg chg="add del mod">
          <ac:chgData name="Anh Kiet Ngac" userId="3ab85699901ad864" providerId="LiveId" clId="{C1B52370-8A7A-4028-B4E5-6E09AE2E19D4}" dt="2024-05-29T18:04:01.182" v="1168"/>
          <ac:inkMkLst>
            <pc:docMk/>
            <pc:sldMk cId="2742890994" sldId="260"/>
            <ac:inkMk id="178" creationId="{80FE3470-1C1B-84A2-3628-E9FFF7055D01}"/>
          </ac:inkMkLst>
        </pc:inkChg>
        <pc:inkChg chg="add del mod">
          <ac:chgData name="Anh Kiet Ngac" userId="3ab85699901ad864" providerId="LiveId" clId="{C1B52370-8A7A-4028-B4E5-6E09AE2E19D4}" dt="2024-05-29T18:04:01.182" v="1167"/>
          <ac:inkMkLst>
            <pc:docMk/>
            <pc:sldMk cId="2742890994" sldId="260"/>
            <ac:inkMk id="179" creationId="{B58CC315-FAAB-25CB-B98B-B53FA487D862}"/>
          </ac:inkMkLst>
        </pc:inkChg>
        <pc:inkChg chg="add del mod">
          <ac:chgData name="Anh Kiet Ngac" userId="3ab85699901ad864" providerId="LiveId" clId="{C1B52370-8A7A-4028-B4E5-6E09AE2E19D4}" dt="2024-05-29T18:04:01.183" v="1170"/>
          <ac:inkMkLst>
            <pc:docMk/>
            <pc:sldMk cId="2742890994" sldId="260"/>
            <ac:inkMk id="180" creationId="{487DB805-9282-238A-F50E-9A78FD7458A6}"/>
          </ac:inkMkLst>
        </pc:inkChg>
        <pc:inkChg chg="add del mod">
          <ac:chgData name="Anh Kiet Ngac" userId="3ab85699901ad864" providerId="LiveId" clId="{C1B52370-8A7A-4028-B4E5-6E09AE2E19D4}" dt="2024-05-29T18:04:01.182" v="1169"/>
          <ac:inkMkLst>
            <pc:docMk/>
            <pc:sldMk cId="2742890994" sldId="260"/>
            <ac:inkMk id="181" creationId="{4FA598AE-4F3E-9545-39E0-B103A7EC22A2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2" creationId="{593BAF1A-E0E8-ED56-22EE-53F3DE92029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3" creationId="{CA7C681F-EDF6-E07C-794E-36908333A799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4" creationId="{C5E6B7D3-6BED-43A6-9636-5C3769CCE4B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5" creationId="{CD19BB13-2490-80E5-E582-D63A30478320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6" creationId="{BACB9E6A-A684-FE78-B819-358BCE67EEB0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87" creationId="{62A878E9-E24C-17EE-6F2A-E9F95E78E503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1" creationId="{4F78FC0D-99CB-D071-1F07-D05720946731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2" creationId="{14B64318-52D3-0B20-B177-3191D3CF9D1D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3" creationId="{3814A162-0666-F6D8-9B9D-4DD9706C01F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4" creationId="{28928315-6B34-31DD-20FB-6E6CD65E64D1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5" creationId="{A9FD7F30-5652-E962-7EA1-82D89F19E652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6" creationId="{B4E8E17A-4558-3C1A-D340-4F6E8E272B6F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7" creationId="{BDAF03BD-6C03-BDBA-5A28-9483F06D0C1B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199" creationId="{AEB423F3-C27D-6591-2552-13923EF3AA80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0" creationId="{5ABB9D02-FFBC-A43D-C7E5-6D53DF9BB955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1" creationId="{3351889C-8A17-DE5B-F773-D23DFCC3CDED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2" creationId="{AFC326D8-814A-B1D5-5F2A-C41EBD023A23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3" creationId="{DA103B9B-CDEB-EC20-74AC-29B1A1961B1C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4" creationId="{340F47E7-F05D-9CE0-6588-6B39EF342AF1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5" creationId="{C38E5691-0AFC-5F40-CAD7-CCFD7298408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6" creationId="{33801EE8-A80F-D786-43BD-E22CC900FF76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8" creationId="{ADF58D19-B1DA-5C40-CEA9-BF0FC58FD73C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09" creationId="{7EC9C812-DD54-7925-9E92-F52437F6AF31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0" creationId="{29E88DE0-D28E-311D-64FE-3C751015F52F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1" creationId="{F33CDE63-124F-223B-6284-6392DE2D5D2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2" creationId="{6D57817A-61FC-403C-1D89-01771761DE67}"/>
          </ac:inkMkLst>
        </pc:inkChg>
        <pc:inkChg chg="add de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3" creationId="{B53D67AB-5BDE-46F0-4D5D-CA6F1A7EF2E0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4" creationId="{2FF4152A-2D0B-E31E-AC64-174BD288EA81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5" creationId="{E6698CE9-5A60-E747-5D5F-E2161B98056D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6" creationId="{2D42BD6C-7D78-36E0-B866-571BB284D1D6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7" creationId="{5079BF0E-AF48-B83C-986A-DBE9DB9CF588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8" creationId="{03CA0D11-1093-CDFC-3E06-1A2C0C705235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19" creationId="{2C03BFE9-8676-05C7-DADB-839044974D65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0" creationId="{9B47FAEA-2A44-A609-AFCC-EAE0C02B27CD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1" creationId="{F7F20C47-BC30-994E-03B0-C5CFD5980E01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2" creationId="{746CBDA7-945C-B336-3833-4F7135ECB17D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3" creationId="{07B27E30-2CEC-000A-8E20-07F766CDDA8D}"/>
          </ac:inkMkLst>
        </pc:inkChg>
        <pc:inkChg chg="add del mod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4" creationId="{FC52BFE6-A3C0-68D9-F4CF-284285EA72C6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225" creationId="{59483A9E-1E6D-4F96-8B4E-58D381D191B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26" creationId="{95E55DC1-F4D5-343A-00D2-4E381232002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32" creationId="{A0194CC5-071B-D53D-E8B5-DE25F8D1D1A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33" creationId="{2013196E-A299-8254-1B9F-8362BF1A171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35" creationId="{5F825FEE-60D3-AFAE-C8B1-F5EC955CC59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36" creationId="{CCA0B4D1-13FC-29C9-D11F-AE1EC7AEEF1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37" creationId="{6B8D96CE-B225-0B31-45A8-64EDC031A456}"/>
          </ac:inkMkLst>
        </pc:inkChg>
        <pc:inkChg chg="add del mod">
          <ac:chgData name="Anh Kiet Ngac" userId="3ab85699901ad864" providerId="LiveId" clId="{C1B52370-8A7A-4028-B4E5-6E09AE2E19D4}" dt="2024-05-29T17:33:15.875" v="810" actId="9405"/>
          <ac:inkMkLst>
            <pc:docMk/>
            <pc:sldMk cId="2742890994" sldId="260"/>
            <ac:inkMk id="238" creationId="{B4C8434A-ABFF-4152-5872-A460F7E8C968}"/>
          </ac:inkMkLst>
        </pc:inkChg>
        <pc:inkChg chg="add del mod">
          <ac:chgData name="Anh Kiet Ngac" userId="3ab85699901ad864" providerId="LiveId" clId="{C1B52370-8A7A-4028-B4E5-6E09AE2E19D4}" dt="2024-05-29T17:33:15.274" v="809" actId="9405"/>
          <ac:inkMkLst>
            <pc:docMk/>
            <pc:sldMk cId="2742890994" sldId="260"/>
            <ac:inkMk id="239" creationId="{EB661E34-AFA3-91FD-FEAF-9EB618DB1C8B}"/>
          </ac:inkMkLst>
        </pc:inkChg>
        <pc:inkChg chg="add del mod">
          <ac:chgData name="Anh Kiet Ngac" userId="3ab85699901ad864" providerId="LiveId" clId="{C1B52370-8A7A-4028-B4E5-6E09AE2E19D4}" dt="2024-05-29T17:33:15.057" v="808"/>
          <ac:inkMkLst>
            <pc:docMk/>
            <pc:sldMk cId="2742890994" sldId="260"/>
            <ac:inkMk id="240" creationId="{78C26A68-C67E-C32D-E26A-7EDD729A75F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42" creationId="{8014C366-CA01-D910-2B82-388A6BB64FEB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43" creationId="{AA1E05AF-EC02-BDD7-C526-D8C166C341BE}"/>
          </ac:inkMkLst>
        </pc:inkChg>
        <pc:inkChg chg="add del mod">
          <ac:chgData name="Anh Kiet Ngac" userId="3ab85699901ad864" providerId="LiveId" clId="{C1B52370-8A7A-4028-B4E5-6E09AE2E19D4}" dt="2024-05-29T17:33:23.829" v="818" actId="9405"/>
          <ac:inkMkLst>
            <pc:docMk/>
            <pc:sldMk cId="2742890994" sldId="260"/>
            <ac:inkMk id="244" creationId="{831795EB-98CE-93E7-B61E-3D0D08090021}"/>
          </ac:inkMkLst>
        </pc:inkChg>
        <pc:inkChg chg="add del mod">
          <ac:chgData name="Anh Kiet Ngac" userId="3ab85699901ad864" providerId="LiveId" clId="{C1B52370-8A7A-4028-B4E5-6E09AE2E19D4}" dt="2024-05-29T17:33:23.559" v="817"/>
          <ac:inkMkLst>
            <pc:docMk/>
            <pc:sldMk cId="2742890994" sldId="260"/>
            <ac:inkMk id="245" creationId="{888219CE-96C7-36B6-CD4E-C5DB8A20213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47" creationId="{7B3FCA32-8455-B50A-F4BB-C0214D8D4F3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48" creationId="{FE6CCE30-B3D5-ABB4-CE14-090CFA99DDF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49" creationId="{7BA83891-A6C9-7396-A018-66225E85CFD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0" creationId="{843BE291-12ED-E1E4-C5F0-536EE371DCD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1" creationId="{CB40490B-8021-92F3-F9DE-B6A88528900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2" creationId="{5E95214D-17B8-E28D-ADEE-8B632B2604E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3" creationId="{A6CD7795-9157-B0AA-FE91-05DEE80427F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4" creationId="{31755687-537A-B603-AFDA-066EB1745A4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6" creationId="{1879A841-80BF-15D5-A247-8E58D858EB53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7" creationId="{CA3B4D22-CCA2-75A2-D902-C452DD488EB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8" creationId="{F2CEB604-3382-5A5D-C98A-A3CB30AF604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59" creationId="{BB40B3AB-95F8-8680-48BD-B48851F0D43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0" creationId="{82379431-D860-9FF0-E5B1-2F91511EF823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1" creationId="{2983D5C9-F9C1-970F-3890-B46DDB93557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2" creationId="{626C30E7-578E-D438-BF57-A024F1D9921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3" creationId="{0BA339DC-3322-07A4-AD4E-829994390E3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4" creationId="{3764D660-D805-997E-E514-546E360C9A4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5" creationId="{CCEFAAA1-E861-2906-6DA2-466A62FC30F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6" creationId="{8155280F-676F-36D7-AAD5-6B9374EFEB0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7" creationId="{51FDBB30-FB8E-5397-4B70-A5A19DA7CF1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69" creationId="{4ED13E40-740F-8646-DCF0-12C76FEC52E3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0" creationId="{63882CA6-98CA-89DF-1900-793CBB43493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1" creationId="{B733DD78-2861-83E0-2FBD-0999FC31B1B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2" creationId="{7DC12771-0892-3806-6A14-703E9B32725A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3" creationId="{CA14AA89-F9ED-E6F8-D326-2DBB023A131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4" creationId="{CBDDF6CA-C217-43CA-41ED-29A43D35C45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5" creationId="{94B9B58B-5039-B9FC-5548-7BDEAC15C4D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6" creationId="{77BC46C7-D2C9-438A-0ABE-88EA85E5CA4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7" creationId="{C01879BD-613F-7BE5-3346-FF808A8F0C92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8" creationId="{DD4C7F1E-DB9C-0023-F009-D67CBEF3BFC3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79" creationId="{5B8CA3C5-88C1-CBAE-595E-7FB55EB0B19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0" creationId="{FDEE40C0-EC14-6D4E-E1C5-D6CC0AB9EB0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1" creationId="{439A5004-9C60-7587-5B2A-67292F2FDE00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4" creationId="{1AA0FE6A-F1C2-0D7C-D8FD-A63CFD3755B3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5" creationId="{3BF183C4-1772-AB7F-57E7-C7FC3B03723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6" creationId="{20D54C66-4EE0-D9E4-AEF4-A89BEED7AD4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7" creationId="{B2313851-4CDA-83B2-8DE3-9BDC79322138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8" creationId="{DDEC2ABF-591B-8D6B-414A-CE32774FBB9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89" creationId="{ACDC37A1-E83E-9F17-12A0-274D675E2314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0" creationId="{12890B11-9C00-9F51-9EBF-223FEC9C853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1" creationId="{A753AE24-4F23-EC70-B33A-9F6CB43C1BB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2" creationId="{28376648-8259-5176-4070-2F80710FEE2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3" creationId="{C32024F0-18D4-90D6-44FC-42405E5C965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4" creationId="{890390A9-8EE9-A78C-8849-97EAE8AE45AA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5" creationId="{AADEE94E-AF37-93A6-950A-6430EA60B09D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6" creationId="{87C942E9-1EAE-D5B5-2CE0-FA157CA5E59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7" creationId="{712325CE-26CB-8FA4-D0A8-58B950375014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8" creationId="{58C1633F-CA23-8258-6CA9-5F2F08E9F3A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299" creationId="{83F79FAC-ECFB-9EBE-D7BA-29D8C409A5C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04" creationId="{35238CA2-28B6-4876-8DF2-ABA837A8413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05" creationId="{98FB9E9F-28DC-DBFC-69E3-B94B1303BA8F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07" creationId="{590923D3-AA93-5EA0-E962-14BA6DA3A7F5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08" creationId="{548A7F46-F4CE-F8C8-A909-1391EE5CE9E3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09" creationId="{5B42A960-725C-8D51-207C-F079DF33353C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0" creationId="{ED176797-C6C1-4214-5F17-6D5B45A15363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1" creationId="{0D1182FD-40C1-A059-70F7-B7CBA4B33D9E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2" creationId="{322D4018-3682-56F0-7F5A-B585BEB5A0C3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3" creationId="{A968B3C2-4B02-E3F8-6560-195239D7CDD8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4" creationId="{A6AAFA2E-9F87-3DCE-2816-8CF595E954B9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5" creationId="{04C5631A-14DE-3CD8-5A22-48A00CB7B85C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8" creationId="{3BB86B07-32FE-7EF7-9B51-4BC7039AF9D4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19" creationId="{D8AB701A-D2B3-7A10-D481-37D491B5BCEF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0" creationId="{E347CDD4-F2F5-F256-C4FC-FCFCFC286C73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1" creationId="{F25989C5-BBCD-AB3F-1DB4-C8E727DD9C62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2" creationId="{FFC002F5-DA92-5FBB-CE8B-3CF4BA60DC6B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3" creationId="{3A492131-8221-25AC-DAC1-A6A33FE5E683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4" creationId="{5898175D-BA96-B73E-3153-573973B6D2D6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5" creationId="{956B274D-617C-5E63-75A1-70D1A873A07D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6" creationId="{6A27331E-EF7E-E036-6F9F-6FB2DE94C22D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7" creationId="{37863D6F-2C9F-A81E-A053-5245D32F0F8D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8" creationId="{A30E183E-DE5C-3907-543D-C96564651136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29" creationId="{FFA59296-8BA8-677A-E68B-69CDB1DD9F79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0" creationId="{43F675DD-5EA3-BD24-C26E-31E314DCFF32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1" creationId="{0F013A09-B3CA-C507-8D7A-45138238ED16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2" creationId="{CD243ECC-EC3D-02F1-199F-318B951F8714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3" creationId="{543E1BCF-67AC-5C14-3DE4-07AFB234B4C0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4" creationId="{A1591550-6D58-296F-9EF1-79826B93B2ED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5" creationId="{C960224A-86D5-51F4-1115-7E71A559B240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39" creationId="{399688B3-CAF6-3BED-9F93-0E2A69378901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0" creationId="{33540426-2B3A-B4E3-BEBA-CDD5AB76B301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1" creationId="{6DCECF1C-7093-B329-07E9-7DB6D0FD6421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2" creationId="{539063F9-9695-0FEA-E598-87AC00E47026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4" creationId="{224A9327-8571-B43B-60DA-3CBCA04977E2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5" creationId="{2689A9A1-F5C7-F4B5-B736-D4304FC8D2EB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6" creationId="{77CE9A4D-508D-97B1-BEC1-F3E75E1D12EC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7" creationId="{BA19CC6B-3A5F-00F4-955A-A96291AEC4CB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8" creationId="{665F4CDF-ACCB-9E9D-04A9-C0F517B51C31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49" creationId="{5D62255A-4005-75D7-0593-CA576C744E9B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0" creationId="{CDFA8D1F-D06C-8D64-4E50-DF305E8EB13B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1" creationId="{32A9533F-3A16-C29C-C0E0-4740F148DDB8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2" creationId="{0B436310-8E15-E708-5690-8CF614F2BACB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3" creationId="{079C54A5-CECD-1A1A-DB24-C514F6A80328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4" creationId="{25D365A9-6356-7873-6A68-909C28B8C9D6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5" creationId="{D4584E0D-F6ED-9722-25A0-A134F8C5DD61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6" creationId="{89F306BD-73E7-7434-9142-4A20684345CC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59" creationId="{76FB3354-7610-1DC3-C36F-48AB3B5E2B59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60" creationId="{4E44FE32-FEA6-1BA6-A193-D329083F7E0A}"/>
          </ac:inkMkLst>
        </pc:inkChg>
        <pc:inkChg chg="add del mod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61" creationId="{F401DC8D-FE00-FB76-9A58-24E07150E673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62" creationId="{6AC0A6D2-2AAB-136F-95F5-317767B0903D}"/>
          </ac:inkMkLst>
        </pc:inkChg>
        <pc:inkChg chg="add del mod topLvl">
          <ac:chgData name="Anh Kiet Ngac" userId="3ab85699901ad864" providerId="LiveId" clId="{C1B52370-8A7A-4028-B4E5-6E09AE2E19D4}" dt="2024-05-29T17:34:51.953" v="931" actId="478"/>
          <ac:inkMkLst>
            <pc:docMk/>
            <pc:sldMk cId="2742890994" sldId="260"/>
            <ac:inkMk id="363" creationId="{058755D5-B071-DB20-B38E-C4963D31CC59}"/>
          </ac:inkMkLst>
        </pc:inkChg>
        <pc:inkChg chg="add del mod topLvl">
          <ac:chgData name="Anh Kiet Ngac" userId="3ab85699901ad864" providerId="LiveId" clId="{C1B52370-8A7A-4028-B4E5-6E09AE2E19D4}" dt="2024-05-29T18:04:08.350" v="1173" actId="478"/>
          <ac:inkMkLst>
            <pc:docMk/>
            <pc:sldMk cId="2742890994" sldId="260"/>
            <ac:inkMk id="365" creationId="{70774B8E-8769-A3D2-B460-E3DD6E98EDD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67" creationId="{EEE04AD7-91DF-B18E-1C7B-187B5F23731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68" creationId="{2B2249B2-01CB-4CCB-7643-DCD323895AF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69" creationId="{FF6E06AD-86CE-C4E4-85B4-766D09437578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0" creationId="{B86AA145-0D2F-1CA5-4E77-B91DD09A4BE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1" creationId="{7E8A8CCD-E741-5916-F4CD-AB854FB000D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2" creationId="{164AA802-171E-814F-7ABC-F59FED44D24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3" creationId="{D07E58D9-A15C-13F6-04E9-F55AC5B3BD7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4" creationId="{5503F5AF-736A-9A37-E83C-0A76CD2F593F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5" creationId="{835EBBCB-871B-1039-A7E7-9E376983A9E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6" creationId="{B424875A-89EB-676D-683A-C2E4454130E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7" creationId="{6E2AEC6D-4F84-42DA-E5FA-698648F92A0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8" creationId="{0ABC6952-46D6-EEDD-BE3A-92D8347AAEE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79" creationId="{881B2945-12B1-A455-6B1C-D56BE3A1AE9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0" creationId="{9A5B68CD-1064-B8C0-4B9D-90941624670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1" creationId="{59468FF2-405B-A83B-556F-B7B99A53DC0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2" creationId="{B85E4C1F-C04F-7F63-7E07-0353A1B375A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3" creationId="{08597751-70EB-C3D1-5163-DA769A4E161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4" creationId="{572827F4-D9D5-2527-1793-778751E514C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5" creationId="{B02E9DB7-2F33-1D5A-17FD-5BB4ADE859E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6" creationId="{152B48AD-5C2A-6328-C962-34CAA6D3206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7" creationId="{6B1CA75D-E615-DF5E-E643-DD93273B3FF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8" creationId="{F79AEBCC-49C3-CAC3-5BBD-CA7230A2AB2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89" creationId="{FDDB0F4C-0D6A-BF27-8E08-0297740F3F0D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90" creationId="{EE2AF65D-7E2C-FCE3-A958-0BA342F8C859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91" creationId="{3D5EBA28-BCE4-7944-50FD-FC9F9F666D9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92" creationId="{C32C428D-A977-E352-48E0-B00ADF88700E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393" creationId="{AED83874-96AA-7CC1-85E6-AF16D2A55776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0" creationId="{C5EA1DC5-864E-999A-6EC8-48C6ED81F362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1" creationId="{3192431B-3D45-0EE9-C696-4060DB6F944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2" creationId="{0ED56DFD-F51A-75B2-0383-886383A0452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3" creationId="{CD9A1393-31AA-5548-E83F-185895E5EBF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4" creationId="{A944B496-1905-2120-5119-25D29BA21D2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5" creationId="{EFC08959-0679-BC5B-18A6-D531D1AAFFA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7" creationId="{8F915246-13EA-F9B7-5C24-ADEF9DFA8501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08" creationId="{FFB8AFE7-389D-61C2-2D53-8F184D24BFB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0" creationId="{2C00485B-4AE5-9355-A054-D2FAB2FB8E3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1" creationId="{F9FA979D-1947-29DB-2D14-8034F299F6C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2" creationId="{238D8172-A43A-2B92-C063-A5CCF10EF73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3" creationId="{2E8C8D91-C055-DF2B-7DAB-234F92AA245C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4" creationId="{8DB1DC3B-9CEA-ABD5-1A37-F19266EB63C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5" creationId="{740C2225-280E-2B36-F3E0-C0EB954090E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6" creationId="{73F647C1-926F-CB79-C167-07DAB9CF9B20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8" creationId="{A0349A31-3E5D-41CD-52BB-16AE9B5AEF6D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19" creationId="{7B2891B9-0F84-2307-3EFE-F95019F9879A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0" creationId="{DC5A03DA-5F50-18DA-3A09-D8AA77309C4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1" creationId="{D348A056-6CE5-4733-7B2A-4C34D7ACB0F6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2" creationId="{9AB1ED21-3702-A543-F64C-5C34D141DA3E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3" creationId="{B99BA131-00C1-8CA3-177E-33960DEDEABC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4" creationId="{B5BC8101-F4CA-75F3-0E3B-9C87E44E4EB2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5" creationId="{62024898-369F-AA3A-D504-5FE15F04615F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6" creationId="{7D9EA5B7-72B2-EEE0-BE16-D3C07B98B0F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7" creationId="{10C44C84-0D36-C12D-1AF0-DAD24826306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8" creationId="{5F3B6101-7AB5-F06D-23E3-B97B143CCF10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29" creationId="{87C9EC7A-C7EB-E1BB-9618-DE5AA2FE251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0" creationId="{FAF3FBEA-4C2A-DCBA-E1A5-7DA3A1DD85E2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1" creationId="{2A3CB5F8-17C2-1E82-079E-A3151BD261C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2" creationId="{BC575E7A-6EDF-4F93-47E7-4038A6D08A7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3" creationId="{A322174E-BA18-E72F-2EDD-2C4605A444F2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4" creationId="{C3DFF8A2-5E78-D2FE-7907-25C14EB6928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5" creationId="{C730ABF9-8272-DC8D-597D-39900AF41FD1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36" creationId="{E2FEEC27-FD3A-AE43-9F9B-F78F4FBA442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2" creationId="{96C74DF2-F660-D666-8ABF-E3BDD5B54CA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3" creationId="{BC6A3602-CF8E-1E0B-9F4B-5DDC6C4B2A2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4" creationId="{E8946702-BE10-466A-89E8-504CE992293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5" creationId="{8537030C-7C2E-ECEC-1D8B-5170AE22AC32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6" creationId="{91B8BCB6-1774-F1E1-866F-7AB617C852C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7" creationId="{FB75F293-5229-8145-BFC9-F8A0E7951EC0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8" creationId="{6961F5E9-CD68-A072-7928-A0EECF41246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49" creationId="{70DCD53B-0AC6-E9D6-95E8-7312A11AD1F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0" creationId="{4F113C40-F283-753F-CAC5-E5C1CE9DF12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1" creationId="{7DEC728E-0FC0-5D75-20F7-A9A43BDB2E1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2" creationId="{B10B6A2F-E5F7-AEAC-7612-8B2846564E8A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3" creationId="{C204137D-B11B-717B-868D-CAB1E4D80CAD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4" creationId="{D3AAE57D-7CBD-2725-7FCD-4BCA8276056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5" creationId="{80A1CDF9-54EB-A524-1C3F-09EE2609BDAD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6" creationId="{229945E7-4252-E33F-8631-CDD2C669A42A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59" creationId="{2FA844B7-4E1D-53BE-966A-0EBC1DBE0A30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0" creationId="{76D08752-0372-64CB-8DCB-86597BFE24EA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1" creationId="{503BDBCB-AC3A-BA2C-7E0C-3313238A92F1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2" creationId="{4195FDFC-9097-DD14-E867-7A051E090C44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3" creationId="{6BD86109-DCA0-E580-724B-309F0E9BFC60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4" creationId="{35FDB580-D8F1-EFA7-46AB-9291D4451F3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5" creationId="{75C86150-D067-8B8E-2CBD-4390E6DDAD7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6" creationId="{295AD096-24D9-C532-3B67-B5E0626F3E3B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7" creationId="{D02EE184-FD2D-33F4-330B-3DA7535119F1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8" creationId="{D0B0B1A5-C5B8-EE7B-A1EC-5411B3701267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69" creationId="{416E66C6-483A-EF86-270D-0CDA83E6501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3" creationId="{C0460A3A-FC09-E0E0-986A-E0DA1C2B463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4" creationId="{C4C9E4B6-260F-FF59-F997-BDC8751DFB9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5" creationId="{B976262F-2D98-B09E-669F-E669825FE9B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6" creationId="{2CA44E00-85B1-FF81-5FA3-585F2331283B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7" creationId="{2B961A2B-8A4C-9FD6-9C72-3A066BC420C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8" creationId="{861F387B-611F-3B75-7F9A-97BBCAB1EC7B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79" creationId="{8F0DE774-89A0-9F35-EA66-CEFF5B942E07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81" creationId="{98235079-3DE7-350C-D360-265B95F47155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82" creationId="{87CDD6CC-66A8-8D2B-F56A-4F300241B932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83" creationId="{2A83508D-F67E-0CA8-CA47-98E71951A51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84" creationId="{C8029859-B425-5242-E2B2-045A51B686AC}"/>
          </ac:inkMkLst>
        </pc:inkChg>
        <pc:inkChg chg="add del mod">
          <ac:chgData name="Anh Kiet Ngac" userId="3ab85699901ad864" providerId="LiveId" clId="{C1B52370-8A7A-4028-B4E5-6E09AE2E19D4}" dt="2024-05-29T17:38:34.356" v="1063" actId="9405"/>
          <ac:inkMkLst>
            <pc:docMk/>
            <pc:sldMk cId="2742890994" sldId="260"/>
            <ac:inkMk id="485" creationId="{F6A5A384-8F84-EDFF-57C0-294D5BEE4C84}"/>
          </ac:inkMkLst>
        </pc:inkChg>
        <pc:inkChg chg="add del mod">
          <ac:chgData name="Anh Kiet Ngac" userId="3ab85699901ad864" providerId="LiveId" clId="{C1B52370-8A7A-4028-B4E5-6E09AE2E19D4}" dt="2024-05-29T17:38:33.869" v="1062" actId="9405"/>
          <ac:inkMkLst>
            <pc:docMk/>
            <pc:sldMk cId="2742890994" sldId="260"/>
            <ac:inkMk id="486" creationId="{B25238A1-640B-8736-73A5-A3433F1FF445}"/>
          </ac:inkMkLst>
        </pc:inkChg>
        <pc:inkChg chg="add del mod">
          <ac:chgData name="Anh Kiet Ngac" userId="3ab85699901ad864" providerId="LiveId" clId="{C1B52370-8A7A-4028-B4E5-6E09AE2E19D4}" dt="2024-05-29T17:38:33.718" v="1061" actId="9405"/>
          <ac:inkMkLst>
            <pc:docMk/>
            <pc:sldMk cId="2742890994" sldId="260"/>
            <ac:inkMk id="487" creationId="{32D471B4-59D2-4787-B19E-2F4DEE040D6A}"/>
          </ac:inkMkLst>
        </pc:inkChg>
        <pc:inkChg chg="add del mod">
          <ac:chgData name="Anh Kiet Ngac" userId="3ab85699901ad864" providerId="LiveId" clId="{C1B52370-8A7A-4028-B4E5-6E09AE2E19D4}" dt="2024-05-29T17:38:33.554" v="1060" actId="9405"/>
          <ac:inkMkLst>
            <pc:docMk/>
            <pc:sldMk cId="2742890994" sldId="260"/>
            <ac:inkMk id="488" creationId="{3EFB67D0-5F16-FF2D-36C2-33A8D14F2168}"/>
          </ac:inkMkLst>
        </pc:inkChg>
        <pc:inkChg chg="add del mod">
          <ac:chgData name="Anh Kiet Ngac" userId="3ab85699901ad864" providerId="LiveId" clId="{C1B52370-8A7A-4028-B4E5-6E09AE2E19D4}" dt="2024-05-29T17:38:33.390" v="1059"/>
          <ac:inkMkLst>
            <pc:docMk/>
            <pc:sldMk cId="2742890994" sldId="260"/>
            <ac:inkMk id="489" creationId="{40273D4E-A632-0676-DD7A-7F154FAC2E4F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2" creationId="{16DE59FF-9364-3109-5286-E9D2B32A5BD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3" creationId="{7DFEC2D3-F10E-303C-7183-DC6ACC76F47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4" creationId="{EA6C6162-DA35-AF2B-3811-5229D3C8435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5" creationId="{211716F8-291F-DB17-1473-652AB4302363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7" creationId="{DFE19A31-CC58-8ABE-7372-194424266BE3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8" creationId="{7A21F9D8-97A3-F823-C8A4-3767F18D01DB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499" creationId="{DC59E191-9CA6-9CC5-C739-7307909F428E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00" creationId="{C82399D9-B77C-C5B9-1B16-3220C2FAA531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01" creationId="{66DDEEB0-03C6-0484-A478-D1A678BF485E}"/>
          </ac:inkMkLst>
        </pc:inkChg>
        <pc:inkChg chg="add del">
          <ac:chgData name="Anh Kiet Ngac" userId="3ab85699901ad864" providerId="LiveId" clId="{C1B52370-8A7A-4028-B4E5-6E09AE2E19D4}" dt="2024-05-29T17:42:46.907" v="1096" actId="9405"/>
          <ac:inkMkLst>
            <pc:docMk/>
            <pc:sldMk cId="2742890994" sldId="260"/>
            <ac:inkMk id="504" creationId="{598D63AD-AB1B-8F06-7A39-67AACA08B3B6}"/>
          </ac:inkMkLst>
        </pc:inkChg>
        <pc:inkChg chg="add del mod">
          <ac:chgData name="Anh Kiet Ngac" userId="3ab85699901ad864" providerId="LiveId" clId="{C1B52370-8A7A-4028-B4E5-6E09AE2E19D4}" dt="2024-05-29T17:42:46.706" v="1095" actId="9405"/>
          <ac:inkMkLst>
            <pc:docMk/>
            <pc:sldMk cId="2742890994" sldId="260"/>
            <ac:inkMk id="505" creationId="{157FBC8D-42B7-51E6-50BF-877882DFDF43}"/>
          </ac:inkMkLst>
        </pc:inkChg>
        <pc:inkChg chg="add del mod">
          <ac:chgData name="Anh Kiet Ngac" userId="3ab85699901ad864" providerId="LiveId" clId="{C1B52370-8A7A-4028-B4E5-6E09AE2E19D4}" dt="2024-05-29T17:42:46.531" v="1094" actId="9405"/>
          <ac:inkMkLst>
            <pc:docMk/>
            <pc:sldMk cId="2742890994" sldId="260"/>
            <ac:inkMk id="506" creationId="{1205040B-A537-AD4E-F425-6D126F92FC5B}"/>
          </ac:inkMkLst>
        </pc:inkChg>
        <pc:inkChg chg="add del mod">
          <ac:chgData name="Anh Kiet Ngac" userId="3ab85699901ad864" providerId="LiveId" clId="{C1B52370-8A7A-4028-B4E5-6E09AE2E19D4}" dt="2024-05-29T17:42:46.355" v="1093" actId="9405"/>
          <ac:inkMkLst>
            <pc:docMk/>
            <pc:sldMk cId="2742890994" sldId="260"/>
            <ac:inkMk id="507" creationId="{903EA83E-BD6F-A5D5-E20E-C460F579E97B}"/>
          </ac:inkMkLst>
        </pc:inkChg>
        <pc:inkChg chg="add del mod">
          <ac:chgData name="Anh Kiet Ngac" userId="3ab85699901ad864" providerId="LiveId" clId="{C1B52370-8A7A-4028-B4E5-6E09AE2E19D4}" dt="2024-05-29T17:42:46.182" v="1092" actId="9405"/>
          <ac:inkMkLst>
            <pc:docMk/>
            <pc:sldMk cId="2742890994" sldId="260"/>
            <ac:inkMk id="508" creationId="{2469215B-E81F-45CF-EA21-019839CF1030}"/>
          </ac:inkMkLst>
        </pc:inkChg>
        <pc:inkChg chg="add del mod">
          <ac:chgData name="Anh Kiet Ngac" userId="3ab85699901ad864" providerId="LiveId" clId="{C1B52370-8A7A-4028-B4E5-6E09AE2E19D4}" dt="2024-05-29T17:42:46.025" v="1091" actId="9405"/>
          <ac:inkMkLst>
            <pc:docMk/>
            <pc:sldMk cId="2742890994" sldId="260"/>
            <ac:inkMk id="509" creationId="{02CEAA8E-D593-75E9-BF96-B4F6D441BF9F}"/>
          </ac:inkMkLst>
        </pc:inkChg>
        <pc:inkChg chg="add del mod">
          <ac:chgData name="Anh Kiet Ngac" userId="3ab85699901ad864" providerId="LiveId" clId="{C1B52370-8A7A-4028-B4E5-6E09AE2E19D4}" dt="2024-05-29T17:42:45.860" v="1090" actId="9405"/>
          <ac:inkMkLst>
            <pc:docMk/>
            <pc:sldMk cId="2742890994" sldId="260"/>
            <ac:inkMk id="510" creationId="{29B507E4-CFAB-9694-9CEA-67D03DB996DF}"/>
          </ac:inkMkLst>
        </pc:inkChg>
        <pc:inkChg chg="add del mod">
          <ac:chgData name="Anh Kiet Ngac" userId="3ab85699901ad864" providerId="LiveId" clId="{C1B52370-8A7A-4028-B4E5-6E09AE2E19D4}" dt="2024-05-29T17:42:45.669" v="1089" actId="9405"/>
          <ac:inkMkLst>
            <pc:docMk/>
            <pc:sldMk cId="2742890994" sldId="260"/>
            <ac:inkMk id="511" creationId="{9F04F406-7A0D-B6F1-AAEA-1852B7689F78}"/>
          </ac:inkMkLst>
        </pc:inkChg>
        <pc:inkChg chg="add del mod">
          <ac:chgData name="Anh Kiet Ngac" userId="3ab85699901ad864" providerId="LiveId" clId="{C1B52370-8A7A-4028-B4E5-6E09AE2E19D4}" dt="2024-05-29T17:42:45.198" v="1088"/>
          <ac:inkMkLst>
            <pc:docMk/>
            <pc:sldMk cId="2742890994" sldId="260"/>
            <ac:inkMk id="512" creationId="{1F0DA629-2D5F-D7B5-D390-D7341FE00F0D}"/>
          </ac:inkMkLst>
        </pc:inkChg>
        <pc:inkChg chg="add del">
          <ac:chgData name="Anh Kiet Ngac" userId="3ab85699901ad864" providerId="LiveId" clId="{C1B52370-8A7A-4028-B4E5-6E09AE2E19D4}" dt="2024-05-29T17:42:44.945" v="1086" actId="9405"/>
          <ac:inkMkLst>
            <pc:docMk/>
            <pc:sldMk cId="2742890994" sldId="260"/>
            <ac:inkMk id="515" creationId="{E97BF1A2-FCD1-49F8-3948-6102397C3721}"/>
          </ac:inkMkLst>
        </pc:inkChg>
        <pc:inkChg chg="add del mod topLvl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16" creationId="{2CF0541A-D913-E27C-5E59-B76057C81C87}"/>
          </ac:inkMkLst>
        </pc:inkChg>
        <pc:inkChg chg="add del mod topLvl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17" creationId="{2835EC02-6E9A-4ED2-7608-2FA8947BD7B4}"/>
          </ac:inkMkLst>
        </pc:inkChg>
        <pc:inkChg chg="add del mod topLvl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18" creationId="{E0875BC0-6D89-6B46-F610-29F4B3FF6DB1}"/>
          </ac:inkMkLst>
        </pc:inkChg>
        <pc:inkChg chg="add del">
          <ac:chgData name="Anh Kiet Ngac" userId="3ab85699901ad864" providerId="LiveId" clId="{C1B52370-8A7A-4028-B4E5-6E09AE2E19D4}" dt="2024-05-29T17:43:12.553" v="1103" actId="9405"/>
          <ac:inkMkLst>
            <pc:docMk/>
            <pc:sldMk cId="2742890994" sldId="260"/>
            <ac:inkMk id="519" creationId="{59811B98-D80B-CDF0-A215-A1C5CACDE819}"/>
          </ac:inkMkLst>
        </pc:inkChg>
        <pc:inkChg chg="add del">
          <ac:chgData name="Anh Kiet Ngac" userId="3ab85699901ad864" providerId="LiveId" clId="{C1B52370-8A7A-4028-B4E5-6E09AE2E19D4}" dt="2024-05-29T17:43:12.377" v="1102" actId="9405"/>
          <ac:inkMkLst>
            <pc:docMk/>
            <pc:sldMk cId="2742890994" sldId="260"/>
            <ac:inkMk id="520" creationId="{CA1BC72F-2547-7E3E-534A-3ABF6843A8A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1" creationId="{3AA1E0F0-91B7-EDDD-C208-C9AE79F6EB49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2" creationId="{0975B74B-E798-694D-63E9-2EAB61E2155F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3" creationId="{7F0991AE-7E59-188F-66E4-05B8D8A7F012}"/>
          </ac:inkMkLst>
        </pc:inkChg>
        <pc:inkChg chg="add del mod topLvl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24" creationId="{695465D5-9B07-DC56-CB14-364C318E65EA}"/>
          </ac:inkMkLst>
        </pc:inkChg>
        <pc:inkChg chg="add del mod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25" creationId="{8D721574-7A40-6A0F-5B2F-D8EFA72F433B}"/>
          </ac:inkMkLst>
        </pc:inkChg>
        <pc:inkChg chg="add del mod">
          <ac:chgData name="Anh Kiet Ngac" userId="3ab85699901ad864" providerId="LiveId" clId="{C1B52370-8A7A-4028-B4E5-6E09AE2E19D4}" dt="2024-05-29T18:04:09.190" v="1174" actId="478"/>
          <ac:inkMkLst>
            <pc:docMk/>
            <pc:sldMk cId="2742890994" sldId="260"/>
            <ac:inkMk id="526" creationId="{CC339DFA-1DED-9E80-58ED-447BC26369D5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7" creationId="{EDA3E0CC-CCAC-ABE3-1C25-B4229E19E9BC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8" creationId="{B4D1AB58-93A7-CF83-8169-D129C1918E5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29" creationId="{F137648E-E943-EC15-DBEF-97CA536C481E}"/>
          </ac:inkMkLst>
        </pc:inkChg>
        <pc:inkChg chg="add del">
          <ac:chgData name="Anh Kiet Ngac" userId="3ab85699901ad864" providerId="LiveId" clId="{C1B52370-8A7A-4028-B4E5-6E09AE2E19D4}" dt="2024-05-29T17:49:51.845" v="1115" actId="9405"/>
          <ac:inkMkLst>
            <pc:docMk/>
            <pc:sldMk cId="2742890994" sldId="260"/>
            <ac:inkMk id="533" creationId="{E159F837-E102-AA77-B1C4-9C57E2C7A6B6}"/>
          </ac:inkMkLst>
        </pc:inkChg>
        <pc:inkChg chg="add del">
          <ac:chgData name="Anh Kiet Ngac" userId="3ab85699901ad864" providerId="LiveId" clId="{C1B52370-8A7A-4028-B4E5-6E09AE2E19D4}" dt="2024-05-29T17:49:58.285" v="1117" actId="9405"/>
          <ac:inkMkLst>
            <pc:docMk/>
            <pc:sldMk cId="2742890994" sldId="260"/>
            <ac:inkMk id="534" creationId="{DE7A258E-4497-475B-11C3-7D90E2706BAC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35" creationId="{BD7C4E3A-27F2-BA78-D4E2-16FDA096E803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36" creationId="{3D6B8A68-FE89-500B-2607-8DF3A930D439}"/>
          </ac:inkMkLst>
        </pc:inkChg>
        <pc:inkChg chg="add del">
          <ac:chgData name="Anh Kiet Ngac" userId="3ab85699901ad864" providerId="LiveId" clId="{C1B52370-8A7A-4028-B4E5-6E09AE2E19D4}" dt="2024-05-29T17:50:01.279" v="1121" actId="9405"/>
          <ac:inkMkLst>
            <pc:docMk/>
            <pc:sldMk cId="2742890994" sldId="260"/>
            <ac:inkMk id="537" creationId="{DFD4B6FA-7ABC-352E-C72C-27434C6D019B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39" creationId="{832ACC84-963A-7253-430E-54F052D78D39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0" creationId="{F6809681-47C5-49B3-4995-2A6A51C46BB0}"/>
          </ac:inkMkLst>
        </pc:inkChg>
        <pc:inkChg chg="add del">
          <ac:chgData name="Anh Kiet Ngac" userId="3ab85699901ad864" providerId="LiveId" clId="{C1B52370-8A7A-4028-B4E5-6E09AE2E19D4}" dt="2024-05-29T17:50:05.354" v="1127" actId="9405"/>
          <ac:inkMkLst>
            <pc:docMk/>
            <pc:sldMk cId="2742890994" sldId="260"/>
            <ac:inkMk id="542" creationId="{3ACFF533-7CDB-F090-9DA3-C0423A3272D4}"/>
          </ac:inkMkLst>
        </pc:inkChg>
        <pc:inkChg chg="add del">
          <ac:chgData name="Anh Kiet Ngac" userId="3ab85699901ad864" providerId="LiveId" clId="{C1B52370-8A7A-4028-B4E5-6E09AE2E19D4}" dt="2024-05-29T17:50:07.522" v="1129" actId="9405"/>
          <ac:inkMkLst>
            <pc:docMk/>
            <pc:sldMk cId="2742890994" sldId="260"/>
            <ac:inkMk id="543" creationId="{3A51E71D-0FAA-1874-03DC-8EFD049554CE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4" creationId="{41FCF060-15A7-3C18-B370-89B91BD396C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5" creationId="{69827F43-17D3-BEC9-E533-E7D1247DDF5C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6" creationId="{605F3971-21EE-98E5-32C0-9A603D150546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8" creationId="{DC66FD4B-17E3-58C0-DDE3-21D296D55D28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49" creationId="{13282A3F-76EC-2420-959D-9C477FC1AAD3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0" creationId="{F9EDFC9E-2BC0-F4B6-51B7-28E7A199A4A1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1" creationId="{B31084FA-E1F4-C4F0-C401-361A42A7A26C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2" creationId="{F0FB1090-E9F7-9EED-A26A-810F83E05C7E}"/>
          </ac:inkMkLst>
        </pc:inkChg>
        <pc:inkChg chg="add del mod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3" creationId="{2A7377CD-8C06-A6DC-1A8A-6607F917181C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4" creationId="{CCC1EE83-D97E-DE54-50E6-41993B6DBABF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5" creationId="{06A84D07-1D83-C7D3-FC23-513BFE88E40E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56" creationId="{3DEC0B0F-C3F3-7C1D-4FEA-133D7E6DBFCC}"/>
          </ac:inkMkLst>
        </pc:inkChg>
        <pc:inkChg chg="add del">
          <ac:chgData name="Anh Kiet Ngac" userId="3ab85699901ad864" providerId="LiveId" clId="{C1B52370-8A7A-4028-B4E5-6E09AE2E19D4}" dt="2024-05-29T17:51:27.606" v="1148" actId="9405"/>
          <ac:inkMkLst>
            <pc:docMk/>
            <pc:sldMk cId="2742890994" sldId="260"/>
            <ac:inkMk id="557" creationId="{63D07C67-6FCB-785B-6CDA-301CDF730E75}"/>
          </ac:inkMkLst>
        </pc:inkChg>
        <pc:inkChg chg="add del">
          <ac:chgData name="Anh Kiet Ngac" userId="3ab85699901ad864" providerId="LiveId" clId="{C1B52370-8A7A-4028-B4E5-6E09AE2E19D4}" dt="2024-05-29T17:51:27.460" v="1147"/>
          <ac:inkMkLst>
            <pc:docMk/>
            <pc:sldMk cId="2742890994" sldId="260"/>
            <ac:inkMk id="558" creationId="{95E6EF38-AE3D-EE5D-34F5-C39F1695AFB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1" creationId="{75AA7D28-025C-CA4F-196E-4C7788ED80A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2" creationId="{CD1BD633-F814-B592-E504-FFCB28F54A4B}"/>
          </ac:inkMkLst>
        </pc:inkChg>
        <pc:inkChg chg="add del">
          <ac:chgData name="Anh Kiet Ngac" userId="3ab85699901ad864" providerId="LiveId" clId="{C1B52370-8A7A-4028-B4E5-6E09AE2E19D4}" dt="2024-05-29T17:51:38.926" v="1152" actId="9405"/>
          <ac:inkMkLst>
            <pc:docMk/>
            <pc:sldMk cId="2742890994" sldId="260"/>
            <ac:inkMk id="563" creationId="{5008E566-9E38-B1E1-4C38-E0B94A0A0520}"/>
          </ac:inkMkLst>
        </pc:inkChg>
        <pc:inkChg chg="add del">
          <ac:chgData name="Anh Kiet Ngac" userId="3ab85699901ad864" providerId="LiveId" clId="{C1B52370-8A7A-4028-B4E5-6E09AE2E19D4}" dt="2024-05-29T17:51:42.027" v="1154" actId="9405"/>
          <ac:inkMkLst>
            <pc:docMk/>
            <pc:sldMk cId="2742890994" sldId="260"/>
            <ac:inkMk id="564" creationId="{254BF2B6-AD7D-7CA1-2132-A46A8B35F5AF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5" creationId="{E88C7CA7-99AB-446F-413E-78729CB605BF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6" creationId="{AB01C160-F448-91AD-8E30-42AB25D1ECAE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7" creationId="{05D17886-D9DC-6CB2-F65D-A967F31C7C8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69" creationId="{59383078-BC4F-4A42-4D6C-6EB0BC97D16D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70" creationId="{82F02AA9-706F-EBC6-833F-327DCFB96D36}"/>
          </ac:inkMkLst>
        </pc:inkChg>
        <pc:inkChg chg="add del mod topLv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71" creationId="{8248EA6C-73BC-7DEB-25D1-8C83138CA1E2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73" creationId="{E2C6B637-893C-35D6-3C82-60F9D323B80B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74" creationId="{94610AEF-B6C5-AD09-2546-97B888946C03}"/>
          </ac:inkMkLst>
        </pc:inkChg>
        <pc:inkChg chg="add del">
          <ac:chgData name="Anh Kiet Ngac" userId="3ab85699901ad864" providerId="LiveId" clId="{C1B52370-8A7A-4028-B4E5-6E09AE2E19D4}" dt="2024-05-29T18:04:06.591" v="1172" actId="478"/>
          <ac:inkMkLst>
            <pc:docMk/>
            <pc:sldMk cId="2742890994" sldId="260"/>
            <ac:inkMk id="575" creationId="{6BB77828-F621-A5A9-8B08-0088DBB952CF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76" creationId="{0C1DB092-C176-D645-1C80-1E7E3E6050B8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77" creationId="{876A8F3A-4FC3-215A-6A3A-52ADD1C30E39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78" creationId="{00E70523-4576-4FF2-50C9-1EC8BBC6F2B8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79" creationId="{E42FB85D-C163-97BC-E7E5-17CFD1F28A01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0" creationId="{24518C17-55D7-F8EE-1B58-B29E5813F59A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1" creationId="{CDE297C2-B9B9-7869-0E6B-D74F201B86B0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2" creationId="{4255342E-9608-8F80-89C2-8242A2AC6F0D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3" creationId="{11A0F436-5AA7-91B6-2827-1A5049686FE4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4" creationId="{7F55E8C6-1B14-4026-4C85-084D39F2B722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5" creationId="{63D0449C-49F2-866F-F537-34E5864A6199}"/>
          </ac:inkMkLst>
        </pc:inkChg>
        <pc:inkChg chg="add mod">
          <ac:chgData name="Anh Kiet Ngac" userId="3ab85699901ad864" providerId="LiveId" clId="{C1B52370-8A7A-4028-B4E5-6E09AE2E19D4}" dt="2024-05-30T04:09:23.616" v="1186"/>
          <ac:inkMkLst>
            <pc:docMk/>
            <pc:sldMk cId="2742890994" sldId="260"/>
            <ac:inkMk id="586" creationId="{C8E5D038-9070-A134-2675-1259A93E718C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88" creationId="{786E314B-72FD-B579-211A-71A8F8684576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89" creationId="{BC9C6E34-1EDE-7705-2D18-D9F586021372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0" creationId="{F2A95454-FB12-B7DF-D648-A1600337B272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1" creationId="{2D7259E9-90DC-572F-40A3-EDFB6951AA63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2" creationId="{25362A4C-C13D-D0C2-6B7A-36867D6497E8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3" creationId="{ECD5FE93-9FBE-4AA6-A7A5-A5F0C05432B6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4" creationId="{D57C3588-4B7A-6FB5-73C9-9719CD37B03D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5" creationId="{A3A8C7BC-B423-CE19-F380-960C6A142556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6" creationId="{F35AF1A4-0A3E-9D95-8FCF-66CB8C182ED6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7" creationId="{95DAE0E5-9A3C-A56F-1F17-8ADC83789E02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8" creationId="{93466D6F-6926-1841-51FA-86BA5F39CCA4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599" creationId="{4D8BB7E2-DFB9-451B-7C93-1C27447E0457}"/>
          </ac:inkMkLst>
        </pc:inkChg>
        <pc:inkChg chg="add">
          <ac:chgData name="Anh Kiet Ngac" userId="3ab85699901ad864" providerId="LiveId" clId="{C1B52370-8A7A-4028-B4E5-6E09AE2E19D4}" dt="2024-05-30T04:09:28.533" v="1199" actId="9405"/>
          <ac:inkMkLst>
            <pc:docMk/>
            <pc:sldMk cId="2742890994" sldId="260"/>
            <ac:inkMk id="600" creationId="{E7132D1F-9BFF-9E65-5A24-14036ECE749E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1" creationId="{B83EB8AD-A199-9163-F9A6-21C318DA0F00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2" creationId="{FC79E391-456F-8CEE-A57D-90CEB93ECF6A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3" creationId="{A7DB7A2A-B325-BCE6-5591-D487E69E3582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4" creationId="{91EF36E6-62E9-15FC-BA41-EC304B93A048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5" creationId="{7724FA80-4784-198F-9A71-E446A1662EB3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6" creationId="{18FCBACC-87CC-5ECC-3647-AC9E5224E068}"/>
          </ac:inkMkLst>
        </pc:inkChg>
        <pc:inkChg chg="add mod">
          <ac:chgData name="Anh Kiet Ngac" userId="3ab85699901ad864" providerId="LiveId" clId="{C1B52370-8A7A-4028-B4E5-6E09AE2E19D4}" dt="2024-05-30T04:09:31.977" v="1207"/>
          <ac:inkMkLst>
            <pc:docMk/>
            <pc:sldMk cId="2742890994" sldId="260"/>
            <ac:inkMk id="607" creationId="{C5CE3742-C5F2-0D25-7D2A-EF46407A853E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3" creationId="{7C273390-5017-569D-7C5D-DD8132B8F279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4" creationId="{6DE5BCCC-5A64-2BBF-3B1D-25A2597F3C0F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5" creationId="{622EA46B-279E-7CA0-4641-9470792FC44C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6" creationId="{432D8BDA-3386-EDAF-6023-AB9FB64C258F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7" creationId="{57F57626-52C7-A9EF-CCD3-F8A63A01E266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8" creationId="{6CC1453F-477C-F12D-8CF0-26B4895B6F73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19" creationId="{FD56FFEB-018A-C3AE-9DF5-15AFE7ABD4EE}"/>
          </ac:inkMkLst>
        </pc:inkChg>
        <pc:inkChg chg="add mod">
          <ac:chgData name="Anh Kiet Ngac" userId="3ab85699901ad864" providerId="LiveId" clId="{C1B52370-8A7A-4028-B4E5-6E09AE2E19D4}" dt="2024-05-30T04:09:35.512" v="1216"/>
          <ac:inkMkLst>
            <pc:docMk/>
            <pc:sldMk cId="2742890994" sldId="260"/>
            <ac:inkMk id="620" creationId="{B365ACFD-9108-1B0A-C64A-7D39050F8C87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2" creationId="{F011895C-C741-FAA6-AD19-100372A86BF5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3" creationId="{C6B2451B-17EF-F842-B04D-65F7F6BA24D7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4" creationId="{0496ADC3-D75E-F799-1E52-88A5B8541516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5" creationId="{72083AD1-6D8C-D681-D9D6-D6B1B029CF0A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6" creationId="{B72BE0E4-1CE5-DDD9-7920-480BD775BE1F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7" creationId="{28E30712-0620-94D4-A8C0-D47F1832B7E8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29" creationId="{7B864474-C16F-A331-CC7E-CFA71C74B154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30" creationId="{B03497A7-14EE-D62B-4231-0D9B3D7B0CD6}"/>
          </ac:inkMkLst>
        </pc:inkChg>
        <pc:inkChg chg="add mod">
          <ac:chgData name="Anh Kiet Ngac" userId="3ab85699901ad864" providerId="LiveId" clId="{C1B52370-8A7A-4028-B4E5-6E09AE2E19D4}" dt="2024-05-30T04:10:03.516" v="1227"/>
          <ac:inkMkLst>
            <pc:docMk/>
            <pc:sldMk cId="2742890994" sldId="260"/>
            <ac:inkMk id="631" creationId="{F0E1F72D-5C4B-E791-019A-E474958185EC}"/>
          </ac:inkMkLst>
        </pc:inkChg>
        <pc:inkChg chg="add">
          <ac:chgData name="Anh Kiet Ngac" userId="3ab85699901ad864" providerId="LiveId" clId="{C1B52370-8A7A-4028-B4E5-6E09AE2E19D4}" dt="2024-05-30T04:10:07.735" v="1228" actId="9405"/>
          <ac:inkMkLst>
            <pc:docMk/>
            <pc:sldMk cId="2742890994" sldId="260"/>
            <ac:inkMk id="633" creationId="{16777016-5CE4-5F10-F34C-E17D6A5E6C81}"/>
          </ac:inkMkLst>
        </pc:inkChg>
        <pc:inkChg chg="add mod">
          <ac:chgData name="Anh Kiet Ngac" userId="3ab85699901ad864" providerId="LiveId" clId="{C1B52370-8A7A-4028-B4E5-6E09AE2E19D4}" dt="2024-05-30T04:10:13.188" v="1239"/>
          <ac:inkMkLst>
            <pc:docMk/>
            <pc:sldMk cId="2742890994" sldId="260"/>
            <ac:inkMk id="634" creationId="{C8763E41-62F3-ACC5-D9A3-E7311A9DE1CB}"/>
          </ac:inkMkLst>
        </pc:inkChg>
        <pc:inkChg chg="add mod">
          <ac:chgData name="Anh Kiet Ngac" userId="3ab85699901ad864" providerId="LiveId" clId="{C1B52370-8A7A-4028-B4E5-6E09AE2E19D4}" dt="2024-05-30T04:10:13.188" v="1239"/>
          <ac:inkMkLst>
            <pc:docMk/>
            <pc:sldMk cId="2742890994" sldId="260"/>
            <ac:inkMk id="635" creationId="{0D154275-665F-3C75-BB4C-65160B3DDE4C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36" creationId="{8E33EC0A-980F-F2A4-2191-E72B89B9E753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37" creationId="{11FF059B-CDF3-C1E6-D16C-772BAF67AB99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38" creationId="{AB7BC8DC-336F-0D5F-C22C-4D210773319D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39" creationId="{1D78B9C1-091B-A5C0-9F55-87AC320D206B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0" creationId="{C132EFAD-CB8D-7171-F305-50A0801E29A1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1" creationId="{E9DA5FD1-08E9-97A1-0A7D-A63A39E71132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2" creationId="{426CE090-4F85-DE27-C9C0-19093798AAB2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3" creationId="{AF760449-D278-E77D-A7B9-AC2A6007577A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6" creationId="{F18B8648-DF6C-4C1E-C740-9B4A9DEC0361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647" creationId="{85C318B0-F8CD-687D-6C4C-8725AC29ED64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49" creationId="{9FAFA77D-24BC-118A-C8E0-CE5B965129D5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0" creationId="{34CB8B74-20DB-AABA-018D-5880DAF2F61B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1" creationId="{CCF92E85-7AB3-FC9B-D83C-E8099D17C31A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2" creationId="{6EB14B01-2001-053C-B629-58B9A4126C34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3" creationId="{325069F4-5CE0-7DA3-6062-7DF33A03B9EF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4" creationId="{DDA95AED-947E-F44E-5482-5D85CF022694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5" creationId="{19B8C89A-97CF-BEF9-09FC-237AF51700B3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6" creationId="{2265D6A9-F2F1-4B50-E993-DF6EC22130AB}"/>
          </ac:inkMkLst>
        </pc:inkChg>
        <pc:inkChg chg="add mod">
          <ac:chgData name="Anh Kiet Ngac" userId="3ab85699901ad864" providerId="LiveId" clId="{C1B52370-8A7A-4028-B4E5-6E09AE2E19D4}" dt="2024-05-30T04:10:19.234" v="1253"/>
          <ac:inkMkLst>
            <pc:docMk/>
            <pc:sldMk cId="2742890994" sldId="260"/>
            <ac:inkMk id="657" creationId="{C2E35973-77CA-183C-7F46-300634CB43A7}"/>
          </ac:inkMkLst>
        </pc:inkChg>
        <pc:inkChg chg="add">
          <ac:chgData name="Anh Kiet Ngac" userId="3ab85699901ad864" providerId="LiveId" clId="{C1B52370-8A7A-4028-B4E5-6E09AE2E19D4}" dt="2024-05-30T04:10:18.594" v="1252" actId="9405"/>
          <ac:inkMkLst>
            <pc:docMk/>
            <pc:sldMk cId="2742890994" sldId="260"/>
            <ac:inkMk id="658" creationId="{4A7E05FD-6D46-360B-7D16-D884B5761F84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2" creationId="{C79C741A-40D9-D02C-BD16-36CEC8CF6FCF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3" creationId="{145E6436-3813-3FB4-796B-DA434C098868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4" creationId="{BD74764F-45CD-0737-C027-761A0A47E020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5" creationId="{781BF366-617F-7E0E-3F17-0A7C4345534C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6" creationId="{EA97A49B-4CAF-DA3C-3BE5-01A324B8AC8B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7" creationId="{2510F88E-78CC-1D4C-12FB-C1E7CBE37348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8" creationId="{155844A2-CC5C-99EB-0D3D-C629D94F0E48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69" creationId="{5927AF6C-41CC-2A34-C0D8-482515A6A047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70" creationId="{B8E46CE4-7E3E-1AAA-8752-A042CBBB196E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71" creationId="{DAC0399C-8A96-36B4-EA06-4544B92EC37D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72" creationId="{6FEBD05F-B8D8-5798-2307-1DBDC9048618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73" creationId="{251701B3-83D5-5143-FA96-23C7162461F4}"/>
          </ac:inkMkLst>
        </pc:inkChg>
        <pc:inkChg chg="add mod">
          <ac:chgData name="Anh Kiet Ngac" userId="3ab85699901ad864" providerId="LiveId" clId="{C1B52370-8A7A-4028-B4E5-6E09AE2E19D4}" dt="2024-05-30T04:10:24.722" v="1267"/>
          <ac:inkMkLst>
            <pc:docMk/>
            <pc:sldMk cId="2742890994" sldId="260"/>
            <ac:inkMk id="674" creationId="{55D2E37C-C21D-0C98-9496-99F0838F678C}"/>
          </ac:inkMkLst>
        </pc:inkChg>
        <pc:inkChg chg="add">
          <ac:chgData name="Anh Kiet Ngac" userId="3ab85699901ad864" providerId="LiveId" clId="{C1B52370-8A7A-4028-B4E5-6E09AE2E19D4}" dt="2024-05-30T04:10:27.668" v="1268" actId="9405"/>
          <ac:inkMkLst>
            <pc:docMk/>
            <pc:sldMk cId="2742890994" sldId="260"/>
            <ac:inkMk id="678" creationId="{7C260016-1DD5-37BA-6875-AF2980C108F8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79" creationId="{06E7C0F6-C317-A192-D586-78E426A77DFD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0" creationId="{0773A38D-417B-2A51-2B2C-29EE9CF52A36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1" creationId="{9ACF9C8E-5757-90A1-3059-1AD9883F083A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2" creationId="{53624FCB-183B-FFA2-2A29-F397259FE178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3" creationId="{602567AF-7D94-6B61-9A23-E30961689A61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4" creationId="{A0A5B668-4381-6D95-53AC-03C97D8E9512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5" creationId="{E13DBF3F-FFBA-1012-651E-FD8966AA66AC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6" creationId="{C0FFC3E6-79D0-8F82-0B13-F8C6D476F034}"/>
          </ac:inkMkLst>
        </pc:inkChg>
        <pc:inkChg chg="add mod">
          <ac:chgData name="Anh Kiet Ngac" userId="3ab85699901ad864" providerId="LiveId" clId="{C1B52370-8A7A-4028-B4E5-6E09AE2E19D4}" dt="2024-05-30T04:10:32.636" v="1281"/>
          <ac:inkMkLst>
            <pc:docMk/>
            <pc:sldMk cId="2742890994" sldId="260"/>
            <ac:inkMk id="687" creationId="{9EC32EBA-CCAC-0F34-745D-FAABE19F7C24}"/>
          </ac:inkMkLst>
        </pc:inkChg>
        <pc:inkChg chg="add">
          <ac:chgData name="Anh Kiet Ngac" userId="3ab85699901ad864" providerId="LiveId" clId="{C1B52370-8A7A-4028-B4E5-6E09AE2E19D4}" dt="2024-05-30T04:10:31.206" v="1278" actId="9405"/>
          <ac:inkMkLst>
            <pc:docMk/>
            <pc:sldMk cId="2742890994" sldId="260"/>
            <ac:inkMk id="688" creationId="{43ECC653-2224-C3EC-9864-17AB4013CC48}"/>
          </ac:inkMkLst>
        </pc:inkChg>
        <pc:inkChg chg="add mod">
          <ac:chgData name="Anh Kiet Ngac" userId="3ab85699901ad864" providerId="LiveId" clId="{C1B52370-8A7A-4028-B4E5-6E09AE2E19D4}" dt="2024-05-30T04:10:33.909" v="1283"/>
          <ac:inkMkLst>
            <pc:docMk/>
            <pc:sldMk cId="2742890994" sldId="260"/>
            <ac:inkMk id="689" creationId="{E85A15D1-AFA8-6543-B041-AB9F047CEE82}"/>
          </ac:inkMkLst>
        </pc:inkChg>
        <pc:inkChg chg="add mod">
          <ac:chgData name="Anh Kiet Ngac" userId="3ab85699901ad864" providerId="LiveId" clId="{C1B52370-8A7A-4028-B4E5-6E09AE2E19D4}" dt="2024-05-30T04:10:33.909" v="1283"/>
          <ac:inkMkLst>
            <pc:docMk/>
            <pc:sldMk cId="2742890994" sldId="260"/>
            <ac:inkMk id="690" creationId="{710F2DEC-CDE6-DF23-B2F3-3617F9B0DBD7}"/>
          </ac:inkMkLst>
        </pc:inkChg>
        <pc:inkChg chg="add mod">
          <ac:chgData name="Anh Kiet Ngac" userId="3ab85699901ad864" providerId="LiveId" clId="{C1B52370-8A7A-4028-B4E5-6E09AE2E19D4}" dt="2024-05-30T04:10:33.909" v="1283"/>
          <ac:inkMkLst>
            <pc:docMk/>
            <pc:sldMk cId="2742890994" sldId="260"/>
            <ac:inkMk id="694" creationId="{289D8704-9DF8-FC6D-EDF6-53420C0D9946}"/>
          </ac:inkMkLst>
        </pc:inkChg>
        <pc:inkChg chg="add mod">
          <ac:chgData name="Anh Kiet Ngac" userId="3ab85699901ad864" providerId="LiveId" clId="{C1B52370-8A7A-4028-B4E5-6E09AE2E19D4}" dt="2024-05-30T04:10:37.638" v="1288"/>
          <ac:inkMkLst>
            <pc:docMk/>
            <pc:sldMk cId="2742890994" sldId="260"/>
            <ac:inkMk id="696" creationId="{636675E5-D072-BBA5-2058-54C7D905A1DA}"/>
          </ac:inkMkLst>
        </pc:inkChg>
        <pc:inkChg chg="add mod">
          <ac:chgData name="Anh Kiet Ngac" userId="3ab85699901ad864" providerId="LiveId" clId="{C1B52370-8A7A-4028-B4E5-6E09AE2E19D4}" dt="2024-05-30T04:10:37.638" v="1288"/>
          <ac:inkMkLst>
            <pc:docMk/>
            <pc:sldMk cId="2742890994" sldId="260"/>
            <ac:inkMk id="697" creationId="{17B3BB5B-AA06-0668-6F70-F9E538BF825B}"/>
          </ac:inkMkLst>
        </pc:inkChg>
        <pc:inkChg chg="add mod">
          <ac:chgData name="Anh Kiet Ngac" userId="3ab85699901ad864" providerId="LiveId" clId="{C1B52370-8A7A-4028-B4E5-6E09AE2E19D4}" dt="2024-05-30T04:10:37.638" v="1288"/>
          <ac:inkMkLst>
            <pc:docMk/>
            <pc:sldMk cId="2742890994" sldId="260"/>
            <ac:inkMk id="698" creationId="{2E1E0424-5D4C-65EA-530B-E2E5966B43EB}"/>
          </ac:inkMkLst>
        </pc:inkChg>
        <pc:inkChg chg="add">
          <ac:chgData name="Anh Kiet Ngac" userId="3ab85699901ad864" providerId="LiveId" clId="{C1B52370-8A7A-4028-B4E5-6E09AE2E19D4}" dt="2024-05-30T04:10:36.760" v="1287" actId="9405"/>
          <ac:inkMkLst>
            <pc:docMk/>
            <pc:sldMk cId="2742890994" sldId="260"/>
            <ac:inkMk id="699" creationId="{3A340563-B451-AC27-A023-D2F765403610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01" creationId="{5358CF2F-A467-D213-64C1-EF4D2145BFC6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02" creationId="{CC41871C-C296-60D7-2423-AEC20BFA24A0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03" creationId="{87384C79-364F-6FF0-B760-A3846F10B9B4}"/>
          </ac:inkMkLst>
        </pc:inkChg>
        <pc:inkChg chg="add del mod">
          <ac:chgData name="Anh Kiet Ngac" userId="3ab85699901ad864" providerId="LiveId" clId="{C1B52370-8A7A-4028-B4E5-6E09AE2E19D4}" dt="2024-05-30T04:12:04.928" v="1304"/>
          <ac:inkMkLst>
            <pc:docMk/>
            <pc:sldMk cId="2742890994" sldId="260"/>
            <ac:inkMk id="704" creationId="{6D28946F-C2CE-55F6-3ABF-FB135937737F}"/>
          </ac:inkMkLst>
        </pc:inkChg>
        <pc:inkChg chg="add del mod">
          <ac:chgData name="Anh Kiet Ngac" userId="3ab85699901ad864" providerId="LiveId" clId="{C1B52370-8A7A-4028-B4E5-6E09AE2E19D4}" dt="2024-05-30T04:12:04.928" v="1303"/>
          <ac:inkMkLst>
            <pc:docMk/>
            <pc:sldMk cId="2742890994" sldId="260"/>
            <ac:inkMk id="705" creationId="{79A16E3B-0CA8-6DFD-A61A-B88AD0BAEE65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06" creationId="{F4346826-BF80-A566-A685-471DEE6B79C8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708" creationId="{E5135C79-CB06-466E-A2A9-B612E32B3454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709" creationId="{2408B5B5-8E51-E34D-AD26-1DADB4FB4C00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710" creationId="{6907BFFB-A3AA-945A-32AD-935C5DA5BD42}"/>
          </ac:inkMkLst>
        </pc:inkChg>
        <pc:inkChg chg="add mod">
          <ac:chgData name="Anh Kiet Ngac" userId="3ab85699901ad864" providerId="LiveId" clId="{C1B52370-8A7A-4028-B4E5-6E09AE2E19D4}" dt="2024-05-30T04:11:43.212" v="1302"/>
          <ac:inkMkLst>
            <pc:docMk/>
            <pc:sldMk cId="2742890994" sldId="260"/>
            <ac:inkMk id="711" creationId="{46AB9EA6-D49A-6790-6D7A-79662635D262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13" creationId="{3E7B8DB2-4608-0E05-4399-887247256B12}"/>
          </ac:inkMkLst>
        </pc:inkChg>
        <pc:inkChg chg="add mod">
          <ac:chgData name="Anh Kiet Ngac" userId="3ab85699901ad864" providerId="LiveId" clId="{C1B52370-8A7A-4028-B4E5-6E09AE2E19D4}" dt="2024-05-30T04:12:08.361" v="1307"/>
          <ac:inkMkLst>
            <pc:docMk/>
            <pc:sldMk cId="2742890994" sldId="260"/>
            <ac:inkMk id="714" creationId="{41B4AA6B-62D9-F04A-223D-7FF790FF53F6}"/>
          </ac:inkMkLst>
        </pc:inkChg>
        <pc:inkChg chg="add del mod">
          <ac:chgData name="Anh Kiet Ngac" userId="3ab85699901ad864" providerId="LiveId" clId="{C1B52370-8A7A-4028-B4E5-6E09AE2E19D4}" dt="2024-05-30T08:20:41.622" v="2455"/>
          <ac:inkMkLst>
            <pc:docMk/>
            <pc:sldMk cId="2742890994" sldId="260"/>
            <ac:inkMk id="716" creationId="{946E6B67-148C-E374-E0C3-3A17E371814A}"/>
          </ac:inkMkLst>
        </pc:inkChg>
        <pc:inkChg chg="add del mod">
          <ac:chgData name="Anh Kiet Ngac" userId="3ab85699901ad864" providerId="LiveId" clId="{C1B52370-8A7A-4028-B4E5-6E09AE2E19D4}" dt="2024-05-30T08:20:41.621" v="2451"/>
          <ac:inkMkLst>
            <pc:docMk/>
            <pc:sldMk cId="2742890994" sldId="260"/>
            <ac:inkMk id="717" creationId="{1B39E1EE-7833-5755-D3FF-DF51326FA482}"/>
          </ac:inkMkLst>
        </pc:inkChg>
        <pc:inkChg chg="add del mod">
          <ac:chgData name="Anh Kiet Ngac" userId="3ab85699901ad864" providerId="LiveId" clId="{C1B52370-8A7A-4028-B4E5-6E09AE2E19D4}" dt="2024-05-30T08:20:41.622" v="2454"/>
          <ac:inkMkLst>
            <pc:docMk/>
            <pc:sldMk cId="2742890994" sldId="260"/>
            <ac:inkMk id="719" creationId="{0393D5C8-1429-99D9-E4A3-E040DCD47802}"/>
          </ac:inkMkLst>
        </pc:inkChg>
        <pc:inkChg chg="add del mod">
          <ac:chgData name="Anh Kiet Ngac" userId="3ab85699901ad864" providerId="LiveId" clId="{C1B52370-8A7A-4028-B4E5-6E09AE2E19D4}" dt="2024-05-30T08:20:41.621" v="2453"/>
          <ac:inkMkLst>
            <pc:docMk/>
            <pc:sldMk cId="2742890994" sldId="260"/>
            <ac:inkMk id="720" creationId="{8F47C264-74F8-A11A-0FDA-40CA9391AE44}"/>
          </ac:inkMkLst>
        </pc:inkChg>
        <pc:inkChg chg="add del mod">
          <ac:chgData name="Anh Kiet Ngac" userId="3ab85699901ad864" providerId="LiveId" clId="{C1B52370-8A7A-4028-B4E5-6E09AE2E19D4}" dt="2024-05-30T08:20:41.621" v="2452"/>
          <ac:inkMkLst>
            <pc:docMk/>
            <pc:sldMk cId="2742890994" sldId="260"/>
            <ac:inkMk id="721" creationId="{61CCCE49-29B6-F3A6-F58D-34272CD4B3E8}"/>
          </ac:inkMkLst>
        </pc:inkChg>
        <pc:inkChg chg="add mod">
          <ac:chgData name="Anh Kiet Ngac" userId="3ab85699901ad864" providerId="LiveId" clId="{C1B52370-8A7A-4028-B4E5-6E09AE2E19D4}" dt="2024-05-30T08:20:41.622" v="2457"/>
          <ac:inkMkLst>
            <pc:docMk/>
            <pc:sldMk cId="2742890994" sldId="260"/>
            <ac:inkMk id="722" creationId="{3F0564D1-2468-92A9-348A-0AFF3D7021FF}"/>
          </ac:inkMkLst>
        </pc:inkChg>
        <pc:inkChg chg="add del mod">
          <ac:chgData name="Anh Kiet Ngac" userId="3ab85699901ad864" providerId="LiveId" clId="{C1B52370-8A7A-4028-B4E5-6E09AE2E19D4}" dt="2024-05-30T08:20:41.622" v="2456"/>
          <ac:inkMkLst>
            <pc:docMk/>
            <pc:sldMk cId="2742890994" sldId="260"/>
            <ac:inkMk id="723" creationId="{3DDB15B0-268D-B770-5710-51DA23803CCF}"/>
          </ac:inkMkLst>
        </pc:inkChg>
      </pc:sldChg>
      <pc:sldChg chg="addSp delSp modSp mod">
        <pc:chgData name="Anh Kiet Ngac" userId="3ab85699901ad864" providerId="LiveId" clId="{C1B52370-8A7A-4028-B4E5-6E09AE2E19D4}" dt="2024-05-30T08:20:38.366" v="2450"/>
        <pc:sldMkLst>
          <pc:docMk/>
          <pc:sldMk cId="1900944969" sldId="261"/>
        </pc:sldMkLst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5" creationId="{800A82A0-1E4E-18B3-2334-36EE06E091A1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0" creationId="{CB910DB2-5288-57A7-BDFA-1AAF0D2189AD}"/>
          </ac:grpSpMkLst>
        </pc:grpChg>
        <pc:grpChg chg="del mod">
          <ac:chgData name="Anh Kiet Ngac" userId="3ab85699901ad864" providerId="LiveId" clId="{C1B52370-8A7A-4028-B4E5-6E09AE2E19D4}" dt="2024-05-30T07:09:02.817" v="1582" actId="478"/>
          <ac:grpSpMkLst>
            <pc:docMk/>
            <pc:sldMk cId="1900944969" sldId="261"/>
            <ac:grpSpMk id="39" creationId="{7C7DCD0F-2725-1A91-A212-16ED816EF0CB}"/>
          </ac:grpSpMkLst>
        </pc:grpChg>
        <pc:grpChg chg="del mod">
          <ac:chgData name="Anh Kiet Ngac" userId="3ab85699901ad864" providerId="LiveId" clId="{C1B52370-8A7A-4028-B4E5-6E09AE2E19D4}" dt="2024-05-30T07:09:02.817" v="1582" actId="478"/>
          <ac:grpSpMkLst>
            <pc:docMk/>
            <pc:sldMk cId="1900944969" sldId="261"/>
            <ac:grpSpMk id="40" creationId="{6B5ADCBE-F40C-2A78-1D22-B89111FDCEE2}"/>
          </ac:grpSpMkLst>
        </pc:grpChg>
        <pc:grpChg chg="del mod">
          <ac:chgData name="Anh Kiet Ngac" userId="3ab85699901ad864" providerId="LiveId" clId="{C1B52370-8A7A-4028-B4E5-6E09AE2E19D4}" dt="2024-05-30T07:04:20.278" v="1373"/>
          <ac:grpSpMkLst>
            <pc:docMk/>
            <pc:sldMk cId="1900944969" sldId="261"/>
            <ac:grpSpMk id="49" creationId="{1F23B42E-68B5-38D1-F078-366C2FF4AFC2}"/>
          </ac:grpSpMkLst>
        </pc:grpChg>
        <pc:grpChg chg="del mod">
          <ac:chgData name="Anh Kiet Ngac" userId="3ab85699901ad864" providerId="LiveId" clId="{C1B52370-8A7A-4028-B4E5-6E09AE2E19D4}" dt="2024-05-30T07:06:04.830" v="1401" actId="478"/>
          <ac:grpSpMkLst>
            <pc:docMk/>
            <pc:sldMk cId="1900944969" sldId="261"/>
            <ac:grpSpMk id="58" creationId="{DF1C7941-704E-C135-9257-00F3F539EAF3}"/>
          </ac:grpSpMkLst>
        </pc:grpChg>
        <pc:grpChg chg="del mod">
          <ac:chgData name="Anh Kiet Ngac" userId="3ab85699901ad864" providerId="LiveId" clId="{C1B52370-8A7A-4028-B4E5-6E09AE2E19D4}" dt="2024-05-30T07:06:04.830" v="1401" actId="478"/>
          <ac:grpSpMkLst>
            <pc:docMk/>
            <pc:sldMk cId="1900944969" sldId="261"/>
            <ac:grpSpMk id="67" creationId="{CFD84D43-C117-DB96-9503-F417FA8D89C3}"/>
          </ac:grpSpMkLst>
        </pc:grpChg>
        <pc:grpChg chg="del mod">
          <ac:chgData name="Anh Kiet Ngac" userId="3ab85699901ad864" providerId="LiveId" clId="{C1B52370-8A7A-4028-B4E5-6E09AE2E19D4}" dt="2024-05-30T07:06:04.830" v="1401" actId="478"/>
          <ac:grpSpMkLst>
            <pc:docMk/>
            <pc:sldMk cId="1900944969" sldId="261"/>
            <ac:grpSpMk id="71" creationId="{9F103346-1725-97C0-A63A-6FCE334E7395}"/>
          </ac:grpSpMkLst>
        </pc:grpChg>
        <pc:grpChg chg="del mod">
          <ac:chgData name="Anh Kiet Ngac" userId="3ab85699901ad864" providerId="LiveId" clId="{C1B52370-8A7A-4028-B4E5-6E09AE2E19D4}" dt="2024-05-30T07:04:55.218" v="1396"/>
          <ac:grpSpMkLst>
            <pc:docMk/>
            <pc:sldMk cId="1900944969" sldId="261"/>
            <ac:grpSpMk id="77" creationId="{A7CA9E41-7AF1-9A40-1DC6-9EFFA6837900}"/>
          </ac:grpSpMkLst>
        </pc:grpChg>
        <pc:grpChg chg="del mod">
          <ac:chgData name="Anh Kiet Ngac" userId="3ab85699901ad864" providerId="LiveId" clId="{C1B52370-8A7A-4028-B4E5-6E09AE2E19D4}" dt="2024-05-30T07:04:55.841" v="1398"/>
          <ac:grpSpMkLst>
            <pc:docMk/>
            <pc:sldMk cId="1900944969" sldId="261"/>
            <ac:grpSpMk id="81" creationId="{EF5CA6E6-D8C9-5597-C7B7-7833131B89D4}"/>
          </ac:grpSpMkLst>
        </pc:grpChg>
        <pc:grpChg chg="del mod">
          <ac:chgData name="Anh Kiet Ngac" userId="3ab85699901ad864" providerId="LiveId" clId="{C1B52370-8A7A-4028-B4E5-6E09AE2E19D4}" dt="2024-05-30T07:04:56.510" v="1400"/>
          <ac:grpSpMkLst>
            <pc:docMk/>
            <pc:sldMk cId="1900944969" sldId="261"/>
            <ac:grpSpMk id="83" creationId="{B9DDC46A-7F81-5BFA-36C7-ED29C491FAF8}"/>
          </ac:grpSpMkLst>
        </pc:grpChg>
        <pc:grpChg chg="del mod">
          <ac:chgData name="Anh Kiet Ngac" userId="3ab85699901ad864" providerId="LiveId" clId="{C1B52370-8A7A-4028-B4E5-6E09AE2E19D4}" dt="2024-05-30T07:06:04.830" v="1401" actId="478"/>
          <ac:grpSpMkLst>
            <pc:docMk/>
            <pc:sldMk cId="1900944969" sldId="261"/>
            <ac:grpSpMk id="85" creationId="{95080335-BBD4-35EF-760D-DC849F0D2C61}"/>
          </ac:grpSpMkLst>
        </pc:grpChg>
        <pc:grpChg chg="add 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91" creationId="{A23B82E1-D244-8997-FDEC-304905B1F650}"/>
          </ac:grpSpMkLst>
        </pc:grpChg>
        <pc:grpChg chg="add 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92" creationId="{81DFD0A4-3A96-67EC-2361-E015F3054E02}"/>
          </ac:grpSpMkLst>
        </pc:grpChg>
        <pc:grpChg chg="add 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96" creationId="{A4DC1147-A36B-E9B9-3BD1-FBCFFA3B2558}"/>
          </ac:grpSpMkLst>
        </pc:grpChg>
        <pc:grpChg chg="add 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04" creationId="{51C97A89-326E-7E78-61D6-4522EFC49799}"/>
          </ac:grpSpMkLst>
        </pc:grpChg>
        <pc:grpChg chg="add 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05" creationId="{034AE12A-469C-87F2-2496-5D62C96709B7}"/>
          </ac:grpSpMkLst>
        </pc:grpChg>
        <pc:grpChg chg="add del mod">
          <ac:chgData name="Anh Kiet Ngac" userId="3ab85699901ad864" providerId="LiveId" clId="{C1B52370-8A7A-4028-B4E5-6E09AE2E19D4}" dt="2024-05-30T07:06:40.246" v="1446"/>
          <ac:grpSpMkLst>
            <pc:docMk/>
            <pc:sldMk cId="1900944969" sldId="261"/>
            <ac:grpSpMk id="127" creationId="{0191409D-453A-0656-974E-0FBFE8AE8761}"/>
          </ac:grpSpMkLst>
        </pc:grpChg>
        <pc:grpChg chg="mod">
          <ac:chgData name="Anh Kiet Ngac" userId="3ab85699901ad864" providerId="LiveId" clId="{C1B52370-8A7A-4028-B4E5-6E09AE2E19D4}" dt="2024-05-30T07:06:40.246" v="1446"/>
          <ac:grpSpMkLst>
            <pc:docMk/>
            <pc:sldMk cId="1900944969" sldId="261"/>
            <ac:grpSpMk id="128" creationId="{0F96B1EB-1B8B-2A59-1038-D6BC55C30A6F}"/>
          </ac:grpSpMkLst>
        </pc:grpChg>
        <pc:grpChg chg="mod">
          <ac:chgData name="Anh Kiet Ngac" userId="3ab85699901ad864" providerId="LiveId" clId="{C1B52370-8A7A-4028-B4E5-6E09AE2E19D4}" dt="2024-05-30T07:06:40.246" v="1446"/>
          <ac:grpSpMkLst>
            <pc:docMk/>
            <pc:sldMk cId="1900944969" sldId="261"/>
            <ac:grpSpMk id="129" creationId="{D06A1421-D53B-01FD-0489-95BA785D1429}"/>
          </ac:grpSpMkLst>
        </pc:grpChg>
        <pc:grpChg chg="mod">
          <ac:chgData name="Anh Kiet Ngac" userId="3ab85699901ad864" providerId="LiveId" clId="{C1B52370-8A7A-4028-B4E5-6E09AE2E19D4}" dt="2024-05-30T07:06:40.246" v="1446"/>
          <ac:grpSpMkLst>
            <pc:docMk/>
            <pc:sldMk cId="1900944969" sldId="261"/>
            <ac:grpSpMk id="130" creationId="{E9171F1F-E9D0-218F-8D7C-EA9FB3E8D0E4}"/>
          </ac:grpSpMkLst>
        </pc:grpChg>
        <pc:grpChg chg="mod">
          <ac:chgData name="Anh Kiet Ngac" userId="3ab85699901ad864" providerId="LiveId" clId="{C1B52370-8A7A-4028-B4E5-6E09AE2E19D4}" dt="2024-05-30T07:06:45.265" v="1461"/>
          <ac:grpSpMkLst>
            <pc:docMk/>
            <pc:sldMk cId="1900944969" sldId="261"/>
            <ac:grpSpMk id="141" creationId="{639F23DF-5269-1D6B-70D3-64FAB0A196D0}"/>
          </ac:grpSpMkLst>
        </pc:grpChg>
        <pc:grpChg chg="mod">
          <ac:chgData name="Anh Kiet Ngac" userId="3ab85699901ad864" providerId="LiveId" clId="{C1B52370-8A7A-4028-B4E5-6E09AE2E19D4}" dt="2024-05-30T07:06:45.265" v="1461"/>
          <ac:grpSpMkLst>
            <pc:docMk/>
            <pc:sldMk cId="1900944969" sldId="261"/>
            <ac:grpSpMk id="142" creationId="{C23E0D06-0DDF-13B4-6215-5A262DEF072A}"/>
          </ac:grpSpMkLst>
        </pc:grpChg>
        <pc:grpChg chg="mod">
          <ac:chgData name="Anh Kiet Ngac" userId="3ab85699901ad864" providerId="LiveId" clId="{C1B52370-8A7A-4028-B4E5-6E09AE2E19D4}" dt="2024-05-30T07:06:45.265" v="1461"/>
          <ac:grpSpMkLst>
            <pc:docMk/>
            <pc:sldMk cId="1900944969" sldId="261"/>
            <ac:grpSpMk id="143" creationId="{D066E891-20E9-BB4A-E2B1-297A41DF901C}"/>
          </ac:grpSpMkLst>
        </pc:grpChg>
        <pc:grpChg chg="add del mod">
          <ac:chgData name="Anh Kiet Ngac" userId="3ab85699901ad864" providerId="LiveId" clId="{C1B52370-8A7A-4028-B4E5-6E09AE2E19D4}" dt="2024-05-30T07:07:22.234" v="1483"/>
          <ac:grpSpMkLst>
            <pc:docMk/>
            <pc:sldMk cId="1900944969" sldId="261"/>
            <ac:grpSpMk id="149" creationId="{35DD7821-17D0-31BE-2AEA-458D5BB5485A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71" creationId="{E185DA79-2C35-4D0A-3354-E237FD593875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72" creationId="{E3580A62-B1F0-6274-1032-D167233C626F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73" creationId="{A4CCCFC5-2F73-D353-B523-437FFF8133AC}"/>
          </ac:grpSpMkLst>
        </pc:grpChg>
        <pc:grpChg chg="del mod">
          <ac:chgData name="Anh Kiet Ngac" userId="3ab85699901ad864" providerId="LiveId" clId="{C1B52370-8A7A-4028-B4E5-6E09AE2E19D4}" dt="2024-05-30T07:08:05.733" v="1545"/>
          <ac:grpSpMkLst>
            <pc:docMk/>
            <pc:sldMk cId="1900944969" sldId="261"/>
            <ac:grpSpMk id="179" creationId="{EA7D10C2-D74D-EF7E-889A-E320CA77375F}"/>
          </ac:grpSpMkLst>
        </pc:grpChg>
        <pc:grpChg chg="del mod">
          <ac:chgData name="Anh Kiet Ngac" userId="3ab85699901ad864" providerId="LiveId" clId="{C1B52370-8A7A-4028-B4E5-6E09AE2E19D4}" dt="2024-05-30T07:08:12.613" v="1554"/>
          <ac:grpSpMkLst>
            <pc:docMk/>
            <pc:sldMk cId="1900944969" sldId="261"/>
            <ac:grpSpMk id="184" creationId="{25C3A6DB-6BF6-8BB7-933F-FB35F92AC1EA}"/>
          </ac:grpSpMkLst>
        </pc:grpChg>
        <pc:grpChg chg="del mod">
          <ac:chgData name="Anh Kiet Ngac" userId="3ab85699901ad864" providerId="LiveId" clId="{C1B52370-8A7A-4028-B4E5-6E09AE2E19D4}" dt="2024-05-30T07:08:12.613" v="1554"/>
          <ac:grpSpMkLst>
            <pc:docMk/>
            <pc:sldMk cId="1900944969" sldId="261"/>
            <ac:grpSpMk id="189" creationId="{56E0F3C8-6A26-55E6-4310-41E689322BF8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193" creationId="{5C64CF09-C8F7-F4F1-EC28-E8005892F991}"/>
          </ac:grpSpMkLst>
        </pc:grpChg>
        <pc:grpChg chg="del mod">
          <ac:chgData name="Anh Kiet Ngac" userId="3ab85699901ad864" providerId="LiveId" clId="{C1B52370-8A7A-4028-B4E5-6E09AE2E19D4}" dt="2024-05-30T07:08:43.946" v="1564"/>
          <ac:grpSpMkLst>
            <pc:docMk/>
            <pc:sldMk cId="1900944969" sldId="261"/>
            <ac:grpSpMk id="198" creationId="{753D0CE4-0650-2D53-F28D-F1A78A666921}"/>
          </ac:grpSpMkLst>
        </pc:grpChg>
        <pc:grpChg chg="del mod">
          <ac:chgData name="Anh Kiet Ngac" userId="3ab85699901ad864" providerId="LiveId" clId="{C1B52370-8A7A-4028-B4E5-6E09AE2E19D4}" dt="2024-05-30T07:08:45.879" v="1567"/>
          <ac:grpSpMkLst>
            <pc:docMk/>
            <pc:sldMk cId="1900944969" sldId="261"/>
            <ac:grpSpMk id="202" creationId="{49CD456D-104D-1860-F311-B6DB82CEFA46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05" creationId="{16F86B7B-02AC-8871-C11B-AACBDD383570}"/>
          </ac:grpSpMkLst>
        </pc:grpChg>
        <pc:grpChg chg="add del mod">
          <ac:chgData name="Anh Kiet Ngac" userId="3ab85699901ad864" providerId="LiveId" clId="{C1B52370-8A7A-4028-B4E5-6E09AE2E19D4}" dt="2024-05-30T07:08:51.851" v="1578"/>
          <ac:grpSpMkLst>
            <pc:docMk/>
            <pc:sldMk cId="1900944969" sldId="261"/>
            <ac:grpSpMk id="210" creationId="{43EA75CD-0C4B-C571-34DF-9569505AEF4A}"/>
          </ac:grpSpMkLst>
        </pc:grpChg>
        <pc:grpChg chg="mod">
          <ac:chgData name="Anh Kiet Ngac" userId="3ab85699901ad864" providerId="LiveId" clId="{C1B52370-8A7A-4028-B4E5-6E09AE2E19D4}" dt="2024-05-30T07:08:51.504" v="1576"/>
          <ac:grpSpMkLst>
            <pc:docMk/>
            <pc:sldMk cId="1900944969" sldId="261"/>
            <ac:grpSpMk id="212" creationId="{5A3B5F75-B06C-1C4B-D28D-F16759C9F68E}"/>
          </ac:grpSpMkLst>
        </pc:grpChg>
        <pc:grpChg chg="del mod">
          <ac:chgData name="Anh Kiet Ngac" userId="3ab85699901ad864" providerId="LiveId" clId="{C1B52370-8A7A-4028-B4E5-6E09AE2E19D4}" dt="2024-05-30T07:09:09.639" v="1594"/>
          <ac:grpSpMkLst>
            <pc:docMk/>
            <pc:sldMk cId="1900944969" sldId="261"/>
            <ac:grpSpMk id="218" creationId="{04E9B808-C452-0A06-231B-827BD91D8D5D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24" creationId="{19C359DA-4BAC-7C96-6A48-B5EF0B6155DE}"/>
          </ac:grpSpMkLst>
        </pc:grpChg>
        <pc:grpChg chg="del mod">
          <ac:chgData name="Anh Kiet Ngac" userId="3ab85699901ad864" providerId="LiveId" clId="{C1B52370-8A7A-4028-B4E5-6E09AE2E19D4}" dt="2024-05-30T07:09:27.804" v="1605"/>
          <ac:grpSpMkLst>
            <pc:docMk/>
            <pc:sldMk cId="1900944969" sldId="261"/>
            <ac:grpSpMk id="231" creationId="{68FF8A77-717B-BFA4-4B67-8D44913859BA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32" creationId="{97DEB187-CC7D-C26E-0CDD-C39D112C88CC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36" creationId="{40A424D3-FD8A-970C-1007-96861EC60F1D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39" creationId="{B6B61AA6-3F6D-0686-A430-9811E6592F91}"/>
          </ac:grpSpMkLst>
        </pc:grpChg>
        <pc:grpChg chg="del mod">
          <ac:chgData name="Anh Kiet Ngac" userId="3ab85699901ad864" providerId="LiveId" clId="{C1B52370-8A7A-4028-B4E5-6E09AE2E19D4}" dt="2024-05-30T07:10:09.831" v="1621"/>
          <ac:grpSpMkLst>
            <pc:docMk/>
            <pc:sldMk cId="1900944969" sldId="261"/>
            <ac:grpSpMk id="243" creationId="{71F224EF-1CB4-663A-4B61-7E83A3ACB2D4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52" creationId="{6F90DEA8-5422-2864-FC9F-BE2A5D90EDE8}"/>
          </ac:grpSpMkLst>
        </pc:grpChg>
        <pc:grpChg chg="del mod">
          <ac:chgData name="Anh Kiet Ngac" userId="3ab85699901ad864" providerId="LiveId" clId="{C1B52370-8A7A-4028-B4E5-6E09AE2E19D4}" dt="2024-05-30T07:11:05.726" v="1641"/>
          <ac:grpSpMkLst>
            <pc:docMk/>
            <pc:sldMk cId="1900944969" sldId="261"/>
            <ac:grpSpMk id="253" creationId="{D89CA5AB-76EC-CED3-D551-0082E15F5697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54" creationId="{904AF2FF-7286-0DB2-3110-D24DFADD020C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63" creationId="{27F36F45-A38B-A1AA-5212-B49461E07DA1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64" creationId="{7AB03E8F-64CB-4D20-D733-3E3E05F5EB6B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72" creationId="{61CEC24E-4997-E7C7-BC66-6B5B7F65A1E1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75" creationId="{F3291946-E8D1-1F63-F0AA-433CAD77F27C}"/>
          </ac:grpSpMkLst>
        </pc:grpChg>
        <pc:grpChg chg="del mod">
          <ac:chgData name="Anh Kiet Ngac" userId="3ab85699901ad864" providerId="LiveId" clId="{C1B52370-8A7A-4028-B4E5-6E09AE2E19D4}" dt="2024-05-30T07:12:29.979" v="1667"/>
          <ac:grpSpMkLst>
            <pc:docMk/>
            <pc:sldMk cId="1900944969" sldId="261"/>
            <ac:grpSpMk id="279" creationId="{0816F2D0-D328-765B-E87F-8DE56E3C58D2}"/>
          </ac:grpSpMkLst>
        </pc:grpChg>
        <pc:grpChg chg="mod">
          <ac:chgData name="Anh Kiet Ngac" userId="3ab85699901ad864" providerId="LiveId" clId="{C1B52370-8A7A-4028-B4E5-6E09AE2E19D4}" dt="2024-05-30T07:12:04.954" v="1655"/>
          <ac:grpSpMkLst>
            <pc:docMk/>
            <pc:sldMk cId="1900944969" sldId="261"/>
            <ac:grpSpMk id="287" creationId="{ED532BD5-4CA3-2CDB-74ED-7610BE0FC8A2}"/>
          </ac:grpSpMkLst>
        </pc:grpChg>
        <pc:grpChg chg="del mod">
          <ac:chgData name="Anh Kiet Ngac" userId="3ab85699901ad864" providerId="LiveId" clId="{C1B52370-8A7A-4028-B4E5-6E09AE2E19D4}" dt="2024-05-30T07:12:29.979" v="1667"/>
          <ac:grpSpMkLst>
            <pc:docMk/>
            <pc:sldMk cId="1900944969" sldId="261"/>
            <ac:grpSpMk id="290" creationId="{74173671-1EB3-820F-B46A-5581784B7497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296" creationId="{B4B29D71-C6D2-0681-39AD-332EBA962A41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306" creationId="{EBD4D30F-2256-B25A-0CEE-338636D8E409}"/>
          </ac:grpSpMkLst>
        </pc:grpChg>
        <pc:grpChg chg="del mod">
          <ac:chgData name="Anh Kiet Ngac" userId="3ab85699901ad864" providerId="LiveId" clId="{C1B52370-8A7A-4028-B4E5-6E09AE2E19D4}" dt="2024-05-30T07:15:35.296" v="1762"/>
          <ac:grpSpMkLst>
            <pc:docMk/>
            <pc:sldMk cId="1900944969" sldId="261"/>
            <ac:grpSpMk id="310" creationId="{8CE2004B-EB4E-53C1-5F70-173FDA1786A8}"/>
          </ac:grpSpMkLst>
        </pc:grpChg>
        <pc:grpChg chg="del mod">
          <ac:chgData name="Anh Kiet Ngac" userId="3ab85699901ad864" providerId="LiveId" clId="{C1B52370-8A7A-4028-B4E5-6E09AE2E19D4}" dt="2024-05-30T07:13:46.240" v="1701"/>
          <ac:grpSpMkLst>
            <pc:docMk/>
            <pc:sldMk cId="1900944969" sldId="261"/>
            <ac:grpSpMk id="318" creationId="{ADC76C5F-8AC6-D35E-F194-65450B47718D}"/>
          </ac:grpSpMkLst>
        </pc:grpChg>
        <pc:grpChg chg="add 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29" creationId="{FA1D93D4-1DD4-67FF-BB46-D95DA74984BB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30" creationId="{3D74E9A0-F2CE-10AE-320F-AAAA3C2338A8}"/>
          </ac:grpSpMkLst>
        </pc:grpChg>
        <pc:grpChg chg="mod">
          <ac:chgData name="Anh Kiet Ngac" userId="3ab85699901ad864" providerId="LiveId" clId="{C1B52370-8A7A-4028-B4E5-6E09AE2E19D4}" dt="2024-05-30T07:14:39.661" v="1726"/>
          <ac:grpSpMkLst>
            <pc:docMk/>
            <pc:sldMk cId="1900944969" sldId="261"/>
            <ac:grpSpMk id="336" creationId="{9B3027A1-BDF2-3761-1EEC-810CD559F651}"/>
          </ac:grpSpMkLst>
        </pc:grpChg>
        <pc:grpChg chg="mod">
          <ac:chgData name="Anh Kiet Ngac" userId="3ab85699901ad864" providerId="LiveId" clId="{C1B52370-8A7A-4028-B4E5-6E09AE2E19D4}" dt="2024-05-30T07:14:39.506" v="1724"/>
          <ac:grpSpMkLst>
            <pc:docMk/>
            <pc:sldMk cId="1900944969" sldId="261"/>
            <ac:grpSpMk id="338" creationId="{F586C5C8-1D8F-6FD7-0C62-E81C89456D27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48" creationId="{C0BE4B8F-B953-7A8E-417B-0A266B724AF6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56" creationId="{72E526F6-F1A8-F963-2653-224E118EC7EC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61" creationId="{DF8BC49E-817C-7D98-7020-4A06E63AABBD}"/>
          </ac:grpSpMkLst>
        </pc:grpChg>
        <pc:grpChg chg="del mod">
          <ac:chgData name="Anh Kiet Ngac" userId="3ab85699901ad864" providerId="LiveId" clId="{C1B52370-8A7A-4028-B4E5-6E09AE2E19D4}" dt="2024-05-30T07:15:30.588" v="1758"/>
          <ac:grpSpMkLst>
            <pc:docMk/>
            <pc:sldMk cId="1900944969" sldId="261"/>
            <ac:grpSpMk id="370" creationId="{A12B109E-4CF0-B230-5F86-C03C98AAAAD9}"/>
          </ac:grpSpMkLst>
        </pc:grpChg>
        <pc:grpChg chg="del mod">
          <ac:chgData name="Anh Kiet Ngac" userId="3ab85699901ad864" providerId="LiveId" clId="{C1B52370-8A7A-4028-B4E5-6E09AE2E19D4}" dt="2024-05-30T07:15:35.296" v="1762"/>
          <ac:grpSpMkLst>
            <pc:docMk/>
            <pc:sldMk cId="1900944969" sldId="261"/>
            <ac:grpSpMk id="371" creationId="{651D6BE1-E0E6-0AD9-41A4-7CA539AEC0FC}"/>
          </ac:grpSpMkLst>
        </pc:grpChg>
        <pc:grpChg chg="del mod">
          <ac:chgData name="Anh Kiet Ngac" userId="3ab85699901ad864" providerId="LiveId" clId="{C1B52370-8A7A-4028-B4E5-6E09AE2E19D4}" dt="2024-05-30T07:15:35.296" v="1762"/>
          <ac:grpSpMkLst>
            <pc:docMk/>
            <pc:sldMk cId="1900944969" sldId="261"/>
            <ac:grpSpMk id="373" creationId="{3FA62814-1E9A-397D-4BE7-C3E0C58CF1DE}"/>
          </ac:grpSpMkLst>
        </pc:grpChg>
        <pc:grpChg chg="del mod">
          <ac:chgData name="Anh Kiet Ngac" userId="3ab85699901ad864" providerId="LiveId" clId="{C1B52370-8A7A-4028-B4E5-6E09AE2E19D4}" dt="2024-05-30T07:15:45.140" v="1772"/>
          <ac:grpSpMkLst>
            <pc:docMk/>
            <pc:sldMk cId="1900944969" sldId="261"/>
            <ac:grpSpMk id="376" creationId="{64EF7B89-20B9-72BB-7C40-4720298C783C}"/>
          </ac:grpSpMkLst>
        </pc:grpChg>
        <pc:grpChg chg="add del mod">
          <ac:chgData name="Anh Kiet Ngac" userId="3ab85699901ad864" providerId="LiveId" clId="{C1B52370-8A7A-4028-B4E5-6E09AE2E19D4}" dt="2024-05-30T07:19:44.668" v="2029"/>
          <ac:grpSpMkLst>
            <pc:docMk/>
            <pc:sldMk cId="1900944969" sldId="261"/>
            <ac:grpSpMk id="384" creationId="{1F4087F1-06D0-B406-0F3D-FA45EFEEB905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393" creationId="{442A754A-7530-D391-A66B-E112FDCE6279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400" creationId="{74747770-5DDB-9ADF-196C-1FF314B28BEA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401" creationId="{40BAC3CF-34D4-8C78-8CF0-817D5EB3A51A}"/>
          </ac:grpSpMkLst>
        </pc:grpChg>
        <pc:grpChg chg="mod">
          <ac:chgData name="Anh Kiet Ngac" userId="3ab85699901ad864" providerId="LiveId" clId="{C1B52370-8A7A-4028-B4E5-6E09AE2E19D4}" dt="2024-05-30T07:16:51.065" v="1812"/>
          <ac:grpSpMkLst>
            <pc:docMk/>
            <pc:sldMk cId="1900944969" sldId="261"/>
            <ac:grpSpMk id="411" creationId="{9ECF8732-5A59-8D7D-4B12-BA97850748EC}"/>
          </ac:grpSpMkLst>
        </pc:grpChg>
        <pc:grpChg chg="mod">
          <ac:chgData name="Anh Kiet Ngac" userId="3ab85699901ad864" providerId="LiveId" clId="{C1B52370-8A7A-4028-B4E5-6E09AE2E19D4}" dt="2024-05-30T07:16:50.530" v="1809"/>
          <ac:grpSpMkLst>
            <pc:docMk/>
            <pc:sldMk cId="1900944969" sldId="261"/>
            <ac:grpSpMk id="415" creationId="{6B4AE283-84C3-C0C1-7F9A-EBD656A96A5A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423" creationId="{33F13C1F-DF0E-6B20-0749-45D4EB28FD42}"/>
          </ac:grpSpMkLst>
        </pc:grpChg>
        <pc:grpChg chg="del mod">
          <ac:chgData name="Anh Kiet Ngac" userId="3ab85699901ad864" providerId="LiveId" clId="{C1B52370-8A7A-4028-B4E5-6E09AE2E19D4}" dt="2024-05-30T07:17:14.441" v="1823" actId="478"/>
          <ac:grpSpMkLst>
            <pc:docMk/>
            <pc:sldMk cId="1900944969" sldId="261"/>
            <ac:grpSpMk id="427" creationId="{76076486-5249-AE83-A8BF-B267AA823DE3}"/>
          </ac:grpSpMkLst>
        </pc:grpChg>
        <pc:grpChg chg="del mod">
          <ac:chgData name="Anh Kiet Ngac" userId="3ab85699901ad864" providerId="LiveId" clId="{C1B52370-8A7A-4028-B4E5-6E09AE2E19D4}" dt="2024-05-30T07:20:03.900" v="2065"/>
          <ac:grpSpMkLst>
            <pc:docMk/>
            <pc:sldMk cId="1900944969" sldId="261"/>
            <ac:grpSpMk id="437" creationId="{44DA3E22-0D4F-7470-626C-FE39A538D46D}"/>
          </ac:grpSpMkLst>
        </pc:grpChg>
        <pc:grpChg chg="del mod">
          <ac:chgData name="Anh Kiet Ngac" userId="3ab85699901ad864" providerId="LiveId" clId="{C1B52370-8A7A-4028-B4E5-6E09AE2E19D4}" dt="2024-05-30T07:20:03.900" v="2065"/>
          <ac:grpSpMkLst>
            <pc:docMk/>
            <pc:sldMk cId="1900944969" sldId="261"/>
            <ac:grpSpMk id="443" creationId="{A3945AB5-968C-DF3C-E3F6-7EB833B59AB5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446" creationId="{CB12AA7C-D313-C7F9-1D86-583A16CD5292}"/>
          </ac:grpSpMkLst>
        </pc:grpChg>
        <pc:grpChg chg="del mod">
          <ac:chgData name="Anh Kiet Ngac" userId="3ab85699901ad864" providerId="LiveId" clId="{C1B52370-8A7A-4028-B4E5-6E09AE2E19D4}" dt="2024-05-30T07:18:57.216" v="1985"/>
          <ac:grpSpMkLst>
            <pc:docMk/>
            <pc:sldMk cId="1900944969" sldId="261"/>
            <ac:grpSpMk id="456" creationId="{7D2C901E-ED78-2EF1-3389-2ECCDCF359B3}"/>
          </ac:grpSpMkLst>
        </pc:grpChg>
        <pc:grpChg chg="del mod">
          <ac:chgData name="Anh Kiet Ngac" userId="3ab85699901ad864" providerId="LiveId" clId="{C1B52370-8A7A-4028-B4E5-6E09AE2E19D4}" dt="2024-05-30T07:19:07.871" v="1992"/>
          <ac:grpSpMkLst>
            <pc:docMk/>
            <pc:sldMk cId="1900944969" sldId="261"/>
            <ac:grpSpMk id="457" creationId="{D9360B08-6E4B-2608-681C-A2A1CF1E4815}"/>
          </ac:grpSpMkLst>
        </pc:grpChg>
        <pc:grpChg chg="del mod">
          <ac:chgData name="Anh Kiet Ngac" userId="3ab85699901ad864" providerId="LiveId" clId="{C1B52370-8A7A-4028-B4E5-6E09AE2E19D4}" dt="2024-05-30T07:18:16.800" v="1926"/>
          <ac:grpSpMkLst>
            <pc:docMk/>
            <pc:sldMk cId="1900944969" sldId="261"/>
            <ac:grpSpMk id="467" creationId="{28019C03-A0E7-A801-CF76-1C0DE22201E9}"/>
          </ac:grpSpMkLst>
        </pc:grpChg>
        <pc:grpChg chg="del mod">
          <ac:chgData name="Anh Kiet Ngac" userId="3ab85699901ad864" providerId="LiveId" clId="{C1B52370-8A7A-4028-B4E5-6E09AE2E19D4}" dt="2024-05-30T07:18:16.800" v="1926"/>
          <ac:grpSpMkLst>
            <pc:docMk/>
            <pc:sldMk cId="1900944969" sldId="261"/>
            <ac:grpSpMk id="472" creationId="{F4BF216A-1994-3B24-382E-F12A9A825FA9}"/>
          </ac:grpSpMkLst>
        </pc:grpChg>
        <pc:grpChg chg="del mod">
          <ac:chgData name="Anh Kiet Ngac" userId="3ab85699901ad864" providerId="LiveId" clId="{C1B52370-8A7A-4028-B4E5-6E09AE2E19D4}" dt="2024-05-30T07:18:35.993" v="1969"/>
          <ac:grpSpMkLst>
            <pc:docMk/>
            <pc:sldMk cId="1900944969" sldId="261"/>
            <ac:grpSpMk id="473" creationId="{6BE8615D-F060-41E6-78E1-0D10C6194020}"/>
          </ac:grpSpMkLst>
        </pc:grpChg>
        <pc:grpChg chg="del mod">
          <ac:chgData name="Anh Kiet Ngac" userId="3ab85699901ad864" providerId="LiveId" clId="{C1B52370-8A7A-4028-B4E5-6E09AE2E19D4}" dt="2024-05-30T07:18:21.971" v="1935"/>
          <ac:grpSpMkLst>
            <pc:docMk/>
            <pc:sldMk cId="1900944969" sldId="261"/>
            <ac:grpSpMk id="480" creationId="{D245BF23-A1E3-1597-B297-A9F2F136AE7B}"/>
          </ac:grpSpMkLst>
        </pc:grpChg>
        <pc:grpChg chg="del mod">
          <ac:chgData name="Anh Kiet Ngac" userId="3ab85699901ad864" providerId="LiveId" clId="{C1B52370-8A7A-4028-B4E5-6E09AE2E19D4}" dt="2024-05-30T07:19:44.668" v="2029"/>
          <ac:grpSpMkLst>
            <pc:docMk/>
            <pc:sldMk cId="1900944969" sldId="261"/>
            <ac:grpSpMk id="482" creationId="{5C864CB0-52D2-D3EE-DAEE-011380088A4C}"/>
          </ac:grpSpMkLst>
        </pc:grpChg>
        <pc:grpChg chg="mod">
          <ac:chgData name="Anh Kiet Ngac" userId="3ab85699901ad864" providerId="LiveId" clId="{C1B52370-8A7A-4028-B4E5-6E09AE2E19D4}" dt="2024-05-30T07:18:26.347" v="1944"/>
          <ac:grpSpMkLst>
            <pc:docMk/>
            <pc:sldMk cId="1900944969" sldId="261"/>
            <ac:grpSpMk id="489" creationId="{F8B0031C-BDFD-4186-CA85-AA1149F5E042}"/>
          </ac:grpSpMkLst>
        </pc:grpChg>
        <pc:grpChg chg="del mod">
          <ac:chgData name="Anh Kiet Ngac" userId="3ab85699901ad864" providerId="LiveId" clId="{C1B52370-8A7A-4028-B4E5-6E09AE2E19D4}" dt="2024-05-30T07:19:32.003" v="2005"/>
          <ac:grpSpMkLst>
            <pc:docMk/>
            <pc:sldMk cId="1900944969" sldId="261"/>
            <ac:grpSpMk id="497" creationId="{9E386D1C-2829-F248-1CCC-DE6E02766470}"/>
          </ac:grpSpMkLst>
        </pc:grpChg>
        <pc:grpChg chg="del mod">
          <ac:chgData name="Anh Kiet Ngac" userId="3ab85699901ad864" providerId="LiveId" clId="{C1B52370-8A7A-4028-B4E5-6E09AE2E19D4}" dt="2024-05-30T07:19:44.668" v="2029"/>
          <ac:grpSpMkLst>
            <pc:docMk/>
            <pc:sldMk cId="1900944969" sldId="261"/>
            <ac:grpSpMk id="502" creationId="{D0B22758-F06E-4852-D1C3-2679D7C48F59}"/>
          </ac:grpSpMkLst>
        </pc:grpChg>
        <pc:grpChg chg="del mod">
          <ac:chgData name="Anh Kiet Ngac" userId="3ab85699901ad864" providerId="LiveId" clId="{C1B52370-8A7A-4028-B4E5-6E09AE2E19D4}" dt="2024-05-30T07:19:07.871" v="1995"/>
          <ac:grpSpMkLst>
            <pc:docMk/>
            <pc:sldMk cId="1900944969" sldId="261"/>
            <ac:grpSpMk id="505" creationId="{447FDE57-508A-50B2-C37B-C3AB212E83E0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509" creationId="{C8AC3B65-7CC3-96B3-B610-5BFE6CDEE60E}"/>
          </ac:grpSpMkLst>
        </pc:grpChg>
        <pc:grpChg chg="del mod">
          <ac:chgData name="Anh Kiet Ngac" userId="3ab85699901ad864" providerId="LiveId" clId="{C1B52370-8A7A-4028-B4E5-6E09AE2E19D4}" dt="2024-05-30T07:19:44.668" v="2029"/>
          <ac:grpSpMkLst>
            <pc:docMk/>
            <pc:sldMk cId="1900944969" sldId="261"/>
            <ac:grpSpMk id="533" creationId="{A47BD1BF-0AB7-3D41-37D7-58662D075607}"/>
          </ac:grpSpMkLst>
        </pc:grpChg>
        <pc:grpChg chg="del mod">
          <ac:chgData name="Anh Kiet Ngac" userId="3ab85699901ad864" providerId="LiveId" clId="{C1B52370-8A7A-4028-B4E5-6E09AE2E19D4}" dt="2024-05-30T07:21:22.213" v="2090"/>
          <ac:grpSpMkLst>
            <pc:docMk/>
            <pc:sldMk cId="1900944969" sldId="261"/>
            <ac:grpSpMk id="534" creationId="{21269729-0A8C-A5AD-0C9B-17A2B7AD69F8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541" creationId="{486CC383-D3E2-038E-0B70-2203AAA6E821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542" creationId="{299FE411-8421-2AE5-B756-3FD2E76998CA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548" creationId="{024DBDB4-2805-E276-46FA-A7CF38263318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571" creationId="{CD4A2EF2-3F57-F998-328D-6D8D51CA41A9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574" creationId="{0E7CB541-0180-744C-A770-EBB92F2B1105}"/>
          </ac:grpSpMkLst>
        </pc:grpChg>
        <pc:grpChg chg="del mod">
          <ac:chgData name="Anh Kiet Ngac" userId="3ab85699901ad864" providerId="LiveId" clId="{C1B52370-8A7A-4028-B4E5-6E09AE2E19D4}" dt="2024-05-30T07:21:22.213" v="2090"/>
          <ac:grpSpMkLst>
            <pc:docMk/>
            <pc:sldMk cId="1900944969" sldId="261"/>
            <ac:grpSpMk id="584" creationId="{25D9E504-9250-B9CF-548A-95B3B5DC12A5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596" creationId="{369C5851-7553-52BD-E400-19611A6A0DD3}"/>
          </ac:grpSpMkLst>
        </pc:grpChg>
        <pc:grpChg chg="del mod">
          <ac:chgData name="Anh Kiet Ngac" userId="3ab85699901ad864" providerId="LiveId" clId="{C1B52370-8A7A-4028-B4E5-6E09AE2E19D4}" dt="2024-05-30T07:22:31.197" v="2192"/>
          <ac:grpSpMkLst>
            <pc:docMk/>
            <pc:sldMk cId="1900944969" sldId="261"/>
            <ac:grpSpMk id="605" creationId="{6272B465-9D0A-F337-ED78-E6FBA137CE7B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614" creationId="{10C0DBEE-3D95-1F33-5F15-110CE7F15679}"/>
          </ac:grpSpMkLst>
        </pc:grpChg>
        <pc:grpChg chg="del mod">
          <ac:chgData name="Anh Kiet Ngac" userId="3ab85699901ad864" providerId="LiveId" clId="{C1B52370-8A7A-4028-B4E5-6E09AE2E19D4}" dt="2024-05-30T07:22:31.197" v="2192"/>
          <ac:grpSpMkLst>
            <pc:docMk/>
            <pc:sldMk cId="1900944969" sldId="261"/>
            <ac:grpSpMk id="615" creationId="{534A5534-F7FC-70A9-CAE8-40EC916D89FD}"/>
          </ac:grpSpMkLst>
        </pc:grpChg>
        <pc:grpChg chg="del mod">
          <ac:chgData name="Anh Kiet Ngac" userId="3ab85699901ad864" providerId="LiveId" clId="{C1B52370-8A7A-4028-B4E5-6E09AE2E19D4}" dt="2024-05-30T07:23:32.985" v="2263"/>
          <ac:grpSpMkLst>
            <pc:docMk/>
            <pc:sldMk cId="1900944969" sldId="261"/>
            <ac:grpSpMk id="621" creationId="{30B4E8D4-4A16-00F4-9CBE-6F1616899951}"/>
          </ac:grpSpMkLst>
        </pc:grpChg>
        <pc:grpChg chg="mod">
          <ac:chgData name="Anh Kiet Ngac" userId="3ab85699901ad864" providerId="LiveId" clId="{C1B52370-8A7A-4028-B4E5-6E09AE2E19D4}" dt="2024-05-30T07:21:55.530" v="2120"/>
          <ac:grpSpMkLst>
            <pc:docMk/>
            <pc:sldMk cId="1900944969" sldId="261"/>
            <ac:grpSpMk id="625" creationId="{08626939-6FC2-ADC7-90AC-1A5A96BFC97C}"/>
          </ac:grpSpMkLst>
        </pc:grpChg>
        <pc:grpChg chg="del mod">
          <ac:chgData name="Anh Kiet Ngac" userId="3ab85699901ad864" providerId="LiveId" clId="{C1B52370-8A7A-4028-B4E5-6E09AE2E19D4}" dt="2024-05-30T07:21:59.911" v="2132"/>
          <ac:grpSpMkLst>
            <pc:docMk/>
            <pc:sldMk cId="1900944969" sldId="261"/>
            <ac:grpSpMk id="635" creationId="{8F1E6CBC-D238-204F-BE9B-48DBFD2FE3CF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636" creationId="{08B6ECCD-5496-1DA9-7B6C-D59D644D8ADE}"/>
          </ac:grpSpMkLst>
        </pc:grpChg>
        <pc:grpChg chg="del mod">
          <ac:chgData name="Anh Kiet Ngac" userId="3ab85699901ad864" providerId="LiveId" clId="{C1B52370-8A7A-4028-B4E5-6E09AE2E19D4}" dt="2024-05-30T07:22:21.011" v="2170"/>
          <ac:grpSpMkLst>
            <pc:docMk/>
            <pc:sldMk cId="1900944969" sldId="261"/>
            <ac:grpSpMk id="643" creationId="{18C927BA-F59E-BC89-46CA-722FE890B6FD}"/>
          </ac:grpSpMkLst>
        </pc:grpChg>
        <pc:grpChg chg="mod">
          <ac:chgData name="Anh Kiet Ngac" userId="3ab85699901ad864" providerId="LiveId" clId="{C1B52370-8A7A-4028-B4E5-6E09AE2E19D4}" dt="2024-05-30T07:22:09.516" v="2147"/>
          <ac:grpSpMkLst>
            <pc:docMk/>
            <pc:sldMk cId="1900944969" sldId="261"/>
            <ac:grpSpMk id="649" creationId="{CB7D5D0E-A1AC-97D1-D124-004D2EF04951}"/>
          </ac:grpSpMkLst>
        </pc:grpChg>
        <pc:grpChg chg="mod">
          <ac:chgData name="Anh Kiet Ngac" userId="3ab85699901ad864" providerId="LiveId" clId="{C1B52370-8A7A-4028-B4E5-6E09AE2E19D4}" dt="2024-05-30T07:22:09.516" v="2147"/>
          <ac:grpSpMkLst>
            <pc:docMk/>
            <pc:sldMk cId="1900944969" sldId="261"/>
            <ac:grpSpMk id="650" creationId="{AB514435-9E3E-0912-ED32-363CEDA849FA}"/>
          </ac:grpSpMkLst>
        </pc:grpChg>
        <pc:grpChg chg="mod">
          <ac:chgData name="Anh Kiet Ngac" userId="3ab85699901ad864" providerId="LiveId" clId="{C1B52370-8A7A-4028-B4E5-6E09AE2E19D4}" dt="2024-05-30T07:22:14.149" v="2154"/>
          <ac:grpSpMkLst>
            <pc:docMk/>
            <pc:sldMk cId="1900944969" sldId="261"/>
            <ac:grpSpMk id="655" creationId="{B84DF989-14F9-AE72-DBA2-20E22AA25247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666" creationId="{4EF4AEB5-20EA-2F0C-1AED-7B18707A30B4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669" creationId="{91262D3C-40D2-0449-AB88-2C116D5C23ED}"/>
          </ac:grpSpMkLst>
        </pc:grpChg>
        <pc:grpChg chg="del mod">
          <ac:chgData name="Anh Kiet Ngac" userId="3ab85699901ad864" providerId="LiveId" clId="{C1B52370-8A7A-4028-B4E5-6E09AE2E19D4}" dt="2024-05-30T07:22:31.197" v="2192"/>
          <ac:grpSpMkLst>
            <pc:docMk/>
            <pc:sldMk cId="1900944969" sldId="261"/>
            <ac:grpSpMk id="672" creationId="{CF9495CE-06FA-F813-6320-A1215B4A6A38}"/>
          </ac:grpSpMkLst>
        </pc:grpChg>
        <pc:grpChg chg="del mod">
          <ac:chgData name="Anh Kiet Ngac" userId="3ab85699901ad864" providerId="LiveId" clId="{C1B52370-8A7A-4028-B4E5-6E09AE2E19D4}" dt="2024-05-30T07:22:31.197" v="2192"/>
          <ac:grpSpMkLst>
            <pc:docMk/>
            <pc:sldMk cId="1900944969" sldId="261"/>
            <ac:grpSpMk id="677" creationId="{CDC5ADD5-3D0F-E5D2-7E55-42BD752CA551}"/>
          </ac:grpSpMkLst>
        </pc:grpChg>
        <pc:grpChg chg="del mod">
          <ac:chgData name="Anh Kiet Ngac" userId="3ab85699901ad864" providerId="LiveId" clId="{C1B52370-8A7A-4028-B4E5-6E09AE2E19D4}" dt="2024-05-30T07:22:38.153" v="2206"/>
          <ac:grpSpMkLst>
            <pc:docMk/>
            <pc:sldMk cId="1900944969" sldId="261"/>
            <ac:grpSpMk id="688" creationId="{41E1DABC-FCA9-398F-FCD3-E5390A287E52}"/>
          </ac:grpSpMkLst>
        </pc:grpChg>
        <pc:grpChg chg="del mod">
          <ac:chgData name="Anh Kiet Ngac" userId="3ab85699901ad864" providerId="LiveId" clId="{C1B52370-8A7A-4028-B4E5-6E09AE2E19D4}" dt="2024-05-30T07:22:38.153" v="2206"/>
          <ac:grpSpMkLst>
            <pc:docMk/>
            <pc:sldMk cId="1900944969" sldId="261"/>
            <ac:grpSpMk id="691" creationId="{5EDCEEEC-35D8-93BE-25CC-187299ECD645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701" creationId="{FE0DE0E1-08A9-631E-2BE1-68A7562D362E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710" creationId="{92C9128B-019C-8D7B-A1AB-C3B634D5B92C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711" creationId="{C4C50DE3-5AD5-60A5-FE16-1E47ADC373EF}"/>
          </ac:grpSpMkLst>
        </pc:grpChg>
        <pc:grpChg chg="del mod">
          <ac:chgData name="Anh Kiet Ngac" userId="3ab85699901ad864" providerId="LiveId" clId="{C1B52370-8A7A-4028-B4E5-6E09AE2E19D4}" dt="2024-05-30T07:23:03.935" v="2249"/>
          <ac:grpSpMkLst>
            <pc:docMk/>
            <pc:sldMk cId="1900944969" sldId="261"/>
            <ac:grpSpMk id="727" creationId="{6A1B24CE-D4ED-37A4-B2B4-CBB76A6EC4C5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728" creationId="{66105367-BA7B-7F6A-FEF4-1C1B0DC2C019}"/>
          </ac:grpSpMkLst>
        </pc:grpChg>
        <pc:grpChg chg="del mod">
          <ac:chgData name="Anh Kiet Ngac" userId="3ab85699901ad864" providerId="LiveId" clId="{C1B52370-8A7A-4028-B4E5-6E09AE2E19D4}" dt="2024-05-30T07:23:03.935" v="2249"/>
          <ac:grpSpMkLst>
            <pc:docMk/>
            <pc:sldMk cId="1900944969" sldId="261"/>
            <ac:grpSpMk id="739" creationId="{20554555-9318-5660-C1FA-FFFF89C55C42}"/>
          </ac:grpSpMkLst>
        </pc:grpChg>
        <pc:grpChg chg="del mod">
          <ac:chgData name="Anh Kiet Ngac" userId="3ab85699901ad864" providerId="LiveId" clId="{C1B52370-8A7A-4028-B4E5-6E09AE2E19D4}" dt="2024-05-30T07:23:09.434" v="2259"/>
          <ac:grpSpMkLst>
            <pc:docMk/>
            <pc:sldMk cId="1900944969" sldId="261"/>
            <ac:grpSpMk id="742" creationId="{A25E3782-5451-7DD3-F1CF-BA1C3B2B89DF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752" creationId="{E8AB7351-1C02-68FF-A609-9A3D3C6EE654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757" creationId="{27FFF209-7134-99A8-7F8A-89BA1631D4E7}"/>
          </ac:grpSpMkLst>
        </pc:grpChg>
        <pc:grpChg chg="del mod">
          <ac:chgData name="Anh Kiet Ngac" userId="3ab85699901ad864" providerId="LiveId" clId="{C1B52370-8A7A-4028-B4E5-6E09AE2E19D4}" dt="2024-05-30T07:23:43.553" v="2282"/>
          <ac:grpSpMkLst>
            <pc:docMk/>
            <pc:sldMk cId="1900944969" sldId="261"/>
            <ac:grpSpMk id="763" creationId="{0E3A6E56-1F0D-3F7C-5B0A-B4BB0EB630CA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776" creationId="{C6F2D899-91D9-98AD-1604-59030DC711CD}"/>
          </ac:grpSpMkLst>
        </pc:grpChg>
        <pc:grpChg chg="del mod">
          <ac:chgData name="Anh Kiet Ngac" userId="3ab85699901ad864" providerId="LiveId" clId="{C1B52370-8A7A-4028-B4E5-6E09AE2E19D4}" dt="2024-05-30T07:23:53.807" v="2298"/>
          <ac:grpSpMkLst>
            <pc:docMk/>
            <pc:sldMk cId="1900944969" sldId="261"/>
            <ac:grpSpMk id="777" creationId="{56133F38-F144-ED6D-A900-21C4C94F2890}"/>
          </ac:grpSpMkLst>
        </pc:grpChg>
        <pc:grpChg chg="del mod">
          <ac:chgData name="Anh Kiet Ngac" userId="3ab85699901ad864" providerId="LiveId" clId="{C1B52370-8A7A-4028-B4E5-6E09AE2E19D4}" dt="2024-05-30T07:24:03.757" v="2308"/>
          <ac:grpSpMkLst>
            <pc:docMk/>
            <pc:sldMk cId="1900944969" sldId="261"/>
            <ac:grpSpMk id="778" creationId="{8A4AE08D-0823-05F3-C87F-05A6B85296F1}"/>
          </ac:grpSpMkLst>
        </pc:grpChg>
        <pc:grpChg chg="del mod">
          <ac:chgData name="Anh Kiet Ngac" userId="3ab85699901ad864" providerId="LiveId" clId="{C1B52370-8A7A-4028-B4E5-6E09AE2E19D4}" dt="2024-05-30T07:24:16.797" v="2311"/>
          <ac:grpSpMkLst>
            <pc:docMk/>
            <pc:sldMk cId="1900944969" sldId="261"/>
            <ac:grpSpMk id="784" creationId="{6C7004CD-1D54-D89A-CACA-591E9384F65D}"/>
          </ac:grpSpMkLst>
        </pc:grpChg>
        <pc:grpChg chg="del mod">
          <ac:chgData name="Anh Kiet Ngac" userId="3ab85699901ad864" providerId="LiveId" clId="{C1B52370-8A7A-4028-B4E5-6E09AE2E19D4}" dt="2024-05-30T07:24:41.604" v="2336"/>
          <ac:grpSpMkLst>
            <pc:docMk/>
            <pc:sldMk cId="1900944969" sldId="261"/>
            <ac:grpSpMk id="786" creationId="{C58F82AE-C5E0-7BBB-1273-D6BC2F8B1845}"/>
          </ac:grpSpMkLst>
        </pc:grpChg>
        <pc:grpChg chg="del mod">
          <ac:chgData name="Anh Kiet Ngac" userId="3ab85699901ad864" providerId="LiveId" clId="{C1B52370-8A7A-4028-B4E5-6E09AE2E19D4}" dt="2024-05-30T07:24:41.604" v="2336"/>
          <ac:grpSpMkLst>
            <pc:docMk/>
            <pc:sldMk cId="1900944969" sldId="261"/>
            <ac:grpSpMk id="789" creationId="{DFDFC4D7-514B-038E-46E7-555C7E1FDB9C}"/>
          </ac:grpSpMkLst>
        </pc:grpChg>
        <pc:grpChg chg="del mod">
          <ac:chgData name="Anh Kiet Ngac" userId="3ab85699901ad864" providerId="LiveId" clId="{C1B52370-8A7A-4028-B4E5-6E09AE2E19D4}" dt="2024-05-30T07:24:25.343" v="2318"/>
          <ac:grpSpMkLst>
            <pc:docMk/>
            <pc:sldMk cId="1900944969" sldId="261"/>
            <ac:grpSpMk id="793" creationId="{898A5130-0918-F050-937C-E8D71D5B6386}"/>
          </ac:grpSpMkLst>
        </pc:grpChg>
        <pc:grpChg chg="del mod">
          <ac:chgData name="Anh Kiet Ngac" userId="3ab85699901ad864" providerId="LiveId" clId="{C1B52370-8A7A-4028-B4E5-6E09AE2E19D4}" dt="2024-05-30T07:24:41.604" v="2336"/>
          <ac:grpSpMkLst>
            <pc:docMk/>
            <pc:sldMk cId="1900944969" sldId="261"/>
            <ac:grpSpMk id="794" creationId="{9AB0186A-3437-D22D-369E-E97A47FF540B}"/>
          </ac:grpSpMkLst>
        </pc:grpChg>
        <pc:grpChg chg="del mod">
          <ac:chgData name="Anh Kiet Ngac" userId="3ab85699901ad864" providerId="LiveId" clId="{C1B52370-8A7A-4028-B4E5-6E09AE2E19D4}" dt="2024-05-30T07:24:41.604" v="2336"/>
          <ac:grpSpMkLst>
            <pc:docMk/>
            <pc:sldMk cId="1900944969" sldId="261"/>
            <ac:grpSpMk id="801" creationId="{477040A2-F260-F58C-33C0-5FA5EFEA0803}"/>
          </ac:grpSpMkLst>
        </pc:grpChg>
        <pc:grpChg chg="del mod">
          <ac:chgData name="Anh Kiet Ngac" userId="3ab85699901ad864" providerId="LiveId" clId="{C1B52370-8A7A-4028-B4E5-6E09AE2E19D4}" dt="2024-05-30T07:24:42.902" v="2338"/>
          <ac:grpSpMkLst>
            <pc:docMk/>
            <pc:sldMk cId="1900944969" sldId="261"/>
            <ac:grpSpMk id="812" creationId="{C579E933-CF64-6CCC-B441-4F21FD545819}"/>
          </ac:grpSpMkLst>
        </pc:grpChg>
        <pc:grpChg chg="mod">
          <ac:chgData name="Anh Kiet Ngac" userId="3ab85699901ad864" providerId="LiveId" clId="{C1B52370-8A7A-4028-B4E5-6E09AE2E19D4}" dt="2024-05-30T07:24:42.902" v="2338"/>
          <ac:grpSpMkLst>
            <pc:docMk/>
            <pc:sldMk cId="1900944969" sldId="261"/>
            <ac:grpSpMk id="814" creationId="{71B142CE-5351-5AE9-EDCB-6F048663BA26}"/>
          </ac:grpSpMkLst>
        </pc:grpChg>
        <pc:grpChg chg="mod">
          <ac:chgData name="Anh Kiet Ngac" userId="3ab85699901ad864" providerId="LiveId" clId="{C1B52370-8A7A-4028-B4E5-6E09AE2E19D4}" dt="2024-05-30T07:24:49.081" v="2346"/>
          <ac:grpSpMkLst>
            <pc:docMk/>
            <pc:sldMk cId="1900944969" sldId="261"/>
            <ac:grpSpMk id="822" creationId="{39D3B455-D1AB-3E8B-1EDF-A53D862CAA19}"/>
          </ac:grpSpMkLst>
        </pc:grpChg>
        <pc:grpChg chg="mod">
          <ac:chgData name="Anh Kiet Ngac" userId="3ab85699901ad864" providerId="LiveId" clId="{C1B52370-8A7A-4028-B4E5-6E09AE2E19D4}" dt="2024-05-30T07:24:56.163" v="2354"/>
          <ac:grpSpMkLst>
            <pc:docMk/>
            <pc:sldMk cId="1900944969" sldId="261"/>
            <ac:grpSpMk id="828" creationId="{6A1D2381-2AE6-DA5B-031D-A6D9489136F9}"/>
          </ac:grpSpMkLst>
        </pc:grpChg>
        <pc:grpChg chg="mod">
          <ac:chgData name="Anh Kiet Ngac" userId="3ab85699901ad864" providerId="LiveId" clId="{C1B52370-8A7A-4028-B4E5-6E09AE2E19D4}" dt="2024-05-30T07:24:56.163" v="2354"/>
          <ac:grpSpMkLst>
            <pc:docMk/>
            <pc:sldMk cId="1900944969" sldId="261"/>
            <ac:grpSpMk id="829" creationId="{F761F2AD-BAB6-E7F4-6B9B-A1051617D275}"/>
          </ac:grpSpMkLst>
        </pc:grpChg>
        <pc:grpChg chg="mod">
          <ac:chgData name="Anh Kiet Ngac" userId="3ab85699901ad864" providerId="LiveId" clId="{C1B52370-8A7A-4028-B4E5-6E09AE2E19D4}" dt="2024-05-30T07:25:03.036" v="2365"/>
          <ac:grpSpMkLst>
            <pc:docMk/>
            <pc:sldMk cId="1900944969" sldId="261"/>
            <ac:grpSpMk id="839" creationId="{CB3BDD7F-3CA7-100F-A470-A82EC39EAF61}"/>
          </ac:grpSpMkLst>
        </pc:grpChg>
        <pc:grpChg chg="mod">
          <ac:chgData name="Anh Kiet Ngac" userId="3ab85699901ad864" providerId="LiveId" clId="{C1B52370-8A7A-4028-B4E5-6E09AE2E19D4}" dt="2024-05-30T07:25:08.882" v="2372"/>
          <ac:grpSpMkLst>
            <pc:docMk/>
            <pc:sldMk cId="1900944969" sldId="261"/>
            <ac:grpSpMk id="846" creationId="{14025CF3-F114-BD98-2392-7EF128E4B5FE}"/>
          </ac:grpSpMkLst>
        </pc:grpChg>
        <pc:grpChg chg="mod">
          <ac:chgData name="Anh Kiet Ngac" userId="3ab85699901ad864" providerId="LiveId" clId="{C1B52370-8A7A-4028-B4E5-6E09AE2E19D4}" dt="2024-05-30T07:25:10.801" v="2376"/>
          <ac:grpSpMkLst>
            <pc:docMk/>
            <pc:sldMk cId="1900944969" sldId="261"/>
            <ac:grpSpMk id="850" creationId="{8B0093C0-7994-E91E-2D02-39AC43AD59ED}"/>
          </ac:grpSpMkLst>
        </pc:grpChg>
        <pc:grpChg chg="del mod">
          <ac:chgData name="Anh Kiet Ngac" userId="3ab85699901ad864" providerId="LiveId" clId="{C1B52370-8A7A-4028-B4E5-6E09AE2E19D4}" dt="2024-05-30T07:25:32.630" v="2383"/>
          <ac:grpSpMkLst>
            <pc:docMk/>
            <pc:sldMk cId="1900944969" sldId="261"/>
            <ac:grpSpMk id="857" creationId="{4B3A6357-1531-D15C-40D7-A4F3DF2A57F9}"/>
          </ac:grpSpMkLst>
        </pc:grpChg>
        <pc:grpChg chg="mod">
          <ac:chgData name="Anh Kiet Ngac" userId="3ab85699901ad864" providerId="LiveId" clId="{C1B52370-8A7A-4028-B4E5-6E09AE2E19D4}" dt="2024-05-30T07:25:32.630" v="2383"/>
          <ac:grpSpMkLst>
            <pc:docMk/>
            <pc:sldMk cId="1900944969" sldId="261"/>
            <ac:grpSpMk id="858" creationId="{AAB09857-AD33-EE8D-1869-93CE4E6CAAB1}"/>
          </ac:grpSpMkLst>
        </pc:grpChg>
        <pc:grpChg chg="del mod">
          <ac:chgData name="Anh Kiet Ngac" userId="3ab85699901ad864" providerId="LiveId" clId="{C1B52370-8A7A-4028-B4E5-6E09AE2E19D4}" dt="2024-05-30T08:13:56.428" v="2421"/>
          <ac:grpSpMkLst>
            <pc:docMk/>
            <pc:sldMk cId="1900944969" sldId="261"/>
            <ac:grpSpMk id="866" creationId="{AA539AE1-CB3C-003D-7B46-E1A05B23B6A3}"/>
          </ac:grpSpMkLst>
        </pc:grpChg>
        <pc:grpChg chg="del mod">
          <ac:chgData name="Anh Kiet Ngac" userId="3ab85699901ad864" providerId="LiveId" clId="{C1B52370-8A7A-4028-B4E5-6E09AE2E19D4}" dt="2024-05-30T08:20:38.363" v="2434"/>
          <ac:grpSpMkLst>
            <pc:docMk/>
            <pc:sldMk cId="1900944969" sldId="261"/>
            <ac:grpSpMk id="867" creationId="{57D94D77-EBF9-E6D2-9CCB-0B451E53E93C}"/>
          </ac:grpSpMkLst>
        </pc:grpChg>
        <pc:grpChg chg="del mod">
          <ac:chgData name="Anh Kiet Ngac" userId="3ab85699901ad864" providerId="LiveId" clId="{C1B52370-8A7A-4028-B4E5-6E09AE2E19D4}" dt="2024-05-30T08:20:38.363" v="2436"/>
          <ac:grpSpMkLst>
            <pc:docMk/>
            <pc:sldMk cId="1900944969" sldId="261"/>
            <ac:grpSpMk id="871" creationId="{25C0B240-19DA-CEBA-8360-25445D909D02}"/>
          </ac:grpSpMkLst>
        </pc:grpChg>
        <pc:grpChg chg="del mod">
          <ac:chgData name="Anh Kiet Ngac" userId="3ab85699901ad864" providerId="LiveId" clId="{C1B52370-8A7A-4028-B4E5-6E09AE2E19D4}" dt="2024-05-30T08:20:38.362" v="2427"/>
          <ac:grpSpMkLst>
            <pc:docMk/>
            <pc:sldMk cId="1900944969" sldId="261"/>
            <ac:grpSpMk id="888" creationId="{0B7750C1-31A7-3FAA-558A-693071E97AE1}"/>
          </ac:grpSpMkLst>
        </pc:grpChg>
        <pc:grpChg chg="del mod">
          <ac:chgData name="Anh Kiet Ngac" userId="3ab85699901ad864" providerId="LiveId" clId="{C1B52370-8A7A-4028-B4E5-6E09AE2E19D4}" dt="2024-05-30T08:20:38.364" v="2439"/>
          <ac:grpSpMkLst>
            <pc:docMk/>
            <pc:sldMk cId="1900944969" sldId="261"/>
            <ac:grpSpMk id="889" creationId="{36A97B94-AEF3-D1A1-C059-F110271A3D2E}"/>
          </ac:grpSpMkLst>
        </pc:grpChg>
        <pc:grpChg chg="del mod">
          <ac:chgData name="Anh Kiet Ngac" userId="3ab85699901ad864" providerId="LiveId" clId="{C1B52370-8A7A-4028-B4E5-6E09AE2E19D4}" dt="2024-05-30T08:20:38.365" v="2447"/>
          <ac:grpSpMkLst>
            <pc:docMk/>
            <pc:sldMk cId="1900944969" sldId="261"/>
            <ac:grpSpMk id="890" creationId="{13C3F293-5CEC-C495-A6A9-2A76239F7695}"/>
          </ac:grpSpMkLst>
        </pc:grpChg>
        <pc:grpChg chg="del mod">
          <ac:chgData name="Anh Kiet Ngac" userId="3ab85699901ad864" providerId="LiveId" clId="{C1B52370-8A7A-4028-B4E5-6E09AE2E19D4}" dt="2024-05-30T08:20:38.364" v="2440"/>
          <ac:grpSpMkLst>
            <pc:docMk/>
            <pc:sldMk cId="1900944969" sldId="261"/>
            <ac:grpSpMk id="896" creationId="{1DD1FD37-D5A9-87CB-CC47-10E9F71406FE}"/>
          </ac:grpSpMkLst>
        </pc:grpChg>
        <pc:picChg chg="add mod">
          <ac:chgData name="Anh Kiet Ngac" userId="3ab85699901ad864" providerId="LiveId" clId="{C1B52370-8A7A-4028-B4E5-6E09AE2E19D4}" dt="2024-05-30T07:02:57.304" v="1318" actId="1076"/>
          <ac:picMkLst>
            <pc:docMk/>
            <pc:sldMk cId="1900944969" sldId="261"/>
            <ac:picMk id="2" creationId="{22CFDC84-75FC-8270-636A-3C9B2659BC9A}"/>
          </ac:picMkLst>
        </pc:pic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3" creationId="{4AF03A87-65D2-A1F1-BD67-20C66AFCB26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" creationId="{1AFD72AF-CFEA-87FD-5AFB-AE5C38C80AC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" creationId="{11D58915-F3A5-7840-AF45-FCC4CC43C8D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" creationId="{4BD32D47-47B7-3AFC-AFAE-0AC29B9EBD2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" creationId="{F60C3607-DE6B-19E8-F3E8-75D111BC1CB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" creationId="{05943E92-0C95-9AE0-0C5A-B6693B09AB5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" creationId="{6DF989E1-3158-CDE2-0C8D-EE23A5E8CCD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" creationId="{59688404-6856-C908-6B42-E5173ED2628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2" creationId="{9DD495A9-8B7E-19BA-8DBA-0DBA1C9EB9A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" creationId="{DC81E520-EF3A-8561-A6E2-E317D1CD880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4" creationId="{2BE9D500-9EC4-1F61-09E7-6C8EF214AD2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" creationId="{C10F1C59-7535-2232-AEBF-3EAF18B6B50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" creationId="{11FC2322-1297-5267-52B6-7685463D2B9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" creationId="{3DA96BBB-2E4A-C637-2F43-96FCB3B78A0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" creationId="{B54EF6E1-4687-0E69-F133-E79EC5F89D0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" creationId="{98F1DA33-3FFC-6129-6877-FAF5E0DDA3EC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1" creationId="{47B2A044-5C15-DEA1-31DA-8BD48B266550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2" creationId="{0A304628-D00D-E02C-F231-9D4141622315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3" creationId="{4696C13D-6E26-CBF5-19EB-37D6A9FDE3F0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4" creationId="{D49029ED-60A7-4E8D-ACDF-C53324C9775C}"/>
          </ac:inkMkLst>
        </pc:inkChg>
        <pc:inkChg chg="add del mod topLvl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5" creationId="{44F7B4A7-FCB9-22D7-BA5C-2A8B84709FF8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6" creationId="{26718649-842D-35CA-8200-461EA664A8D1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7" creationId="{18F2C4F5-0D3C-4767-68D0-999922D3DEAA}"/>
          </ac:inkMkLst>
        </pc:inkChg>
        <pc:inkChg chg="add del mod topLvl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8" creationId="{23EA87B0-A137-E944-954F-CAC72A785E88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29" creationId="{555B412A-74B1-D9EA-BBF4-2C964D9444A3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0" creationId="{187264DA-8277-20E2-ADB1-51A73AC5E1E3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1" creationId="{B3472A84-D0AD-0E1B-DFCE-A714560F30D5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2" creationId="{75102DCB-5ADC-125F-5170-77CCC5F3FE50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3" creationId="{EF2CADED-7E69-D613-FF49-53BD8140505A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4" creationId="{A14FE295-891F-57B5-ECC7-5943D0EB87FE}"/>
          </ac:inkMkLst>
        </pc:inkChg>
        <pc:inkChg chg="add del mod topLvl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5" creationId="{0FAC04C0-E01E-6429-3320-4BCF7085D61B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6" creationId="{B7A8B4B0-AE76-F0CC-3EFF-A41D259F0F66}"/>
          </ac:inkMkLst>
        </pc:inkChg>
        <pc:inkChg chg="add del mod topLvl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7" creationId="{C999FB7E-1286-3B9C-ED2C-CA1E9396B5CA}"/>
          </ac:inkMkLst>
        </pc:inkChg>
        <pc:inkChg chg="add del mod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38" creationId="{E3BA5AB8-A114-63BC-88B5-971BD02254CE}"/>
          </ac:inkMkLst>
        </pc:inkChg>
        <pc:inkChg chg="add del mod">
          <ac:chgData name="Anh Kiet Ngac" userId="3ab85699901ad864" providerId="LiveId" clId="{C1B52370-8A7A-4028-B4E5-6E09AE2E19D4}" dt="2024-05-30T07:08:37.304" v="1555" actId="1076"/>
          <ac:inkMkLst>
            <pc:docMk/>
            <pc:sldMk cId="1900944969" sldId="261"/>
            <ac:inkMk id="41" creationId="{AD37CBCB-61D9-E57E-5328-8DDA1F13CDE7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2" creationId="{FD56C3BD-84BF-9E2A-5AC3-2627E60D364E}"/>
          </ac:inkMkLst>
        </pc:inkChg>
        <pc:inkChg chg="add del mod topLvl">
          <ac:chgData name="Anh Kiet Ngac" userId="3ab85699901ad864" providerId="LiveId" clId="{C1B52370-8A7A-4028-B4E5-6E09AE2E19D4}" dt="2024-05-30T07:09:02.817" v="1582" actId="478"/>
          <ac:inkMkLst>
            <pc:docMk/>
            <pc:sldMk cId="1900944969" sldId="261"/>
            <ac:inkMk id="43" creationId="{10F8A876-72E9-DA27-D320-9D9E6912DC79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4" creationId="{06A139BA-E995-19CE-388B-F54031C53B0F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5" creationId="{F4D17851-7C46-8855-B810-8FF1EFC5E11F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6" creationId="{6CBA003F-C041-30E1-9F31-988EEB8E5040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7" creationId="{351F58E9-75B6-44F0-DB3A-578D1AE76B36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48" creationId="{C4FAB875-9862-0BD5-D9C4-8A957E5F0136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0" creationId="{2B9A3D70-9F61-3072-F709-CA3731B5F4EC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1" creationId="{8AF69AD0-34D3-E4FC-1D95-066EB25701D2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2" creationId="{D3257CC2-3D40-E646-4626-C5F112683701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3" creationId="{D154FCC6-8D28-F062-9E32-ECAE90628BBD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4" creationId="{940F844F-3C78-CA04-F59E-B2DFF93B9472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5" creationId="{70A2525D-654E-A6F7-4972-6830958CA4E4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6" creationId="{CF1DCA5D-E112-EDE6-359D-BC239B7A6A25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7" creationId="{4821ED5F-8224-994C-33A1-F7173EDD5ED5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59" creationId="{CC6BE499-D730-B3EC-0C44-BF8E2799261C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0" creationId="{3C6B80B5-5D79-C5F9-AF28-356D60C24DA1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1" creationId="{8723C10E-A05C-5555-D808-89DBFE958D0A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2" creationId="{DE132B32-4CB5-1E4D-9EB9-81B42111F815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3" creationId="{AA6CB242-62F9-8DE7-27AB-F4EDC4D7C6B4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4" creationId="{D5DBA39A-220A-DA78-B818-52A743D0B917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5" creationId="{72852D0B-DCD6-6879-C0D8-04AE5EDBE272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6" creationId="{222D89EF-F790-3328-4655-7A47A00D06EC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8" creationId="{D60D1126-6DEA-ACB4-F40D-67D1AD11AD96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69" creationId="{CC2D7AF9-2DF9-6528-79AB-B944362A6E79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0" creationId="{4A1DCFE0-083A-5D93-02E2-59E094CCB9CE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2" creationId="{BCD3F804-34E3-8A29-59C0-B7CC38E1E146}"/>
          </ac:inkMkLst>
        </pc:inkChg>
        <pc:inkChg chg="add de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3" creationId="{785C7F0A-9DC3-F77B-32AC-B10B24E0BE51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4" creationId="{18744165-7F81-B1BD-0171-C5E340257200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5" creationId="{43702E1E-BC8A-D3BC-5DCD-36D65E54F64C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6" creationId="{B7F5A1B0-9418-DBA3-EF49-C14D3A6B5F10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8" creationId="{1643D81D-99F0-9EDA-035E-F3D0D9FA1413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79" creationId="{8CFDC0D0-7B33-CAE9-A50A-691B0F7D52A7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80" creationId="{069591DF-F87D-7BA7-813C-01EFAEA328A5}"/>
          </ac:inkMkLst>
        </pc:inkChg>
        <pc:inkChg chg="add del mod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82" creationId="{183E5517-4C7E-0E99-2784-534016F69801}"/>
          </ac:inkMkLst>
        </pc:inkChg>
        <pc:inkChg chg="add del mod topLvl">
          <ac:chgData name="Anh Kiet Ngac" userId="3ab85699901ad864" providerId="LiveId" clId="{C1B52370-8A7A-4028-B4E5-6E09AE2E19D4}" dt="2024-05-30T07:06:04.830" v="1401" actId="478"/>
          <ac:inkMkLst>
            <pc:docMk/>
            <pc:sldMk cId="1900944969" sldId="261"/>
            <ac:inkMk id="84" creationId="{2D99CDF4-C111-13E7-DC09-80FEBA7481AC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6" creationId="{17B31D73-8CAE-44A5-AC6B-997D067CE4D4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7" creationId="{7F296A8D-E92A-3806-ED01-C8DD2E9C5253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8" creationId="{09D5CA8A-48D6-5AE8-0868-D8D4F5F8210E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9" creationId="{0DDBDBF4-9E51-EEB6-0774-EEF58511BA75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0" creationId="{A57E13BB-273D-3AC6-B4BB-709832421759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3" creationId="{612D8D92-875D-14F7-81AA-E24D3945C226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4" creationId="{D78416AD-7E4E-601C-30E0-FF893250F0C2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5" creationId="{CF6D6980-6680-8580-7F19-4B3DA76A72FB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7" creationId="{DB81EB03-4BD3-23E3-4492-AA4F5238AD2A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8" creationId="{DFB32431-CD75-6926-F127-391290C9C5B8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99" creationId="{4C53B52F-3B0E-02A1-7A8F-DF00823DDB6A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0" creationId="{E43E1F72-ED87-9CCC-86A5-9B69BCB7B6E4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1" creationId="{1516576C-37AC-ACD9-5825-DE5B8ED1BB07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2" creationId="{E39B691E-5B25-BB08-ECB1-B8366FEF3CD1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3" creationId="{1789020A-6AA6-0A3B-56EB-EA1E447ADEA2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6" creationId="{F7D9C4AE-920A-E62E-6E51-4D2BB7693518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7" creationId="{507903D5-4458-3422-A329-02B5A219EC8C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8" creationId="{A8A2D4A2-5742-8370-73B6-8EB69C84B72C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09" creationId="{D58DDABD-180E-8FEA-A93F-A0044F877DF6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0" creationId="{57E9A919-43E8-4D1F-C11E-0981F7713798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1" creationId="{80D4027F-03A2-145D-2524-4F69644330E7}"/>
          </ac:inkMkLst>
        </pc:inkChg>
        <pc:inkChg chg="add del mod">
          <ac:chgData name="Anh Kiet Ngac" userId="3ab85699901ad864" providerId="LiveId" clId="{C1B52370-8A7A-4028-B4E5-6E09AE2E19D4}" dt="2024-05-30T07:08:37.304" v="1555" actId="1076"/>
          <ac:inkMkLst>
            <pc:docMk/>
            <pc:sldMk cId="1900944969" sldId="261"/>
            <ac:inkMk id="112" creationId="{FE6FE3FE-7831-B397-D656-77684C9E12D5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3" creationId="{9217DA15-64B4-2E4F-6004-49955A68B47A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4" creationId="{5CBB25E7-21D7-8CA8-EACA-ABC146E6E254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5" creationId="{4FB3B29E-325C-096E-2075-107180B65E6C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6" creationId="{B058C6C3-432A-EB01-67E0-28E78F28B348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7" creationId="{D6F210B2-68B5-12BA-2AB5-854D41B36121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8" creationId="{C8AD3B51-358F-4C33-5298-4A291EC657FC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19" creationId="{B1EDB82C-A5A1-D4C5-A194-5AFA6C15253B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20" creationId="{A3129CFB-5A0F-C2B4-06EB-9793DC854BB1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21" creationId="{DCACD760-5C46-5D81-856E-38BABC1A3C57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22" creationId="{6924E7DB-5EB5-7920-C4E8-DCF59C68265C}"/>
          </ac:inkMkLst>
        </pc:inkChg>
        <pc:inkChg chg="add del mod">
          <ac:chgData name="Anh Kiet Ngac" userId="3ab85699901ad864" providerId="LiveId" clId="{C1B52370-8A7A-4028-B4E5-6E09AE2E19D4}" dt="2024-05-30T07:06:40.246" v="1446"/>
          <ac:inkMkLst>
            <pc:docMk/>
            <pc:sldMk cId="1900944969" sldId="261"/>
            <ac:inkMk id="123" creationId="{077BA0DA-4F24-78D1-9F78-A3BC2D4696FF}"/>
          </ac:inkMkLst>
        </pc:inkChg>
        <pc:inkChg chg="add del">
          <ac:chgData name="Anh Kiet Ngac" userId="3ab85699901ad864" providerId="LiveId" clId="{C1B52370-8A7A-4028-B4E5-6E09AE2E19D4}" dt="2024-05-30T07:06:39.966" v="1443" actId="9405"/>
          <ac:inkMkLst>
            <pc:docMk/>
            <pc:sldMk cId="1900944969" sldId="261"/>
            <ac:inkMk id="124" creationId="{0BABA5EC-EB74-9821-35C8-22CEBAB70BCD}"/>
          </ac:inkMkLst>
        </pc:inkChg>
        <pc:inkChg chg="add del">
          <ac:chgData name="Anh Kiet Ngac" userId="3ab85699901ad864" providerId="LiveId" clId="{C1B52370-8A7A-4028-B4E5-6E09AE2E19D4}" dt="2024-05-30T07:06:39.759" v="1442" actId="9405"/>
          <ac:inkMkLst>
            <pc:docMk/>
            <pc:sldMk cId="1900944969" sldId="261"/>
            <ac:inkMk id="125" creationId="{5BF33AEC-219A-AE66-2530-C829CDAB25CD}"/>
          </ac:inkMkLst>
        </pc:inkChg>
        <pc:inkChg chg="add del">
          <ac:chgData name="Anh Kiet Ngac" userId="3ab85699901ad864" providerId="LiveId" clId="{C1B52370-8A7A-4028-B4E5-6E09AE2E19D4}" dt="2024-05-30T07:06:39.596" v="1441" actId="9405"/>
          <ac:inkMkLst>
            <pc:docMk/>
            <pc:sldMk cId="1900944969" sldId="261"/>
            <ac:inkMk id="126" creationId="{3B14140C-6FCD-0067-7766-D3A13252C184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1" creationId="{96CF2392-7523-7165-D8EF-1816874D67EA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2" creationId="{AA71CF7C-4946-450D-3768-16D0A386DF67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3" creationId="{1C09CB47-4DA7-F6FF-EC96-7CC690908978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4" creationId="{BEA517A5-F966-3118-801D-315489A22492}"/>
          </ac:inkMkLst>
        </pc:inkChg>
        <pc:inkChg chg="add del mod topLvl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5" creationId="{5DC2E102-9EA4-652C-5C46-F4CF3E8BF4DE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6" creationId="{9D11272E-3033-8DDA-B27E-8C33B018079A}"/>
          </ac:inkMkLst>
        </pc:inkChg>
        <pc:inkChg chg="add del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37" creationId="{9F2A180E-A60A-FF81-E715-882B11D261AB}"/>
          </ac:inkMkLst>
        </pc:inkChg>
        <pc:inkChg chg="add del mod">
          <ac:chgData name="Anh Kiet Ngac" userId="3ab85699901ad864" providerId="LiveId" clId="{C1B52370-8A7A-4028-B4E5-6E09AE2E19D4}" dt="2024-05-30T07:06:48.475" v="1469" actId="9405"/>
          <ac:inkMkLst>
            <pc:docMk/>
            <pc:sldMk cId="1900944969" sldId="261"/>
            <ac:inkMk id="138" creationId="{513001CC-8B87-A0B6-C375-58D05B5E92F5}"/>
          </ac:inkMkLst>
        </pc:inkChg>
        <pc:inkChg chg="add del mod">
          <ac:chgData name="Anh Kiet Ngac" userId="3ab85699901ad864" providerId="LiveId" clId="{C1B52370-8A7A-4028-B4E5-6E09AE2E19D4}" dt="2024-05-30T07:06:45.960" v="1464" actId="9405"/>
          <ac:inkMkLst>
            <pc:docMk/>
            <pc:sldMk cId="1900944969" sldId="261"/>
            <ac:inkMk id="139" creationId="{05B67302-51D8-E29D-E533-B5E4C8DA7FD6}"/>
          </ac:inkMkLst>
        </pc:inkChg>
        <pc:inkChg chg="add del mod">
          <ac:chgData name="Anh Kiet Ngac" userId="3ab85699901ad864" providerId="LiveId" clId="{C1B52370-8A7A-4028-B4E5-6E09AE2E19D4}" dt="2024-05-30T07:06:45.265" v="1461"/>
          <ac:inkMkLst>
            <pc:docMk/>
            <pc:sldMk cId="1900944969" sldId="261"/>
            <ac:inkMk id="140" creationId="{0D039F4F-34C1-6505-453A-B18FB0F97DAC}"/>
          </ac:inkMkLst>
        </pc:inkChg>
        <pc:inkChg chg="add del">
          <ac:chgData name="Anh Kiet Ngac" userId="3ab85699901ad864" providerId="LiveId" clId="{C1B52370-8A7A-4028-B4E5-6E09AE2E19D4}" dt="2024-05-30T07:06:45.047" v="1459" actId="9405"/>
          <ac:inkMkLst>
            <pc:docMk/>
            <pc:sldMk cId="1900944969" sldId="261"/>
            <ac:inkMk id="144" creationId="{A67D7E69-F625-9A49-5EA0-5D59A0ED30B2}"/>
          </ac:inkMkLst>
        </pc:inkChg>
        <pc:inkChg chg="add del">
          <ac:chgData name="Anh Kiet Ngac" userId="3ab85699901ad864" providerId="LiveId" clId="{C1B52370-8A7A-4028-B4E5-6E09AE2E19D4}" dt="2024-05-30T07:06:45.957" v="1463" actId="9405"/>
          <ac:inkMkLst>
            <pc:docMk/>
            <pc:sldMk cId="1900944969" sldId="261"/>
            <ac:inkMk id="145" creationId="{7FA0565C-6393-02BA-4B3E-86D91EF1A841}"/>
          </ac:inkMkLst>
        </pc:inkChg>
        <pc:inkChg chg="add del">
          <ac:chgData name="Anh Kiet Ngac" userId="3ab85699901ad864" providerId="LiveId" clId="{C1B52370-8A7A-4028-B4E5-6E09AE2E19D4}" dt="2024-05-30T07:06:46.932" v="1466" actId="9405"/>
          <ac:inkMkLst>
            <pc:docMk/>
            <pc:sldMk cId="1900944969" sldId="261"/>
            <ac:inkMk id="146" creationId="{EFF7E237-8302-DCD4-D12A-635A21681B06}"/>
          </ac:inkMkLst>
        </pc:inkChg>
        <pc:inkChg chg="add del">
          <ac:chgData name="Anh Kiet Ngac" userId="3ab85699901ad864" providerId="LiveId" clId="{C1B52370-8A7A-4028-B4E5-6E09AE2E19D4}" dt="2024-05-30T07:06:48.198" v="1468" actId="9405"/>
          <ac:inkMkLst>
            <pc:docMk/>
            <pc:sldMk cId="1900944969" sldId="261"/>
            <ac:inkMk id="147" creationId="{C21736DC-27F5-9940-DBAD-DE630A7B3EE8}"/>
          </ac:inkMkLst>
        </pc:inkChg>
        <pc:inkChg chg="add del mod topLvl">
          <ac:chgData name="Anh Kiet Ngac" userId="3ab85699901ad864" providerId="LiveId" clId="{C1B52370-8A7A-4028-B4E5-6E09AE2E19D4}" dt="2024-05-30T07:07:22.234" v="1483"/>
          <ac:inkMkLst>
            <pc:docMk/>
            <pc:sldMk cId="1900944969" sldId="261"/>
            <ac:inkMk id="148" creationId="{FEC099D2-B8E3-9030-62F8-BD9643F9F409}"/>
          </ac:inkMkLst>
        </pc:inkChg>
        <pc:inkChg chg="add del">
          <ac:chgData name="Anh Kiet Ngac" userId="3ab85699901ad864" providerId="LiveId" clId="{C1B52370-8A7A-4028-B4E5-6E09AE2E19D4}" dt="2024-05-30T07:07:00.198" v="1477" actId="9405"/>
          <ac:inkMkLst>
            <pc:docMk/>
            <pc:sldMk cId="1900944969" sldId="261"/>
            <ac:inkMk id="150" creationId="{58D2AD3E-87BC-E79A-E493-7D3E1F39674A}"/>
          </ac:inkMkLst>
        </pc:inkChg>
        <pc:inkChg chg="add del">
          <ac:chgData name="Anh Kiet Ngac" userId="3ab85699901ad864" providerId="LiveId" clId="{C1B52370-8A7A-4028-B4E5-6E09AE2E19D4}" dt="2024-05-30T07:06:59.630" v="1476" actId="9405"/>
          <ac:inkMkLst>
            <pc:docMk/>
            <pc:sldMk cId="1900944969" sldId="261"/>
            <ac:inkMk id="151" creationId="{57AA48E5-6163-154D-686C-E72C7228B81B}"/>
          </ac:inkMkLst>
        </pc:inkChg>
        <pc:inkChg chg="add del">
          <ac:chgData name="Anh Kiet Ngac" userId="3ab85699901ad864" providerId="LiveId" clId="{C1B52370-8A7A-4028-B4E5-6E09AE2E19D4}" dt="2024-05-30T07:06:59.628" v="1475" actId="9405"/>
          <ac:inkMkLst>
            <pc:docMk/>
            <pc:sldMk cId="1900944969" sldId="261"/>
            <ac:inkMk id="152" creationId="{EDE653E8-9051-ED21-7428-582D00F9334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4" creationId="{C555AE21-A0EB-387D-21A9-CBBB2C4258B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5" creationId="{CDA1D0BF-FFD1-3C42-9D96-9CA345CDD9D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6" creationId="{6A7F9AF8-88E4-427B-2EE3-8C53F007BEB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7" creationId="{0F6032C9-D5BE-D7CE-6C70-6E9AAC58052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8" creationId="{2CDF8EB8-B8EC-71AF-CB2D-496B163B0DA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59" creationId="{6FF2F2E9-F5FC-D62E-B51C-D56D43070B4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0" creationId="{0FFA4DFC-781D-CA65-6C09-EA941AD28EA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1" creationId="{A7F4DDB4-AA15-0863-7936-CB41BE0436B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2" creationId="{99159746-D9F0-C804-B04E-607A42DD3AC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3" creationId="{D5D60AB9-D8C3-C2AF-A12A-CA328EFA7B9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4" creationId="{29C4B7D6-DCBD-7BDA-BC24-909C60D8CDC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5" creationId="{5C552751-87B1-8FE3-0485-96D4CFE7A2E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6" creationId="{56998F38-AA36-C15B-40D8-11B792A8B77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7" creationId="{B6FA05A5-16BD-8B7B-3F3E-E71D3CF4BE7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8" creationId="{F95B57D7-600F-0727-CB98-355E754FEAB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69" creationId="{B1E25ACD-A199-4AE2-FF11-46F6717F518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0" creationId="{93A21FA5-DEA4-EFC7-3F3A-5185DB8B625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4" creationId="{F2B8A944-BCD7-B8A3-F0FD-9C2D7C01C62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5" creationId="{49D8F3E4-F281-6475-91E4-79642B8CB67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6" creationId="{57B786A5-1896-662D-D905-65F3E641D8C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7" creationId="{B2C96792-8C00-1281-272C-8AB68721126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78" creationId="{19887AD0-BD39-510A-32C2-F5ED94E42A0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0" creationId="{6950F9BD-E035-6C37-BE59-C6AD063979F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1" creationId="{54D55339-A4F0-A58C-D1C9-C6D2B67794A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2" creationId="{11098DF7-CB64-350C-7FCD-F1D529B8567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3" creationId="{DC4EACC2-515F-216F-EEAF-9212A7BE90B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5" creationId="{7AB8B226-8DFB-BD08-DE00-03788FFD088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6" creationId="{21F9363B-931B-1527-C360-44E3F6A42CB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7" creationId="{A1BF5F36-769E-3A33-8249-BBDAE99A441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88" creationId="{FA7A323E-FF97-5F53-F425-91AD073C412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0" creationId="{F6D574E0-1E61-96CD-A243-5FDFDC456B0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1" creationId="{665AD00C-95ED-EF20-1CE7-7B82B62F7DD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2" creationId="{9CFF006F-8602-9058-0689-1BCFDE99D94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4" creationId="{BC1972C4-2171-20AD-C890-04E6CBF4376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5" creationId="{54E25158-F5AE-6E5D-32DE-10519888AC1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6" creationId="{E0336B67-0E11-156F-44A7-1830C2A50B1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7" creationId="{90113C4F-7D26-0F85-2193-083AFADBA7A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199" creationId="{0216092E-BE37-ACDC-A0A0-5B9C6396CC9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00" creationId="{8C61AA8B-9DD6-5798-7DB6-8B23C439EFF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01" creationId="{BB0AFF89-5656-5C29-C0BF-058322931C0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03" creationId="{F33B7C66-A9A2-B7CC-82EA-7689ED1C0C8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04" creationId="{54C14F0E-83DF-0509-57A0-D88A4EAA2E3E}"/>
          </ac:inkMkLst>
        </pc:inkChg>
        <pc:inkChg chg="add del mod">
          <ac:chgData name="Anh Kiet Ngac" userId="3ab85699901ad864" providerId="LiveId" clId="{C1B52370-8A7A-4028-B4E5-6E09AE2E19D4}" dt="2024-05-30T07:08:52.774" v="1581" actId="9405"/>
          <ac:inkMkLst>
            <pc:docMk/>
            <pc:sldMk cId="1900944969" sldId="261"/>
            <ac:inkMk id="206" creationId="{3AA12189-9309-4A4D-3EA3-28982DE7B378}"/>
          </ac:inkMkLst>
        </pc:inkChg>
        <pc:inkChg chg="add del mod">
          <ac:chgData name="Anh Kiet Ngac" userId="3ab85699901ad864" providerId="LiveId" clId="{C1B52370-8A7A-4028-B4E5-6E09AE2E19D4}" dt="2024-05-30T07:08:52.477" v="1580" actId="9405"/>
          <ac:inkMkLst>
            <pc:docMk/>
            <pc:sldMk cId="1900944969" sldId="261"/>
            <ac:inkMk id="207" creationId="{B22205A8-6EE6-13EA-FC09-C44945C743B0}"/>
          </ac:inkMkLst>
        </pc:inkChg>
        <pc:inkChg chg="add del mod">
          <ac:chgData name="Anh Kiet Ngac" userId="3ab85699901ad864" providerId="LiveId" clId="{C1B52370-8A7A-4028-B4E5-6E09AE2E19D4}" dt="2024-05-30T07:08:52.199" v="1579" actId="9405"/>
          <ac:inkMkLst>
            <pc:docMk/>
            <pc:sldMk cId="1900944969" sldId="261"/>
            <ac:inkMk id="208" creationId="{40CA9039-CABE-5967-FFE3-DA429AB6283B}"/>
          </ac:inkMkLst>
        </pc:inkChg>
        <pc:inkChg chg="add del mod">
          <ac:chgData name="Anh Kiet Ngac" userId="3ab85699901ad864" providerId="LiveId" clId="{C1B52370-8A7A-4028-B4E5-6E09AE2E19D4}" dt="2024-05-30T07:08:51.851" v="1578"/>
          <ac:inkMkLst>
            <pc:docMk/>
            <pc:sldMk cId="1900944969" sldId="261"/>
            <ac:inkMk id="209" creationId="{FEAE6025-0DD7-F57D-AC5A-C592B767D72C}"/>
          </ac:inkMkLst>
        </pc:inkChg>
        <pc:inkChg chg="add del mod">
          <ac:chgData name="Anh Kiet Ngac" userId="3ab85699901ad864" providerId="LiveId" clId="{C1B52370-8A7A-4028-B4E5-6E09AE2E19D4}" dt="2024-05-30T07:08:51.504" v="1576"/>
          <ac:inkMkLst>
            <pc:docMk/>
            <pc:sldMk cId="1900944969" sldId="261"/>
            <ac:inkMk id="211" creationId="{8416C43F-A9EC-8C32-A275-C16D4221DB6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3" creationId="{CE911109-EE09-8C33-095D-22CFFAB5238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4" creationId="{3897D223-BE2F-D62D-F6D4-D36CC2EC0E5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5" creationId="{9C36CF12-685B-C1D2-BA0D-1ED39174617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6" creationId="{6C1CC523-086F-0450-1C38-B73F8B91823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7" creationId="{175EEA8C-B7F0-9602-96E9-004FC9F09A1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19" creationId="{46C647F9-4816-7E6C-3591-11B690DB39A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0" creationId="{AD8136D8-27FA-1D10-B900-79D05F99E68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1" creationId="{3DB3311B-3FC9-B4ED-D380-51DA9EFAA26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2" creationId="{3C9A3A31-E1EA-6914-DE10-328DD84E99D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3" creationId="{C4EFA1CD-0D5E-BA3B-BFA1-33FF2EDCEB4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5" creationId="{B4402040-250A-0CA9-D057-DC99949E3A3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6" creationId="{3FB2B0E0-9A1A-7A4A-8C20-92A2210818F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7" creationId="{98CBFE92-C8B4-3D32-FCD1-764486D3648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8" creationId="{759E617D-D35D-F970-A535-1CEEFDD267D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29" creationId="{2D0FA58D-D919-BF13-A740-37D45B64559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30" creationId="{F37D4B6C-93C5-720D-0EE6-3FDFC706EEE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33" creationId="{7B618F34-5AD8-E81A-8239-E15DC1E2D76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34" creationId="{52D8D3B1-8929-0B73-F4D4-3FFBC5E1E7C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235" creationId="{85C6C93D-596E-9B18-4AF7-D47587B1D8D0}"/>
          </ac:inkMkLst>
        </pc:inkChg>
        <pc:inkChg chg="add del mod">
          <ac:chgData name="Anh Kiet Ngac" userId="3ab85699901ad864" providerId="LiveId" clId="{C1B52370-8A7A-4028-B4E5-6E09AE2E19D4}" dt="2024-05-30T07:17:45.150" v="1872"/>
          <ac:inkMkLst>
            <pc:docMk/>
            <pc:sldMk cId="1900944969" sldId="261"/>
            <ac:inkMk id="237" creationId="{FE67671B-3D04-4997-F79E-3DCD9066BE15}"/>
          </ac:inkMkLst>
        </pc:inkChg>
        <pc:inkChg chg="add del mod">
          <ac:chgData name="Anh Kiet Ngac" userId="3ab85699901ad864" providerId="LiveId" clId="{C1B52370-8A7A-4028-B4E5-6E09AE2E19D4}" dt="2024-05-30T07:17:45.147" v="1869"/>
          <ac:inkMkLst>
            <pc:docMk/>
            <pc:sldMk cId="1900944969" sldId="261"/>
            <ac:inkMk id="238" creationId="{D8AFEDBE-9CD1-F288-CCF7-5D080CDDCA62}"/>
          </ac:inkMkLst>
        </pc:inkChg>
        <pc:inkChg chg="add del mod">
          <ac:chgData name="Anh Kiet Ngac" userId="3ab85699901ad864" providerId="LiveId" clId="{C1B52370-8A7A-4028-B4E5-6E09AE2E19D4}" dt="2024-05-30T07:17:45.158" v="1882"/>
          <ac:inkMkLst>
            <pc:docMk/>
            <pc:sldMk cId="1900944969" sldId="261"/>
            <ac:inkMk id="240" creationId="{C23AE0DF-A3EF-5F8C-5A7B-FE0517E0E268}"/>
          </ac:inkMkLst>
        </pc:inkChg>
        <pc:inkChg chg="add del mod">
          <ac:chgData name="Anh Kiet Ngac" userId="3ab85699901ad864" providerId="LiveId" clId="{C1B52370-8A7A-4028-B4E5-6E09AE2E19D4}" dt="2024-05-30T07:17:45.157" v="1881"/>
          <ac:inkMkLst>
            <pc:docMk/>
            <pc:sldMk cId="1900944969" sldId="261"/>
            <ac:inkMk id="241" creationId="{37AE2425-B75B-FFA8-656C-2D8A26D698B2}"/>
          </ac:inkMkLst>
        </pc:inkChg>
        <pc:inkChg chg="add del mod">
          <ac:chgData name="Anh Kiet Ngac" userId="3ab85699901ad864" providerId="LiveId" clId="{C1B52370-8A7A-4028-B4E5-6E09AE2E19D4}" dt="2024-05-30T07:17:45.152" v="1875"/>
          <ac:inkMkLst>
            <pc:docMk/>
            <pc:sldMk cId="1900944969" sldId="261"/>
            <ac:inkMk id="242" creationId="{AAE30E04-2176-E097-DB67-E7CC01B259A2}"/>
          </ac:inkMkLst>
        </pc:inkChg>
        <pc:inkChg chg="add del mod">
          <ac:chgData name="Anh Kiet Ngac" userId="3ab85699901ad864" providerId="LiveId" clId="{C1B52370-8A7A-4028-B4E5-6E09AE2E19D4}" dt="2024-05-30T07:17:45.149" v="1871"/>
          <ac:inkMkLst>
            <pc:docMk/>
            <pc:sldMk cId="1900944969" sldId="261"/>
            <ac:inkMk id="244" creationId="{E287AE43-B9D8-902B-D9BE-BD33124D5067}"/>
          </ac:inkMkLst>
        </pc:inkChg>
        <pc:inkChg chg="add del mod">
          <ac:chgData name="Anh Kiet Ngac" userId="3ab85699901ad864" providerId="LiveId" clId="{C1B52370-8A7A-4028-B4E5-6E09AE2E19D4}" dt="2024-05-30T07:17:45.145" v="1865"/>
          <ac:inkMkLst>
            <pc:docMk/>
            <pc:sldMk cId="1900944969" sldId="261"/>
            <ac:inkMk id="245" creationId="{BB6858BC-5AC5-4CF9-2AA7-3FAE66AB9E47}"/>
          </ac:inkMkLst>
        </pc:inkChg>
        <pc:inkChg chg="add del mod">
          <ac:chgData name="Anh Kiet Ngac" userId="3ab85699901ad864" providerId="LiveId" clId="{C1B52370-8A7A-4028-B4E5-6E09AE2E19D4}" dt="2024-05-30T07:17:45.155" v="1879"/>
          <ac:inkMkLst>
            <pc:docMk/>
            <pc:sldMk cId="1900944969" sldId="261"/>
            <ac:inkMk id="246" creationId="{CE89658B-38A4-97AF-AA70-3D89E2C65883}"/>
          </ac:inkMkLst>
        </pc:inkChg>
        <pc:inkChg chg="add del mod">
          <ac:chgData name="Anh Kiet Ngac" userId="3ab85699901ad864" providerId="LiveId" clId="{C1B52370-8A7A-4028-B4E5-6E09AE2E19D4}" dt="2024-05-30T07:17:45.147" v="1868"/>
          <ac:inkMkLst>
            <pc:docMk/>
            <pc:sldMk cId="1900944969" sldId="261"/>
            <ac:inkMk id="247" creationId="{5DDAA746-5060-E909-6AB6-E62B1F3E07CE}"/>
          </ac:inkMkLst>
        </pc:inkChg>
        <pc:inkChg chg="add del mod">
          <ac:chgData name="Anh Kiet Ngac" userId="3ab85699901ad864" providerId="LiveId" clId="{C1B52370-8A7A-4028-B4E5-6E09AE2E19D4}" dt="2024-05-30T07:17:45.148" v="1870"/>
          <ac:inkMkLst>
            <pc:docMk/>
            <pc:sldMk cId="1900944969" sldId="261"/>
            <ac:inkMk id="248" creationId="{264F214E-1143-AEA4-DA0D-DD40AA94AB1B}"/>
          </ac:inkMkLst>
        </pc:inkChg>
        <pc:inkChg chg="add del mod">
          <ac:chgData name="Anh Kiet Ngac" userId="3ab85699901ad864" providerId="LiveId" clId="{C1B52370-8A7A-4028-B4E5-6E09AE2E19D4}" dt="2024-05-30T07:17:45.153" v="1877"/>
          <ac:inkMkLst>
            <pc:docMk/>
            <pc:sldMk cId="1900944969" sldId="261"/>
            <ac:inkMk id="249" creationId="{EF8B2D6D-5D49-B9A5-B5A3-9D26F89302DE}"/>
          </ac:inkMkLst>
        </pc:inkChg>
        <pc:inkChg chg="add del mod">
          <ac:chgData name="Anh Kiet Ngac" userId="3ab85699901ad864" providerId="LiveId" clId="{C1B52370-8A7A-4028-B4E5-6E09AE2E19D4}" dt="2024-05-30T07:17:45.142" v="1861"/>
          <ac:inkMkLst>
            <pc:docMk/>
            <pc:sldMk cId="1900944969" sldId="261"/>
            <ac:inkMk id="250" creationId="{2DD3AA6D-5EBB-00DC-11F6-F85F211D8589}"/>
          </ac:inkMkLst>
        </pc:inkChg>
        <pc:inkChg chg="add del mod">
          <ac:chgData name="Anh Kiet Ngac" userId="3ab85699901ad864" providerId="LiveId" clId="{C1B52370-8A7A-4028-B4E5-6E09AE2E19D4}" dt="2024-05-30T07:17:45.156" v="1880"/>
          <ac:inkMkLst>
            <pc:docMk/>
            <pc:sldMk cId="1900944969" sldId="261"/>
            <ac:inkMk id="251" creationId="{43B09033-BC0D-11FC-75F2-DB2453E33D3D}"/>
          </ac:inkMkLst>
        </pc:inkChg>
        <pc:inkChg chg="add del mod">
          <ac:chgData name="Anh Kiet Ngac" userId="3ab85699901ad864" providerId="LiveId" clId="{C1B52370-8A7A-4028-B4E5-6E09AE2E19D4}" dt="2024-05-30T07:17:45.151" v="1873"/>
          <ac:inkMkLst>
            <pc:docMk/>
            <pc:sldMk cId="1900944969" sldId="261"/>
            <ac:inkMk id="255" creationId="{139632C5-45E9-36E0-B003-CE00270AD6F0}"/>
          </ac:inkMkLst>
        </pc:inkChg>
        <pc:inkChg chg="add del mod">
          <ac:chgData name="Anh Kiet Ngac" userId="3ab85699901ad864" providerId="LiveId" clId="{C1B52370-8A7A-4028-B4E5-6E09AE2E19D4}" dt="2024-05-30T07:17:45.154" v="1878"/>
          <ac:inkMkLst>
            <pc:docMk/>
            <pc:sldMk cId="1900944969" sldId="261"/>
            <ac:inkMk id="256" creationId="{D34C1652-F603-78CE-1A75-0FF08308C429}"/>
          </ac:inkMkLst>
        </pc:inkChg>
        <pc:inkChg chg="add del mod">
          <ac:chgData name="Anh Kiet Ngac" userId="3ab85699901ad864" providerId="LiveId" clId="{C1B52370-8A7A-4028-B4E5-6E09AE2E19D4}" dt="2024-05-30T07:17:45.146" v="1867"/>
          <ac:inkMkLst>
            <pc:docMk/>
            <pc:sldMk cId="1900944969" sldId="261"/>
            <ac:inkMk id="257" creationId="{39A4BD44-2C47-1457-BA97-7834AE1E9BE3}"/>
          </ac:inkMkLst>
        </pc:inkChg>
        <pc:inkChg chg="add del mod">
          <ac:chgData name="Anh Kiet Ngac" userId="3ab85699901ad864" providerId="LiveId" clId="{C1B52370-8A7A-4028-B4E5-6E09AE2E19D4}" dt="2024-05-30T07:17:45.146" v="1866"/>
          <ac:inkMkLst>
            <pc:docMk/>
            <pc:sldMk cId="1900944969" sldId="261"/>
            <ac:inkMk id="258" creationId="{17B614D5-D6F2-C99D-9C96-D82B83E4BED1}"/>
          </ac:inkMkLst>
        </pc:inkChg>
        <pc:inkChg chg="add del mod">
          <ac:chgData name="Anh Kiet Ngac" userId="3ab85699901ad864" providerId="LiveId" clId="{C1B52370-8A7A-4028-B4E5-6E09AE2E19D4}" dt="2024-05-30T07:17:45.153" v="1876"/>
          <ac:inkMkLst>
            <pc:docMk/>
            <pc:sldMk cId="1900944969" sldId="261"/>
            <ac:inkMk id="259" creationId="{F59FF661-50C0-99B6-2A7B-3BFA74FC1F4B}"/>
          </ac:inkMkLst>
        </pc:inkChg>
        <pc:inkChg chg="add del mod">
          <ac:chgData name="Anh Kiet Ngac" userId="3ab85699901ad864" providerId="LiveId" clId="{C1B52370-8A7A-4028-B4E5-6E09AE2E19D4}" dt="2024-05-30T07:17:45.143" v="1863"/>
          <ac:inkMkLst>
            <pc:docMk/>
            <pc:sldMk cId="1900944969" sldId="261"/>
            <ac:inkMk id="260" creationId="{5F2D5DD6-4A33-9013-4E58-874FE24344F1}"/>
          </ac:inkMkLst>
        </pc:inkChg>
        <pc:inkChg chg="add del mod">
          <ac:chgData name="Anh Kiet Ngac" userId="3ab85699901ad864" providerId="LiveId" clId="{C1B52370-8A7A-4028-B4E5-6E09AE2E19D4}" dt="2024-05-30T07:17:45.143" v="1862"/>
          <ac:inkMkLst>
            <pc:docMk/>
            <pc:sldMk cId="1900944969" sldId="261"/>
            <ac:inkMk id="261" creationId="{5DA82717-E820-C72F-E6DE-F51259F7A6BB}"/>
          </ac:inkMkLst>
        </pc:inkChg>
        <pc:inkChg chg="add del mod">
          <ac:chgData name="Anh Kiet Ngac" userId="3ab85699901ad864" providerId="LiveId" clId="{C1B52370-8A7A-4028-B4E5-6E09AE2E19D4}" dt="2024-05-30T07:17:45.144" v="1864"/>
          <ac:inkMkLst>
            <pc:docMk/>
            <pc:sldMk cId="1900944969" sldId="261"/>
            <ac:inkMk id="262" creationId="{35BC0C3D-B72B-65FF-7AFC-E632F08577FF}"/>
          </ac:inkMkLst>
        </pc:inkChg>
        <pc:inkChg chg="add del mod">
          <ac:chgData name="Anh Kiet Ngac" userId="3ab85699901ad864" providerId="LiveId" clId="{C1B52370-8A7A-4028-B4E5-6E09AE2E19D4}" dt="2024-05-30T07:17:29.941" v="1848"/>
          <ac:inkMkLst>
            <pc:docMk/>
            <pc:sldMk cId="1900944969" sldId="261"/>
            <ac:inkMk id="265" creationId="{19CD6436-59F0-B89F-A541-D2B309207A14}"/>
          </ac:inkMkLst>
        </pc:inkChg>
        <pc:inkChg chg="add del mod">
          <ac:chgData name="Anh Kiet Ngac" userId="3ab85699901ad864" providerId="LiveId" clId="{C1B52370-8A7A-4028-B4E5-6E09AE2E19D4}" dt="2024-05-30T07:17:29.940" v="1846"/>
          <ac:inkMkLst>
            <pc:docMk/>
            <pc:sldMk cId="1900944969" sldId="261"/>
            <ac:inkMk id="266" creationId="{618EC851-2B90-9F53-ABFA-7C800844813C}"/>
          </ac:inkMkLst>
        </pc:inkChg>
        <pc:inkChg chg="add del mod">
          <ac:chgData name="Anh Kiet Ngac" userId="3ab85699901ad864" providerId="LiveId" clId="{C1B52370-8A7A-4028-B4E5-6E09AE2E19D4}" dt="2024-05-30T07:17:29.945" v="1854"/>
          <ac:inkMkLst>
            <pc:docMk/>
            <pc:sldMk cId="1900944969" sldId="261"/>
            <ac:inkMk id="267" creationId="{E2514297-15ED-E305-CBE9-BAFDA17B1BEF}"/>
          </ac:inkMkLst>
        </pc:inkChg>
        <pc:inkChg chg="add del mod">
          <ac:chgData name="Anh Kiet Ngac" userId="3ab85699901ad864" providerId="LiveId" clId="{C1B52370-8A7A-4028-B4E5-6E09AE2E19D4}" dt="2024-05-30T07:17:29.938" v="1844"/>
          <ac:inkMkLst>
            <pc:docMk/>
            <pc:sldMk cId="1900944969" sldId="261"/>
            <ac:inkMk id="268" creationId="{2293C98D-1FE2-D97B-5C46-998A96A09BD3}"/>
          </ac:inkMkLst>
        </pc:inkChg>
        <pc:inkChg chg="add del mod">
          <ac:chgData name="Anh Kiet Ngac" userId="3ab85699901ad864" providerId="LiveId" clId="{C1B52370-8A7A-4028-B4E5-6E09AE2E19D4}" dt="2024-05-30T07:17:29.929" v="1832"/>
          <ac:inkMkLst>
            <pc:docMk/>
            <pc:sldMk cId="1900944969" sldId="261"/>
            <ac:inkMk id="269" creationId="{902D775D-AA78-486A-4838-A4699D460D93}"/>
          </ac:inkMkLst>
        </pc:inkChg>
        <pc:inkChg chg="add del mod">
          <ac:chgData name="Anh Kiet Ngac" userId="3ab85699901ad864" providerId="LiveId" clId="{C1B52370-8A7A-4028-B4E5-6E09AE2E19D4}" dt="2024-05-30T07:17:29.947" v="1857"/>
          <ac:inkMkLst>
            <pc:docMk/>
            <pc:sldMk cId="1900944969" sldId="261"/>
            <ac:inkMk id="270" creationId="{C10D0DE3-3D81-AA92-49FE-556EFF3B4ACA}"/>
          </ac:inkMkLst>
        </pc:inkChg>
        <pc:inkChg chg="add del mod">
          <ac:chgData name="Anh Kiet Ngac" userId="3ab85699901ad864" providerId="LiveId" clId="{C1B52370-8A7A-4028-B4E5-6E09AE2E19D4}" dt="2024-05-30T07:17:29.940" v="1847"/>
          <ac:inkMkLst>
            <pc:docMk/>
            <pc:sldMk cId="1900944969" sldId="261"/>
            <ac:inkMk id="271" creationId="{49BD3881-1AF3-0B21-BFAC-BDF1865347D4}"/>
          </ac:inkMkLst>
        </pc:inkChg>
        <pc:inkChg chg="add del mod">
          <ac:chgData name="Anh Kiet Ngac" userId="3ab85699901ad864" providerId="LiveId" clId="{C1B52370-8A7A-4028-B4E5-6E09AE2E19D4}" dt="2024-05-30T07:17:45.141" v="1860"/>
          <ac:inkMkLst>
            <pc:docMk/>
            <pc:sldMk cId="1900944969" sldId="261"/>
            <ac:inkMk id="273" creationId="{56589B76-91C6-1616-144E-BD60A03C74E3}"/>
          </ac:inkMkLst>
        </pc:inkChg>
        <pc:inkChg chg="add del mod">
          <ac:chgData name="Anh Kiet Ngac" userId="3ab85699901ad864" providerId="LiveId" clId="{C1B52370-8A7A-4028-B4E5-6E09AE2E19D4}" dt="2024-05-30T07:17:45.151" v="1874"/>
          <ac:inkMkLst>
            <pc:docMk/>
            <pc:sldMk cId="1900944969" sldId="261"/>
            <ac:inkMk id="274" creationId="{BA23D20E-4B0E-4CDF-977E-1877283B2C8C}"/>
          </ac:inkMkLst>
        </pc:inkChg>
        <pc:inkChg chg="add del mod">
          <ac:chgData name="Anh Kiet Ngac" userId="3ab85699901ad864" providerId="LiveId" clId="{C1B52370-8A7A-4028-B4E5-6E09AE2E19D4}" dt="2024-05-30T07:17:29.933" v="1837"/>
          <ac:inkMkLst>
            <pc:docMk/>
            <pc:sldMk cId="1900944969" sldId="261"/>
            <ac:inkMk id="276" creationId="{3BA7A8CD-A883-619F-4273-CCAB1811475E}"/>
          </ac:inkMkLst>
        </pc:inkChg>
        <pc:inkChg chg="add del mod">
          <ac:chgData name="Anh Kiet Ngac" userId="3ab85699901ad864" providerId="LiveId" clId="{C1B52370-8A7A-4028-B4E5-6E09AE2E19D4}" dt="2024-05-30T07:17:29.948" v="1858"/>
          <ac:inkMkLst>
            <pc:docMk/>
            <pc:sldMk cId="1900944969" sldId="261"/>
            <ac:inkMk id="277" creationId="{075E16AE-AAB4-E3F3-A9F8-53C70F41C015}"/>
          </ac:inkMkLst>
        </pc:inkChg>
        <pc:inkChg chg="add del mod">
          <ac:chgData name="Anh Kiet Ngac" userId="3ab85699901ad864" providerId="LiveId" clId="{C1B52370-8A7A-4028-B4E5-6E09AE2E19D4}" dt="2024-05-30T07:17:29.945" v="1853"/>
          <ac:inkMkLst>
            <pc:docMk/>
            <pc:sldMk cId="1900944969" sldId="261"/>
            <ac:inkMk id="278" creationId="{8F01AA27-3B92-A984-81E5-F0FA69AC7D70}"/>
          </ac:inkMkLst>
        </pc:inkChg>
        <pc:inkChg chg="add del mod">
          <ac:chgData name="Anh Kiet Ngac" userId="3ab85699901ad864" providerId="LiveId" clId="{C1B52370-8A7A-4028-B4E5-6E09AE2E19D4}" dt="2024-05-30T07:17:29.934" v="1839"/>
          <ac:inkMkLst>
            <pc:docMk/>
            <pc:sldMk cId="1900944969" sldId="261"/>
            <ac:inkMk id="280" creationId="{8C7C966B-5437-672E-EF2D-0BE3964564F7}"/>
          </ac:inkMkLst>
        </pc:inkChg>
        <pc:inkChg chg="add del mod">
          <ac:chgData name="Anh Kiet Ngac" userId="3ab85699901ad864" providerId="LiveId" clId="{C1B52370-8A7A-4028-B4E5-6E09AE2E19D4}" dt="2024-05-30T07:17:29.944" v="1852"/>
          <ac:inkMkLst>
            <pc:docMk/>
            <pc:sldMk cId="1900944969" sldId="261"/>
            <ac:inkMk id="281" creationId="{B91DA376-F29E-C5DB-E15A-25487F3B9B64}"/>
          </ac:inkMkLst>
        </pc:inkChg>
        <pc:inkChg chg="add del mod">
          <ac:chgData name="Anh Kiet Ngac" userId="3ab85699901ad864" providerId="LiveId" clId="{C1B52370-8A7A-4028-B4E5-6E09AE2E19D4}" dt="2024-05-30T07:17:29.932" v="1836"/>
          <ac:inkMkLst>
            <pc:docMk/>
            <pc:sldMk cId="1900944969" sldId="261"/>
            <ac:inkMk id="282" creationId="{3BEEA9A9-BD54-CC2C-96A4-9C16644D838F}"/>
          </ac:inkMkLst>
        </pc:inkChg>
        <pc:inkChg chg="add del mod">
          <ac:chgData name="Anh Kiet Ngac" userId="3ab85699901ad864" providerId="LiveId" clId="{C1B52370-8A7A-4028-B4E5-6E09AE2E19D4}" dt="2024-05-30T07:12:07.078" v="1658" actId="9405"/>
          <ac:inkMkLst>
            <pc:docMk/>
            <pc:sldMk cId="1900944969" sldId="261"/>
            <ac:inkMk id="283" creationId="{A884ADBA-C546-488B-FD43-E07DF43E0A3F}"/>
          </ac:inkMkLst>
        </pc:inkChg>
        <pc:inkChg chg="add del mod">
          <ac:chgData name="Anh Kiet Ngac" userId="3ab85699901ad864" providerId="LiveId" clId="{C1B52370-8A7A-4028-B4E5-6E09AE2E19D4}" dt="2024-05-30T07:12:05.354" v="1657" actId="9405"/>
          <ac:inkMkLst>
            <pc:docMk/>
            <pc:sldMk cId="1900944969" sldId="261"/>
            <ac:inkMk id="284" creationId="{382ACB0B-B83A-7168-B209-ABA4708BE173}"/>
          </ac:inkMkLst>
        </pc:inkChg>
        <pc:inkChg chg="add del mod">
          <ac:chgData name="Anh Kiet Ngac" userId="3ab85699901ad864" providerId="LiveId" clId="{C1B52370-8A7A-4028-B4E5-6E09AE2E19D4}" dt="2024-05-30T07:12:05.154" v="1656" actId="9405"/>
          <ac:inkMkLst>
            <pc:docMk/>
            <pc:sldMk cId="1900944969" sldId="261"/>
            <ac:inkMk id="285" creationId="{29CC70D6-9F95-7B57-6AEE-25FFAEF8AC4F}"/>
          </ac:inkMkLst>
        </pc:inkChg>
        <pc:inkChg chg="add del mod">
          <ac:chgData name="Anh Kiet Ngac" userId="3ab85699901ad864" providerId="LiveId" clId="{C1B52370-8A7A-4028-B4E5-6E09AE2E19D4}" dt="2024-05-30T07:12:04.954" v="1655"/>
          <ac:inkMkLst>
            <pc:docMk/>
            <pc:sldMk cId="1900944969" sldId="261"/>
            <ac:inkMk id="286" creationId="{FB2D48C4-368C-ACC4-38A4-77954E6AEC1B}"/>
          </ac:inkMkLst>
        </pc:inkChg>
        <pc:inkChg chg="add del mod">
          <ac:chgData name="Anh Kiet Ngac" userId="3ab85699901ad864" providerId="LiveId" clId="{C1B52370-8A7A-4028-B4E5-6E09AE2E19D4}" dt="2024-05-30T07:17:29.947" v="1856"/>
          <ac:inkMkLst>
            <pc:docMk/>
            <pc:sldMk cId="1900944969" sldId="261"/>
            <ac:inkMk id="288" creationId="{8DBC76A6-FC3A-B089-33AD-DE6ECB0F47D1}"/>
          </ac:inkMkLst>
        </pc:inkChg>
        <pc:inkChg chg="add del mod">
          <ac:chgData name="Anh Kiet Ngac" userId="3ab85699901ad864" providerId="LiveId" clId="{C1B52370-8A7A-4028-B4E5-6E09AE2E19D4}" dt="2024-05-30T07:17:29.937" v="1843"/>
          <ac:inkMkLst>
            <pc:docMk/>
            <pc:sldMk cId="1900944969" sldId="261"/>
            <ac:inkMk id="289" creationId="{5780D13D-2107-3E73-6574-C58B6D256E28}"/>
          </ac:inkMkLst>
        </pc:inkChg>
        <pc:inkChg chg="add del mod">
          <ac:chgData name="Anh Kiet Ngac" userId="3ab85699901ad864" providerId="LiveId" clId="{C1B52370-8A7A-4028-B4E5-6E09AE2E19D4}" dt="2024-05-30T07:17:29.946" v="1855"/>
          <ac:inkMkLst>
            <pc:docMk/>
            <pc:sldMk cId="1900944969" sldId="261"/>
            <ac:inkMk id="291" creationId="{3C3FCE64-EDFB-318E-8882-438B67DCF818}"/>
          </ac:inkMkLst>
        </pc:inkChg>
        <pc:inkChg chg="add del mod">
          <ac:chgData name="Anh Kiet Ngac" userId="3ab85699901ad864" providerId="LiveId" clId="{C1B52370-8A7A-4028-B4E5-6E09AE2E19D4}" dt="2024-05-30T07:17:29.929" v="1833"/>
          <ac:inkMkLst>
            <pc:docMk/>
            <pc:sldMk cId="1900944969" sldId="261"/>
            <ac:inkMk id="292" creationId="{F04314B1-84D2-D7C7-DB30-E9725D0C6D3D}"/>
          </ac:inkMkLst>
        </pc:inkChg>
        <pc:inkChg chg="add del mod">
          <ac:chgData name="Anh Kiet Ngac" userId="3ab85699901ad864" providerId="LiveId" clId="{C1B52370-8A7A-4028-B4E5-6E09AE2E19D4}" dt="2024-05-30T07:17:29.939" v="1845"/>
          <ac:inkMkLst>
            <pc:docMk/>
            <pc:sldMk cId="1900944969" sldId="261"/>
            <ac:inkMk id="293" creationId="{5F57B2A3-C61B-D2B0-DC97-DEB44F641885}"/>
          </ac:inkMkLst>
        </pc:inkChg>
        <pc:inkChg chg="add del mod">
          <ac:chgData name="Anh Kiet Ngac" userId="3ab85699901ad864" providerId="LiveId" clId="{C1B52370-8A7A-4028-B4E5-6E09AE2E19D4}" dt="2024-05-30T07:17:29.937" v="1842"/>
          <ac:inkMkLst>
            <pc:docMk/>
            <pc:sldMk cId="1900944969" sldId="261"/>
            <ac:inkMk id="294" creationId="{2CF7765C-5233-CBC1-2D8B-F3BC9D8E609C}"/>
          </ac:inkMkLst>
        </pc:inkChg>
        <pc:inkChg chg="add del mod">
          <ac:chgData name="Anh Kiet Ngac" userId="3ab85699901ad864" providerId="LiveId" clId="{C1B52370-8A7A-4028-B4E5-6E09AE2E19D4}" dt="2024-05-30T07:17:29.943" v="1850"/>
          <ac:inkMkLst>
            <pc:docMk/>
            <pc:sldMk cId="1900944969" sldId="261"/>
            <ac:inkMk id="295" creationId="{0D18B12D-D256-4E1D-F4C0-145C3794D468}"/>
          </ac:inkMkLst>
        </pc:inkChg>
        <pc:inkChg chg="add del mod">
          <ac:chgData name="Anh Kiet Ngac" userId="3ab85699901ad864" providerId="LiveId" clId="{C1B52370-8A7A-4028-B4E5-6E09AE2E19D4}" dt="2024-05-30T07:17:29.949" v="1859"/>
          <ac:inkMkLst>
            <pc:docMk/>
            <pc:sldMk cId="1900944969" sldId="261"/>
            <ac:inkMk id="297" creationId="{B0F1C89D-BF0B-440F-DC38-572D5C6D8AAD}"/>
          </ac:inkMkLst>
        </pc:inkChg>
        <pc:inkChg chg="add del mod">
          <ac:chgData name="Anh Kiet Ngac" userId="3ab85699901ad864" providerId="LiveId" clId="{C1B52370-8A7A-4028-B4E5-6E09AE2E19D4}" dt="2024-05-30T07:17:29.942" v="1849"/>
          <ac:inkMkLst>
            <pc:docMk/>
            <pc:sldMk cId="1900944969" sldId="261"/>
            <ac:inkMk id="298" creationId="{8BBD54BA-AB3D-EB03-A8C8-F831813DF8B6}"/>
          </ac:inkMkLst>
        </pc:inkChg>
        <pc:inkChg chg="add del mod">
          <ac:chgData name="Anh Kiet Ngac" userId="3ab85699901ad864" providerId="LiveId" clId="{C1B52370-8A7A-4028-B4E5-6E09AE2E19D4}" dt="2024-05-30T07:17:29.943" v="1851"/>
          <ac:inkMkLst>
            <pc:docMk/>
            <pc:sldMk cId="1900944969" sldId="261"/>
            <ac:inkMk id="299" creationId="{C2E45397-8088-A076-0371-A2ACDBC61DDB}"/>
          </ac:inkMkLst>
        </pc:inkChg>
        <pc:inkChg chg="add del mod">
          <ac:chgData name="Anh Kiet Ngac" userId="3ab85699901ad864" providerId="LiveId" clId="{C1B52370-8A7A-4028-B4E5-6E09AE2E19D4}" dt="2024-05-30T07:17:29.931" v="1835"/>
          <ac:inkMkLst>
            <pc:docMk/>
            <pc:sldMk cId="1900944969" sldId="261"/>
            <ac:inkMk id="300" creationId="{E403A2E6-3F48-1E86-47DE-2F646CEB5DD6}"/>
          </ac:inkMkLst>
        </pc:inkChg>
        <pc:inkChg chg="add del mod">
          <ac:chgData name="Anh Kiet Ngac" userId="3ab85699901ad864" providerId="LiveId" clId="{C1B52370-8A7A-4028-B4E5-6E09AE2E19D4}" dt="2024-05-30T07:17:29.928" v="1831"/>
          <ac:inkMkLst>
            <pc:docMk/>
            <pc:sldMk cId="1900944969" sldId="261"/>
            <ac:inkMk id="301" creationId="{616BF614-23D2-1640-D517-574087CE276D}"/>
          </ac:inkMkLst>
        </pc:inkChg>
        <pc:inkChg chg="add del mod">
          <ac:chgData name="Anh Kiet Ngac" userId="3ab85699901ad864" providerId="LiveId" clId="{C1B52370-8A7A-4028-B4E5-6E09AE2E19D4}" dt="2024-05-30T07:17:29.936" v="1841"/>
          <ac:inkMkLst>
            <pc:docMk/>
            <pc:sldMk cId="1900944969" sldId="261"/>
            <ac:inkMk id="302" creationId="{16EB289E-6A3D-ECB9-F760-AD3F33A6F546}"/>
          </ac:inkMkLst>
        </pc:inkChg>
        <pc:inkChg chg="add del mod">
          <ac:chgData name="Anh Kiet Ngac" userId="3ab85699901ad864" providerId="LiveId" clId="{C1B52370-8A7A-4028-B4E5-6E09AE2E19D4}" dt="2024-05-30T07:17:29.930" v="1834"/>
          <ac:inkMkLst>
            <pc:docMk/>
            <pc:sldMk cId="1900944969" sldId="261"/>
            <ac:inkMk id="303" creationId="{BEC73823-FD5F-218A-51C2-6A4DC1CC2CFF}"/>
          </ac:inkMkLst>
        </pc:inkChg>
        <pc:inkChg chg="add del mod">
          <ac:chgData name="Anh Kiet Ngac" userId="3ab85699901ad864" providerId="LiveId" clId="{C1B52370-8A7A-4028-B4E5-6E09AE2E19D4}" dt="2024-05-30T07:17:29.935" v="1840"/>
          <ac:inkMkLst>
            <pc:docMk/>
            <pc:sldMk cId="1900944969" sldId="261"/>
            <ac:inkMk id="304" creationId="{CCB5F894-509E-16E2-F2E9-FE1A7E822313}"/>
          </ac:inkMkLst>
        </pc:inkChg>
        <pc:inkChg chg="add del mod">
          <ac:chgData name="Anh Kiet Ngac" userId="3ab85699901ad864" providerId="LiveId" clId="{C1B52370-8A7A-4028-B4E5-6E09AE2E19D4}" dt="2024-05-30T07:17:29.934" v="1838"/>
          <ac:inkMkLst>
            <pc:docMk/>
            <pc:sldMk cId="1900944969" sldId="261"/>
            <ac:inkMk id="305" creationId="{F563EF81-CCC1-57F6-8224-A6E311A69B20}"/>
          </ac:inkMkLst>
        </pc:inkChg>
        <pc:inkChg chg="add del">
          <ac:chgData name="Anh Kiet Ngac" userId="3ab85699901ad864" providerId="LiveId" clId="{C1B52370-8A7A-4028-B4E5-6E09AE2E19D4}" dt="2024-05-30T07:13:29.669" v="1679" actId="9405"/>
          <ac:inkMkLst>
            <pc:docMk/>
            <pc:sldMk cId="1900944969" sldId="261"/>
            <ac:inkMk id="307" creationId="{59CCA434-128D-0516-452C-9CECC517F3E5}"/>
          </ac:inkMkLst>
        </pc:inkChg>
        <pc:inkChg chg="add del mod">
          <ac:chgData name="Anh Kiet Ngac" userId="3ab85699901ad864" providerId="LiveId" clId="{C1B52370-8A7A-4028-B4E5-6E09AE2E19D4}" dt="2024-05-30T07:17:23.355" v="1830"/>
          <ac:inkMkLst>
            <pc:docMk/>
            <pc:sldMk cId="1900944969" sldId="261"/>
            <ac:inkMk id="308" creationId="{E1FA919E-CCB8-EE5A-948E-F63A7FF494C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09" creationId="{5ED66F16-D39C-8B18-8928-14E16B715A36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1" creationId="{2F25A1F9-FD15-41A9-F407-A941C624BD85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2" creationId="{F9C23705-0B5B-0CD4-A637-861AA2FBC3F1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3" creationId="{E4CB2595-E2F2-2828-C2C2-ABE0663D047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4" creationId="{25B11953-7F31-EB5A-42E5-C0C40567A89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5" creationId="{EA54C2FF-2A54-357F-F66C-5FDCAEAFE452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6" creationId="{15228A7D-834B-084E-FD88-299334A6616F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7" creationId="{6654EB16-4798-4444-89C2-58BC814EE06F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19" creationId="{2D45D096-BEF3-E280-A4CD-02DF534903E5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0" creationId="{07302DB4-44F3-F1D0-0BFF-419DA19A6E36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1" creationId="{40CF1C39-D03F-0368-AE79-9EEC62EE06D2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2" creationId="{C95B0B8F-F6CC-8E6D-1FDC-992E3F41D7E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3" creationId="{82412CEA-25B9-7263-2DDA-74D9E2ACE5B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4" creationId="{53175FB5-58F4-3422-EEED-B8CF6131CD4E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5" creationId="{C00F17C5-7C57-554D-4FB7-FF8C27E247D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6" creationId="{F9D5ACC6-F1B4-AA81-02E2-A7EB8052FA6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7" creationId="{FC930477-5D74-3A34-4ABD-5432E61B5DA1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28" creationId="{8B69627B-F253-FF53-70A8-0A73F93A2657}"/>
          </ac:inkMkLst>
        </pc:inkChg>
        <pc:inkChg chg="add del">
          <ac:chgData name="Anh Kiet Ngac" userId="3ab85699901ad864" providerId="LiveId" clId="{C1B52370-8A7A-4028-B4E5-6E09AE2E19D4}" dt="2024-05-30T07:13:48.739" v="1703" actId="9405"/>
          <ac:inkMkLst>
            <pc:docMk/>
            <pc:sldMk cId="1900944969" sldId="261"/>
            <ac:inkMk id="331" creationId="{6A03B332-1595-E823-F355-217DFAA70775}"/>
          </ac:inkMkLst>
        </pc:inkChg>
        <pc:inkChg chg="add del">
          <ac:chgData name="Anh Kiet Ngac" userId="3ab85699901ad864" providerId="LiveId" clId="{C1B52370-8A7A-4028-B4E5-6E09AE2E19D4}" dt="2024-05-30T07:14:40.272" v="1729" actId="9405"/>
          <ac:inkMkLst>
            <pc:docMk/>
            <pc:sldMk cId="1900944969" sldId="261"/>
            <ac:inkMk id="332" creationId="{6B78194F-0686-40F8-F051-C0B6F91F6D96}"/>
          </ac:inkMkLst>
        </pc:inkChg>
        <pc:inkChg chg="add del mod">
          <ac:chgData name="Anh Kiet Ngac" userId="3ab85699901ad864" providerId="LiveId" clId="{C1B52370-8A7A-4028-B4E5-6E09AE2E19D4}" dt="2024-05-30T07:14:40" v="1728" actId="9405"/>
          <ac:inkMkLst>
            <pc:docMk/>
            <pc:sldMk cId="1900944969" sldId="261"/>
            <ac:inkMk id="333" creationId="{50E73B22-F9E0-8896-15BA-221986F393E1}"/>
          </ac:inkMkLst>
        </pc:inkChg>
        <pc:inkChg chg="add del mod">
          <ac:chgData name="Anh Kiet Ngac" userId="3ab85699901ad864" providerId="LiveId" clId="{C1B52370-8A7A-4028-B4E5-6E09AE2E19D4}" dt="2024-05-30T07:14:39.828" v="1727" actId="9405"/>
          <ac:inkMkLst>
            <pc:docMk/>
            <pc:sldMk cId="1900944969" sldId="261"/>
            <ac:inkMk id="334" creationId="{0600DBAF-E6E5-0FC4-0079-CF71C118DEE9}"/>
          </ac:inkMkLst>
        </pc:inkChg>
        <pc:inkChg chg="add del mod">
          <ac:chgData name="Anh Kiet Ngac" userId="3ab85699901ad864" providerId="LiveId" clId="{C1B52370-8A7A-4028-B4E5-6E09AE2E19D4}" dt="2024-05-30T07:14:39.661" v="1726"/>
          <ac:inkMkLst>
            <pc:docMk/>
            <pc:sldMk cId="1900944969" sldId="261"/>
            <ac:inkMk id="335" creationId="{303FE5A6-4AF4-D039-F469-13C4F4C9ECAC}"/>
          </ac:inkMkLst>
        </pc:inkChg>
        <pc:inkChg chg="add del mod">
          <ac:chgData name="Anh Kiet Ngac" userId="3ab85699901ad864" providerId="LiveId" clId="{C1B52370-8A7A-4028-B4E5-6E09AE2E19D4}" dt="2024-05-30T07:14:39.506" v="1724"/>
          <ac:inkMkLst>
            <pc:docMk/>
            <pc:sldMk cId="1900944969" sldId="261"/>
            <ac:inkMk id="337" creationId="{6B2C824B-5A9F-BAC7-1A7A-B67144693AFF}"/>
          </ac:inkMkLst>
        </pc:inkChg>
        <pc:inkChg chg="add del">
          <ac:chgData name="Anh Kiet Ngac" userId="3ab85699901ad864" providerId="LiveId" clId="{C1B52370-8A7A-4028-B4E5-6E09AE2E19D4}" dt="2024-05-30T07:14:39.295" v="1722" actId="9405"/>
          <ac:inkMkLst>
            <pc:docMk/>
            <pc:sldMk cId="1900944969" sldId="261"/>
            <ac:inkMk id="339" creationId="{A4028682-6B55-3F97-FC31-A5905471786E}"/>
          </ac:inkMkLst>
        </pc:inkChg>
        <pc:inkChg chg="add del">
          <ac:chgData name="Anh Kiet Ngac" userId="3ab85699901ad864" providerId="LiveId" clId="{C1B52370-8A7A-4028-B4E5-6E09AE2E19D4}" dt="2024-05-30T07:14:33.269" v="1717" actId="9405"/>
          <ac:inkMkLst>
            <pc:docMk/>
            <pc:sldMk cId="1900944969" sldId="261"/>
            <ac:inkMk id="340" creationId="{DB2B7036-4F8B-360B-BFA5-7E22B7B69973}"/>
          </ac:inkMkLst>
        </pc:inkChg>
        <pc:inkChg chg="add del">
          <ac:chgData name="Anh Kiet Ngac" userId="3ab85699901ad864" providerId="LiveId" clId="{C1B52370-8A7A-4028-B4E5-6E09AE2E19D4}" dt="2024-05-30T07:14:27.318" v="1714" actId="9405"/>
          <ac:inkMkLst>
            <pc:docMk/>
            <pc:sldMk cId="1900944969" sldId="261"/>
            <ac:inkMk id="341" creationId="{6059B62A-CB53-964A-B752-24FA733A19BB}"/>
          </ac:inkMkLst>
        </pc:inkChg>
        <pc:inkChg chg="add del">
          <ac:chgData name="Anh Kiet Ngac" userId="3ab85699901ad864" providerId="LiveId" clId="{C1B52370-8A7A-4028-B4E5-6E09AE2E19D4}" dt="2024-05-30T07:14:32.903" v="1716" actId="9405"/>
          <ac:inkMkLst>
            <pc:docMk/>
            <pc:sldMk cId="1900944969" sldId="261"/>
            <ac:inkMk id="342" creationId="{F5F90623-CF7A-9B54-C5B0-4D478E8D67C2}"/>
          </ac:inkMkLst>
        </pc:inkChg>
        <pc:inkChg chg="add del">
          <ac:chgData name="Anh Kiet Ngac" userId="3ab85699901ad864" providerId="LiveId" clId="{C1B52370-8A7A-4028-B4E5-6E09AE2E19D4}" dt="2024-05-30T07:14:39.061" v="1721" actId="9405"/>
          <ac:inkMkLst>
            <pc:docMk/>
            <pc:sldMk cId="1900944969" sldId="261"/>
            <ac:inkMk id="343" creationId="{9812B426-5E34-615C-C4FF-73091668E1A5}"/>
          </ac:inkMkLst>
        </pc:inkChg>
        <pc:inkChg chg="add del">
          <ac:chgData name="Anh Kiet Ngac" userId="3ab85699901ad864" providerId="LiveId" clId="{C1B52370-8A7A-4028-B4E5-6E09AE2E19D4}" dt="2024-05-30T07:14:38.807" v="1720" actId="9405"/>
          <ac:inkMkLst>
            <pc:docMk/>
            <pc:sldMk cId="1900944969" sldId="261"/>
            <ac:inkMk id="344" creationId="{3D55BDC5-A0F3-EA21-7F61-154EE0961065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45" creationId="{84ED3943-9C52-D6E7-787B-7896D6E0A2E4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46" creationId="{29BDF3B5-DC9E-8B61-A92C-D25276468ABB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47" creationId="{9E22EF97-863F-C88D-A473-1340B467548C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49" creationId="{2615D615-3AFD-5915-47C9-829E4F28D72A}"/>
          </ac:inkMkLst>
        </pc:inkChg>
        <pc:inkChg chg="add del">
          <ac:chgData name="Anh Kiet Ngac" userId="3ab85699901ad864" providerId="LiveId" clId="{C1B52370-8A7A-4028-B4E5-6E09AE2E19D4}" dt="2024-05-30T07:14:51.038" v="1736" actId="9405"/>
          <ac:inkMkLst>
            <pc:docMk/>
            <pc:sldMk cId="1900944969" sldId="261"/>
            <ac:inkMk id="350" creationId="{E0B52F0E-0D1C-53A9-848C-02055016616D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1" creationId="{87146B3C-8DDB-06FA-A1F2-A08BE50BFFE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2" creationId="{02D95EFE-0E2D-6E97-EE68-E9776069EB14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3" creationId="{7E7F99B5-BA63-E084-A205-980F0B2A5FED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4" creationId="{B1492713-DAEA-E800-7848-0ECAD0D70AC8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5" creationId="{F1DEBDDB-C059-EEE9-C372-28CDFD57A9F5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7" creationId="{70FDC4CD-43F7-9A4D-741D-D59AE509CDBB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8" creationId="{34488371-DD19-A8AE-9CDE-DD59C4D22E5A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59" creationId="{A5BA834F-6C50-85B8-2CCE-25DAF808AC7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0" creationId="{4F765DC8-4C8B-90DD-4124-F91D5916F76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2" creationId="{88E7636A-7BBB-08A0-CF1D-A6A09721BE6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3" creationId="{8B3349B9-AD97-F589-37F5-9EAAE4FB867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4" creationId="{93C97E3B-227D-7ED9-6545-CF6A915240F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5" creationId="{FF976E46-A245-846E-DDDF-6AAA02DAD92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6" creationId="{40F95321-BD3F-20D9-3EA3-4329A344962B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7" creationId="{25412319-1614-FB67-E47F-8F05588AEAC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8" creationId="{D3C1E55A-DD81-36F8-DD5A-8EB7A3361C4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69" creationId="{469920E9-01FC-8C14-FB33-2FE0AD16DE47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72" creationId="{E4DCB265-3803-A673-FDF4-A68AB6078B0F}"/>
          </ac:inkMkLst>
        </pc:inkChg>
        <pc:inkChg chg="add del">
          <ac:chgData name="Anh Kiet Ngac" userId="3ab85699901ad864" providerId="LiveId" clId="{C1B52370-8A7A-4028-B4E5-6E09AE2E19D4}" dt="2024-05-30T07:15:33.422" v="1760" actId="9405"/>
          <ac:inkMkLst>
            <pc:docMk/>
            <pc:sldMk cId="1900944969" sldId="261"/>
            <ac:inkMk id="374" creationId="{ECF18491-6A9D-C9A5-86C2-DBCEDB3A727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75" creationId="{FA298E0D-0A6D-1BEA-2139-0365D9A3B8D6}"/>
          </ac:inkMkLst>
        </pc:inkChg>
        <pc:inkChg chg="add del">
          <ac:chgData name="Anh Kiet Ngac" userId="3ab85699901ad864" providerId="LiveId" clId="{C1B52370-8A7A-4028-B4E5-6E09AE2E19D4}" dt="2024-05-30T07:15:38.025" v="1764" actId="9405"/>
          <ac:inkMkLst>
            <pc:docMk/>
            <pc:sldMk cId="1900944969" sldId="261"/>
            <ac:inkMk id="377" creationId="{1F90E652-C469-4409-9C7F-082DE2B5ACB0}"/>
          </ac:inkMkLst>
        </pc:inkChg>
        <pc:inkChg chg="add del">
          <ac:chgData name="Anh Kiet Ngac" userId="3ab85699901ad864" providerId="LiveId" clId="{C1B52370-8A7A-4028-B4E5-6E09AE2E19D4}" dt="2024-05-30T07:17:16.959" v="1825" actId="478"/>
          <ac:inkMkLst>
            <pc:docMk/>
            <pc:sldMk cId="1900944969" sldId="261"/>
            <ac:inkMk id="378" creationId="{317C0796-EF66-ACDE-CD65-28C4E67B8C28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79" creationId="{005BBFF8-B939-AAB1-59B4-D960A8956E01}"/>
          </ac:inkMkLst>
        </pc:inkChg>
        <pc:inkChg chg="add del">
          <ac:chgData name="Anh Kiet Ngac" userId="3ab85699901ad864" providerId="LiveId" clId="{C1B52370-8A7A-4028-B4E5-6E09AE2E19D4}" dt="2024-05-30T07:15:41.894" v="1768" actId="9405"/>
          <ac:inkMkLst>
            <pc:docMk/>
            <pc:sldMk cId="1900944969" sldId="261"/>
            <ac:inkMk id="380" creationId="{500929C3-0D5E-1F96-25F8-B0DE248A8BEB}"/>
          </ac:inkMkLst>
        </pc:inkChg>
        <pc:inkChg chg="add del mod">
          <ac:chgData name="Anh Kiet Ngac" userId="3ab85699901ad864" providerId="LiveId" clId="{C1B52370-8A7A-4028-B4E5-6E09AE2E19D4}" dt="2024-05-30T07:17:16.077" v="1824" actId="478"/>
          <ac:inkMkLst>
            <pc:docMk/>
            <pc:sldMk cId="1900944969" sldId="261"/>
            <ac:inkMk id="381" creationId="{74BE571A-7E4D-D4EB-935A-CE4E194A0610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2" creationId="{521860B2-08AB-AEC5-3F9A-7ADE0B2D932B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3" creationId="{89524524-AE6D-F296-7077-E7E77CFC157E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5" creationId="{7CBEDEB8-14E6-8823-374F-D03A465415EC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6" creationId="{6F4259F2-8FB5-54B6-CF6F-D71E725109E9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7" creationId="{623A1A99-9EB0-D44E-62F6-D0010C418AA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8" creationId="{3B6DCCE4-FCAE-AD5F-5B24-8C58DC013AB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89" creationId="{A32AC113-D4EC-2ED3-709E-3F6C4E428DD3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0" creationId="{9087F88D-6625-5248-06C6-75F04E88AE57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1" creationId="{8F38440F-D1F2-53A2-795A-17D2DB68C84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2" creationId="{379FA9CE-D84E-6299-F2C7-A8D8B1041832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4" creationId="{DCC4B7B3-D2D0-58C3-9DB6-FD70F9B57974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5" creationId="{549808D6-B113-066A-329C-F78B7B77A2BE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6" creationId="{20B5666F-0093-B51B-7262-0E9161A17EE6}"/>
          </ac:inkMkLst>
        </pc:inkChg>
        <pc:inkChg chg="add de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7" creationId="{7C21B9C9-06AF-C43A-0870-A28447DA272F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8" creationId="{FF147BD7-8A46-705D-F25C-A356F8D24CD5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399" creationId="{7A194BC1-B405-37F2-5640-0AF7FCCC66F3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2" creationId="{F24E0A63-1914-4D57-2EE8-7C50B30512EA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3" creationId="{5566BEF5-A98F-796E-91DE-CF567C369969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4" creationId="{21B6BD22-AA21-BB12-BCA6-E885A68BFC4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5" creationId="{1C7A76DE-4B92-D913-D9D8-DB124296325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6" creationId="{DF45E66C-5F18-CAB3-44E6-D07D4565565F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7" creationId="{A44203F8-524B-4BBF-8184-92A82106AE6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8" creationId="{CE6F8360-1A7A-AA5C-9C54-F2622D6D5CD4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09" creationId="{3044EB93-99C8-940F-6539-16C3D53D68AE}"/>
          </ac:inkMkLst>
        </pc:inkChg>
        <pc:inkChg chg="add del mod">
          <ac:chgData name="Anh Kiet Ngac" userId="3ab85699901ad864" providerId="LiveId" clId="{C1B52370-8A7A-4028-B4E5-6E09AE2E19D4}" dt="2024-05-30T07:16:51.065" v="1812"/>
          <ac:inkMkLst>
            <pc:docMk/>
            <pc:sldMk cId="1900944969" sldId="261"/>
            <ac:inkMk id="410" creationId="{A8AF8C8F-E35F-92FD-893D-16A6BC8A8D06}"/>
          </ac:inkMkLst>
        </pc:inkChg>
        <pc:inkChg chg="add del">
          <ac:chgData name="Anh Kiet Ngac" userId="3ab85699901ad864" providerId="LiveId" clId="{C1B52370-8A7A-4028-B4E5-6E09AE2E19D4}" dt="2024-05-30T07:16:50.680" v="1810" actId="9405"/>
          <ac:inkMkLst>
            <pc:docMk/>
            <pc:sldMk cId="1900944969" sldId="261"/>
            <ac:inkMk id="412" creationId="{D60A2480-015B-F92C-32CE-C040BC29555D}"/>
          </ac:inkMkLst>
        </pc:inkChg>
        <pc:inkChg chg="add del">
          <ac:chgData name="Anh Kiet Ngac" userId="3ab85699901ad864" providerId="LiveId" clId="{C1B52370-8A7A-4028-B4E5-6E09AE2E19D4}" dt="2024-05-30T07:16:44.891" v="1801" actId="9405"/>
          <ac:inkMkLst>
            <pc:docMk/>
            <pc:sldMk cId="1900944969" sldId="261"/>
            <ac:inkMk id="413" creationId="{A204D82A-D3DD-73E1-A5E9-72D2641049AD}"/>
          </ac:inkMkLst>
        </pc:inkChg>
        <pc:inkChg chg="add del mod">
          <ac:chgData name="Anh Kiet Ngac" userId="3ab85699901ad864" providerId="LiveId" clId="{C1B52370-8A7A-4028-B4E5-6E09AE2E19D4}" dt="2024-05-30T07:16:50.530" v="1809"/>
          <ac:inkMkLst>
            <pc:docMk/>
            <pc:sldMk cId="1900944969" sldId="261"/>
            <ac:inkMk id="414" creationId="{9C9B5EF5-53C9-D773-DE02-058A8C93DAFA}"/>
          </ac:inkMkLst>
        </pc:inkChg>
        <pc:inkChg chg="add del">
          <ac:chgData name="Anh Kiet Ngac" userId="3ab85699901ad864" providerId="LiveId" clId="{C1B52370-8A7A-4028-B4E5-6E09AE2E19D4}" dt="2024-05-30T07:16:50.263" v="1807" actId="9405"/>
          <ac:inkMkLst>
            <pc:docMk/>
            <pc:sldMk cId="1900944969" sldId="261"/>
            <ac:inkMk id="416" creationId="{71386557-76A5-9054-A4EF-F7B90F268ECD}"/>
          </ac:inkMkLst>
        </pc:inkChg>
        <pc:inkChg chg="add del">
          <ac:chgData name="Anh Kiet Ngac" userId="3ab85699901ad864" providerId="LiveId" clId="{C1B52370-8A7A-4028-B4E5-6E09AE2E19D4}" dt="2024-05-30T07:16:50.060" v="1806" actId="9405"/>
          <ac:inkMkLst>
            <pc:docMk/>
            <pc:sldMk cId="1900944969" sldId="261"/>
            <ac:inkMk id="417" creationId="{7ABAB358-5B40-B0E9-3C3C-25DE193B6A4E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18" creationId="{02D745F3-0370-A631-4D5C-DB9AE275D19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19" creationId="{CF757A7D-A6AD-520E-9B10-01F78A03B95C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0" creationId="{EB6752AF-95E3-A282-BE7B-71A042FC8142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1" creationId="{646EC38B-7687-F3DF-0E55-5F777303D211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2" creationId="{65F48A04-3C67-BEE5-92F1-1EABA6E04D41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4" creationId="{F735F6D0-FB8C-20D5-8079-72ED5A4B81F7}"/>
          </ac:inkMkLst>
        </pc:inkChg>
        <pc:inkChg chg="add del mod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5" creationId="{00F88402-E283-7C4C-3A3A-3B7F065B7A04}"/>
          </ac:inkMkLst>
        </pc:inkChg>
        <pc:inkChg chg="add del mod topLvl">
          <ac:chgData name="Anh Kiet Ngac" userId="3ab85699901ad864" providerId="LiveId" clId="{C1B52370-8A7A-4028-B4E5-6E09AE2E19D4}" dt="2024-05-30T07:17:14.441" v="1823" actId="478"/>
          <ac:inkMkLst>
            <pc:docMk/>
            <pc:sldMk cId="1900944969" sldId="261"/>
            <ac:inkMk id="426" creationId="{ECCB7EBE-0210-6CE6-A57C-72A78650FEC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28" creationId="{D5A4018C-B008-43E4-8A95-C0D46D967BC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29" creationId="{9B51D306-20FD-B367-F148-17227F957E3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0" creationId="{9D047843-FAEB-50F3-D6B1-9ABB499DB8B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1" creationId="{415CDBF9-C666-A6B5-86E0-B64E8145848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2" creationId="{23ABD403-E4A6-4807-3F51-7D6293F2434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3" creationId="{F9B50BB3-B3A3-AC97-7633-DBB9D797043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4" creationId="{1D946868-A56C-720B-2347-C3E83C65CA3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5" creationId="{8E80BA85-EB2A-49DD-30FF-373409192D9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6" creationId="{C7084890-7916-7579-F5BE-442B84F8B98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8" creationId="{D03C9563-3D37-DA78-984D-ACC8E099355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39" creationId="{90B73854-D57B-14FB-05A6-DDDABBC0B7A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40" creationId="{F44D9FF7-8DBC-F685-A1C2-AC6220A092B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41" creationId="{65DEF632-9610-1135-B758-5F534A79998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42" creationId="{325903FE-7668-CE22-B32F-00A8EC492E6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44" creationId="{D24C024C-970E-C636-C48E-4C939085D49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45" creationId="{61845847-6111-3DDB-F2E4-C82246AC48F7}"/>
          </ac:inkMkLst>
        </pc:inkChg>
        <pc:inkChg chg="add del mod">
          <ac:chgData name="Anh Kiet Ngac" userId="3ab85699901ad864" providerId="LiveId" clId="{C1B52370-8A7A-4028-B4E5-6E09AE2E19D4}" dt="2024-05-30T07:19:07.871" v="1992"/>
          <ac:inkMkLst>
            <pc:docMk/>
            <pc:sldMk cId="1900944969" sldId="261"/>
            <ac:inkMk id="447" creationId="{FC9B5CDA-0011-12BC-DEA3-7D16AC2DBB2B}"/>
          </ac:inkMkLst>
        </pc:inkChg>
        <pc:inkChg chg="add del mod">
          <ac:chgData name="Anh Kiet Ngac" userId="3ab85699901ad864" providerId="LiveId" clId="{C1B52370-8A7A-4028-B4E5-6E09AE2E19D4}" dt="2024-05-30T07:19:07.871" v="1993"/>
          <ac:inkMkLst>
            <pc:docMk/>
            <pc:sldMk cId="1900944969" sldId="261"/>
            <ac:inkMk id="448" creationId="{D35918E4-78FE-F5DB-68DC-38B8434BF322}"/>
          </ac:inkMkLst>
        </pc:inkChg>
        <pc:inkChg chg="add del mod">
          <ac:chgData name="Anh Kiet Ngac" userId="3ab85699901ad864" providerId="LiveId" clId="{C1B52370-8A7A-4028-B4E5-6E09AE2E19D4}" dt="2024-05-30T07:19:07.871" v="1991"/>
          <ac:inkMkLst>
            <pc:docMk/>
            <pc:sldMk cId="1900944969" sldId="261"/>
            <ac:inkMk id="449" creationId="{17DA44C0-FD7F-BD52-F115-B64FC98B455B}"/>
          </ac:inkMkLst>
        </pc:inkChg>
        <pc:inkChg chg="add del mod">
          <ac:chgData name="Anh Kiet Ngac" userId="3ab85699901ad864" providerId="LiveId" clId="{C1B52370-8A7A-4028-B4E5-6E09AE2E19D4}" dt="2024-05-30T07:19:07.870" v="1990"/>
          <ac:inkMkLst>
            <pc:docMk/>
            <pc:sldMk cId="1900944969" sldId="261"/>
            <ac:inkMk id="450" creationId="{00B27715-744F-5567-A274-7474ACDC4C57}"/>
          </ac:inkMkLst>
        </pc:inkChg>
        <pc:inkChg chg="add del mod">
          <ac:chgData name="Anh Kiet Ngac" userId="3ab85699901ad864" providerId="LiveId" clId="{C1B52370-8A7A-4028-B4E5-6E09AE2E19D4}" dt="2024-05-30T07:18:51.265" v="1981"/>
          <ac:inkMkLst>
            <pc:docMk/>
            <pc:sldMk cId="1900944969" sldId="261"/>
            <ac:inkMk id="451" creationId="{4F509404-C50D-9D76-E245-B791F8A5E312}"/>
          </ac:inkMkLst>
        </pc:inkChg>
        <pc:inkChg chg="add del mod">
          <ac:chgData name="Anh Kiet Ngac" userId="3ab85699901ad864" providerId="LiveId" clId="{C1B52370-8A7A-4028-B4E5-6E09AE2E19D4}" dt="2024-05-30T07:18:51.265" v="1982"/>
          <ac:inkMkLst>
            <pc:docMk/>
            <pc:sldMk cId="1900944969" sldId="261"/>
            <ac:inkMk id="452" creationId="{54C52BEB-025E-381B-17AE-20EBEC5F06AA}"/>
          </ac:inkMkLst>
        </pc:inkChg>
        <pc:inkChg chg="add del mod">
          <ac:chgData name="Anh Kiet Ngac" userId="3ab85699901ad864" providerId="LiveId" clId="{C1B52370-8A7A-4028-B4E5-6E09AE2E19D4}" dt="2024-05-30T07:19:07.871" v="1994"/>
          <ac:inkMkLst>
            <pc:docMk/>
            <pc:sldMk cId="1900944969" sldId="261"/>
            <ac:inkMk id="453" creationId="{A8E57CB2-198A-4DEA-0B76-76C8B0CBF089}"/>
          </ac:inkMkLst>
        </pc:inkChg>
        <pc:inkChg chg="add del mod">
          <ac:chgData name="Anh Kiet Ngac" userId="3ab85699901ad864" providerId="LiveId" clId="{C1B52370-8A7A-4028-B4E5-6E09AE2E19D4}" dt="2024-05-30T07:19:07.871" v="1995"/>
          <ac:inkMkLst>
            <pc:docMk/>
            <pc:sldMk cId="1900944969" sldId="261"/>
            <ac:inkMk id="454" creationId="{78106FDB-F457-5758-E82C-FA6087E4B890}"/>
          </ac:inkMkLst>
        </pc:inkChg>
        <pc:inkChg chg="add del mod">
          <ac:chgData name="Anh Kiet Ngac" userId="3ab85699901ad864" providerId="LiveId" clId="{C1B52370-8A7A-4028-B4E5-6E09AE2E19D4}" dt="2024-05-30T07:19:07.871" v="1996"/>
          <ac:inkMkLst>
            <pc:docMk/>
            <pc:sldMk cId="1900944969" sldId="261"/>
            <ac:inkMk id="455" creationId="{38E7FAFD-4ABE-FB60-3CBC-D5B78BCB4319}"/>
          </ac:inkMkLst>
        </pc:inkChg>
        <pc:inkChg chg="add del mod">
          <ac:chgData name="Anh Kiet Ngac" userId="3ab85699901ad864" providerId="LiveId" clId="{C1B52370-8A7A-4028-B4E5-6E09AE2E19D4}" dt="2024-05-30T07:18:35.992" v="1966"/>
          <ac:inkMkLst>
            <pc:docMk/>
            <pc:sldMk cId="1900944969" sldId="261"/>
            <ac:inkMk id="458" creationId="{24F73CCF-35F2-4F6C-A80D-465D1193B128}"/>
          </ac:inkMkLst>
        </pc:inkChg>
        <pc:inkChg chg="add del mod">
          <ac:chgData name="Anh Kiet Ngac" userId="3ab85699901ad864" providerId="LiveId" clId="{C1B52370-8A7A-4028-B4E5-6E09AE2E19D4}" dt="2024-05-30T07:18:34.853" v="1962"/>
          <ac:inkMkLst>
            <pc:docMk/>
            <pc:sldMk cId="1900944969" sldId="261"/>
            <ac:inkMk id="459" creationId="{89FD8341-9F0A-52F8-35E8-378AD94AE93B}"/>
          </ac:inkMkLst>
        </pc:inkChg>
        <pc:inkChg chg="add del mod">
          <ac:chgData name="Anh Kiet Ngac" userId="3ab85699901ad864" providerId="LiveId" clId="{C1B52370-8A7A-4028-B4E5-6E09AE2E19D4}" dt="2024-05-30T07:18:34.853" v="1961"/>
          <ac:inkMkLst>
            <pc:docMk/>
            <pc:sldMk cId="1900944969" sldId="261"/>
            <ac:inkMk id="460" creationId="{D86B10F8-0798-132A-98A7-FCA58750AB1B}"/>
          </ac:inkMkLst>
        </pc:inkChg>
        <pc:inkChg chg="add del mod">
          <ac:chgData name="Anh Kiet Ngac" userId="3ab85699901ad864" providerId="LiveId" clId="{C1B52370-8A7A-4028-B4E5-6E09AE2E19D4}" dt="2024-05-30T07:18:35.992" v="1968"/>
          <ac:inkMkLst>
            <pc:docMk/>
            <pc:sldMk cId="1900944969" sldId="261"/>
            <ac:inkMk id="461" creationId="{3D438B68-1BA8-6C97-0DA6-5EFDD4F3A397}"/>
          </ac:inkMkLst>
        </pc:inkChg>
        <pc:inkChg chg="add del mod">
          <ac:chgData name="Anh Kiet Ngac" userId="3ab85699901ad864" providerId="LiveId" clId="{C1B52370-8A7A-4028-B4E5-6E09AE2E19D4}" dt="2024-05-30T07:18:35.992" v="1964"/>
          <ac:inkMkLst>
            <pc:docMk/>
            <pc:sldMk cId="1900944969" sldId="261"/>
            <ac:inkMk id="462" creationId="{5B701B9C-4605-D067-C8A4-05A5677E7EF1}"/>
          </ac:inkMkLst>
        </pc:inkChg>
        <pc:inkChg chg="add del mod">
          <ac:chgData name="Anh Kiet Ngac" userId="3ab85699901ad864" providerId="LiveId" clId="{C1B52370-8A7A-4028-B4E5-6E09AE2E19D4}" dt="2024-05-30T07:18:35.993" v="1969"/>
          <ac:inkMkLst>
            <pc:docMk/>
            <pc:sldMk cId="1900944969" sldId="261"/>
            <ac:inkMk id="463" creationId="{7E976130-E0FA-7022-CE6B-C331D1A9B6D6}"/>
          </ac:inkMkLst>
        </pc:inkChg>
        <pc:inkChg chg="add del mod">
          <ac:chgData name="Anh Kiet Ngac" userId="3ab85699901ad864" providerId="LiveId" clId="{C1B52370-8A7A-4028-B4E5-6E09AE2E19D4}" dt="2024-05-30T07:18:34.852" v="1958"/>
          <ac:inkMkLst>
            <pc:docMk/>
            <pc:sldMk cId="1900944969" sldId="261"/>
            <ac:inkMk id="464" creationId="{1ADDE941-80C4-D503-F5D0-2E6487A1AD7A}"/>
          </ac:inkMkLst>
        </pc:inkChg>
        <pc:inkChg chg="add del mod">
          <ac:chgData name="Anh Kiet Ngac" userId="3ab85699901ad864" providerId="LiveId" clId="{C1B52370-8A7A-4028-B4E5-6E09AE2E19D4}" dt="2024-05-30T07:18:34.853" v="1960"/>
          <ac:inkMkLst>
            <pc:docMk/>
            <pc:sldMk cId="1900944969" sldId="261"/>
            <ac:inkMk id="465" creationId="{95668733-8CBB-6848-369B-49DC3F148CFE}"/>
          </ac:inkMkLst>
        </pc:inkChg>
        <pc:inkChg chg="add del mod">
          <ac:chgData name="Anh Kiet Ngac" userId="3ab85699901ad864" providerId="LiveId" clId="{C1B52370-8A7A-4028-B4E5-6E09AE2E19D4}" dt="2024-05-30T07:18:34.853" v="1959"/>
          <ac:inkMkLst>
            <pc:docMk/>
            <pc:sldMk cId="1900944969" sldId="261"/>
            <ac:inkMk id="466" creationId="{84BAC1A4-40A3-CEF6-3F9D-F3FDF62EAE05}"/>
          </ac:inkMkLst>
        </pc:inkChg>
        <pc:inkChg chg="add del mod">
          <ac:chgData name="Anh Kiet Ngac" userId="3ab85699901ad864" providerId="LiveId" clId="{C1B52370-8A7A-4028-B4E5-6E09AE2E19D4}" dt="2024-05-30T07:18:35.992" v="1967"/>
          <ac:inkMkLst>
            <pc:docMk/>
            <pc:sldMk cId="1900944969" sldId="261"/>
            <ac:inkMk id="468" creationId="{E695903E-8581-A980-F2D0-EB072E483AF1}"/>
          </ac:inkMkLst>
        </pc:inkChg>
        <pc:inkChg chg="add del mod">
          <ac:chgData name="Anh Kiet Ngac" userId="3ab85699901ad864" providerId="LiveId" clId="{C1B52370-8A7A-4028-B4E5-6E09AE2E19D4}" dt="2024-05-30T07:18:35.992" v="1965"/>
          <ac:inkMkLst>
            <pc:docMk/>
            <pc:sldMk cId="1900944969" sldId="261"/>
            <ac:inkMk id="469" creationId="{7956FB98-DB42-AF8D-80D9-C029EE4DA74E}"/>
          </ac:inkMkLst>
        </pc:inkChg>
        <pc:inkChg chg="add del mod">
          <ac:chgData name="Anh Kiet Ngac" userId="3ab85699901ad864" providerId="LiveId" clId="{C1B52370-8A7A-4028-B4E5-6E09AE2E19D4}" dt="2024-05-30T07:18:35.991" v="1963"/>
          <ac:inkMkLst>
            <pc:docMk/>
            <pc:sldMk cId="1900944969" sldId="261"/>
            <ac:inkMk id="470" creationId="{3927A18D-69EA-2486-4D18-C8F885EDB36E}"/>
          </ac:inkMkLst>
        </pc:inkChg>
        <pc:inkChg chg="add del mod">
          <ac:chgData name="Anh Kiet Ngac" userId="3ab85699901ad864" providerId="LiveId" clId="{C1B52370-8A7A-4028-B4E5-6E09AE2E19D4}" dt="2024-05-30T07:18:35.993" v="1970"/>
          <ac:inkMkLst>
            <pc:docMk/>
            <pc:sldMk cId="1900944969" sldId="261"/>
            <ac:inkMk id="471" creationId="{C7FAEBC5-5E73-1474-6AEE-092B28B42A2E}"/>
          </ac:inkMkLst>
        </pc:inkChg>
        <pc:inkChg chg="add del mod">
          <ac:chgData name="Anh Kiet Ngac" userId="3ab85699901ad864" providerId="LiveId" clId="{C1B52370-8A7A-4028-B4E5-6E09AE2E19D4}" dt="2024-05-30T07:18:42.742" v="1972"/>
          <ac:inkMkLst>
            <pc:docMk/>
            <pc:sldMk cId="1900944969" sldId="261"/>
            <ac:inkMk id="474" creationId="{A861084C-B334-E2EC-9C6C-78C9CC30142D}"/>
          </ac:inkMkLst>
        </pc:inkChg>
        <pc:inkChg chg="add del mod">
          <ac:chgData name="Anh Kiet Ngac" userId="3ab85699901ad864" providerId="LiveId" clId="{C1B52370-8A7A-4028-B4E5-6E09AE2E19D4}" dt="2024-05-30T07:18:42.742" v="1971"/>
          <ac:inkMkLst>
            <pc:docMk/>
            <pc:sldMk cId="1900944969" sldId="261"/>
            <ac:inkMk id="475" creationId="{7F6D3975-8B1D-BD27-6BD9-D18F32205DEB}"/>
          </ac:inkMkLst>
        </pc:inkChg>
        <pc:inkChg chg="add del mod">
          <ac:chgData name="Anh Kiet Ngac" userId="3ab85699901ad864" providerId="LiveId" clId="{C1B52370-8A7A-4028-B4E5-6E09AE2E19D4}" dt="2024-05-30T07:18:43.313" v="1975"/>
          <ac:inkMkLst>
            <pc:docMk/>
            <pc:sldMk cId="1900944969" sldId="261"/>
            <ac:inkMk id="476" creationId="{5FA74FAF-DB96-1A1F-0751-F40CFCC1FEE2}"/>
          </ac:inkMkLst>
        </pc:inkChg>
        <pc:inkChg chg="add del mod">
          <ac:chgData name="Anh Kiet Ngac" userId="3ab85699901ad864" providerId="LiveId" clId="{C1B52370-8A7A-4028-B4E5-6E09AE2E19D4}" dt="2024-05-30T07:18:43.312" v="1974"/>
          <ac:inkMkLst>
            <pc:docMk/>
            <pc:sldMk cId="1900944969" sldId="261"/>
            <ac:inkMk id="477" creationId="{67C102A9-8A65-434F-E1E3-201C76861E1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78" creationId="{00CE84A0-6ED4-A81E-987F-C34EA677246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79" creationId="{75FEBA04-359B-9BFC-A58B-0011EDEA724D}"/>
          </ac:inkMkLst>
        </pc:inkChg>
        <pc:inkChg chg="add del mod">
          <ac:chgData name="Anh Kiet Ngac" userId="3ab85699901ad864" providerId="LiveId" clId="{C1B52370-8A7A-4028-B4E5-6E09AE2E19D4}" dt="2024-05-30T07:18:43.312" v="1973"/>
          <ac:inkMkLst>
            <pc:docMk/>
            <pc:sldMk cId="1900944969" sldId="261"/>
            <ac:inkMk id="481" creationId="{B45195BC-6D00-0D0B-A4AC-37BB2400B7DD}"/>
          </ac:inkMkLst>
        </pc:inkChg>
        <pc:inkChg chg="add del mod">
          <ac:chgData name="Anh Kiet Ngac" userId="3ab85699901ad864" providerId="LiveId" clId="{C1B52370-8A7A-4028-B4E5-6E09AE2E19D4}" dt="2024-05-30T07:18:27.516" v="1949" actId="9405"/>
          <ac:inkMkLst>
            <pc:docMk/>
            <pc:sldMk cId="1900944969" sldId="261"/>
            <ac:inkMk id="483" creationId="{564E1DD0-B0AA-F919-92D1-81C650E63655}"/>
          </ac:inkMkLst>
        </pc:inkChg>
        <pc:inkChg chg="add del mod">
          <ac:chgData name="Anh Kiet Ngac" userId="3ab85699901ad864" providerId="LiveId" clId="{C1B52370-8A7A-4028-B4E5-6E09AE2E19D4}" dt="2024-05-30T07:18:27.194" v="1948" actId="9405"/>
          <ac:inkMkLst>
            <pc:docMk/>
            <pc:sldMk cId="1900944969" sldId="261"/>
            <ac:inkMk id="484" creationId="{06943B0C-EEEB-8B63-041D-8EF3ECB72655}"/>
          </ac:inkMkLst>
        </pc:inkChg>
        <pc:inkChg chg="add del mod">
          <ac:chgData name="Anh Kiet Ngac" userId="3ab85699901ad864" providerId="LiveId" clId="{C1B52370-8A7A-4028-B4E5-6E09AE2E19D4}" dt="2024-05-30T07:18:27" v="1947" actId="9405"/>
          <ac:inkMkLst>
            <pc:docMk/>
            <pc:sldMk cId="1900944969" sldId="261"/>
            <ac:inkMk id="485" creationId="{04535B08-2947-D9F4-5189-BF4EA205BB85}"/>
          </ac:inkMkLst>
        </pc:inkChg>
        <pc:inkChg chg="add del mod">
          <ac:chgData name="Anh Kiet Ngac" userId="3ab85699901ad864" providerId="LiveId" clId="{C1B52370-8A7A-4028-B4E5-6E09AE2E19D4}" dt="2024-05-30T07:18:26.799" v="1946" actId="9405"/>
          <ac:inkMkLst>
            <pc:docMk/>
            <pc:sldMk cId="1900944969" sldId="261"/>
            <ac:inkMk id="486" creationId="{100F0CBC-0D8C-CAEB-4A7E-8A205AAA0373}"/>
          </ac:inkMkLst>
        </pc:inkChg>
        <pc:inkChg chg="add del mod">
          <ac:chgData name="Anh Kiet Ngac" userId="3ab85699901ad864" providerId="LiveId" clId="{C1B52370-8A7A-4028-B4E5-6E09AE2E19D4}" dt="2024-05-30T07:18:26.529" v="1945" actId="9405"/>
          <ac:inkMkLst>
            <pc:docMk/>
            <pc:sldMk cId="1900944969" sldId="261"/>
            <ac:inkMk id="487" creationId="{061505E5-758F-9C22-902A-5CDBBA19C80B}"/>
          </ac:inkMkLst>
        </pc:inkChg>
        <pc:inkChg chg="add del mod">
          <ac:chgData name="Anh Kiet Ngac" userId="3ab85699901ad864" providerId="LiveId" clId="{C1B52370-8A7A-4028-B4E5-6E09AE2E19D4}" dt="2024-05-30T07:18:26.347" v="1944"/>
          <ac:inkMkLst>
            <pc:docMk/>
            <pc:sldMk cId="1900944969" sldId="261"/>
            <ac:inkMk id="488" creationId="{94FB2D57-043A-5A4B-B899-79C11884AE27}"/>
          </ac:inkMkLst>
        </pc:inkChg>
        <pc:inkChg chg="add mod">
          <ac:chgData name="Anh Kiet Ngac" userId="3ab85699901ad864" providerId="LiveId" clId="{C1B52370-8A7A-4028-B4E5-6E09AE2E19D4}" dt="2024-05-30T07:19:32.003" v="2005"/>
          <ac:inkMkLst>
            <pc:docMk/>
            <pc:sldMk cId="1900944969" sldId="261"/>
            <ac:inkMk id="490" creationId="{52985B82-F0EC-1F96-B414-02C2F9EA8626}"/>
          </ac:inkMkLst>
        </pc:inkChg>
        <pc:inkChg chg="add del mod">
          <ac:chgData name="Anh Kiet Ngac" userId="3ab85699901ad864" providerId="LiveId" clId="{C1B52370-8A7A-4028-B4E5-6E09AE2E19D4}" dt="2024-05-30T07:19:32.003" v="2003"/>
          <ac:inkMkLst>
            <pc:docMk/>
            <pc:sldMk cId="1900944969" sldId="261"/>
            <ac:inkMk id="491" creationId="{87908A25-9CF4-DE4C-FE51-0D7E07932896}"/>
          </ac:inkMkLst>
        </pc:inkChg>
        <pc:inkChg chg="add del mod">
          <ac:chgData name="Anh Kiet Ngac" userId="3ab85699901ad864" providerId="LiveId" clId="{C1B52370-8A7A-4028-B4E5-6E09AE2E19D4}" dt="2024-05-30T07:19:32.003" v="2005"/>
          <ac:inkMkLst>
            <pc:docMk/>
            <pc:sldMk cId="1900944969" sldId="261"/>
            <ac:inkMk id="492" creationId="{A9197E9A-4BA8-126F-EE6C-1682A8BE9E6D}"/>
          </ac:inkMkLst>
        </pc:inkChg>
        <pc:inkChg chg="add del mod">
          <ac:chgData name="Anh Kiet Ngac" userId="3ab85699901ad864" providerId="LiveId" clId="{C1B52370-8A7A-4028-B4E5-6E09AE2E19D4}" dt="2024-05-30T07:19:32.003" v="2002"/>
          <ac:inkMkLst>
            <pc:docMk/>
            <pc:sldMk cId="1900944969" sldId="261"/>
            <ac:inkMk id="493" creationId="{B62537C4-2270-B9EE-DF6E-820269292496}"/>
          </ac:inkMkLst>
        </pc:inkChg>
        <pc:inkChg chg="add del mod">
          <ac:chgData name="Anh Kiet Ngac" userId="3ab85699901ad864" providerId="LiveId" clId="{C1B52370-8A7A-4028-B4E5-6E09AE2E19D4}" dt="2024-05-30T07:19:32.002" v="2000"/>
          <ac:inkMkLst>
            <pc:docMk/>
            <pc:sldMk cId="1900944969" sldId="261"/>
            <ac:inkMk id="494" creationId="{3BE99C13-84BF-578A-9475-B05A8FC2942B}"/>
          </ac:inkMkLst>
        </pc:inkChg>
        <pc:inkChg chg="add del mod">
          <ac:chgData name="Anh Kiet Ngac" userId="3ab85699901ad864" providerId="LiveId" clId="{C1B52370-8A7A-4028-B4E5-6E09AE2E19D4}" dt="2024-05-30T07:19:32.002" v="2001"/>
          <ac:inkMkLst>
            <pc:docMk/>
            <pc:sldMk cId="1900944969" sldId="261"/>
            <ac:inkMk id="495" creationId="{791C6D42-E8DF-4AC7-E78B-8767E1050924}"/>
          </ac:inkMkLst>
        </pc:inkChg>
        <pc:inkChg chg="add del mod">
          <ac:chgData name="Anh Kiet Ngac" userId="3ab85699901ad864" providerId="LiveId" clId="{C1B52370-8A7A-4028-B4E5-6E09AE2E19D4}" dt="2024-05-30T07:19:32.003" v="2004"/>
          <ac:inkMkLst>
            <pc:docMk/>
            <pc:sldMk cId="1900944969" sldId="261"/>
            <ac:inkMk id="496" creationId="{8D2A272B-D53B-C83D-9F9E-14BAC6985D1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98" creationId="{D49B4A13-4220-7175-CE90-C9E63FC46FC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499" creationId="{EC42340B-9671-540B-E7A7-4D8C8406AE6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00" creationId="{5521D5A0-52B7-9A92-285B-D77F3F50496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01" creationId="{6D277154-336B-4AE6-C796-9947E3CC109C}"/>
          </ac:inkMkLst>
        </pc:inkChg>
        <pc:inkChg chg="add del mod">
          <ac:chgData name="Anh Kiet Ngac" userId="3ab85699901ad864" providerId="LiveId" clId="{C1B52370-8A7A-4028-B4E5-6E09AE2E19D4}" dt="2024-05-30T07:19:01.602" v="1987"/>
          <ac:inkMkLst>
            <pc:docMk/>
            <pc:sldMk cId="1900944969" sldId="261"/>
            <ac:inkMk id="503" creationId="{18E268EC-976A-E1AA-4C05-FA98DADC5B12}"/>
          </ac:inkMkLst>
        </pc:inkChg>
        <pc:inkChg chg="add del mod">
          <ac:chgData name="Anh Kiet Ngac" userId="3ab85699901ad864" providerId="LiveId" clId="{C1B52370-8A7A-4028-B4E5-6E09AE2E19D4}" dt="2024-05-30T07:19:01.601" v="1986"/>
          <ac:inkMkLst>
            <pc:docMk/>
            <pc:sldMk cId="1900944969" sldId="261"/>
            <ac:inkMk id="504" creationId="{A12229D6-789C-4CFB-B145-D9A8571ACCA7}"/>
          </ac:inkMkLst>
        </pc:inkChg>
        <pc:inkChg chg="add del">
          <ac:chgData name="Anh Kiet Ngac" userId="3ab85699901ad864" providerId="LiveId" clId="{C1B52370-8A7A-4028-B4E5-6E09AE2E19D4}" dt="2024-05-30T07:19:04.956" v="1989" actId="9405"/>
          <ac:inkMkLst>
            <pc:docMk/>
            <pc:sldMk cId="1900944969" sldId="261"/>
            <ac:inkMk id="506" creationId="{A6EA028F-B995-9CAC-A9C5-C6CC59CFDB9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07" creationId="{75F5BF52-37A9-18B7-093F-3F0E4DF47B4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08" creationId="{4C6B8937-2DE6-58F8-1D1A-460D6069F83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0" creationId="{6912462C-B699-C91E-FE49-D3A6ED9BA9E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1" creationId="{E71D7073-BFC5-CDF9-5AB9-C34990A1AA1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2" creationId="{B401445A-61CA-4DD1-A0AF-7592A776D02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3" creationId="{A13B7EFE-7D1C-4961-5D8A-08F2FBF84EF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4" creationId="{2E61F499-F985-D54F-5B04-B84FC18B9FF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5" creationId="{93DB4073-0706-F950-7C23-3C96FAB4C99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6" creationId="{848E5F74-EB86-1924-A9AE-EB8320D0A4B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7" creationId="{8B9987EA-FFC4-81A3-E07A-1D9772ADD99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8" creationId="{82C19C98-8C5E-9761-E56F-23B753D7B3A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19" creationId="{BB358B35-B1FB-EDE9-A91A-86E31B843B2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0" creationId="{48BEDA76-FFC9-7C9B-637E-9AAE6648B81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1" creationId="{BCCF54DA-8C4A-9F13-6740-666E27C6B70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2" creationId="{03215794-23A1-AF5E-28D4-C69AEE195A7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3" creationId="{6A395C23-02C8-C01E-1342-0506B69E369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4" creationId="{C129A853-0CBD-48DA-C780-6118794DF09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5" creationId="{F1C98EF0-161F-8CB8-1528-AEE25126F2A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6" creationId="{3CFB92C5-FC15-79C8-2081-49B32CCCADB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7" creationId="{36D3AE47-F6ED-F02D-40C6-8710D39CC07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8" creationId="{70D0D1DA-AEE9-5A9A-78DD-79286353802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29" creationId="{2E8E7074-60CC-0D42-B4D0-031F89DDFE4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0" creationId="{EBA3787D-B978-3BE7-11F6-99AB470170E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1" creationId="{6BFE672A-F15B-3867-6DCC-F55D50236F3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2" creationId="{262A7335-E81D-7DD1-0976-E3467394B85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5" creationId="{B915881D-408A-203F-B873-87476E91308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6" creationId="{AB46A0AF-F2F2-5697-8399-263AFFFC83D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7" creationId="{AFC9ECD8-F541-EF7C-AE5D-123EA353C01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8" creationId="{5EA08E73-86C1-FC04-971F-51F886FB8C3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39" creationId="{E08C497C-5F4F-039F-F6FE-158931C4351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0" creationId="{47A2E6D8-8B66-39E3-0687-A9B2EA2510D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3" creationId="{5CFC662E-60BF-4CC8-D27D-3B503DD4897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4" creationId="{2C4AE32D-A6E8-1B3F-EE2D-7255066DF5F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5" creationId="{F7DD969B-CBA3-FA9E-E558-A7B4F3490DA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6" creationId="{D0ECC331-2E1C-C543-1EBF-D1572305D566}"/>
          </ac:inkMkLst>
        </pc:inkChg>
        <pc:inkChg chg="add del mod">
          <ac:chgData name="Anh Kiet Ngac" userId="3ab85699901ad864" providerId="LiveId" clId="{C1B52370-8A7A-4028-B4E5-6E09AE2E19D4}" dt="2024-05-30T07:23:46.395" v="2284"/>
          <ac:inkMkLst>
            <pc:docMk/>
            <pc:sldMk cId="1900944969" sldId="261"/>
            <ac:inkMk id="547" creationId="{24849CA0-68E6-412C-3388-CFC332219FF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49" creationId="{9C867806-2872-09BB-2FCE-50953F43FFC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0" creationId="{7C9A33BD-2CE5-8480-561B-8F8F9E95CDD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1" creationId="{8FF956D5-5B2E-7345-12E8-A200707BCD9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2" creationId="{C420BC7B-B286-1CB0-C756-2FD08131F0C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3" creationId="{6758E758-2069-62C2-9FEB-E72012265FD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4" creationId="{7CB3E6BC-9617-4E6F-EEAC-49E8D85954E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5" creationId="{BA04DBD9-B597-20A9-EFAA-9A85BA5EE4B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6" creationId="{6FAC289E-4542-E5FE-191F-D50769C8EC8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7" creationId="{144FD96E-A738-D797-E693-6572A50F0BF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8" creationId="{1447C760-BF92-C31D-D599-CBD3F75CB11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59" creationId="{92233C0A-F6E3-711A-A061-8D18B58EF2B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0" creationId="{B1A503D5-38F9-E88E-2F2F-7D37A376B91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1" creationId="{073FACB5-292C-BC0A-E04A-129DBCF9C69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2" creationId="{4F3AB60B-7B6F-4C75-30DA-BA26A09309C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3" creationId="{52C4B269-F440-A2EC-D209-60349F9B013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4" creationId="{32AAD10B-D7AD-0086-ED44-FED31B77CC3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5" creationId="{4DA6B37C-BA3E-A2BD-4770-89AE0B46C1B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6" creationId="{0625395C-3D65-C09B-AA6D-9EB6A72AE1B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7" creationId="{EA086B30-1137-46FF-D70F-CA99C33EE05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8" creationId="{58CB1720-E560-9B01-EB44-CF7D70C2CBB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69" creationId="{9C3BDC60-D231-DDB3-A605-75EEDB2BE1A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70" creationId="{160D341E-0C7B-9FB1-6E90-AA25CA5DA395}"/>
          </ac:inkMkLst>
        </pc:inkChg>
        <pc:inkChg chg="add del mod">
          <ac:chgData name="Anh Kiet Ngac" userId="3ab85699901ad864" providerId="LiveId" clId="{C1B52370-8A7A-4028-B4E5-6E09AE2E19D4}" dt="2024-05-30T07:23:43.552" v="2278"/>
          <ac:inkMkLst>
            <pc:docMk/>
            <pc:sldMk cId="1900944969" sldId="261"/>
            <ac:inkMk id="572" creationId="{ACCFB27E-B9D3-3F79-9E4D-63D87591923E}"/>
          </ac:inkMkLst>
        </pc:inkChg>
        <pc:inkChg chg="add del mod">
          <ac:chgData name="Anh Kiet Ngac" userId="3ab85699901ad864" providerId="LiveId" clId="{C1B52370-8A7A-4028-B4E5-6E09AE2E19D4}" dt="2024-05-30T07:23:43.553" v="2279"/>
          <ac:inkMkLst>
            <pc:docMk/>
            <pc:sldMk cId="1900944969" sldId="261"/>
            <ac:inkMk id="573" creationId="{276F4255-C164-4E56-E1B6-E99EBE46B96A}"/>
          </ac:inkMkLst>
        </pc:inkChg>
        <pc:inkChg chg="add del">
          <ac:chgData name="Anh Kiet Ngac" userId="3ab85699901ad864" providerId="LiveId" clId="{C1B52370-8A7A-4028-B4E5-6E09AE2E19D4}" dt="2024-05-30T07:23:43.551" v="2277"/>
          <ac:inkMkLst>
            <pc:docMk/>
            <pc:sldMk cId="1900944969" sldId="261"/>
            <ac:inkMk id="575" creationId="{67753D68-CD85-6E75-B78A-060B2F662FD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76" creationId="{971A158C-CE31-ECA9-3666-820938BFEB6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77" creationId="{54C8BDC1-63EB-3B46-3EED-2DA495101F5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78" creationId="{D5C33F6C-B267-AFEB-5EEB-078BF8FEE6B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79" creationId="{47F36BF1-EA6E-F94F-C834-485E0F1C11C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0" creationId="{B6CF20C6-CD97-CF27-BAB3-DE5EF0E68B6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1" creationId="{98620A48-6B52-E134-0945-6A123E5B173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2" creationId="{753FFF51-CEEA-6A7D-5CC1-FE897B57D6B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3" creationId="{2FA48BFC-AA7A-19BF-1E99-2E235B913CE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5" creationId="{CEA81082-C435-6E6B-6D69-505D47F02BD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6" creationId="{57AD0EC5-0519-A489-09CF-76B3C9F5C0F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7" creationId="{6547247B-C96A-DA0F-BCE6-9A691894B91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8" creationId="{936801F0-338D-A6A6-986E-5922712A55D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89" creationId="{BE709900-0961-1577-E5CA-1F2025AE12A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0" creationId="{34BDF71C-DC24-0DA2-D172-F1C2F0F6F04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1" creationId="{6C10776B-C567-E840-D577-D1A4E608D9F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2" creationId="{112E887A-2C9F-D921-40CD-B576602E6C0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3" creationId="{D0B616B2-1E6B-893D-9564-85C90E89D8F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4" creationId="{C302415B-7E2D-F1B6-2884-C8F0419561A9}"/>
          </ac:inkMkLst>
        </pc:inkChg>
        <pc:inkChg chg="add del mod">
          <ac:chgData name="Anh Kiet Ngac" userId="3ab85699901ad864" providerId="LiveId" clId="{C1B52370-8A7A-4028-B4E5-6E09AE2E19D4}" dt="2024-05-30T07:24:00.172" v="2305"/>
          <ac:inkMkLst>
            <pc:docMk/>
            <pc:sldMk cId="1900944969" sldId="261"/>
            <ac:inkMk id="595" creationId="{210BB6FF-A12E-C3C0-2BFF-C932D1C6973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7" creationId="{A9F5AFD5-7593-11DF-261D-B911FE929F2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8" creationId="{18893CE1-46BD-EB15-81CB-4B01B6F7B48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599" creationId="{29A0F58B-0DBE-B482-DE0F-53A338DEC6D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0" creationId="{D5DE99D6-857C-C90E-19EA-E92E58B3DC1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1" creationId="{F40E681C-4438-F6C5-84EE-564AB6B7867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2" creationId="{9181643C-8129-44D2-A1B7-EB07CB8FE47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3" creationId="{5DB97643-2D53-E5E2-F3C5-40E00C607A8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4" creationId="{D610C7DC-E495-AD88-30DB-7F3A4EFDB70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6" creationId="{0FF2A7EB-134B-2EAF-B872-86C62058D0E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7" creationId="{DCA028A8-AB15-C018-6F36-99C90AEDE61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8" creationId="{CA85E38F-6470-A7BB-E897-FC85AF18975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09" creationId="{54050B9E-E70B-B32D-E444-407F908D5B7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10" creationId="{EDBA4FF7-3F8F-038E-1E49-C18983B4CB0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11" creationId="{B243490F-1976-06F9-9750-3924CB22185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12" creationId="{672CB092-8582-C2AB-4337-E6D3FE5D902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13" creationId="{457911A7-762D-4A81-7D74-F6468A2E7CD7}"/>
          </ac:inkMkLst>
        </pc:inkChg>
        <pc:inkChg chg="add del mod">
          <ac:chgData name="Anh Kiet Ngac" userId="3ab85699901ad864" providerId="LiveId" clId="{C1B52370-8A7A-4028-B4E5-6E09AE2E19D4}" dt="2024-05-30T07:23:32.984" v="2260"/>
          <ac:inkMkLst>
            <pc:docMk/>
            <pc:sldMk cId="1900944969" sldId="261"/>
            <ac:inkMk id="616" creationId="{B16A7D82-3BD7-1E2B-E339-04B90A059E84}"/>
          </ac:inkMkLst>
        </pc:inkChg>
        <pc:inkChg chg="add del mod">
          <ac:chgData name="Anh Kiet Ngac" userId="3ab85699901ad864" providerId="LiveId" clId="{C1B52370-8A7A-4028-B4E5-6E09AE2E19D4}" dt="2024-05-30T07:23:32.984" v="2261"/>
          <ac:inkMkLst>
            <pc:docMk/>
            <pc:sldMk cId="1900944969" sldId="261"/>
            <ac:inkMk id="617" creationId="{16635429-D1BD-624E-9B67-6E25C48CFAC2}"/>
          </ac:inkMkLst>
        </pc:inkChg>
        <pc:inkChg chg="add del mod">
          <ac:chgData name="Anh Kiet Ngac" userId="3ab85699901ad864" providerId="LiveId" clId="{C1B52370-8A7A-4028-B4E5-6E09AE2E19D4}" dt="2024-05-30T07:23:32.984" v="2262"/>
          <ac:inkMkLst>
            <pc:docMk/>
            <pc:sldMk cId="1900944969" sldId="261"/>
            <ac:inkMk id="618" creationId="{45E1846F-9CC9-4B50-F153-D3EF74ECFAD2}"/>
          </ac:inkMkLst>
        </pc:inkChg>
        <pc:inkChg chg="add del mod">
          <ac:chgData name="Anh Kiet Ngac" userId="3ab85699901ad864" providerId="LiveId" clId="{C1B52370-8A7A-4028-B4E5-6E09AE2E19D4}" dt="2024-05-30T07:23:32.985" v="2263"/>
          <ac:inkMkLst>
            <pc:docMk/>
            <pc:sldMk cId="1900944969" sldId="261"/>
            <ac:inkMk id="619" creationId="{3343EFCC-133F-C6C4-D8EC-3D2C4618C4F2}"/>
          </ac:inkMkLst>
        </pc:inkChg>
        <pc:inkChg chg="add del mod">
          <ac:chgData name="Anh Kiet Ngac" userId="3ab85699901ad864" providerId="LiveId" clId="{C1B52370-8A7A-4028-B4E5-6E09AE2E19D4}" dt="2024-05-30T07:23:32.985" v="2264"/>
          <ac:inkMkLst>
            <pc:docMk/>
            <pc:sldMk cId="1900944969" sldId="261"/>
            <ac:inkMk id="620" creationId="{0736EECB-A980-370D-D9C0-6382513382C0}"/>
          </ac:inkMkLst>
        </pc:inkChg>
        <pc:inkChg chg="add del mod">
          <ac:chgData name="Anh Kiet Ngac" userId="3ab85699901ad864" providerId="LiveId" clId="{C1B52370-8A7A-4028-B4E5-6E09AE2E19D4}" dt="2024-05-30T07:21:56.083" v="2122" actId="9405"/>
          <ac:inkMkLst>
            <pc:docMk/>
            <pc:sldMk cId="1900944969" sldId="261"/>
            <ac:inkMk id="622" creationId="{9A2EE81F-23B0-3E8A-2853-18F4C62ED62E}"/>
          </ac:inkMkLst>
        </pc:inkChg>
        <pc:inkChg chg="add del mod">
          <ac:chgData name="Anh Kiet Ngac" userId="3ab85699901ad864" providerId="LiveId" clId="{C1B52370-8A7A-4028-B4E5-6E09AE2E19D4}" dt="2024-05-30T07:21:55.744" v="2121" actId="9405"/>
          <ac:inkMkLst>
            <pc:docMk/>
            <pc:sldMk cId="1900944969" sldId="261"/>
            <ac:inkMk id="623" creationId="{8CD1BD28-CA72-93E4-3C6F-6D47D661871F}"/>
          </ac:inkMkLst>
        </pc:inkChg>
        <pc:inkChg chg="add del mod">
          <ac:chgData name="Anh Kiet Ngac" userId="3ab85699901ad864" providerId="LiveId" clId="{C1B52370-8A7A-4028-B4E5-6E09AE2E19D4}" dt="2024-05-30T07:21:55.530" v="2120"/>
          <ac:inkMkLst>
            <pc:docMk/>
            <pc:sldMk cId="1900944969" sldId="261"/>
            <ac:inkMk id="624" creationId="{3BC3B0EF-A23D-458F-DEC3-08795605884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26" creationId="{1CDA8479-4F3A-780D-5CB5-3E26F192BE0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27" creationId="{88B25D9D-BE05-6BB9-28EA-1972FF2CB01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28" creationId="{9E4A5FDF-A1DB-C5E6-8E44-4006F5241FD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29" creationId="{46E6E52C-B197-F707-4A0F-F2D5A23DF07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0" creationId="{A3520AC9-C0A5-5839-F3B0-00FB2592B8F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1" creationId="{31ED04D8-37DC-B15A-97C8-17CB882A4FD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2" creationId="{D93A13A0-DA7A-535D-F255-35924A24A4C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3" creationId="{CD8C2A98-D3B8-BE15-FA2E-06F249381D8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4" creationId="{661002CD-B855-97CB-1707-7B3CB1FA9B7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7" creationId="{77E79051-7388-F588-AD4D-04DDBDF4636A}"/>
          </ac:inkMkLst>
        </pc:inkChg>
        <pc:inkChg chg="add del mod">
          <ac:chgData name="Anh Kiet Ngac" userId="3ab85699901ad864" providerId="LiveId" clId="{C1B52370-8A7A-4028-B4E5-6E09AE2E19D4}" dt="2024-05-30T07:24:14.084" v="2309"/>
          <ac:inkMkLst>
            <pc:docMk/>
            <pc:sldMk cId="1900944969" sldId="261"/>
            <ac:inkMk id="638" creationId="{10CCF029-4D92-7BA3-1E92-59F98A6221B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39" creationId="{2661F042-9CC3-379C-E73B-57AA6091DCA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40" creationId="{397A11D1-A4B6-7BC6-DCB2-B27F1401B15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41" creationId="{D44586FA-74DE-ADF8-83BB-5B49993CB6F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42" creationId="{95658AC0-CA21-AE55-7BE9-0A20FB8D31C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44" creationId="{EE97650F-60E2-8E97-D43A-61D724F6E04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45" creationId="{F64715E0-8D7F-D9B9-3542-256177E12177}"/>
          </ac:inkMkLst>
        </pc:inkChg>
        <pc:inkChg chg="add del mod">
          <ac:chgData name="Anh Kiet Ngac" userId="3ab85699901ad864" providerId="LiveId" clId="{C1B52370-8A7A-4028-B4E5-6E09AE2E19D4}" dt="2024-05-30T07:22:15.484" v="2159" actId="9405"/>
          <ac:inkMkLst>
            <pc:docMk/>
            <pc:sldMk cId="1900944969" sldId="261"/>
            <ac:inkMk id="646" creationId="{88675674-EFF9-6E79-2273-558A018B059E}"/>
          </ac:inkMkLst>
        </pc:inkChg>
        <pc:inkChg chg="add del mod">
          <ac:chgData name="Anh Kiet Ngac" userId="3ab85699901ad864" providerId="LiveId" clId="{C1B52370-8A7A-4028-B4E5-6E09AE2E19D4}" dt="2024-05-30T07:22:15.004" v="2158" actId="9405"/>
          <ac:inkMkLst>
            <pc:docMk/>
            <pc:sldMk cId="1900944969" sldId="261"/>
            <ac:inkMk id="647" creationId="{7EEF7168-F6E4-F430-FEEF-8D51B28DB3D0}"/>
          </ac:inkMkLst>
        </pc:inkChg>
        <pc:inkChg chg="add del mod">
          <ac:chgData name="Anh Kiet Ngac" userId="3ab85699901ad864" providerId="LiveId" clId="{C1B52370-8A7A-4028-B4E5-6E09AE2E19D4}" dt="2024-05-30T07:22:09.516" v="2147"/>
          <ac:inkMkLst>
            <pc:docMk/>
            <pc:sldMk cId="1900944969" sldId="261"/>
            <ac:inkMk id="648" creationId="{FFDA2A9B-EC4D-A238-5A79-838135997B1D}"/>
          </ac:inkMkLst>
        </pc:inkChg>
        <pc:inkChg chg="add del mod">
          <ac:chgData name="Anh Kiet Ngac" userId="3ab85699901ad864" providerId="LiveId" clId="{C1B52370-8A7A-4028-B4E5-6E09AE2E19D4}" dt="2024-05-30T07:22:14.664" v="2157" actId="9405"/>
          <ac:inkMkLst>
            <pc:docMk/>
            <pc:sldMk cId="1900944969" sldId="261"/>
            <ac:inkMk id="651" creationId="{54BB5209-41F5-EAD2-1FF2-83B6CF0784C5}"/>
          </ac:inkMkLst>
        </pc:inkChg>
        <pc:inkChg chg="add del mod">
          <ac:chgData name="Anh Kiet Ngac" userId="3ab85699901ad864" providerId="LiveId" clId="{C1B52370-8A7A-4028-B4E5-6E09AE2E19D4}" dt="2024-05-30T07:22:14.489" v="2156" actId="9405"/>
          <ac:inkMkLst>
            <pc:docMk/>
            <pc:sldMk cId="1900944969" sldId="261"/>
            <ac:inkMk id="652" creationId="{D6934085-4E65-4109-B5AA-2D12591C2DBA}"/>
          </ac:inkMkLst>
        </pc:inkChg>
        <pc:inkChg chg="add del mod">
          <ac:chgData name="Anh Kiet Ngac" userId="3ab85699901ad864" providerId="LiveId" clId="{C1B52370-8A7A-4028-B4E5-6E09AE2E19D4}" dt="2024-05-30T07:22:14.333" v="2155" actId="9405"/>
          <ac:inkMkLst>
            <pc:docMk/>
            <pc:sldMk cId="1900944969" sldId="261"/>
            <ac:inkMk id="653" creationId="{87109C8E-EA06-737C-5649-5B81C911FDA5}"/>
          </ac:inkMkLst>
        </pc:inkChg>
        <pc:inkChg chg="add del mod">
          <ac:chgData name="Anh Kiet Ngac" userId="3ab85699901ad864" providerId="LiveId" clId="{C1B52370-8A7A-4028-B4E5-6E09AE2E19D4}" dt="2024-05-30T07:22:14.149" v="2154"/>
          <ac:inkMkLst>
            <pc:docMk/>
            <pc:sldMk cId="1900944969" sldId="261"/>
            <ac:inkMk id="654" creationId="{3B4FC81D-51B1-9289-3BA8-884A8035037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56" creationId="{DFF88ABD-E61D-1E00-2E69-B2D98AD07D1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57" creationId="{5303A121-492F-3485-B7B7-9D59291B19C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58" creationId="{1BBBB612-8FDD-62A7-5E4E-4C236138497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59" creationId="{34846A64-4ECE-215C-7695-0F0158D1ECD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0" creationId="{8AAD3984-4089-1BD1-13F2-C5E350FC6DA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1" creationId="{74BB45D7-D612-0095-4388-4186465B029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2" creationId="{EEE90B12-5FD3-27A5-3673-8A71AB77188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3" creationId="{ECFC3EC5-FC55-5314-47B4-39923E6CC80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4" creationId="{AFDEAB23-A8DB-37F9-AF70-24922814AB5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5" creationId="{0A7B5BC4-4F6B-532D-0AB0-B7448F3FB65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7" creationId="{C5183CE1-754F-E58E-5B5A-324E854CEB0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68" creationId="{C85F52A1-018A-959B-EEA4-96390B616ED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0" creationId="{E91171B7-15F8-E69B-1814-DAFEF7A6FE8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1" creationId="{BBDCFD30-9FE3-175E-D527-2888FBF31BE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3" creationId="{3BED38FF-F102-A59D-78E7-A07EDFE74FD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4" creationId="{16DC03B2-9007-680B-4130-976AF8EF57E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5" creationId="{A08D676D-1CA5-9483-C1AE-828648B29DF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6" creationId="{466927EC-A716-B5D9-FEEF-5D212BF9946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8" creationId="{5A6B6E1B-73E4-0CEB-068C-70BCE2E3C52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79" creationId="{391FB4A8-93B9-AAC9-2804-0C2D2F095A6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0" creationId="{EB446167-F859-1ACF-BEFF-7DD6AAD0DE3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1" creationId="{D08180F8-5B77-EA45-66FC-D0BF43E3F78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2" creationId="{457BB38F-A919-AB0F-C76B-278C50705C9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3" creationId="{FB305BDF-C362-BC9D-EA4B-D6BBFBEC620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4" creationId="{6B113F4D-9E88-8663-7917-8A9B0AC90CC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5" creationId="{47E88D86-6DFE-ED4E-096D-68658DA9898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6" creationId="{29EB2C94-60B4-7D2E-C66B-F9D2140BAE5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7" creationId="{F4F7500A-8AF4-10F8-4690-82FE22EC0D7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89" creationId="{D52EDA2C-7F6C-F95F-2178-58A21E8E22B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0" creationId="{5FAF89D6-6F98-F5FD-A2B6-60D7189F4A13}"/>
          </ac:inkMkLst>
        </pc:inkChg>
        <pc:inkChg chg="add del">
          <ac:chgData name="Anh Kiet Ngac" userId="3ab85699901ad864" providerId="LiveId" clId="{C1B52370-8A7A-4028-B4E5-6E09AE2E19D4}" dt="2024-05-30T07:22:34.726" v="2197" actId="9405"/>
          <ac:inkMkLst>
            <pc:docMk/>
            <pc:sldMk cId="1900944969" sldId="261"/>
            <ac:inkMk id="692" creationId="{EF373D7F-A41C-C3DA-7B45-30E4287B61F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3" creationId="{216180DD-07DB-2E0E-4F46-8FF516CBF4B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4" creationId="{519E0618-A2E6-F259-C597-0D5735EEA6A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5" creationId="{2A3C3A11-3AA0-237B-2910-BC425FA6FD5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6" creationId="{B9E46B1F-48C2-1F92-8C44-C20C8D5152D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7" creationId="{6E5C5176-B2BC-C22A-04C7-101C7101A8A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8" creationId="{F4CABD92-2A3E-EA42-C65E-DC32A1531F4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699" creationId="{D5FAA25C-E92A-71D9-8931-079A630D731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0" creationId="{5FCDCA50-2F9B-3508-7EB6-373C860DD27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2" creationId="{25F1FF18-6B40-BF3E-5489-9E2CCE507E5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3" creationId="{E5A0A763-B6DA-B5E0-C29A-A56C751E5DD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4" creationId="{C5E82DAD-02C5-2392-3888-8AE9CA44243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5" creationId="{55883994-C7F6-6C7E-BFFC-719C88F6EE7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6" creationId="{0BC0D71B-2EDA-5007-F0D0-C19CC732286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7" creationId="{99FBE6E4-E2B7-0D02-642D-0B0D3ACEC13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8" creationId="{3794F5E8-4CDF-7E4B-76EC-87133A49417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09" creationId="{FFA326DB-E757-933C-F13B-A484A274474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2" creationId="{D549B5C4-560C-E45E-7D26-EBE2D6648E8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3" creationId="{93E4E837-C29F-2895-9B89-9EE5A78F2D0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4" creationId="{58690BD9-E9A4-F8C9-72E2-3EB4689E52A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5" creationId="{F5AE8D36-D53C-D3AF-0375-61AB56DF3DC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6" creationId="{2F00C403-20A0-88B9-F212-4FCF8BC2C43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7" creationId="{2B7D5C98-1B98-B5B1-CD0F-06A0C36194B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18" creationId="{FF1F7CE0-A905-55FC-5396-80B63C4D6EDE}"/>
          </ac:inkMkLst>
        </pc:inkChg>
        <pc:inkChg chg="add del mod">
          <ac:chgData name="Anh Kiet Ngac" userId="3ab85699901ad864" providerId="LiveId" clId="{C1B52370-8A7A-4028-B4E5-6E09AE2E19D4}" dt="2024-05-30T07:23:00.496" v="2244"/>
          <ac:inkMkLst>
            <pc:docMk/>
            <pc:sldMk cId="1900944969" sldId="261"/>
            <ac:inkMk id="719" creationId="{751AA8CC-85E5-5B59-AF33-3C4F9876AAB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0" creationId="{BCFF6D7A-3666-0D86-66C1-AA9C6DCDD80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1" creationId="{D9DF6011-4EED-9E22-E04C-AD366CD7822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2" creationId="{36F9029B-495D-E96D-8829-50F85507DC2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3" creationId="{D67BA425-DF67-55A3-915B-6ABA7EC4AED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4" creationId="{113F7C89-5EBF-28E8-611B-4E4F0184248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5" creationId="{E2B4DCEB-EB2A-E16D-5880-FE449C8705E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6" creationId="{24FD65B2-E72B-858D-2032-67F696E2C76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29" creationId="{AB8B3CA0-2007-524C-AEF6-D74EE6F9255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0" creationId="{57706F73-0080-3AB6-19DA-A6B39775B8C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1" creationId="{BE3B1FD9-1EF5-B682-25F0-89A6505BA75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2" creationId="{A84B61A8-500A-2AAB-C6BB-A5B7E9B357EF}"/>
          </ac:inkMkLst>
        </pc:inkChg>
        <pc:inkChg chg="add del mod">
          <ac:chgData name="Anh Kiet Ngac" userId="3ab85699901ad864" providerId="LiveId" clId="{C1B52370-8A7A-4028-B4E5-6E09AE2E19D4}" dt="2024-05-30T07:22:59.977" v="2243"/>
          <ac:inkMkLst>
            <pc:docMk/>
            <pc:sldMk cId="1900944969" sldId="261"/>
            <ac:inkMk id="733" creationId="{E6F6E67D-7B21-D9D3-3EDA-5872820D869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4" creationId="{DDF3B850-FF43-1BD4-6390-58311042A8A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5" creationId="{A2386139-2D34-4213-18C6-933D50033F8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6" creationId="{B603F0F3-9474-D4F8-32AE-3ACDA25BFC1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7" creationId="{EB6BFD94-7847-3FBB-FFDF-D325D3A79BA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38" creationId="{0A609FF3-AAE7-AC7E-7696-AA49CAAAE8A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0" creationId="{DBD26CBA-BB5A-8D08-97A5-6E1C61928B1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1" creationId="{9A51BDDD-4577-AA05-00FB-CD9A40654E5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3" creationId="{3146FB67-894C-7385-8D61-0E2EF701B12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4" creationId="{6DE61C1A-90E2-C83E-F829-D944E4D9CEA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5" creationId="{F8D21829-06A1-A4A5-8E14-CC8FCA9D421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6" creationId="{75A4676D-C95F-50CB-BE64-60A8ABA5201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7" creationId="{6EA6E3DE-9AF1-DAA8-F575-599FECAA500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8" creationId="{7365F858-BC94-D24E-6D7D-E28285055E6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49" creationId="{8BCD6541-FB65-A20C-57B5-82DB111F35A6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0" creationId="{E0040FE0-BA32-1EA5-ED72-D68F469D232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1" creationId="{71A5AF01-B26F-568C-F55E-F96DA45EB53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3" creationId="{B024C68E-7851-52DA-24E0-2D7CFE7C243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4" creationId="{959026EB-C77F-F39B-9B69-2C99EA403F1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5" creationId="{4FB50938-BD30-57AD-976B-C562CF521F6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56" creationId="{11F7EC35-A70C-B43F-BFC4-CCF70123FBBD}"/>
          </ac:inkMkLst>
        </pc:inkChg>
        <pc:inkChg chg="add del mod">
          <ac:chgData name="Anh Kiet Ngac" userId="3ab85699901ad864" providerId="LiveId" clId="{C1B52370-8A7A-4028-B4E5-6E09AE2E19D4}" dt="2024-05-30T07:23:43.553" v="2280"/>
          <ac:inkMkLst>
            <pc:docMk/>
            <pc:sldMk cId="1900944969" sldId="261"/>
            <ac:inkMk id="758" creationId="{342829FF-5E15-E460-AC69-1E76931AD86D}"/>
          </ac:inkMkLst>
        </pc:inkChg>
        <pc:inkChg chg="add del mod">
          <ac:chgData name="Anh Kiet Ngac" userId="3ab85699901ad864" providerId="LiveId" clId="{C1B52370-8A7A-4028-B4E5-6E09AE2E19D4}" dt="2024-05-30T07:23:43.553" v="2283"/>
          <ac:inkMkLst>
            <pc:docMk/>
            <pc:sldMk cId="1900944969" sldId="261"/>
            <ac:inkMk id="759" creationId="{67688A36-7800-4A79-92EA-F3E9DCA95EE6}"/>
          </ac:inkMkLst>
        </pc:inkChg>
        <pc:inkChg chg="add del mod">
          <ac:chgData name="Anh Kiet Ngac" userId="3ab85699901ad864" providerId="LiveId" clId="{C1B52370-8A7A-4028-B4E5-6E09AE2E19D4}" dt="2024-05-30T07:23:43.553" v="2282"/>
          <ac:inkMkLst>
            <pc:docMk/>
            <pc:sldMk cId="1900944969" sldId="261"/>
            <ac:inkMk id="760" creationId="{2B7F7287-3688-F0B9-4093-8528FA9E68C3}"/>
          </ac:inkMkLst>
        </pc:inkChg>
        <pc:inkChg chg="add del mod">
          <ac:chgData name="Anh Kiet Ngac" userId="3ab85699901ad864" providerId="LiveId" clId="{C1B52370-8A7A-4028-B4E5-6E09AE2E19D4}" dt="2024-05-30T07:23:43.551" v="2276"/>
          <ac:inkMkLst>
            <pc:docMk/>
            <pc:sldMk cId="1900944969" sldId="261"/>
            <ac:inkMk id="761" creationId="{303AAC5F-2BF0-CB94-AA4B-7E7E921C9C49}"/>
          </ac:inkMkLst>
        </pc:inkChg>
        <pc:inkChg chg="add del mod">
          <ac:chgData name="Anh Kiet Ngac" userId="3ab85699901ad864" providerId="LiveId" clId="{C1B52370-8A7A-4028-B4E5-6E09AE2E19D4}" dt="2024-05-30T07:23:43.553" v="2281"/>
          <ac:inkMkLst>
            <pc:docMk/>
            <pc:sldMk cId="1900944969" sldId="261"/>
            <ac:inkMk id="762" creationId="{085FB804-5E1A-A8AF-F90C-C36CB9ED3EC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4" creationId="{20D886D5-2B2D-1D3E-D73B-BD775E3040E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5" creationId="{F6930D93-AFBB-17CD-EF83-6CCE918ABCA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6" creationId="{13A62592-1804-5073-8BEB-F6379E8FD85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7" creationId="{B8F62293-EEA6-9487-DAFE-B93FEFCF7D1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8" creationId="{65CC3D78-35F1-01CC-9C88-450266DD8D78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69" creationId="{01B6085D-92D2-7071-328E-8056508AE1A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70" creationId="{FFA3E3BC-9140-09CC-C540-9E0BCEEF875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71" creationId="{83C6F627-32A0-6CBB-3ECA-C12F8ED4C52F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72" creationId="{9B08BEEB-0038-29AE-DE0B-126888244E5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73" creationId="{324AE3B6-1822-AFCD-4174-3F41FBE0175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74" creationId="{E75F4C5E-256F-6056-9354-AE25BC6F777D}"/>
          </ac:inkMkLst>
        </pc:inkChg>
        <pc:inkChg chg="add del">
          <ac:chgData name="Anh Kiet Ngac" userId="3ab85699901ad864" providerId="LiveId" clId="{C1B52370-8A7A-4028-B4E5-6E09AE2E19D4}" dt="2024-05-30T07:23:53.523" v="2297" actId="9405"/>
          <ac:inkMkLst>
            <pc:docMk/>
            <pc:sldMk cId="1900944969" sldId="261"/>
            <ac:inkMk id="775" creationId="{0B8AF449-6766-74F8-98DD-EA921B8D6734}"/>
          </ac:inkMkLst>
        </pc:inkChg>
        <pc:inkChg chg="add del">
          <ac:chgData name="Anh Kiet Ngac" userId="3ab85699901ad864" providerId="LiveId" clId="{C1B52370-8A7A-4028-B4E5-6E09AE2E19D4}" dt="2024-05-30T07:23:54.827" v="2300" actId="9405"/>
          <ac:inkMkLst>
            <pc:docMk/>
            <pc:sldMk cId="1900944969" sldId="261"/>
            <ac:inkMk id="779" creationId="{EDA58292-E7BA-993F-D655-8C4D7B6AFB5F}"/>
          </ac:inkMkLst>
        </pc:inkChg>
        <pc:inkChg chg="add del">
          <ac:chgData name="Anh Kiet Ngac" userId="3ab85699901ad864" providerId="LiveId" clId="{C1B52370-8A7A-4028-B4E5-6E09AE2E19D4}" dt="2024-05-30T07:23:57.632" v="2302" actId="9405"/>
          <ac:inkMkLst>
            <pc:docMk/>
            <pc:sldMk cId="1900944969" sldId="261"/>
            <ac:inkMk id="780" creationId="{76F98E2C-5FAF-38FB-FDA4-92CCEBA8B6C1}"/>
          </ac:inkMkLst>
        </pc:inkChg>
        <pc:inkChg chg="add del">
          <ac:chgData name="Anh Kiet Ngac" userId="3ab85699901ad864" providerId="LiveId" clId="{C1B52370-8A7A-4028-B4E5-6E09AE2E19D4}" dt="2024-05-30T07:24:00.170" v="2304"/>
          <ac:inkMkLst>
            <pc:docMk/>
            <pc:sldMk cId="1900944969" sldId="261"/>
            <ac:inkMk id="781" creationId="{5E1C76A2-A7EA-7AF6-15B9-EB0CD292FC6A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82" creationId="{FB0CCDFF-9C90-2D6C-421B-53F731E1477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83" creationId="{2445FF8A-1355-4B62-4EE9-74218C37C9AC}"/>
          </ac:inkMkLst>
        </pc:inkChg>
        <pc:inkChg chg="add mod">
          <ac:chgData name="Anh Kiet Ngac" userId="3ab85699901ad864" providerId="LiveId" clId="{C1B52370-8A7A-4028-B4E5-6E09AE2E19D4}" dt="2024-05-30T07:24:41.604" v="2336"/>
          <ac:inkMkLst>
            <pc:docMk/>
            <pc:sldMk cId="1900944969" sldId="261"/>
            <ac:inkMk id="785" creationId="{CADB4397-D41D-1265-17F3-D309F9CF4C3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87" creationId="{2D8065D6-F1D5-B89C-1866-F850E2D9CF40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88" creationId="{7B2BB207-C779-5CAA-7640-A1D9E089A6CC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0" creationId="{DE3BFF6D-7951-CBD2-C607-B2019E626B6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1" creationId="{DA72E2A7-2DD8-90F5-795D-0B3F5AB1A72B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2" creationId="{80A1D475-A6BE-A9B3-8131-E79A7566EF6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5" creationId="{1BD4BF57-BB8C-201E-06FE-3A1D4F0FD88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6" creationId="{8D120AFA-F61F-2CC0-EFF1-17EB322C531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7" creationId="{FC04A304-C0A0-9472-FE70-FB1A8C62E28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8" creationId="{63377F45-E003-C382-FD0D-0CF8043E2DF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799" creationId="{BDF5F742-17E0-8830-A47A-A2EC4C8E762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0" creationId="{8BC1A684-4CE8-3F56-519A-424F0A2A76B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2" creationId="{F0ED39A9-C8E4-5840-BCFA-F8D6282AF0B9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3" creationId="{7283F90D-6C67-479A-CC4E-AEA8A7A3A867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4" creationId="{21B7BE83-B61C-DB44-5708-3AAE64578312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5" creationId="{DCB65BEA-4ECD-2433-9898-F6B698050DEE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6" creationId="{2EE179EE-1553-BBA9-6887-191A4BAAFC95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7" creationId="{6C715B85-BAAD-E73A-73DA-D15C65E3462D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8" creationId="{B9A2A7A3-7791-5A35-5AE2-0C0A3E6CD0D3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09" creationId="{52257B17-3ABB-928B-9C29-EA9784712F7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10" creationId="{42114581-1794-BC98-D256-072E0F5EBB31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11" creationId="{543AACE3-19C4-6375-56BF-F42DC1A2EFB4}"/>
          </ac:inkMkLst>
        </pc:inkChg>
        <pc:inkChg chg="add mod">
          <ac:chgData name="Anh Kiet Ngac" userId="3ab85699901ad864" providerId="LiveId" clId="{C1B52370-8A7A-4028-B4E5-6E09AE2E19D4}" dt="2024-05-30T07:24:42.902" v="2338"/>
          <ac:inkMkLst>
            <pc:docMk/>
            <pc:sldMk cId="1900944969" sldId="261"/>
            <ac:inkMk id="813" creationId="{A6731F2B-A7E5-2543-30E9-36AFCCF2372D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15" creationId="{DAC1812C-5AD0-11E8-DB91-C01FE9576E82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16" creationId="{EDC7B282-7423-D495-18DC-817E5A6A2A2D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17" creationId="{29EA8B0D-F25B-0F43-1542-038DAB173021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18" creationId="{73E866FF-93D4-0E0F-8792-B928B261BDA7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19" creationId="{46B01B95-E62A-C296-515D-5042878F5392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20" creationId="{232D60D1-2FF8-E540-77A2-FCDBEFC9C272}"/>
          </ac:inkMkLst>
        </pc:inkChg>
        <pc:inkChg chg="add mod">
          <ac:chgData name="Anh Kiet Ngac" userId="3ab85699901ad864" providerId="LiveId" clId="{C1B52370-8A7A-4028-B4E5-6E09AE2E19D4}" dt="2024-05-30T07:24:49.081" v="2346"/>
          <ac:inkMkLst>
            <pc:docMk/>
            <pc:sldMk cId="1900944969" sldId="261"/>
            <ac:inkMk id="821" creationId="{94C0A132-997B-717E-D830-E1E64A9CFF78}"/>
          </ac:inkMkLst>
        </pc:inkChg>
        <pc:inkChg chg="add mod">
          <ac:chgData name="Anh Kiet Ngac" userId="3ab85699901ad864" providerId="LiveId" clId="{C1B52370-8A7A-4028-B4E5-6E09AE2E19D4}" dt="2024-05-30T07:24:56.163" v="2354"/>
          <ac:inkMkLst>
            <pc:docMk/>
            <pc:sldMk cId="1900944969" sldId="261"/>
            <ac:inkMk id="823" creationId="{FAC5DB94-D4CC-95D8-4DAA-8C1FC5F49E4E}"/>
          </ac:inkMkLst>
        </pc:inkChg>
        <pc:inkChg chg="add mod">
          <ac:chgData name="Anh Kiet Ngac" userId="3ab85699901ad864" providerId="LiveId" clId="{C1B52370-8A7A-4028-B4E5-6E09AE2E19D4}" dt="2024-05-30T07:24:56.163" v="2354"/>
          <ac:inkMkLst>
            <pc:docMk/>
            <pc:sldMk cId="1900944969" sldId="261"/>
            <ac:inkMk id="824" creationId="{3DB0089C-E986-383D-61CD-A22CA5EB2EB5}"/>
          </ac:inkMkLst>
        </pc:inkChg>
        <pc:inkChg chg="add">
          <ac:chgData name="Anh Kiet Ngac" userId="3ab85699901ad864" providerId="LiveId" clId="{C1B52370-8A7A-4028-B4E5-6E09AE2E19D4}" dt="2024-05-30T07:24:54.152" v="2349" actId="9405"/>
          <ac:inkMkLst>
            <pc:docMk/>
            <pc:sldMk cId="1900944969" sldId="261"/>
            <ac:inkMk id="825" creationId="{A3711DB5-EC68-4B08-43E8-7ED9D76D9FB5}"/>
          </ac:inkMkLst>
        </pc:inkChg>
        <pc:inkChg chg="add del mod">
          <ac:chgData name="Anh Kiet Ngac" userId="3ab85699901ad864" providerId="LiveId" clId="{C1B52370-8A7A-4028-B4E5-6E09AE2E19D4}" dt="2024-05-30T07:24:56.756" v="2355" actId="9405"/>
          <ac:inkMkLst>
            <pc:docMk/>
            <pc:sldMk cId="1900944969" sldId="261"/>
            <ac:inkMk id="826" creationId="{821A85D5-C38F-210A-2B08-E8BC5002BF98}"/>
          </ac:inkMkLst>
        </pc:inkChg>
        <pc:inkChg chg="add del mod">
          <ac:chgData name="Anh Kiet Ngac" userId="3ab85699901ad864" providerId="LiveId" clId="{C1B52370-8A7A-4028-B4E5-6E09AE2E19D4}" dt="2024-05-30T07:24:56.163" v="2354"/>
          <ac:inkMkLst>
            <pc:docMk/>
            <pc:sldMk cId="1900944969" sldId="261"/>
            <ac:inkMk id="827" creationId="{F0210984-36AF-41F9-5272-48F509AEBDA5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0" creationId="{B16B3A10-4822-B41A-9A0A-DEDAEB20AB45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1" creationId="{5B5E720C-1533-2104-A9CD-45AAA54EDCE8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2" creationId="{4ACAE7EC-72DC-C29A-BC7D-233D8A9A0A26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3" creationId="{7491FD29-15A3-F85A-C48F-EB24281E9608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4" creationId="{C9CFC328-1259-E52E-A0F5-9C4C8F527BAC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5" creationId="{024D8FC6-1CAB-9737-4CA9-F806D14D59DE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6" creationId="{E47CFBD7-455F-9893-F161-F75A31F0EFB8}"/>
          </ac:inkMkLst>
        </pc:inkChg>
        <pc:inkChg chg="add mod">
          <ac:chgData name="Anh Kiet Ngac" userId="3ab85699901ad864" providerId="LiveId" clId="{C1B52370-8A7A-4028-B4E5-6E09AE2E19D4}" dt="2024-05-30T07:25:03.036" v="2365"/>
          <ac:inkMkLst>
            <pc:docMk/>
            <pc:sldMk cId="1900944969" sldId="261"/>
            <ac:inkMk id="837" creationId="{7599BA61-1CD0-554D-F056-27DFE3DCE492}"/>
          </ac:inkMkLst>
        </pc:inkChg>
        <pc:inkChg chg="add">
          <ac:chgData name="Anh Kiet Ngac" userId="3ab85699901ad864" providerId="LiveId" clId="{C1B52370-8A7A-4028-B4E5-6E09AE2E19D4}" dt="2024-05-30T07:25:02.475" v="2364" actId="9405"/>
          <ac:inkMkLst>
            <pc:docMk/>
            <pc:sldMk cId="1900944969" sldId="261"/>
            <ac:inkMk id="838" creationId="{86AD6AB6-6B7A-8A1A-5FDB-E3C126C306A5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0" creationId="{27B7C246-42D2-ACCF-0495-3E5FD87CF07A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1" creationId="{81FFF47D-2320-BF91-9AA9-966AB8600FD1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2" creationId="{D5855BF6-DDA6-6395-D873-5487247D1E6E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3" creationId="{88F43A7D-FAF2-5469-E471-ECBACE64D9AF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4" creationId="{A5819CAA-20AB-D4D9-2F1A-80002849DCD6}"/>
          </ac:inkMkLst>
        </pc:inkChg>
        <pc:inkChg chg="add mod">
          <ac:chgData name="Anh Kiet Ngac" userId="3ab85699901ad864" providerId="LiveId" clId="{C1B52370-8A7A-4028-B4E5-6E09AE2E19D4}" dt="2024-05-30T07:25:08.882" v="2372"/>
          <ac:inkMkLst>
            <pc:docMk/>
            <pc:sldMk cId="1900944969" sldId="261"/>
            <ac:inkMk id="845" creationId="{44643F76-38EF-3F67-0170-6444178CCB42}"/>
          </ac:inkMkLst>
        </pc:inkChg>
        <pc:inkChg chg="add del">
          <ac:chgData name="Anh Kiet Ngac" userId="3ab85699901ad864" providerId="LiveId" clId="{C1B52370-8A7A-4028-B4E5-6E09AE2E19D4}" dt="2024-05-30T08:20:38.365" v="2446"/>
          <ac:inkMkLst>
            <pc:docMk/>
            <pc:sldMk cId="1900944969" sldId="261"/>
            <ac:inkMk id="847" creationId="{BB304077-69D3-C339-6F03-91EA46DB83B2}"/>
          </ac:inkMkLst>
        </pc:inkChg>
        <pc:inkChg chg="add mod">
          <ac:chgData name="Anh Kiet Ngac" userId="3ab85699901ad864" providerId="LiveId" clId="{C1B52370-8A7A-4028-B4E5-6E09AE2E19D4}" dt="2024-05-30T07:25:10.801" v="2376"/>
          <ac:inkMkLst>
            <pc:docMk/>
            <pc:sldMk cId="1900944969" sldId="261"/>
            <ac:inkMk id="848" creationId="{AA91E9CF-D0F8-E972-3309-F82CCFD1CDB8}"/>
          </ac:inkMkLst>
        </pc:inkChg>
        <pc:inkChg chg="add mod">
          <ac:chgData name="Anh Kiet Ngac" userId="3ab85699901ad864" providerId="LiveId" clId="{C1B52370-8A7A-4028-B4E5-6E09AE2E19D4}" dt="2024-05-30T07:25:10.801" v="2376"/>
          <ac:inkMkLst>
            <pc:docMk/>
            <pc:sldMk cId="1900944969" sldId="261"/>
            <ac:inkMk id="849" creationId="{F855A7F2-FB25-0B87-6180-A07D38745BA8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1" creationId="{5DED965A-EEFB-592E-8F50-0D2CF566F813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2" creationId="{D12100AE-526A-A797-7B31-37BF4612A9F3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3" creationId="{7E332B9D-6A3B-D298-536E-D7649BBF7849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4" creationId="{6E528DD1-DB60-609B-69B0-FFD61D365354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5" creationId="{844F8789-4F95-03EF-F079-CED1333CF96E}"/>
          </ac:inkMkLst>
        </pc:inkChg>
        <pc:inkChg chg="add mod">
          <ac:chgData name="Anh Kiet Ngac" userId="3ab85699901ad864" providerId="LiveId" clId="{C1B52370-8A7A-4028-B4E5-6E09AE2E19D4}" dt="2024-05-30T07:25:32.630" v="2383"/>
          <ac:inkMkLst>
            <pc:docMk/>
            <pc:sldMk cId="1900944969" sldId="261"/>
            <ac:inkMk id="856" creationId="{FA55F080-DECA-38A6-1CA9-A8F220A92E50}"/>
          </ac:inkMkLst>
        </pc:inkChg>
        <pc:inkChg chg="add del mod">
          <ac:chgData name="Anh Kiet Ngac" userId="3ab85699901ad864" providerId="LiveId" clId="{C1B52370-8A7A-4028-B4E5-6E09AE2E19D4}" dt="2024-05-30T08:20:38.362" v="2428"/>
          <ac:inkMkLst>
            <pc:docMk/>
            <pc:sldMk cId="1900944969" sldId="261"/>
            <ac:inkMk id="859" creationId="{99F365AF-B59A-3D13-4548-9047FB650F45}"/>
          </ac:inkMkLst>
        </pc:inkChg>
        <pc:inkChg chg="add del mod">
          <ac:chgData name="Anh Kiet Ngac" userId="3ab85699901ad864" providerId="LiveId" clId="{C1B52370-8A7A-4028-B4E5-6E09AE2E19D4}" dt="2024-05-30T08:20:38.362" v="2426"/>
          <ac:inkMkLst>
            <pc:docMk/>
            <pc:sldMk cId="1900944969" sldId="261"/>
            <ac:inkMk id="860" creationId="{FF4C7000-D1E9-F9EF-69F6-36CF304FC114}"/>
          </ac:inkMkLst>
        </pc:inkChg>
        <pc:inkChg chg="add del mod">
          <ac:chgData name="Anh Kiet Ngac" userId="3ab85699901ad864" providerId="LiveId" clId="{C1B52370-8A7A-4028-B4E5-6E09AE2E19D4}" dt="2024-05-30T08:20:38.365" v="2448"/>
          <ac:inkMkLst>
            <pc:docMk/>
            <pc:sldMk cId="1900944969" sldId="261"/>
            <ac:inkMk id="861" creationId="{F52B2D71-CB35-7B6E-7921-9D2A1418DD21}"/>
          </ac:inkMkLst>
        </pc:inkChg>
        <pc:inkChg chg="add del mod">
          <ac:chgData name="Anh Kiet Ngac" userId="3ab85699901ad864" providerId="LiveId" clId="{C1B52370-8A7A-4028-B4E5-6E09AE2E19D4}" dt="2024-05-30T08:20:38.363" v="2434"/>
          <ac:inkMkLst>
            <pc:docMk/>
            <pc:sldMk cId="1900944969" sldId="261"/>
            <ac:inkMk id="862" creationId="{18083EDA-119B-1FB9-31D6-0AED760DD295}"/>
          </ac:inkMkLst>
        </pc:inkChg>
        <pc:inkChg chg="add del mod">
          <ac:chgData name="Anh Kiet Ngac" userId="3ab85699901ad864" providerId="LiveId" clId="{C1B52370-8A7A-4028-B4E5-6E09AE2E19D4}" dt="2024-05-30T08:20:38.361" v="2422"/>
          <ac:inkMkLst>
            <pc:docMk/>
            <pc:sldMk cId="1900944969" sldId="261"/>
            <ac:inkMk id="863" creationId="{196B0162-2574-E1A2-62FA-B905D17BFC56}"/>
          </ac:inkMkLst>
        </pc:inkChg>
        <pc:inkChg chg="add del mod">
          <ac:chgData name="Anh Kiet Ngac" userId="3ab85699901ad864" providerId="LiveId" clId="{C1B52370-8A7A-4028-B4E5-6E09AE2E19D4}" dt="2024-05-30T08:20:38.364" v="2442"/>
          <ac:inkMkLst>
            <pc:docMk/>
            <pc:sldMk cId="1900944969" sldId="261"/>
            <ac:inkMk id="864" creationId="{99E1ED3B-620F-AC70-ECB7-F082F6A51C3C}"/>
          </ac:inkMkLst>
        </pc:inkChg>
        <pc:inkChg chg="add del mod">
          <ac:chgData name="Anh Kiet Ngac" userId="3ab85699901ad864" providerId="LiveId" clId="{C1B52370-8A7A-4028-B4E5-6E09AE2E19D4}" dt="2024-05-30T08:20:38.364" v="2440"/>
          <ac:inkMkLst>
            <pc:docMk/>
            <pc:sldMk cId="1900944969" sldId="261"/>
            <ac:inkMk id="865" creationId="{C255FEA3-1BD2-5FB9-EA7C-3D1B49653095}"/>
          </ac:inkMkLst>
        </pc:inkChg>
        <pc:inkChg chg="add del mod">
          <ac:chgData name="Anh Kiet Ngac" userId="3ab85699901ad864" providerId="LiveId" clId="{C1B52370-8A7A-4028-B4E5-6E09AE2E19D4}" dt="2024-05-30T08:20:38.364" v="2441"/>
          <ac:inkMkLst>
            <pc:docMk/>
            <pc:sldMk cId="1900944969" sldId="261"/>
            <ac:inkMk id="868" creationId="{2B4194B2-1567-8131-2391-A7A8A9A1F0EC}"/>
          </ac:inkMkLst>
        </pc:inkChg>
        <pc:inkChg chg="add del mod">
          <ac:chgData name="Anh Kiet Ngac" userId="3ab85699901ad864" providerId="LiveId" clId="{C1B52370-8A7A-4028-B4E5-6E09AE2E19D4}" dt="2024-05-30T08:20:38.363" v="2436"/>
          <ac:inkMkLst>
            <pc:docMk/>
            <pc:sldMk cId="1900944969" sldId="261"/>
            <ac:inkMk id="869" creationId="{E3D08AFF-C1E3-7548-AE9A-C615DE7F18DF}"/>
          </ac:inkMkLst>
        </pc:inkChg>
        <pc:inkChg chg="add del mod">
          <ac:chgData name="Anh Kiet Ngac" userId="3ab85699901ad864" providerId="LiveId" clId="{C1B52370-8A7A-4028-B4E5-6E09AE2E19D4}" dt="2024-05-30T08:20:38.362" v="2431"/>
          <ac:inkMkLst>
            <pc:docMk/>
            <pc:sldMk cId="1900944969" sldId="261"/>
            <ac:inkMk id="870" creationId="{AF353FD7-7EE7-C08E-40E9-2E3FDCF4A8CA}"/>
          </ac:inkMkLst>
        </pc:inkChg>
        <pc:inkChg chg="add del mod">
          <ac:chgData name="Anh Kiet Ngac" userId="3ab85699901ad864" providerId="LiveId" clId="{C1B52370-8A7A-4028-B4E5-6E09AE2E19D4}" dt="2024-05-30T08:20:38.364" v="2444"/>
          <ac:inkMkLst>
            <pc:docMk/>
            <pc:sldMk cId="1900944969" sldId="261"/>
            <ac:inkMk id="872" creationId="{57BE912E-CA45-03ED-6430-EBF5A907E8F0}"/>
          </ac:inkMkLst>
        </pc:inkChg>
        <pc:inkChg chg="add del mod">
          <ac:chgData name="Anh Kiet Ngac" userId="3ab85699901ad864" providerId="LiveId" clId="{C1B52370-8A7A-4028-B4E5-6E09AE2E19D4}" dt="2024-05-30T08:20:38.363" v="2435"/>
          <ac:inkMkLst>
            <pc:docMk/>
            <pc:sldMk cId="1900944969" sldId="261"/>
            <ac:inkMk id="873" creationId="{26599FE3-18D4-D645-C376-F0BCE6271DA5}"/>
          </ac:inkMkLst>
        </pc:inkChg>
        <pc:inkChg chg="add del mod">
          <ac:chgData name="Anh Kiet Ngac" userId="3ab85699901ad864" providerId="LiveId" clId="{C1B52370-8A7A-4028-B4E5-6E09AE2E19D4}" dt="2024-05-30T08:20:38.365" v="2445"/>
          <ac:inkMkLst>
            <pc:docMk/>
            <pc:sldMk cId="1900944969" sldId="261"/>
            <ac:inkMk id="874" creationId="{AE67F479-1A51-3685-6557-AB6B4DD9C4D8}"/>
          </ac:inkMkLst>
        </pc:inkChg>
        <pc:inkChg chg="add del mod">
          <ac:chgData name="Anh Kiet Ngac" userId="3ab85699901ad864" providerId="LiveId" clId="{C1B52370-8A7A-4028-B4E5-6E09AE2E19D4}" dt="2024-05-30T08:20:38.361" v="2425"/>
          <ac:inkMkLst>
            <pc:docMk/>
            <pc:sldMk cId="1900944969" sldId="261"/>
            <ac:inkMk id="875" creationId="{99E82BDF-1FE0-2503-8DD0-5EC5FCA74A48}"/>
          </ac:inkMkLst>
        </pc:inkChg>
        <pc:inkChg chg="add del mod">
          <ac:chgData name="Anh Kiet Ngac" userId="3ab85699901ad864" providerId="LiveId" clId="{C1B52370-8A7A-4028-B4E5-6E09AE2E19D4}" dt="2024-05-30T08:20:38.363" v="2438"/>
          <ac:inkMkLst>
            <pc:docMk/>
            <pc:sldMk cId="1900944969" sldId="261"/>
            <ac:inkMk id="876" creationId="{7BE2DF90-A223-73AB-29A9-DC500E467927}"/>
          </ac:inkMkLst>
        </pc:inkChg>
        <pc:inkChg chg="add del mod">
          <ac:chgData name="Anh Kiet Ngac" userId="3ab85699901ad864" providerId="LiveId" clId="{C1B52370-8A7A-4028-B4E5-6E09AE2E19D4}" dt="2024-05-30T08:20:38.363" v="2433"/>
          <ac:inkMkLst>
            <pc:docMk/>
            <pc:sldMk cId="1900944969" sldId="261"/>
            <ac:inkMk id="877" creationId="{FC652FB7-40DA-8B6C-07BD-BA71710A3F97}"/>
          </ac:inkMkLst>
        </pc:inkChg>
        <pc:inkChg chg="add del mod">
          <ac:chgData name="Anh Kiet Ngac" userId="3ab85699901ad864" providerId="LiveId" clId="{C1B52370-8A7A-4028-B4E5-6E09AE2E19D4}" dt="2024-05-30T08:20:38.364" v="2443"/>
          <ac:inkMkLst>
            <pc:docMk/>
            <pc:sldMk cId="1900944969" sldId="261"/>
            <ac:inkMk id="878" creationId="{8484EF44-056A-87AA-52CE-C2265F0A513B}"/>
          </ac:inkMkLst>
        </pc:inkChg>
        <pc:inkChg chg="add del mod">
          <ac:chgData name="Anh Kiet Ngac" userId="3ab85699901ad864" providerId="LiveId" clId="{C1B52370-8A7A-4028-B4E5-6E09AE2E19D4}" dt="2024-05-30T08:20:38.365" v="2447"/>
          <ac:inkMkLst>
            <pc:docMk/>
            <pc:sldMk cId="1900944969" sldId="261"/>
            <ac:inkMk id="879" creationId="{05FE448D-9202-F7A7-46DE-C26B67E3A923}"/>
          </ac:inkMkLst>
        </pc:inkChg>
        <pc:inkChg chg="add del mod">
          <ac:chgData name="Anh Kiet Ngac" userId="3ab85699901ad864" providerId="LiveId" clId="{C1B52370-8A7A-4028-B4E5-6E09AE2E19D4}" dt="2024-05-30T08:20:38.366" v="2449"/>
          <ac:inkMkLst>
            <pc:docMk/>
            <pc:sldMk cId="1900944969" sldId="261"/>
            <ac:inkMk id="880" creationId="{F699311D-275D-C43F-D306-1AA394DF52F4}"/>
          </ac:inkMkLst>
        </pc:inkChg>
        <pc:inkChg chg="add del mod">
          <ac:chgData name="Anh Kiet Ngac" userId="3ab85699901ad864" providerId="LiveId" clId="{C1B52370-8A7A-4028-B4E5-6E09AE2E19D4}" dt="2024-05-30T08:20:38.361" v="2423"/>
          <ac:inkMkLst>
            <pc:docMk/>
            <pc:sldMk cId="1900944969" sldId="261"/>
            <ac:inkMk id="881" creationId="{8F1AA53D-4F03-C950-72D8-930C0A903F41}"/>
          </ac:inkMkLst>
        </pc:inkChg>
        <pc:inkChg chg="add del mod">
          <ac:chgData name="Anh Kiet Ngac" userId="3ab85699901ad864" providerId="LiveId" clId="{C1B52370-8A7A-4028-B4E5-6E09AE2E19D4}" dt="2024-05-30T08:20:38.366" v="2450"/>
          <ac:inkMkLst>
            <pc:docMk/>
            <pc:sldMk cId="1900944969" sldId="261"/>
            <ac:inkMk id="882" creationId="{826DAB8A-E48E-A9E9-2C83-5038775EB069}"/>
          </ac:inkMkLst>
        </pc:inkChg>
        <pc:inkChg chg="add del mod">
          <ac:chgData name="Anh Kiet Ngac" userId="3ab85699901ad864" providerId="LiveId" clId="{C1B52370-8A7A-4028-B4E5-6E09AE2E19D4}" dt="2024-05-30T08:20:38.363" v="2432"/>
          <ac:inkMkLst>
            <pc:docMk/>
            <pc:sldMk cId="1900944969" sldId="261"/>
            <ac:inkMk id="883" creationId="{580CEBBD-FC44-2519-5388-CC5D9BA300B6}"/>
          </ac:inkMkLst>
        </pc:inkChg>
        <pc:inkChg chg="add del mod">
          <ac:chgData name="Anh Kiet Ngac" userId="3ab85699901ad864" providerId="LiveId" clId="{C1B52370-8A7A-4028-B4E5-6E09AE2E19D4}" dt="2024-05-30T08:20:38.361" v="2424"/>
          <ac:inkMkLst>
            <pc:docMk/>
            <pc:sldMk cId="1900944969" sldId="261"/>
            <ac:inkMk id="884" creationId="{BBB72DF7-F91B-D11E-7105-4F425EE7E941}"/>
          </ac:inkMkLst>
        </pc:inkChg>
        <pc:inkChg chg="add del mod">
          <ac:chgData name="Anh Kiet Ngac" userId="3ab85699901ad864" providerId="LiveId" clId="{C1B52370-8A7A-4028-B4E5-6E09AE2E19D4}" dt="2024-05-30T08:20:38.364" v="2439"/>
          <ac:inkMkLst>
            <pc:docMk/>
            <pc:sldMk cId="1900944969" sldId="261"/>
            <ac:inkMk id="885" creationId="{24980EDD-4DFA-0A84-84B5-625FD81619F2}"/>
          </ac:inkMkLst>
        </pc:inkChg>
        <pc:inkChg chg="add del mod">
          <ac:chgData name="Anh Kiet Ngac" userId="3ab85699901ad864" providerId="LiveId" clId="{C1B52370-8A7A-4028-B4E5-6E09AE2E19D4}" dt="2024-05-30T08:20:38.363" v="2437"/>
          <ac:inkMkLst>
            <pc:docMk/>
            <pc:sldMk cId="1900944969" sldId="261"/>
            <ac:inkMk id="886" creationId="{00A54A58-308E-F9E5-E275-3DB0F1B3FDB5}"/>
          </ac:inkMkLst>
        </pc:inkChg>
        <pc:inkChg chg="add del mod">
          <ac:chgData name="Anh Kiet Ngac" userId="3ab85699901ad864" providerId="LiveId" clId="{C1B52370-8A7A-4028-B4E5-6E09AE2E19D4}" dt="2024-05-30T08:20:38.362" v="2427"/>
          <ac:inkMkLst>
            <pc:docMk/>
            <pc:sldMk cId="1900944969" sldId="261"/>
            <ac:inkMk id="887" creationId="{3AD08D24-E039-5A26-D536-440076CCD013}"/>
          </ac:inkMkLst>
        </pc:inkChg>
        <pc:inkChg chg="add del">
          <ac:chgData name="Anh Kiet Ngac" userId="3ab85699901ad864" providerId="LiveId" clId="{C1B52370-8A7A-4028-B4E5-6E09AE2E19D4}" dt="2024-05-30T08:13:41.692" v="2418" actId="9405"/>
          <ac:inkMkLst>
            <pc:docMk/>
            <pc:sldMk cId="1900944969" sldId="261"/>
            <ac:inkMk id="891" creationId="{3509FFCA-F52C-50CC-BEE7-940BC1CB043E}"/>
          </ac:inkMkLst>
        </pc:inkChg>
        <pc:inkChg chg="add del">
          <ac:chgData name="Anh Kiet Ngac" userId="3ab85699901ad864" providerId="LiveId" clId="{C1B52370-8A7A-4028-B4E5-6E09AE2E19D4}" dt="2024-05-30T08:13:41.149" v="2417" actId="9405"/>
          <ac:inkMkLst>
            <pc:docMk/>
            <pc:sldMk cId="1900944969" sldId="261"/>
            <ac:inkMk id="892" creationId="{35F554E2-4430-5636-2459-7375CE393D72}"/>
          </ac:inkMkLst>
        </pc:inkChg>
        <pc:inkChg chg="add del">
          <ac:chgData name="Anh Kiet Ngac" userId="3ab85699901ad864" providerId="LiveId" clId="{C1B52370-8A7A-4028-B4E5-6E09AE2E19D4}" dt="2024-05-30T08:13:40.897" v="2416" actId="9405"/>
          <ac:inkMkLst>
            <pc:docMk/>
            <pc:sldMk cId="1900944969" sldId="261"/>
            <ac:inkMk id="893" creationId="{88D64941-41DA-B5D6-C756-4D497287F945}"/>
          </ac:inkMkLst>
        </pc:inkChg>
        <pc:inkChg chg="add del mod">
          <ac:chgData name="Anh Kiet Ngac" userId="3ab85699901ad864" providerId="LiveId" clId="{C1B52370-8A7A-4028-B4E5-6E09AE2E19D4}" dt="2024-05-30T08:20:38.362" v="2430"/>
          <ac:inkMkLst>
            <pc:docMk/>
            <pc:sldMk cId="1900944969" sldId="261"/>
            <ac:inkMk id="894" creationId="{0B3171FE-A0F2-4C0D-0443-683F1B7BB458}"/>
          </ac:inkMkLst>
        </pc:inkChg>
        <pc:inkChg chg="add del">
          <ac:chgData name="Anh Kiet Ngac" userId="3ab85699901ad864" providerId="LiveId" clId="{C1B52370-8A7A-4028-B4E5-6E09AE2E19D4}" dt="2024-05-30T08:20:38.362" v="2429"/>
          <ac:inkMkLst>
            <pc:docMk/>
            <pc:sldMk cId="1900944969" sldId="261"/>
            <ac:inkMk id="895" creationId="{B708798F-1E14-910A-0F6F-E80DB748651B}"/>
          </ac:inkMkLst>
        </pc:inkChg>
      </pc:sldChg>
      <pc:sldChg chg="addSp delSp modSp mod">
        <pc:chgData name="Anh Kiet Ngac" userId="3ab85699901ad864" providerId="LiveId" clId="{C1B52370-8A7A-4028-B4E5-6E09AE2E19D4}" dt="2024-05-30T09:58:44.553" v="2618" actId="9405"/>
        <pc:sldMkLst>
          <pc:docMk/>
          <pc:sldMk cId="1763924823" sldId="262"/>
        </pc:sldMkLst>
        <pc:grpChg chg="mod">
          <ac:chgData name="Anh Kiet Ngac" userId="3ab85699901ad864" providerId="LiveId" clId="{C1B52370-8A7A-4028-B4E5-6E09AE2E19D4}" dt="2024-05-30T09:48:54.036" v="2466"/>
          <ac:grpSpMkLst>
            <pc:docMk/>
            <pc:sldMk cId="1763924823" sldId="262"/>
            <ac:grpSpMk id="9" creationId="{A5A225DC-DA2C-020B-BE93-7482F7B6DF19}"/>
          </ac:grpSpMkLst>
        </pc:grpChg>
        <pc:grpChg chg="mod">
          <ac:chgData name="Anh Kiet Ngac" userId="3ab85699901ad864" providerId="LiveId" clId="{C1B52370-8A7A-4028-B4E5-6E09AE2E19D4}" dt="2024-05-30T09:48:55.755" v="2469"/>
          <ac:grpSpMkLst>
            <pc:docMk/>
            <pc:sldMk cId="1763924823" sldId="262"/>
            <ac:grpSpMk id="12" creationId="{AE193F9E-8082-B1C8-F0E1-F19FB1F902C7}"/>
          </ac:grpSpMkLst>
        </pc:grpChg>
        <pc:grpChg chg="mod">
          <ac:chgData name="Anh Kiet Ngac" userId="3ab85699901ad864" providerId="LiveId" clId="{C1B52370-8A7A-4028-B4E5-6E09AE2E19D4}" dt="2024-05-30T09:49:16.644" v="2491"/>
          <ac:grpSpMkLst>
            <pc:docMk/>
            <pc:sldMk cId="1763924823" sldId="262"/>
            <ac:grpSpMk id="24" creationId="{FABDE8B4-B19F-0866-AD73-FF277858D401}"/>
          </ac:grpSpMkLst>
        </pc:grpChg>
        <pc:grpChg chg="del mod">
          <ac:chgData name="Anh Kiet Ngac" userId="3ab85699901ad864" providerId="LiveId" clId="{C1B52370-8A7A-4028-B4E5-6E09AE2E19D4}" dt="2024-05-30T09:49:25.206" v="2509"/>
          <ac:grpSpMkLst>
            <pc:docMk/>
            <pc:sldMk cId="1763924823" sldId="262"/>
            <ac:grpSpMk id="30" creationId="{2C5CFBDE-4FE0-D4A8-39A8-21296249FA46}"/>
          </ac:grpSpMkLst>
        </pc:grpChg>
        <pc:grpChg chg="del mod">
          <ac:chgData name="Anh Kiet Ngac" userId="3ab85699901ad864" providerId="LiveId" clId="{C1B52370-8A7A-4028-B4E5-6E09AE2E19D4}" dt="2024-05-30T09:49:27.379" v="2512"/>
          <ac:grpSpMkLst>
            <pc:docMk/>
            <pc:sldMk cId="1763924823" sldId="262"/>
            <ac:grpSpMk id="37" creationId="{D296DAB7-F912-DF1B-66B9-26CC4F409AE9}"/>
          </ac:grpSpMkLst>
        </pc:grpChg>
        <pc:grpChg chg="mod">
          <ac:chgData name="Anh Kiet Ngac" userId="3ab85699901ad864" providerId="LiveId" clId="{C1B52370-8A7A-4028-B4E5-6E09AE2E19D4}" dt="2024-05-30T09:49:27.379" v="2512"/>
          <ac:grpSpMkLst>
            <pc:docMk/>
            <pc:sldMk cId="1763924823" sldId="262"/>
            <ac:grpSpMk id="40" creationId="{4424FD7F-AACB-6A85-81B8-49A232479DD7}"/>
          </ac:grpSpMkLst>
        </pc:grpChg>
        <pc:grpChg chg="del mod">
          <ac:chgData name="Anh Kiet Ngac" userId="3ab85699901ad864" providerId="LiveId" clId="{C1B52370-8A7A-4028-B4E5-6E09AE2E19D4}" dt="2024-05-30T09:51:43.570" v="2534"/>
          <ac:grpSpMkLst>
            <pc:docMk/>
            <pc:sldMk cId="1763924823" sldId="262"/>
            <ac:grpSpMk id="52" creationId="{CC423C92-6FD4-8946-2887-530791128B4E}"/>
          </ac:grpSpMkLst>
        </pc:grpChg>
        <pc:grpChg chg="mod">
          <ac:chgData name="Anh Kiet Ngac" userId="3ab85699901ad864" providerId="LiveId" clId="{C1B52370-8A7A-4028-B4E5-6E09AE2E19D4}" dt="2024-05-30T09:51:39.177" v="2524"/>
          <ac:grpSpMkLst>
            <pc:docMk/>
            <pc:sldMk cId="1763924823" sldId="262"/>
            <ac:grpSpMk id="53" creationId="{32D0277A-6152-2712-C77E-D68030DDE68D}"/>
          </ac:grpSpMkLst>
        </pc:grpChg>
        <pc:grpChg chg="mod">
          <ac:chgData name="Anh Kiet Ngac" userId="3ab85699901ad864" providerId="LiveId" clId="{C1B52370-8A7A-4028-B4E5-6E09AE2E19D4}" dt="2024-05-30T09:51:39.177" v="2524"/>
          <ac:grpSpMkLst>
            <pc:docMk/>
            <pc:sldMk cId="1763924823" sldId="262"/>
            <ac:grpSpMk id="54" creationId="{8553013C-1105-20C4-C2AF-4E96FCD46425}"/>
          </ac:grpSpMkLst>
        </pc:grpChg>
        <pc:grpChg chg="mod">
          <ac:chgData name="Anh Kiet Ngac" userId="3ab85699901ad864" providerId="LiveId" clId="{C1B52370-8A7A-4028-B4E5-6E09AE2E19D4}" dt="2024-05-30T09:51:43.570" v="2534"/>
          <ac:grpSpMkLst>
            <pc:docMk/>
            <pc:sldMk cId="1763924823" sldId="262"/>
            <ac:grpSpMk id="64" creationId="{62CAB423-2498-C8E3-02E9-02A62CA601B5}"/>
          </ac:grpSpMkLst>
        </pc:grpChg>
        <pc:grpChg chg="mod">
          <ac:chgData name="Anh Kiet Ngac" userId="3ab85699901ad864" providerId="LiveId" clId="{C1B52370-8A7A-4028-B4E5-6E09AE2E19D4}" dt="2024-05-30T09:51:51.974" v="2539"/>
          <ac:grpSpMkLst>
            <pc:docMk/>
            <pc:sldMk cId="1763924823" sldId="262"/>
            <ac:grpSpMk id="69" creationId="{16445895-B5B1-E265-BC65-06A9A7735C7C}"/>
          </ac:grpSpMkLst>
        </pc:grpChg>
        <pc:grpChg chg="mod">
          <ac:chgData name="Anh Kiet Ngac" userId="3ab85699901ad864" providerId="LiveId" clId="{C1B52370-8A7A-4028-B4E5-6E09AE2E19D4}" dt="2024-05-30T09:52:02.938" v="2563"/>
          <ac:grpSpMkLst>
            <pc:docMk/>
            <pc:sldMk cId="1763924823" sldId="262"/>
            <ac:grpSpMk id="93" creationId="{E2C39B39-11F3-1060-1960-D9E0F8530B99}"/>
          </ac:grpSpMkLst>
        </pc:grpChg>
        <pc:grpChg chg="mod">
          <ac:chgData name="Anh Kiet Ngac" userId="3ab85699901ad864" providerId="LiveId" clId="{C1B52370-8A7A-4028-B4E5-6E09AE2E19D4}" dt="2024-05-30T09:52:02.938" v="2563"/>
          <ac:grpSpMkLst>
            <pc:docMk/>
            <pc:sldMk cId="1763924823" sldId="262"/>
            <ac:grpSpMk id="94" creationId="{9C268664-2DFB-065C-8F62-C0D1E9F33BF7}"/>
          </ac:grpSpMkLst>
        </pc:grpChg>
        <pc:grpChg chg="mod">
          <ac:chgData name="Anh Kiet Ngac" userId="3ab85699901ad864" providerId="LiveId" clId="{C1B52370-8A7A-4028-B4E5-6E09AE2E19D4}" dt="2024-05-30T09:52:02.938" v="2563"/>
          <ac:grpSpMkLst>
            <pc:docMk/>
            <pc:sldMk cId="1763924823" sldId="262"/>
            <ac:grpSpMk id="95" creationId="{7DF9C016-04D7-7D64-4514-67B44A7B9DB1}"/>
          </ac:grpSpMkLst>
        </pc:grpChg>
        <pc:grpChg chg="mod">
          <ac:chgData name="Anh Kiet Ngac" userId="3ab85699901ad864" providerId="LiveId" clId="{C1B52370-8A7A-4028-B4E5-6E09AE2E19D4}" dt="2024-05-30T09:52:02.938" v="2563"/>
          <ac:grpSpMkLst>
            <pc:docMk/>
            <pc:sldMk cId="1763924823" sldId="262"/>
            <ac:grpSpMk id="96" creationId="{FAF817D6-6DB3-E0C4-03EC-39F7FC781513}"/>
          </ac:grpSpMkLst>
        </pc:grpChg>
        <pc:grpChg chg="mod">
          <ac:chgData name="Anh Kiet Ngac" userId="3ab85699901ad864" providerId="LiveId" clId="{C1B52370-8A7A-4028-B4E5-6E09AE2E19D4}" dt="2024-05-30T09:52:05.944" v="2569"/>
          <ac:grpSpMkLst>
            <pc:docMk/>
            <pc:sldMk cId="1763924823" sldId="262"/>
            <ac:grpSpMk id="100" creationId="{7230B995-27C6-DC34-333A-E6BA7208B2E8}"/>
          </ac:grpSpMkLst>
        </pc:grpChg>
        <pc:grpChg chg="del mod">
          <ac:chgData name="Anh Kiet Ngac" userId="3ab85699901ad864" providerId="LiveId" clId="{C1B52370-8A7A-4028-B4E5-6E09AE2E19D4}" dt="2024-05-30T09:52:10.043" v="2578"/>
          <ac:grpSpMkLst>
            <pc:docMk/>
            <pc:sldMk cId="1763924823" sldId="262"/>
            <ac:grpSpMk id="105" creationId="{E2E42312-3881-765B-43A6-52AAAD6FF35C}"/>
          </ac:grpSpMkLst>
        </pc:grpChg>
        <pc:grpChg chg="mod">
          <ac:chgData name="Anh Kiet Ngac" userId="3ab85699901ad864" providerId="LiveId" clId="{C1B52370-8A7A-4028-B4E5-6E09AE2E19D4}" dt="2024-05-30T09:52:10.043" v="2578"/>
          <ac:grpSpMkLst>
            <pc:docMk/>
            <pc:sldMk cId="1763924823" sldId="262"/>
            <ac:grpSpMk id="108" creationId="{C73523D1-7B6B-38FA-22BC-071EDD6F028F}"/>
          </ac:grpSpMkLst>
        </pc:grpChg>
        <pc:grpChg chg="del mod">
          <ac:chgData name="Anh Kiet Ngac" userId="3ab85699901ad864" providerId="LiveId" clId="{C1B52370-8A7A-4028-B4E5-6E09AE2E19D4}" dt="2024-05-30T09:52:19.100" v="2592"/>
          <ac:grpSpMkLst>
            <pc:docMk/>
            <pc:sldMk cId="1763924823" sldId="262"/>
            <ac:grpSpMk id="113" creationId="{122653B6-B76C-1912-4D79-E87F8068BE0A}"/>
          </ac:grpSpMkLst>
        </pc:grpChg>
        <pc:grpChg chg="mod">
          <ac:chgData name="Anh Kiet Ngac" userId="3ab85699901ad864" providerId="LiveId" clId="{C1B52370-8A7A-4028-B4E5-6E09AE2E19D4}" dt="2024-05-30T09:52:19.100" v="2592"/>
          <ac:grpSpMkLst>
            <pc:docMk/>
            <pc:sldMk cId="1763924823" sldId="262"/>
            <ac:grpSpMk id="122" creationId="{F277C379-7E43-4665-6B38-494C84823AF5}"/>
          </ac:grpSpMkLst>
        </pc:grpChg>
        <pc:grpChg chg="mod">
          <ac:chgData name="Anh Kiet Ngac" userId="3ab85699901ad864" providerId="LiveId" clId="{C1B52370-8A7A-4028-B4E5-6E09AE2E19D4}" dt="2024-05-30T09:52:28.989" v="2611"/>
          <ac:grpSpMkLst>
            <pc:docMk/>
            <pc:sldMk cId="1763924823" sldId="262"/>
            <ac:grpSpMk id="141" creationId="{CAF1B77B-6689-C76B-7C1A-0426BC262A74}"/>
          </ac:grpSpMkLst>
        </pc:grpChg>
        <pc:grpChg chg="mod">
          <ac:chgData name="Anh Kiet Ngac" userId="3ab85699901ad864" providerId="LiveId" clId="{C1B52370-8A7A-4028-B4E5-6E09AE2E19D4}" dt="2024-05-30T09:52:28.989" v="2611"/>
          <ac:grpSpMkLst>
            <pc:docMk/>
            <pc:sldMk cId="1763924823" sldId="262"/>
            <ac:grpSpMk id="142" creationId="{441C2203-6AEF-585C-E678-D489B6F19486}"/>
          </ac:grpSpMkLst>
        </pc:grpChg>
        <pc:grpChg chg="mod">
          <ac:chgData name="Anh Kiet Ngac" userId="3ab85699901ad864" providerId="LiveId" clId="{C1B52370-8A7A-4028-B4E5-6E09AE2E19D4}" dt="2024-05-30T09:52:28.989" v="2611"/>
          <ac:grpSpMkLst>
            <pc:docMk/>
            <pc:sldMk cId="1763924823" sldId="262"/>
            <ac:grpSpMk id="143" creationId="{D90B30E7-5D24-B7A4-15F2-AA8E262564CB}"/>
          </ac:grpSpMkLst>
        </pc:grpChg>
        <pc:grpChg chg="mod">
          <ac:chgData name="Anh Kiet Ngac" userId="3ab85699901ad864" providerId="LiveId" clId="{C1B52370-8A7A-4028-B4E5-6E09AE2E19D4}" dt="2024-05-30T09:52:34.302" v="2617"/>
          <ac:grpSpMkLst>
            <pc:docMk/>
            <pc:sldMk cId="1763924823" sldId="262"/>
            <ac:grpSpMk id="149" creationId="{819CA24C-5797-EBF3-EADB-5005BC087CEB}"/>
          </ac:grpSpMkLst>
        </pc:grpChg>
        <pc:picChg chg="add mod">
          <ac:chgData name="Anh Kiet Ngac" userId="3ab85699901ad864" providerId="LiveId" clId="{C1B52370-8A7A-4028-B4E5-6E09AE2E19D4}" dt="2024-05-30T08:21:08.303" v="2459" actId="1076"/>
          <ac:picMkLst>
            <pc:docMk/>
            <pc:sldMk cId="1763924823" sldId="262"/>
            <ac:picMk id="2" creationId="{35394DD8-725C-476C-14A7-8F0EF13E946A}"/>
          </ac:picMkLst>
        </pc:picChg>
        <pc:inkChg chg="add mod">
          <ac:chgData name="Anh Kiet Ngac" userId="3ab85699901ad864" providerId="LiveId" clId="{C1B52370-8A7A-4028-B4E5-6E09AE2E19D4}" dt="2024-05-30T09:48:54.036" v="2466"/>
          <ac:inkMkLst>
            <pc:docMk/>
            <pc:sldMk cId="1763924823" sldId="262"/>
            <ac:inkMk id="3" creationId="{F743C7E6-E8D7-E43D-CA06-AEDF900D21E3}"/>
          </ac:inkMkLst>
        </pc:inkChg>
        <pc:inkChg chg="add mod">
          <ac:chgData name="Anh Kiet Ngac" userId="3ab85699901ad864" providerId="LiveId" clId="{C1B52370-8A7A-4028-B4E5-6E09AE2E19D4}" dt="2024-05-30T09:48:54.036" v="2466"/>
          <ac:inkMkLst>
            <pc:docMk/>
            <pc:sldMk cId="1763924823" sldId="262"/>
            <ac:inkMk id="4" creationId="{7F5553EC-F2B1-C99D-EFE2-D5269E7AF60F}"/>
          </ac:inkMkLst>
        </pc:inkChg>
        <pc:inkChg chg="add mod">
          <ac:chgData name="Anh Kiet Ngac" userId="3ab85699901ad864" providerId="LiveId" clId="{C1B52370-8A7A-4028-B4E5-6E09AE2E19D4}" dt="2024-05-30T09:48:54.036" v="2466"/>
          <ac:inkMkLst>
            <pc:docMk/>
            <pc:sldMk cId="1763924823" sldId="262"/>
            <ac:inkMk id="5" creationId="{23C0B741-3542-FEA4-8BF9-22C6B81CA7CF}"/>
          </ac:inkMkLst>
        </pc:inkChg>
        <pc:inkChg chg="add mod">
          <ac:chgData name="Anh Kiet Ngac" userId="3ab85699901ad864" providerId="LiveId" clId="{C1B52370-8A7A-4028-B4E5-6E09AE2E19D4}" dt="2024-05-30T09:48:54.036" v="2466"/>
          <ac:inkMkLst>
            <pc:docMk/>
            <pc:sldMk cId="1763924823" sldId="262"/>
            <ac:inkMk id="6" creationId="{0ADB1DE9-1138-45A8-5A14-6D8C73239C54}"/>
          </ac:inkMkLst>
        </pc:inkChg>
        <pc:inkChg chg="add mod">
          <ac:chgData name="Anh Kiet Ngac" userId="3ab85699901ad864" providerId="LiveId" clId="{C1B52370-8A7A-4028-B4E5-6E09AE2E19D4}" dt="2024-05-30T09:48:54.036" v="2466"/>
          <ac:inkMkLst>
            <pc:docMk/>
            <pc:sldMk cId="1763924823" sldId="262"/>
            <ac:inkMk id="7" creationId="{0D9E60A8-9CAD-220F-F863-DDA3FE379048}"/>
          </ac:inkMkLst>
        </pc:inkChg>
        <pc:inkChg chg="add">
          <ac:chgData name="Anh Kiet Ngac" userId="3ab85699901ad864" providerId="LiveId" clId="{C1B52370-8A7A-4028-B4E5-6E09AE2E19D4}" dt="2024-05-30T09:48:53.383" v="2465" actId="9405"/>
          <ac:inkMkLst>
            <pc:docMk/>
            <pc:sldMk cId="1763924823" sldId="262"/>
            <ac:inkMk id="8" creationId="{079C4885-1DE4-D416-6487-CDDCC94ACDAD}"/>
          </ac:inkMkLst>
        </pc:inkChg>
        <pc:inkChg chg="add mod">
          <ac:chgData name="Anh Kiet Ngac" userId="3ab85699901ad864" providerId="LiveId" clId="{C1B52370-8A7A-4028-B4E5-6E09AE2E19D4}" dt="2024-05-30T09:48:55.755" v="2469"/>
          <ac:inkMkLst>
            <pc:docMk/>
            <pc:sldMk cId="1763924823" sldId="262"/>
            <ac:inkMk id="10" creationId="{E9B1438E-6FAE-00CE-E0CB-8BD4B01634C2}"/>
          </ac:inkMkLst>
        </pc:inkChg>
        <pc:inkChg chg="add mod">
          <ac:chgData name="Anh Kiet Ngac" userId="3ab85699901ad864" providerId="LiveId" clId="{C1B52370-8A7A-4028-B4E5-6E09AE2E19D4}" dt="2024-05-30T09:48:55.755" v="2469"/>
          <ac:inkMkLst>
            <pc:docMk/>
            <pc:sldMk cId="1763924823" sldId="262"/>
            <ac:inkMk id="11" creationId="{45F7730C-EE57-6419-8286-8E6BFEFAA8B2}"/>
          </ac:inkMkLst>
        </pc:inkChg>
        <pc:inkChg chg="add del">
          <ac:chgData name="Anh Kiet Ngac" userId="3ab85699901ad864" providerId="LiveId" clId="{C1B52370-8A7A-4028-B4E5-6E09AE2E19D4}" dt="2024-05-30T09:48:58.410" v="2471" actId="9405"/>
          <ac:inkMkLst>
            <pc:docMk/>
            <pc:sldMk cId="1763924823" sldId="262"/>
            <ac:inkMk id="13" creationId="{BB5ED3BB-7DA9-ADD5-C757-AB63DF013BC3}"/>
          </ac:inkMkLst>
        </pc:inkChg>
        <pc:inkChg chg="add del">
          <ac:chgData name="Anh Kiet Ngac" userId="3ab85699901ad864" providerId="LiveId" clId="{C1B52370-8A7A-4028-B4E5-6E09AE2E19D4}" dt="2024-05-30T09:48:59.388" v="2473" actId="9405"/>
          <ac:inkMkLst>
            <pc:docMk/>
            <pc:sldMk cId="1763924823" sldId="262"/>
            <ac:inkMk id="14" creationId="{A2D9CA13-3B24-9853-0A09-98EEAC8B4687}"/>
          </ac:inkMkLst>
        </pc:inkChg>
        <pc:inkChg chg="add del">
          <ac:chgData name="Anh Kiet Ngac" userId="3ab85699901ad864" providerId="LiveId" clId="{C1B52370-8A7A-4028-B4E5-6E09AE2E19D4}" dt="2024-05-30T09:49:00.208" v="2475" actId="9405"/>
          <ac:inkMkLst>
            <pc:docMk/>
            <pc:sldMk cId="1763924823" sldId="262"/>
            <ac:inkMk id="15" creationId="{9BEB3226-945B-CF01-620C-B0E3825DB2E6}"/>
          </ac:inkMkLst>
        </pc:inkChg>
        <pc:inkChg chg="add del">
          <ac:chgData name="Anh Kiet Ngac" userId="3ab85699901ad864" providerId="LiveId" clId="{C1B52370-8A7A-4028-B4E5-6E09AE2E19D4}" dt="2024-05-30T09:49:00.914" v="2477" actId="9405"/>
          <ac:inkMkLst>
            <pc:docMk/>
            <pc:sldMk cId="1763924823" sldId="262"/>
            <ac:inkMk id="16" creationId="{27AEB75F-8C0B-6FCB-7AEC-0451B1505249}"/>
          </ac:inkMkLst>
        </pc:inkChg>
        <pc:inkChg chg="add del">
          <ac:chgData name="Anh Kiet Ngac" userId="3ab85699901ad864" providerId="LiveId" clId="{C1B52370-8A7A-4028-B4E5-6E09AE2E19D4}" dt="2024-05-30T09:49:02.283" v="2479" actId="9405"/>
          <ac:inkMkLst>
            <pc:docMk/>
            <pc:sldMk cId="1763924823" sldId="262"/>
            <ac:inkMk id="17" creationId="{EF4199A9-C8AE-1359-9360-0629A2B5AE5B}"/>
          </ac:inkMkLst>
        </pc:inkChg>
        <pc:inkChg chg="add del">
          <ac:chgData name="Anh Kiet Ngac" userId="3ab85699901ad864" providerId="LiveId" clId="{C1B52370-8A7A-4028-B4E5-6E09AE2E19D4}" dt="2024-05-30T09:49:03.249" v="2481" actId="9405"/>
          <ac:inkMkLst>
            <pc:docMk/>
            <pc:sldMk cId="1763924823" sldId="262"/>
            <ac:inkMk id="18" creationId="{64E13C4A-B4D4-BA96-24A7-8A1AB50151BA}"/>
          </ac:inkMkLst>
        </pc:inkChg>
        <pc:inkChg chg="add del">
          <ac:chgData name="Anh Kiet Ngac" userId="3ab85699901ad864" providerId="LiveId" clId="{C1B52370-8A7A-4028-B4E5-6E09AE2E19D4}" dt="2024-05-30T09:49:04.286" v="2483" actId="9405"/>
          <ac:inkMkLst>
            <pc:docMk/>
            <pc:sldMk cId="1763924823" sldId="262"/>
            <ac:inkMk id="19" creationId="{A798E499-ED46-EE7C-F104-EF1607EB391D}"/>
          </ac:inkMkLst>
        </pc:inkChg>
        <pc:inkChg chg="add del">
          <ac:chgData name="Anh Kiet Ngac" userId="3ab85699901ad864" providerId="LiveId" clId="{C1B52370-8A7A-4028-B4E5-6E09AE2E19D4}" dt="2024-05-30T09:49:05.727" v="2485" actId="9405"/>
          <ac:inkMkLst>
            <pc:docMk/>
            <pc:sldMk cId="1763924823" sldId="262"/>
            <ac:inkMk id="20" creationId="{FB69CC68-5D05-5A31-6455-107350A2FEBA}"/>
          </ac:inkMkLst>
        </pc:inkChg>
        <pc:inkChg chg="add del mod">
          <ac:chgData name="Anh Kiet Ngac" userId="3ab85699901ad864" providerId="LiveId" clId="{C1B52370-8A7A-4028-B4E5-6E09AE2E19D4}" dt="2024-05-30T09:49:18.303" v="2495" actId="9405"/>
          <ac:inkMkLst>
            <pc:docMk/>
            <pc:sldMk cId="1763924823" sldId="262"/>
            <ac:inkMk id="21" creationId="{3E42FEFC-21B3-C83E-7312-FC4AA211F851}"/>
          </ac:inkMkLst>
        </pc:inkChg>
        <pc:inkChg chg="add del mod">
          <ac:chgData name="Anh Kiet Ngac" userId="3ab85699901ad864" providerId="LiveId" clId="{C1B52370-8A7A-4028-B4E5-6E09AE2E19D4}" dt="2024-05-30T09:49:17.951" v="2494" actId="9405"/>
          <ac:inkMkLst>
            <pc:docMk/>
            <pc:sldMk cId="1763924823" sldId="262"/>
            <ac:inkMk id="22" creationId="{A20A8F83-0D55-A873-CA01-D6A058B21AE6}"/>
          </ac:inkMkLst>
        </pc:inkChg>
        <pc:inkChg chg="add del mod">
          <ac:chgData name="Anh Kiet Ngac" userId="3ab85699901ad864" providerId="LiveId" clId="{C1B52370-8A7A-4028-B4E5-6E09AE2E19D4}" dt="2024-05-30T09:49:16.644" v="2491"/>
          <ac:inkMkLst>
            <pc:docMk/>
            <pc:sldMk cId="1763924823" sldId="262"/>
            <ac:inkMk id="23" creationId="{E203D51A-14EA-5E1F-1731-1564050FDD36}"/>
          </ac:inkMkLst>
        </pc:inkChg>
        <pc:inkChg chg="add del">
          <ac:chgData name="Anh Kiet Ngac" userId="3ab85699901ad864" providerId="LiveId" clId="{C1B52370-8A7A-4028-B4E5-6E09AE2E19D4}" dt="2024-05-30T09:49:17.601" v="2493" actId="9405"/>
          <ac:inkMkLst>
            <pc:docMk/>
            <pc:sldMk cId="1763924823" sldId="262"/>
            <ac:inkMk id="25" creationId="{D99E721F-1B19-03AE-D268-FA873763E10E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26" creationId="{F2BED598-6BEF-2F55-623A-AD9177277E04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27" creationId="{2E15A274-C894-F902-DDF4-9700C7583AB3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28" creationId="{4E0FD421-3B22-D097-D090-E0DA48432A42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29" creationId="{6D1B3CAB-AE12-2A84-39AB-FDE7D41846E6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1" creationId="{DFA4F5C9-D4E0-B972-C77A-061B885D6411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2" creationId="{E097DB66-3EE6-0FF7-2460-F8DFC6C66296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3" creationId="{38CD3E78-8409-F2D0-9E7F-58B1466FCFD7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4" creationId="{68A554D9-8AD2-B859-A347-EF4DE199776D}"/>
          </ac:inkMkLst>
        </pc:inkChg>
        <pc:inkChg chg="add del">
          <ac:chgData name="Anh Kiet Ngac" userId="3ab85699901ad864" providerId="LiveId" clId="{C1B52370-8A7A-4028-B4E5-6E09AE2E19D4}" dt="2024-05-30T09:49:24.088" v="2506" actId="9405"/>
          <ac:inkMkLst>
            <pc:docMk/>
            <pc:sldMk cId="1763924823" sldId="262"/>
            <ac:inkMk id="35" creationId="{3CF7E744-E6AA-98CD-DF00-390AF041FDA6}"/>
          </ac:inkMkLst>
        </pc:inkChg>
        <pc:inkChg chg="add del">
          <ac:chgData name="Anh Kiet Ngac" userId="3ab85699901ad864" providerId="LiveId" clId="{C1B52370-8A7A-4028-B4E5-6E09AE2E19D4}" dt="2024-05-30T09:49:24.934" v="2508" actId="9405"/>
          <ac:inkMkLst>
            <pc:docMk/>
            <pc:sldMk cId="1763924823" sldId="262"/>
            <ac:inkMk id="36" creationId="{1700DCF3-71E1-34C9-B4FF-A0061C0E1BC4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8" creationId="{559A4BA2-64FB-E2D6-6FB6-13636C1D8DE1}"/>
          </ac:inkMkLst>
        </pc:inkChg>
        <pc:inkChg chg="add mod">
          <ac:chgData name="Anh Kiet Ngac" userId="3ab85699901ad864" providerId="LiveId" clId="{C1B52370-8A7A-4028-B4E5-6E09AE2E19D4}" dt="2024-05-30T09:49:27.379" v="2512"/>
          <ac:inkMkLst>
            <pc:docMk/>
            <pc:sldMk cId="1763924823" sldId="262"/>
            <ac:inkMk id="39" creationId="{B84BAA5E-1367-8A27-D9E1-E3CA5AD80A56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1" creationId="{5AE96188-5FD5-33FE-AF86-70F0A5B9D218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2" creationId="{DF05E8D8-32CC-BA76-4EE9-B632E4465578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3" creationId="{80DC0033-A5B6-5ED7-B495-F3C0F94BA9E9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4" creationId="{74F36FF3-04EE-E28C-6520-8A9DD212DF7C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5" creationId="{A7211ECE-7868-8EA6-CE5E-C88EDB27C180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6" creationId="{83098697-44F3-64D9-7AEA-1602B75FB745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7" creationId="{CD6ACBAB-A271-42D9-B3BA-AEE3418672D5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8" creationId="{64F70F42-4BA2-40F8-7930-AB5C0A6A4A7D}"/>
          </ac:inkMkLst>
        </pc:inkChg>
        <pc:inkChg chg="add mod">
          <ac:chgData name="Anh Kiet Ngac" userId="3ab85699901ad864" providerId="LiveId" clId="{C1B52370-8A7A-4028-B4E5-6E09AE2E19D4}" dt="2024-05-30T09:51:39.177" v="2524"/>
          <ac:inkMkLst>
            <pc:docMk/>
            <pc:sldMk cId="1763924823" sldId="262"/>
            <ac:inkMk id="49" creationId="{EED12ADF-ACC2-90CC-45BC-A874E854B8D6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0" creationId="{1CC772B5-D363-AE68-B50A-4D13392EBB6D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1" creationId="{6D233F55-D157-F334-F68E-1819F4E84155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5" creationId="{AEF1C820-341D-5565-413D-423D5546B475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6" creationId="{2AF52404-78C2-188E-F74E-5007DA9F4826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7" creationId="{67470423-04A1-976F-5F21-314E9FBF7968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8" creationId="{726DAC71-77F9-6B5C-3D9A-1E8463E387DF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59" creationId="{699BF4B7-ADEB-36C7-8512-438AD7CE765F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60" creationId="{E60A4A79-820D-010B-5F94-4ACB3FABD2E4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61" creationId="{88D309B2-3D0D-161C-DEA6-56994479FBCE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62" creationId="{71804984-3588-ABC6-20AC-314E8E8D28AE}"/>
          </ac:inkMkLst>
        </pc:inkChg>
        <pc:inkChg chg="add mod">
          <ac:chgData name="Anh Kiet Ngac" userId="3ab85699901ad864" providerId="LiveId" clId="{C1B52370-8A7A-4028-B4E5-6E09AE2E19D4}" dt="2024-05-30T09:51:43.570" v="2534"/>
          <ac:inkMkLst>
            <pc:docMk/>
            <pc:sldMk cId="1763924823" sldId="262"/>
            <ac:inkMk id="63" creationId="{A58D1178-2D30-0FE6-C1BE-47263B25A2AE}"/>
          </ac:inkMkLst>
        </pc:inkChg>
        <pc:inkChg chg="add mod">
          <ac:chgData name="Anh Kiet Ngac" userId="3ab85699901ad864" providerId="LiveId" clId="{C1B52370-8A7A-4028-B4E5-6E09AE2E19D4}" dt="2024-05-30T09:51:51.974" v="2539"/>
          <ac:inkMkLst>
            <pc:docMk/>
            <pc:sldMk cId="1763924823" sldId="262"/>
            <ac:inkMk id="65" creationId="{57D6DA11-0D27-1774-DA9F-1A8CB4F4A0F7}"/>
          </ac:inkMkLst>
        </pc:inkChg>
        <pc:inkChg chg="add mod">
          <ac:chgData name="Anh Kiet Ngac" userId="3ab85699901ad864" providerId="LiveId" clId="{C1B52370-8A7A-4028-B4E5-6E09AE2E19D4}" dt="2024-05-30T09:51:51.974" v="2539"/>
          <ac:inkMkLst>
            <pc:docMk/>
            <pc:sldMk cId="1763924823" sldId="262"/>
            <ac:inkMk id="66" creationId="{3F2A278D-558B-69B3-3B21-227ACAB36B1C}"/>
          </ac:inkMkLst>
        </pc:inkChg>
        <pc:inkChg chg="add mod">
          <ac:chgData name="Anh Kiet Ngac" userId="3ab85699901ad864" providerId="LiveId" clId="{C1B52370-8A7A-4028-B4E5-6E09AE2E19D4}" dt="2024-05-30T09:51:51.974" v="2539"/>
          <ac:inkMkLst>
            <pc:docMk/>
            <pc:sldMk cId="1763924823" sldId="262"/>
            <ac:inkMk id="67" creationId="{A7ED00E0-19FC-25BB-9AC1-E54E2A11AFE2}"/>
          </ac:inkMkLst>
        </pc:inkChg>
        <pc:inkChg chg="add mod">
          <ac:chgData name="Anh Kiet Ngac" userId="3ab85699901ad864" providerId="LiveId" clId="{C1B52370-8A7A-4028-B4E5-6E09AE2E19D4}" dt="2024-05-30T09:51:51.974" v="2539"/>
          <ac:inkMkLst>
            <pc:docMk/>
            <pc:sldMk cId="1763924823" sldId="262"/>
            <ac:inkMk id="68" creationId="{B50738A2-6271-FE70-F5B9-F498F6CA7BFE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0" creationId="{5FAABC87-5E33-68F4-70A8-EA79C824B9F6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1" creationId="{AAF648A0-2E12-FB18-CD7E-EE0C1AF2A866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2" creationId="{F450CEDD-15CD-4C13-CD2A-135BB7169C7C}"/>
          </ac:inkMkLst>
        </pc:inkChg>
        <pc:inkChg chg="add">
          <ac:chgData name="Anh Kiet Ngac" userId="3ab85699901ad864" providerId="LiveId" clId="{C1B52370-8A7A-4028-B4E5-6E09AE2E19D4}" dt="2024-05-30T09:51:53.555" v="2543" actId="9405"/>
          <ac:inkMkLst>
            <pc:docMk/>
            <pc:sldMk cId="1763924823" sldId="262"/>
            <ac:inkMk id="73" creationId="{4CCD2038-05F7-D192-45DD-CB93030FB4E1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4" creationId="{EFF56A5E-7DE1-72A2-DD54-955E95F1251B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5" creationId="{91AAEEF6-8075-2092-2588-49ACBB0F611A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6" creationId="{7A8D4CD0-A2E5-1431-D628-919BCF8A2630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7" creationId="{AD53C632-EB69-8D7F-4068-937C21F92678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8" creationId="{4046AD26-158F-61A9-0694-13EE66DD0CF5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79" creationId="{36259A8C-E566-7E3E-751B-0FB5969F3F2F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0" creationId="{DDA6DB17-6E07-F722-DFFA-21B4ACC6AAED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1" creationId="{4360FC4E-1E78-0E62-8F9F-CEE7E45F5C21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2" creationId="{1B684BD3-C137-46AF-42CA-A40AC122D3BC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3" creationId="{5F64B702-15BE-E574-A8AC-134DAECD07E0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4" creationId="{5BAD9A2B-E895-3E07-9970-25B3EE0DD754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5" creationId="{3DC5F87E-1B8D-342E-9DCB-84C07DFA5E5E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6" creationId="{C9E1F27E-9EA2-C866-C0A1-7A6816B9CCE1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7" creationId="{B13B8A3C-073D-B67E-B30F-721671FC416F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8" creationId="{70B986DA-F926-B69A-AD29-AA0733E346D3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89" creationId="{C4CD39B8-5812-AEF1-9BB5-964A2C9A0F64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90" creationId="{CF48C404-B86E-92A5-75E0-79C5644D466B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91" creationId="{C84329E1-680F-EABE-68B7-493F0980A1D5}"/>
          </ac:inkMkLst>
        </pc:inkChg>
        <pc:inkChg chg="add mod">
          <ac:chgData name="Anh Kiet Ngac" userId="3ab85699901ad864" providerId="LiveId" clId="{C1B52370-8A7A-4028-B4E5-6E09AE2E19D4}" dt="2024-05-30T09:52:02.938" v="2563"/>
          <ac:inkMkLst>
            <pc:docMk/>
            <pc:sldMk cId="1763924823" sldId="262"/>
            <ac:inkMk id="92" creationId="{54B8CB79-889D-08F1-1FCF-12DF1F34E2C1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97" creationId="{20499B58-73BE-AA35-7414-6DF64A2F905B}"/>
          </ac:inkMkLst>
        </pc:inkChg>
        <pc:inkChg chg="add del mod">
          <ac:chgData name="Anh Kiet Ngac" userId="3ab85699901ad864" providerId="LiveId" clId="{C1B52370-8A7A-4028-B4E5-6E09AE2E19D4}" dt="2024-05-30T09:52:06.160" v="2570" actId="9405"/>
          <ac:inkMkLst>
            <pc:docMk/>
            <pc:sldMk cId="1763924823" sldId="262"/>
            <ac:inkMk id="98" creationId="{325EB697-7315-F4A5-4EBB-F45FBEA96507}"/>
          </ac:inkMkLst>
        </pc:inkChg>
        <pc:inkChg chg="add del mod">
          <ac:chgData name="Anh Kiet Ngac" userId="3ab85699901ad864" providerId="LiveId" clId="{C1B52370-8A7A-4028-B4E5-6E09AE2E19D4}" dt="2024-05-30T09:52:05.944" v="2569"/>
          <ac:inkMkLst>
            <pc:docMk/>
            <pc:sldMk cId="1763924823" sldId="262"/>
            <ac:inkMk id="99" creationId="{7C01EBA7-9EA0-7944-4C25-F2A9D73DADC4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1" creationId="{6E2C473B-1616-BDDA-2A70-AB732B417F86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2" creationId="{F93FD6FA-44B7-042D-2855-EB4CBCE32346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3" creationId="{52EFD25C-9F89-C776-CFA7-0810D0F88803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4" creationId="{6650BB54-D2DA-4D0E-6BE4-2E46BB7BBB77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6" creationId="{DF9DFF23-6355-8F92-F143-4EAFF50410E4}"/>
          </ac:inkMkLst>
        </pc:inkChg>
        <pc:inkChg chg="add mod">
          <ac:chgData name="Anh Kiet Ngac" userId="3ab85699901ad864" providerId="LiveId" clId="{C1B52370-8A7A-4028-B4E5-6E09AE2E19D4}" dt="2024-05-30T09:52:10.043" v="2578"/>
          <ac:inkMkLst>
            <pc:docMk/>
            <pc:sldMk cId="1763924823" sldId="262"/>
            <ac:inkMk id="107" creationId="{490562AF-55C1-9EBA-9FD9-C8C9F9F60EE1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09" creationId="{8700F62E-C7F3-89F9-B7B9-EDFE18851346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0" creationId="{A56CA3C5-3ECD-47F5-C4B3-4981C2BEFE3C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1" creationId="{C39C2529-36CC-2CCA-20F7-7D1FF60D04BE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2" creationId="{9C125FD3-B7C5-2056-86AD-9DBBF004CB3E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4" creationId="{89FF67BB-B72A-31F9-0ABA-C649CEEBD86F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5" creationId="{5BE1BA55-9052-294C-31E8-2B85A506D9DF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6" creationId="{813D57AB-450D-1CCE-4EAA-C827A5E1C015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7" creationId="{A3FA1EA7-8650-F428-2DE6-FB7235ED0E68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8" creationId="{2DA9A660-0395-EC94-E94F-AF208A5A14A7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19" creationId="{D91D2822-287B-7456-A891-CA74D57F3CA6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20" creationId="{84DC16FE-0900-84F8-4B27-77BE3DF5EB63}"/>
          </ac:inkMkLst>
        </pc:inkChg>
        <pc:inkChg chg="add mod">
          <ac:chgData name="Anh Kiet Ngac" userId="3ab85699901ad864" providerId="LiveId" clId="{C1B52370-8A7A-4028-B4E5-6E09AE2E19D4}" dt="2024-05-30T09:52:19.100" v="2592"/>
          <ac:inkMkLst>
            <pc:docMk/>
            <pc:sldMk cId="1763924823" sldId="262"/>
            <ac:inkMk id="121" creationId="{9050F757-E4EE-9DAD-D11B-DFCB3AA453BB}"/>
          </ac:inkMkLst>
        </pc:inkChg>
        <pc:inkChg chg="add">
          <ac:chgData name="Anh Kiet Ngac" userId="3ab85699901ad864" providerId="LiveId" clId="{C1B52370-8A7A-4028-B4E5-6E09AE2E19D4}" dt="2024-05-30T09:52:19.465" v="2593" actId="9405"/>
          <ac:inkMkLst>
            <pc:docMk/>
            <pc:sldMk cId="1763924823" sldId="262"/>
            <ac:inkMk id="123" creationId="{D310E8D4-4125-1C01-214B-2299FD9D338E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4" creationId="{08B7F6FB-5789-03B3-BC5B-82846D9D7707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5" creationId="{8C244617-36EF-0D45-E1AC-34BA76F5854B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6" creationId="{D4AFFBA8-F9F3-8F55-0551-AF679D19AFCE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7" creationId="{5535A7ED-32F6-8D01-AD5B-6CA6D8EE692E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8" creationId="{8AFA97F0-DBB9-8008-D1FE-7177BC905F35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29" creationId="{3D67E721-CDB3-BDB5-F18F-AB5174B92D35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0" creationId="{E8A39B3A-6ECA-DCDA-BD1E-6BF4B2C5CF59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1" creationId="{38450557-CA34-1B3B-FA0A-64C7852CACB0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2" creationId="{D5AB3379-C00F-5161-34A4-550B9A737FDF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3" creationId="{36516C65-995D-DFC3-FD3F-4A89A0B70C63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4" creationId="{F4ABF39B-0EC1-CAA0-A073-67197C40B619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5" creationId="{D10BCEA7-9135-79B1-8685-3541BF3F01BF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6" creationId="{02D02C8A-7DDB-756C-9F98-4715E02B9E6A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7" creationId="{47807039-4C2A-12ED-C6C7-BF5CAAA2AA26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8" creationId="{62CCAFFF-2F3D-C632-AFF9-F8A74F2E950B}"/>
          </ac:inkMkLst>
        </pc:inkChg>
        <pc:inkChg chg="add mod">
          <ac:chgData name="Anh Kiet Ngac" userId="3ab85699901ad864" providerId="LiveId" clId="{C1B52370-8A7A-4028-B4E5-6E09AE2E19D4}" dt="2024-05-30T09:52:28.989" v="2611"/>
          <ac:inkMkLst>
            <pc:docMk/>
            <pc:sldMk cId="1763924823" sldId="262"/>
            <ac:inkMk id="139" creationId="{BFB26CE7-ED2B-81BD-D9B7-B6DDE1D77674}"/>
          </ac:inkMkLst>
        </pc:inkChg>
        <pc:inkChg chg="add">
          <ac:chgData name="Anh Kiet Ngac" userId="3ab85699901ad864" providerId="LiveId" clId="{C1B52370-8A7A-4028-B4E5-6E09AE2E19D4}" dt="2024-05-30T09:52:28.273" v="2610" actId="9405"/>
          <ac:inkMkLst>
            <pc:docMk/>
            <pc:sldMk cId="1763924823" sldId="262"/>
            <ac:inkMk id="140" creationId="{99A68A18-39E6-CD9A-8137-1C01DC065290}"/>
          </ac:inkMkLst>
        </pc:inkChg>
        <pc:inkChg chg="add mod">
          <ac:chgData name="Anh Kiet Ngac" userId="3ab85699901ad864" providerId="LiveId" clId="{C1B52370-8A7A-4028-B4E5-6E09AE2E19D4}" dt="2024-05-30T09:52:34.302" v="2617"/>
          <ac:inkMkLst>
            <pc:docMk/>
            <pc:sldMk cId="1763924823" sldId="262"/>
            <ac:inkMk id="144" creationId="{9B359BA5-8650-DAF9-977B-EC13D17BD73A}"/>
          </ac:inkMkLst>
        </pc:inkChg>
        <pc:inkChg chg="add mod">
          <ac:chgData name="Anh Kiet Ngac" userId="3ab85699901ad864" providerId="LiveId" clId="{C1B52370-8A7A-4028-B4E5-6E09AE2E19D4}" dt="2024-05-30T09:52:34.302" v="2617"/>
          <ac:inkMkLst>
            <pc:docMk/>
            <pc:sldMk cId="1763924823" sldId="262"/>
            <ac:inkMk id="145" creationId="{19247F97-252F-E229-8941-F619EEE16035}"/>
          </ac:inkMkLst>
        </pc:inkChg>
        <pc:inkChg chg="add mod">
          <ac:chgData name="Anh Kiet Ngac" userId="3ab85699901ad864" providerId="LiveId" clId="{C1B52370-8A7A-4028-B4E5-6E09AE2E19D4}" dt="2024-05-30T09:52:34.302" v="2617"/>
          <ac:inkMkLst>
            <pc:docMk/>
            <pc:sldMk cId="1763924823" sldId="262"/>
            <ac:inkMk id="146" creationId="{14217940-B726-868F-1EEB-852D5767A36B}"/>
          </ac:inkMkLst>
        </pc:inkChg>
        <pc:inkChg chg="add mod">
          <ac:chgData name="Anh Kiet Ngac" userId="3ab85699901ad864" providerId="LiveId" clId="{C1B52370-8A7A-4028-B4E5-6E09AE2E19D4}" dt="2024-05-30T09:52:34.302" v="2617"/>
          <ac:inkMkLst>
            <pc:docMk/>
            <pc:sldMk cId="1763924823" sldId="262"/>
            <ac:inkMk id="147" creationId="{35E7F2A4-A710-CD9A-6865-0749A6162312}"/>
          </ac:inkMkLst>
        </pc:inkChg>
        <pc:inkChg chg="add mod">
          <ac:chgData name="Anh Kiet Ngac" userId="3ab85699901ad864" providerId="LiveId" clId="{C1B52370-8A7A-4028-B4E5-6E09AE2E19D4}" dt="2024-05-30T09:52:34.302" v="2617"/>
          <ac:inkMkLst>
            <pc:docMk/>
            <pc:sldMk cId="1763924823" sldId="262"/>
            <ac:inkMk id="148" creationId="{A8FD06C8-EE76-6C85-A755-059A89529572}"/>
          </ac:inkMkLst>
        </pc:inkChg>
        <pc:inkChg chg="add">
          <ac:chgData name="Anh Kiet Ngac" userId="3ab85699901ad864" providerId="LiveId" clId="{C1B52370-8A7A-4028-B4E5-6E09AE2E19D4}" dt="2024-05-30T09:58:44.553" v="2618" actId="9405"/>
          <ac:inkMkLst>
            <pc:docMk/>
            <pc:sldMk cId="1763924823" sldId="262"/>
            <ac:inkMk id="150" creationId="{0DAC2DD6-ECA8-D6EC-9774-6E946CC60F33}"/>
          </ac:inkMkLst>
        </pc:inkChg>
      </pc:sldChg>
    </pc:docChg>
  </pc:docChgLst>
  <pc:docChgLst>
    <pc:chgData name="Anh Kiet Ngac" userId="3ab85699901ad864" providerId="LiveId" clId="{6516F9FE-FBE3-4AB8-A209-AAA75D8877D0}"/>
    <pc:docChg chg="undo custSel modSld">
      <pc:chgData name="Anh Kiet Ngac" userId="3ab85699901ad864" providerId="LiveId" clId="{6516F9FE-FBE3-4AB8-A209-AAA75D8877D0}" dt="2024-05-30T13:52:07.408" v="385"/>
      <pc:docMkLst>
        <pc:docMk/>
      </pc:docMkLst>
      <pc:sldChg chg="addSp delSp modSp mod">
        <pc:chgData name="Anh Kiet Ngac" userId="3ab85699901ad864" providerId="LiveId" clId="{6516F9FE-FBE3-4AB8-A209-AAA75D8877D0}" dt="2024-05-30T13:49:22.746" v="289"/>
        <pc:sldMkLst>
          <pc:docMk/>
          <pc:sldMk cId="2639234484" sldId="257"/>
        </pc:sldMkLst>
        <pc:grpChg chg="mod">
          <ac:chgData name="Anh Kiet Ngac" userId="3ab85699901ad864" providerId="LiveId" clId="{6516F9FE-FBE3-4AB8-A209-AAA75D8877D0}" dt="2024-05-30T13:49:09.645" v="278"/>
          <ac:grpSpMkLst>
            <pc:docMk/>
            <pc:sldMk cId="2639234484" sldId="257"/>
            <ac:grpSpMk id="4" creationId="{6543AF82-C8C6-6092-9B2F-41E74D6A3AE4}"/>
          </ac:grpSpMkLst>
        </pc:grpChg>
        <pc:grpChg chg="add del mod">
          <ac:chgData name="Anh Kiet Ngac" userId="3ab85699901ad864" providerId="LiveId" clId="{6516F9FE-FBE3-4AB8-A209-AAA75D8877D0}" dt="2024-05-30T13:49:22.746" v="289"/>
          <ac:grpSpMkLst>
            <pc:docMk/>
            <pc:sldMk cId="2639234484" sldId="257"/>
            <ac:grpSpMk id="104" creationId="{50CE9ED5-EB97-3F11-C2D6-2B2D48562AFD}"/>
          </ac:grpSpMkLst>
        </pc:grpChg>
        <pc:grpChg chg="mod">
          <ac:chgData name="Anh Kiet Ngac" userId="3ab85699901ad864" providerId="LiveId" clId="{6516F9FE-FBE3-4AB8-A209-AAA75D8877D0}" dt="2024-05-30T13:49:17.059" v="287"/>
          <ac:grpSpMkLst>
            <pc:docMk/>
            <pc:sldMk cId="2639234484" sldId="257"/>
            <ac:grpSpMk id="106" creationId="{6249C96C-0864-89FD-3672-2B6373A883B5}"/>
          </ac:grpSpMkLst>
        </pc:grpChg>
        <pc:grpChg chg="mod">
          <ac:chgData name="Anh Kiet Ngac" userId="3ab85699901ad864" providerId="LiveId" clId="{6516F9FE-FBE3-4AB8-A209-AAA75D8877D0}" dt="2024-05-30T13:49:22.746" v="289"/>
          <ac:grpSpMkLst>
            <pc:docMk/>
            <pc:sldMk cId="2639234484" sldId="257"/>
            <ac:grpSpMk id="108" creationId="{32800EC1-3046-5A53-38BD-F34FE88F5833}"/>
          </ac:grpSpMkLst>
        </pc:grpChg>
        <pc:inkChg chg="add del mod">
          <ac:chgData name="Anh Kiet Ngac" userId="3ab85699901ad864" providerId="LiveId" clId="{6516F9FE-FBE3-4AB8-A209-AAA75D8877D0}" dt="2024-05-30T13:49:10.221" v="279" actId="9405"/>
          <ac:inkMkLst>
            <pc:docMk/>
            <pc:sldMk cId="2639234484" sldId="257"/>
            <ac:inkMk id="2" creationId="{587202D2-0C80-F6D4-D06A-70C8C63026A8}"/>
          </ac:inkMkLst>
        </pc:inkChg>
        <pc:inkChg chg="add del mod">
          <ac:chgData name="Anh Kiet Ngac" userId="3ab85699901ad864" providerId="LiveId" clId="{6516F9FE-FBE3-4AB8-A209-AAA75D8877D0}" dt="2024-05-30T13:49:09.645" v="278"/>
          <ac:inkMkLst>
            <pc:docMk/>
            <pc:sldMk cId="2639234484" sldId="257"/>
            <ac:inkMk id="3" creationId="{90FFAF86-BA3E-1109-2FD8-DB378B9995CF}"/>
          </ac:inkMkLst>
        </pc:inkChg>
        <pc:inkChg chg="add mod">
          <ac:chgData name="Anh Kiet Ngac" userId="3ab85699901ad864" providerId="LiveId" clId="{6516F9FE-FBE3-4AB8-A209-AAA75D8877D0}" dt="2024-05-30T13:49:22.746" v="289"/>
          <ac:inkMkLst>
            <pc:docMk/>
            <pc:sldMk cId="2639234484" sldId="257"/>
            <ac:inkMk id="18" creationId="{AE77D87D-B4E4-95BD-326A-0931B519F7A4}"/>
          </ac:inkMkLst>
        </pc:inkChg>
        <pc:inkChg chg="add mod">
          <ac:chgData name="Anh Kiet Ngac" userId="3ab85699901ad864" providerId="LiveId" clId="{6516F9FE-FBE3-4AB8-A209-AAA75D8877D0}" dt="2024-05-30T13:49:22.746" v="289"/>
          <ac:inkMkLst>
            <pc:docMk/>
            <pc:sldMk cId="2639234484" sldId="257"/>
            <ac:inkMk id="29" creationId="{DB6F845B-B227-027C-D4C5-C966036498D8}"/>
          </ac:inkMkLst>
        </pc:inkChg>
        <pc:inkChg chg="add mod">
          <ac:chgData name="Anh Kiet Ngac" userId="3ab85699901ad864" providerId="LiveId" clId="{6516F9FE-FBE3-4AB8-A209-AAA75D8877D0}" dt="2024-05-30T13:49:22.746" v="289"/>
          <ac:inkMkLst>
            <pc:docMk/>
            <pc:sldMk cId="2639234484" sldId="257"/>
            <ac:inkMk id="64" creationId="{3F2388DE-2743-5521-3453-90A0B1418E0F}"/>
          </ac:inkMkLst>
        </pc:inkChg>
        <pc:inkChg chg="add del mod">
          <ac:chgData name="Anh Kiet Ngac" userId="3ab85699901ad864" providerId="LiveId" clId="{6516F9FE-FBE3-4AB8-A209-AAA75D8877D0}" dt="2024-05-30T13:49:17.059" v="287"/>
          <ac:inkMkLst>
            <pc:docMk/>
            <pc:sldMk cId="2639234484" sldId="257"/>
            <ac:inkMk id="105" creationId="{72FD2171-8026-724C-74DC-6DBD9D4908D0}"/>
          </ac:inkMkLst>
        </pc:inkChg>
        <pc:inkChg chg="add mod">
          <ac:chgData name="Anh Kiet Ngac" userId="3ab85699901ad864" providerId="LiveId" clId="{6516F9FE-FBE3-4AB8-A209-AAA75D8877D0}" dt="2024-05-30T13:49:22.746" v="289"/>
          <ac:inkMkLst>
            <pc:docMk/>
            <pc:sldMk cId="2639234484" sldId="257"/>
            <ac:inkMk id="107" creationId="{9051B494-B8DF-D42B-D5DA-0D68589115CF}"/>
          </ac:inkMkLst>
        </pc:inkChg>
      </pc:sldChg>
      <pc:sldChg chg="addSp delSp modSp mod">
        <pc:chgData name="Anh Kiet Ngac" userId="3ab85699901ad864" providerId="LiveId" clId="{6516F9FE-FBE3-4AB8-A209-AAA75D8877D0}" dt="2024-05-30T13:17:49.747" v="262"/>
        <pc:sldMkLst>
          <pc:docMk/>
          <pc:sldMk cId="1763924823" sldId="262"/>
        </pc:sldMkLst>
        <pc:grpChg chg="del mod">
          <ac:chgData name="Anh Kiet Ngac" userId="3ab85699901ad864" providerId="LiveId" clId="{6516F9FE-FBE3-4AB8-A209-AAA75D8877D0}" dt="2024-05-30T10:47:05.663" v="8"/>
          <ac:grpSpMkLst>
            <pc:docMk/>
            <pc:sldMk cId="1763924823" sldId="262"/>
            <ac:grpSpMk id="40" creationId="{4424FD7F-AACB-6A85-81B8-49A232479DD7}"/>
          </ac:grpSpMkLst>
        </pc:grpChg>
        <pc:grpChg chg="del mod">
          <ac:chgData name="Anh Kiet Ngac" userId="3ab85699901ad864" providerId="LiveId" clId="{6516F9FE-FBE3-4AB8-A209-AAA75D8877D0}" dt="2024-05-30T13:16:10.778" v="176"/>
          <ac:grpSpMkLst>
            <pc:docMk/>
            <pc:sldMk cId="1763924823" sldId="262"/>
            <ac:grpSpMk id="98" creationId="{848F7B1E-E98C-3CA2-2286-D99801CC5997}"/>
          </ac:grpSpMkLst>
        </pc:grpChg>
        <pc:grpChg chg="mod">
          <ac:chgData name="Anh Kiet Ngac" userId="3ab85699901ad864" providerId="LiveId" clId="{6516F9FE-FBE3-4AB8-A209-AAA75D8877D0}" dt="2024-05-30T13:16:10.778" v="176"/>
          <ac:grpSpMkLst>
            <pc:docMk/>
            <pc:sldMk cId="1763924823" sldId="262"/>
            <ac:grpSpMk id="99" creationId="{CF04BFA2-C49C-49B1-54BB-5FC67E4C052C}"/>
          </ac:grpSpMkLst>
        </pc:grpChg>
        <pc:grpChg chg="mod">
          <ac:chgData name="Anh Kiet Ngac" userId="3ab85699901ad864" providerId="LiveId" clId="{6516F9FE-FBE3-4AB8-A209-AAA75D8877D0}" dt="2024-05-30T13:16:10.778" v="176"/>
          <ac:grpSpMkLst>
            <pc:docMk/>
            <pc:sldMk cId="1763924823" sldId="262"/>
            <ac:grpSpMk id="100" creationId="{43C90DB3-CE27-3B10-8CE5-9F34E2F28F8A}"/>
          </ac:grpSpMkLst>
        </pc:grpChg>
        <pc:grpChg chg="mod">
          <ac:chgData name="Anh Kiet Ngac" userId="3ab85699901ad864" providerId="LiveId" clId="{6516F9FE-FBE3-4AB8-A209-AAA75D8877D0}" dt="2024-05-30T13:16:15.252" v="180"/>
          <ac:grpSpMkLst>
            <pc:docMk/>
            <pc:sldMk cId="1763924823" sldId="262"/>
            <ac:grpSpMk id="152" creationId="{89E25A83-1477-AE71-9373-810FBC4D33E9}"/>
          </ac:grpSpMkLst>
        </pc:grpChg>
        <pc:grpChg chg="mod">
          <ac:chgData name="Anh Kiet Ngac" userId="3ab85699901ad864" providerId="LiveId" clId="{6516F9FE-FBE3-4AB8-A209-AAA75D8877D0}" dt="2024-05-30T13:16:22.606" v="185"/>
          <ac:grpSpMkLst>
            <pc:docMk/>
            <pc:sldMk cId="1763924823" sldId="262"/>
            <ac:grpSpMk id="157" creationId="{A92A6D06-122D-32EF-2A9F-1237A3904A42}"/>
          </ac:grpSpMkLst>
        </pc:grpChg>
        <pc:grpChg chg="mod">
          <ac:chgData name="Anh Kiet Ngac" userId="3ab85699901ad864" providerId="LiveId" clId="{6516F9FE-FBE3-4AB8-A209-AAA75D8877D0}" dt="2024-05-30T13:16:25.175" v="192"/>
          <ac:grpSpMkLst>
            <pc:docMk/>
            <pc:sldMk cId="1763924823" sldId="262"/>
            <ac:grpSpMk id="161" creationId="{6F0CF3DE-34C8-744B-40F3-B4332CA55A88}"/>
          </ac:grpSpMkLst>
        </pc:grpChg>
        <pc:grpChg chg="mod">
          <ac:chgData name="Anh Kiet Ngac" userId="3ab85699901ad864" providerId="LiveId" clId="{6516F9FE-FBE3-4AB8-A209-AAA75D8877D0}" dt="2024-05-30T13:16:30.937" v="207"/>
          <ac:grpSpMkLst>
            <pc:docMk/>
            <pc:sldMk cId="1763924823" sldId="262"/>
            <ac:grpSpMk id="175" creationId="{40D5F4E1-07F9-4A63-7058-6E94FF9AEE04}"/>
          </ac:grpSpMkLst>
        </pc:grpChg>
        <pc:grpChg chg="mod">
          <ac:chgData name="Anh Kiet Ngac" userId="3ab85699901ad864" providerId="LiveId" clId="{6516F9FE-FBE3-4AB8-A209-AAA75D8877D0}" dt="2024-05-30T13:16:30.937" v="207"/>
          <ac:grpSpMkLst>
            <pc:docMk/>
            <pc:sldMk cId="1763924823" sldId="262"/>
            <ac:grpSpMk id="176" creationId="{9F2FFAD1-CD83-DFF8-2407-277ACA839ADF}"/>
          </ac:grpSpMkLst>
        </pc:grpChg>
        <pc:grpChg chg="del mod">
          <ac:chgData name="Anh Kiet Ngac" userId="3ab85699901ad864" providerId="LiveId" clId="{6516F9FE-FBE3-4AB8-A209-AAA75D8877D0}" dt="2024-05-30T13:16:49.965" v="228"/>
          <ac:grpSpMkLst>
            <pc:docMk/>
            <pc:sldMk cId="1763924823" sldId="262"/>
            <ac:grpSpMk id="180" creationId="{8EF47229-E7E2-12CE-FA3B-85EE94002D32}"/>
          </ac:grpSpMkLst>
        </pc:grpChg>
        <pc:grpChg chg="mod">
          <ac:chgData name="Anh Kiet Ngac" userId="3ab85699901ad864" providerId="LiveId" clId="{6516F9FE-FBE3-4AB8-A209-AAA75D8877D0}" dt="2024-05-30T13:16:49.965" v="228"/>
          <ac:grpSpMkLst>
            <pc:docMk/>
            <pc:sldMk cId="1763924823" sldId="262"/>
            <ac:grpSpMk id="197" creationId="{188102AE-16BE-4060-A65C-8D5E397B8E5D}"/>
          </ac:grpSpMkLst>
        </pc:grpChg>
        <pc:grpChg chg="mod">
          <ac:chgData name="Anh Kiet Ngac" userId="3ab85699901ad864" providerId="LiveId" clId="{6516F9FE-FBE3-4AB8-A209-AAA75D8877D0}" dt="2024-05-30T13:16:49.965" v="228"/>
          <ac:grpSpMkLst>
            <pc:docMk/>
            <pc:sldMk cId="1763924823" sldId="262"/>
            <ac:grpSpMk id="198" creationId="{A5B39131-923F-A218-A11E-C40EEF00D8A3}"/>
          </ac:grpSpMkLst>
        </pc:grpChg>
        <pc:grpChg chg="mod">
          <ac:chgData name="Anh Kiet Ngac" userId="3ab85699901ad864" providerId="LiveId" clId="{6516F9FE-FBE3-4AB8-A209-AAA75D8877D0}" dt="2024-05-30T13:16:49.965" v="228"/>
          <ac:grpSpMkLst>
            <pc:docMk/>
            <pc:sldMk cId="1763924823" sldId="262"/>
            <ac:grpSpMk id="199" creationId="{B13BC17C-E312-C199-CC7B-7236FA3C99DF}"/>
          </ac:grpSpMkLst>
        </pc:grpChg>
        <pc:grpChg chg="del mod">
          <ac:chgData name="Anh Kiet Ngac" userId="3ab85699901ad864" providerId="LiveId" clId="{6516F9FE-FBE3-4AB8-A209-AAA75D8877D0}" dt="2024-05-30T13:17:49.747" v="262"/>
          <ac:grpSpMkLst>
            <pc:docMk/>
            <pc:sldMk cId="1763924823" sldId="262"/>
            <ac:grpSpMk id="230" creationId="{FD70E2ED-940C-A1D2-DB9E-F2576C021D28}"/>
          </ac:grpSpMkLst>
        </pc:grpChg>
        <pc:grpChg chg="mod">
          <ac:chgData name="Anh Kiet Ngac" userId="3ab85699901ad864" providerId="LiveId" clId="{6516F9FE-FBE3-4AB8-A209-AAA75D8877D0}" dt="2024-05-30T13:17:48.798" v="260"/>
          <ac:grpSpMkLst>
            <pc:docMk/>
            <pc:sldMk cId="1763924823" sldId="262"/>
            <ac:grpSpMk id="231" creationId="{1EEFC8C0-B9E7-EC80-BB5C-23E1A84976E9}"/>
          </ac:grpSpMkLst>
        </pc:grpChg>
        <pc:grpChg chg="mod">
          <ac:chgData name="Anh Kiet Ngac" userId="3ab85699901ad864" providerId="LiveId" clId="{6516F9FE-FBE3-4AB8-A209-AAA75D8877D0}" dt="2024-05-30T13:17:48.798" v="260"/>
          <ac:grpSpMkLst>
            <pc:docMk/>
            <pc:sldMk cId="1763924823" sldId="262"/>
            <ac:grpSpMk id="232" creationId="{C54ED4BB-4A7D-186C-6AB6-FD0BED1E81D2}"/>
          </ac:grpSpMkLst>
        </pc:grpChg>
        <pc:grpChg chg="mod">
          <ac:chgData name="Anh Kiet Ngac" userId="3ab85699901ad864" providerId="LiveId" clId="{6516F9FE-FBE3-4AB8-A209-AAA75D8877D0}" dt="2024-05-30T13:17:48.798" v="260"/>
          <ac:grpSpMkLst>
            <pc:docMk/>
            <pc:sldMk cId="1763924823" sldId="262"/>
            <ac:grpSpMk id="233" creationId="{EC707E16-593D-AA63-5EB0-EC472A774441}"/>
          </ac:grpSpMkLst>
        </pc:grpChg>
        <pc:grpChg chg="mod">
          <ac:chgData name="Anh Kiet Ngac" userId="3ab85699901ad864" providerId="LiveId" clId="{6516F9FE-FBE3-4AB8-A209-AAA75D8877D0}" dt="2024-05-30T13:17:49.747" v="262"/>
          <ac:grpSpMkLst>
            <pc:docMk/>
            <pc:sldMk cId="1763924823" sldId="262"/>
            <ac:grpSpMk id="235" creationId="{859CBE48-2632-C22E-57DE-60919D5CFA65}"/>
          </ac:grpSpMkLst>
        </pc:grp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3" creationId="{B7C1FCF9-740F-0473-2D18-9F6BD0141DC4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4" creationId="{C5A0CCC4-1130-2207-4BA2-E0A50FB3FB23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5" creationId="{515A82B6-454A-F3A7-766B-2D24B9467DBC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6" creationId="{AEDAA471-A3CB-5794-0CD1-4502615F8114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7" creationId="{6E38755E-C572-5B84-8A43-FB2CB210BDDC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8" creationId="{A78B685F-23AE-1F36-EFCA-F353F8CDF3E3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19" creationId="{79618048-641D-3FB6-2690-AED30E37CCD7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0" creationId="{F7FCEE25-1B8E-B6DB-6742-36BF18DEE900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1" creationId="{549267A9-A7D5-2620-1E12-9039A2696F83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2" creationId="{1DAFC97C-50C6-39DA-BB95-7EBD223D7300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3" creationId="{36A5C06C-D220-3E81-0E3B-86FFC3463C24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4" creationId="{03FD814E-74A6-F9F4-1FB8-B8355320EE85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25" creationId="{176E0AF8-048A-F2D3-060A-460C67B08803}"/>
          </ac:inkMkLst>
        </pc:inkChg>
        <pc:inkChg chg="del mod">
          <ac:chgData name="Anh Kiet Ngac" userId="3ab85699901ad864" providerId="LiveId" clId="{6516F9FE-FBE3-4AB8-A209-AAA75D8877D0}" dt="2024-05-30T10:47:05.660" v="2"/>
          <ac:inkMkLst>
            <pc:docMk/>
            <pc:sldMk cId="1763924823" sldId="262"/>
            <ac:inkMk id="26" creationId="{F2BED598-6BEF-2F55-623A-AD9177277E04}"/>
          </ac:inkMkLst>
        </pc:inkChg>
        <pc:inkChg chg="del mod">
          <ac:chgData name="Anh Kiet Ngac" userId="3ab85699901ad864" providerId="LiveId" clId="{6516F9FE-FBE3-4AB8-A209-AAA75D8877D0}" dt="2024-05-30T10:47:05.661" v="4"/>
          <ac:inkMkLst>
            <pc:docMk/>
            <pc:sldMk cId="1763924823" sldId="262"/>
            <ac:inkMk id="27" creationId="{2E15A274-C894-F902-DDF4-9700C7583AB3}"/>
          </ac:inkMkLst>
        </pc:inkChg>
        <pc:inkChg chg="del">
          <ac:chgData name="Anh Kiet Ngac" userId="3ab85699901ad864" providerId="LiveId" clId="{6516F9FE-FBE3-4AB8-A209-AAA75D8877D0}" dt="2024-05-30T10:47:05.646" v="0"/>
          <ac:inkMkLst>
            <pc:docMk/>
            <pc:sldMk cId="1763924823" sldId="262"/>
            <ac:inkMk id="28" creationId="{4E0FD421-3B22-D097-D090-E0DA48432A42}"/>
          </ac:inkMkLst>
        </pc:inkChg>
        <pc:inkChg chg="del mod">
          <ac:chgData name="Anh Kiet Ngac" userId="3ab85699901ad864" providerId="LiveId" clId="{6516F9FE-FBE3-4AB8-A209-AAA75D8877D0}" dt="2024-05-30T10:47:05.661" v="7"/>
          <ac:inkMkLst>
            <pc:docMk/>
            <pc:sldMk cId="1763924823" sldId="262"/>
            <ac:inkMk id="29" creationId="{6D1B3CAB-AE12-2A84-39AB-FDE7D41846E6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30" creationId="{0ED7E739-C2DF-763D-D41A-DE970D7E795B}"/>
          </ac:inkMkLst>
        </pc:inkChg>
        <pc:inkChg chg="del mod">
          <ac:chgData name="Anh Kiet Ngac" userId="3ab85699901ad864" providerId="LiveId" clId="{6516F9FE-FBE3-4AB8-A209-AAA75D8877D0}" dt="2024-05-30T10:47:05.663" v="9"/>
          <ac:inkMkLst>
            <pc:docMk/>
            <pc:sldMk cId="1763924823" sldId="262"/>
            <ac:inkMk id="31" creationId="{DFA4F5C9-D4E0-B972-C77A-061B885D6411}"/>
          </ac:inkMkLst>
        </pc:inkChg>
        <pc:inkChg chg="del mod">
          <ac:chgData name="Anh Kiet Ngac" userId="3ab85699901ad864" providerId="LiveId" clId="{6516F9FE-FBE3-4AB8-A209-AAA75D8877D0}" dt="2024-05-30T10:47:05.661" v="3"/>
          <ac:inkMkLst>
            <pc:docMk/>
            <pc:sldMk cId="1763924823" sldId="262"/>
            <ac:inkMk id="32" creationId="{E097DB66-3EE6-0FF7-2460-F8DFC6C66296}"/>
          </ac:inkMkLst>
        </pc:inkChg>
        <pc:inkChg chg="del mod">
          <ac:chgData name="Anh Kiet Ngac" userId="3ab85699901ad864" providerId="LiveId" clId="{6516F9FE-FBE3-4AB8-A209-AAA75D8877D0}" dt="2024-05-30T10:47:05.663" v="8"/>
          <ac:inkMkLst>
            <pc:docMk/>
            <pc:sldMk cId="1763924823" sldId="262"/>
            <ac:inkMk id="33" creationId="{38CD3E78-8409-F2D0-9E7F-58B1466FCFD7}"/>
          </ac:inkMkLst>
        </pc:inkChg>
        <pc:inkChg chg="del mod">
          <ac:chgData name="Anh Kiet Ngac" userId="3ab85699901ad864" providerId="LiveId" clId="{6516F9FE-FBE3-4AB8-A209-AAA75D8877D0}" dt="2024-05-30T10:47:05.659" v="1"/>
          <ac:inkMkLst>
            <pc:docMk/>
            <pc:sldMk cId="1763924823" sldId="262"/>
            <ac:inkMk id="34" creationId="{68A554D9-8AD2-B859-A347-EF4DE199776D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35" creationId="{E9656E57-C2ED-C4CC-FBBC-17A1C222FD56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36" creationId="{5C18FE6A-F033-C85F-EFCC-18354A79C560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37" creationId="{35E447B3-93A5-C0BE-838C-1E0BC29BD3FF}"/>
          </ac:inkMkLst>
        </pc:inkChg>
        <pc:inkChg chg="del mod">
          <ac:chgData name="Anh Kiet Ngac" userId="3ab85699901ad864" providerId="LiveId" clId="{6516F9FE-FBE3-4AB8-A209-AAA75D8877D0}" dt="2024-05-30T10:47:05.661" v="5"/>
          <ac:inkMkLst>
            <pc:docMk/>
            <pc:sldMk cId="1763924823" sldId="262"/>
            <ac:inkMk id="38" creationId="{559A4BA2-64FB-E2D6-6FB6-13636C1D8DE1}"/>
          </ac:inkMkLst>
        </pc:inkChg>
        <pc:inkChg chg="del mod">
          <ac:chgData name="Anh Kiet Ngac" userId="3ab85699901ad864" providerId="LiveId" clId="{6516F9FE-FBE3-4AB8-A209-AAA75D8877D0}" dt="2024-05-30T10:47:05.661" v="6"/>
          <ac:inkMkLst>
            <pc:docMk/>
            <pc:sldMk cId="1763924823" sldId="262"/>
            <ac:inkMk id="39" creationId="{B84BAA5E-1367-8A27-D9E1-E3CA5AD80A56}"/>
          </ac:inkMkLst>
        </pc:inkChg>
        <pc:inkChg chg="add mod">
          <ac:chgData name="Anh Kiet Ngac" userId="3ab85699901ad864" providerId="LiveId" clId="{6516F9FE-FBE3-4AB8-A209-AAA75D8877D0}" dt="2024-05-30T13:16:10.778" v="176"/>
          <ac:inkMkLst>
            <pc:docMk/>
            <pc:sldMk cId="1763924823" sldId="262"/>
            <ac:inkMk id="52" creationId="{21877B4D-7391-DF50-1548-D043E639B2A7}"/>
          </ac:inkMkLst>
        </pc:inkChg>
        <pc:inkChg chg="add mod">
          <ac:chgData name="Anh Kiet Ngac" userId="3ab85699901ad864" providerId="LiveId" clId="{6516F9FE-FBE3-4AB8-A209-AAA75D8877D0}" dt="2024-05-30T13:16:15.252" v="180"/>
          <ac:inkMkLst>
            <pc:docMk/>
            <pc:sldMk cId="1763924823" sldId="262"/>
            <ac:inkMk id="105" creationId="{5DEED08B-C74A-BAC7-5E8B-E0B95B1AB201}"/>
          </ac:inkMkLst>
        </pc:inkChg>
        <pc:inkChg chg="add mod">
          <ac:chgData name="Anh Kiet Ngac" userId="3ab85699901ad864" providerId="LiveId" clId="{6516F9FE-FBE3-4AB8-A209-AAA75D8877D0}" dt="2024-05-30T13:16:15.252" v="180"/>
          <ac:inkMkLst>
            <pc:docMk/>
            <pc:sldMk cId="1763924823" sldId="262"/>
            <ac:inkMk id="113" creationId="{79D1DF06-D7FF-8439-0D1D-867D3968CEA3}"/>
          </ac:inkMkLst>
        </pc:inkChg>
        <pc:inkChg chg="add mod">
          <ac:chgData name="Anh Kiet Ngac" userId="3ab85699901ad864" providerId="LiveId" clId="{6516F9FE-FBE3-4AB8-A209-AAA75D8877D0}" dt="2024-05-30T13:16:15.252" v="180"/>
          <ac:inkMkLst>
            <pc:docMk/>
            <pc:sldMk cId="1763924823" sldId="262"/>
            <ac:inkMk id="151" creationId="{6E4503E2-1ABE-E809-F546-62705B70AF34}"/>
          </ac:inkMkLst>
        </pc:inkChg>
        <pc:inkChg chg="add mod">
          <ac:chgData name="Anh Kiet Ngac" userId="3ab85699901ad864" providerId="LiveId" clId="{6516F9FE-FBE3-4AB8-A209-AAA75D8877D0}" dt="2024-05-30T13:16:22.606" v="185"/>
          <ac:inkMkLst>
            <pc:docMk/>
            <pc:sldMk cId="1763924823" sldId="262"/>
            <ac:inkMk id="153" creationId="{B5836D8E-CD6D-89A0-967C-F565687AE16F}"/>
          </ac:inkMkLst>
        </pc:inkChg>
        <pc:inkChg chg="add mod">
          <ac:chgData name="Anh Kiet Ngac" userId="3ab85699901ad864" providerId="LiveId" clId="{6516F9FE-FBE3-4AB8-A209-AAA75D8877D0}" dt="2024-05-30T13:16:22.606" v="185"/>
          <ac:inkMkLst>
            <pc:docMk/>
            <pc:sldMk cId="1763924823" sldId="262"/>
            <ac:inkMk id="154" creationId="{D7D13720-D05B-75B2-B975-FE345256E931}"/>
          </ac:inkMkLst>
        </pc:inkChg>
        <pc:inkChg chg="add mod">
          <ac:chgData name="Anh Kiet Ngac" userId="3ab85699901ad864" providerId="LiveId" clId="{6516F9FE-FBE3-4AB8-A209-AAA75D8877D0}" dt="2024-05-30T13:16:22.606" v="185"/>
          <ac:inkMkLst>
            <pc:docMk/>
            <pc:sldMk cId="1763924823" sldId="262"/>
            <ac:inkMk id="155" creationId="{B4225856-4A9F-868A-CC65-DA6098C04C88}"/>
          </ac:inkMkLst>
        </pc:inkChg>
        <pc:inkChg chg="add mod">
          <ac:chgData name="Anh Kiet Ngac" userId="3ab85699901ad864" providerId="LiveId" clId="{6516F9FE-FBE3-4AB8-A209-AAA75D8877D0}" dt="2024-05-30T13:16:22.606" v="185"/>
          <ac:inkMkLst>
            <pc:docMk/>
            <pc:sldMk cId="1763924823" sldId="262"/>
            <ac:inkMk id="156" creationId="{3B114763-E6B3-C0AD-E2F3-515EA8538DB1}"/>
          </ac:inkMkLst>
        </pc:inkChg>
        <pc:inkChg chg="add del mod">
          <ac:chgData name="Anh Kiet Ngac" userId="3ab85699901ad864" providerId="LiveId" clId="{6516F9FE-FBE3-4AB8-A209-AAA75D8877D0}" dt="2024-05-30T13:16:25.393" v="193" actId="9405"/>
          <ac:inkMkLst>
            <pc:docMk/>
            <pc:sldMk cId="1763924823" sldId="262"/>
            <ac:inkMk id="158" creationId="{624A681A-4C01-2AB0-27C3-16E33E1DFADB}"/>
          </ac:inkMkLst>
        </pc:inkChg>
        <pc:inkChg chg="add del mod">
          <ac:chgData name="Anh Kiet Ngac" userId="3ab85699901ad864" providerId="LiveId" clId="{6516F9FE-FBE3-4AB8-A209-AAA75D8877D0}" dt="2024-05-30T13:16:25.175" v="192"/>
          <ac:inkMkLst>
            <pc:docMk/>
            <pc:sldMk cId="1763924823" sldId="262"/>
            <ac:inkMk id="159" creationId="{94EE2413-DC3D-C4C2-9D27-505F617DB4D4}"/>
          </ac:inkMkLst>
        </pc:inkChg>
        <pc:inkChg chg="add del">
          <ac:chgData name="Anh Kiet Ngac" userId="3ab85699901ad864" providerId="LiveId" clId="{6516F9FE-FBE3-4AB8-A209-AAA75D8877D0}" dt="2024-05-30T13:16:24.977" v="189" actId="9405"/>
          <ac:inkMkLst>
            <pc:docMk/>
            <pc:sldMk cId="1763924823" sldId="262"/>
            <ac:inkMk id="160" creationId="{B820E908-8DD8-75DB-A5FA-ACD61C624F67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2" creationId="{9A487F79-0110-FE6D-20AF-40C96E0E6892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3" creationId="{64C5C74E-876A-80BE-057E-93B806C2DB4F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4" creationId="{2612F6DA-54CD-D979-5A02-C88AACB67614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5" creationId="{A70CD5B2-7CCE-C50C-C09D-EB4661912069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6" creationId="{C9AB7DB0-D80A-C2F4-F22C-46254648B50E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7" creationId="{E129689E-585C-887B-CA7D-7E8CD3E779DD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8" creationId="{3571B0D3-EAF2-8342-3130-CAC5DA03C0C7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69" creationId="{2E769D8F-F952-4C8B-4004-E9514EE45B14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70" creationId="{35C6D054-D110-2DE2-4F46-7B28206DE1C2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71" creationId="{C38796D8-4E5C-3693-2673-4FD0E34931E0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72" creationId="{ADAC91B6-9B1F-2A9F-C8E9-E6DC56162D83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73" creationId="{B59627F0-397C-0A47-C9AF-FB52777AA6D2}"/>
          </ac:inkMkLst>
        </pc:inkChg>
        <pc:inkChg chg="add mod">
          <ac:chgData name="Anh Kiet Ngac" userId="3ab85699901ad864" providerId="LiveId" clId="{6516F9FE-FBE3-4AB8-A209-AAA75D8877D0}" dt="2024-05-30T13:16:30.937" v="207"/>
          <ac:inkMkLst>
            <pc:docMk/>
            <pc:sldMk cId="1763924823" sldId="262"/>
            <ac:inkMk id="174" creationId="{AE71E607-C854-9DDA-D185-88AB7DC1CC9C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77" creationId="{D12D3673-2014-E307-89D3-2F20671345B6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78" creationId="{09F18081-FB5E-CC14-6505-B606A8C843D5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79" creationId="{3DD58263-CD0A-A504-47A4-199612625C2A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1" creationId="{E559C755-6BBD-EF4F-B738-338B52FBC24F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2" creationId="{57A7534F-05F6-193C-2387-A034BEC6736C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3" creationId="{17003FFD-D12A-0A11-D62B-79F65EFABE8F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4" creationId="{EFC2FE19-BE88-567B-886C-4988FECCB5F3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5" creationId="{1183925C-E0B7-F0E2-832D-304D42C2AF8F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6" creationId="{329661CA-1DBD-4CC4-1CD5-A3AC95F22B6F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7" creationId="{51DD192F-127C-E591-62B8-EFEC53E14750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8" creationId="{5630F588-CE13-9B82-A5B5-0ED7BE1F70CD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89" creationId="{EF6C1C7D-FF73-2B1C-FC7A-A5B76F0A00D8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0" creationId="{A86E6112-FCE6-1A14-9671-5E4FD569F7A4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1" creationId="{605BACFF-E500-090F-9EF8-7CBB5E79FE01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2" creationId="{909E0F6B-4063-5FC1-1922-637D938E9D4B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3" creationId="{4444C530-A0AD-44E9-BA3B-1892C59F0A3B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4" creationId="{C266CCF1-1949-7397-FE84-786531EBBC58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5" creationId="{EC4FDE6E-A81F-8A65-8A16-19C68636BFC6}"/>
          </ac:inkMkLst>
        </pc:inkChg>
        <pc:inkChg chg="add mod">
          <ac:chgData name="Anh Kiet Ngac" userId="3ab85699901ad864" providerId="LiveId" clId="{6516F9FE-FBE3-4AB8-A209-AAA75D8877D0}" dt="2024-05-30T13:17:35.636" v="229" actId="1076"/>
          <ac:inkMkLst>
            <pc:docMk/>
            <pc:sldMk cId="1763924823" sldId="262"/>
            <ac:inkMk id="196" creationId="{EF9A73A3-FD8B-CBE7-8FAC-9CE3DCE02F48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0" creationId="{1B8B05D8-2F68-B05D-2BB6-020CB8648BB0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1" creationId="{F26DE7DA-9F01-EEEB-D3FE-04B7AD373E7E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2" creationId="{018B71BB-D96C-0453-34A0-4EA31FE7E7DC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3" creationId="{15FA620F-39EB-F0FF-894C-9B97ECBA1BFF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4" creationId="{0C46DA0F-4F5F-F3B2-D892-C84D44100843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5" creationId="{14249D11-DA13-D156-7414-C510A764C0F7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6" creationId="{DD84CE90-A680-96DF-BBAF-8E775C626E33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07" creationId="{413F4D13-4DBC-2922-70F1-392E55F2D3BA}"/>
          </ac:inkMkLst>
        </pc:inkChg>
        <pc:inkChg chg="add">
          <ac:chgData name="Anh Kiet Ngac" userId="3ab85699901ad864" providerId="LiveId" clId="{6516F9FE-FBE3-4AB8-A209-AAA75D8877D0}" dt="2024-05-30T13:17:40.790" v="238" actId="9405"/>
          <ac:inkMkLst>
            <pc:docMk/>
            <pc:sldMk cId="1763924823" sldId="262"/>
            <ac:inkMk id="208" creationId="{98936DF7-4A98-17F5-7A29-E885120A6F0F}"/>
          </ac:inkMkLst>
        </pc:inkChg>
        <pc:inkChg chg="add">
          <ac:chgData name="Anh Kiet Ngac" userId="3ab85699901ad864" providerId="LiveId" clId="{6516F9FE-FBE3-4AB8-A209-AAA75D8877D0}" dt="2024-05-30T13:17:41.146" v="239" actId="9405"/>
          <ac:inkMkLst>
            <pc:docMk/>
            <pc:sldMk cId="1763924823" sldId="262"/>
            <ac:inkMk id="209" creationId="{07AF36FB-6A27-530A-DCD6-4A7124CF9F6F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0" creationId="{D935EDB3-B68A-1EE1-435A-0F68A01C69F6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1" creationId="{39C69D29-678A-E3F0-6FEF-B2F788B3C62D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2" creationId="{5250B0FD-DB97-0F9D-7015-56919C71C25F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3" creationId="{C7A005DB-FFDB-C528-3AFC-3A853D1DE81F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4" creationId="{A6CE3748-8A54-DDF2-311D-0C37A1524ECD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5" creationId="{F75F622D-27D5-4B37-043F-3F348B0EC4C8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6" creationId="{BB469DD1-DA53-4FA6-C2F9-B9BBDD4EFE18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7" creationId="{9CFA008D-5CA3-2ABF-5A11-2E311F91E542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8" creationId="{858699B4-AC8A-84FE-7463-B2E95A9C792D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19" creationId="{5B912E60-261A-BF38-46AD-395095232EAB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0" creationId="{AC5E3C84-DC04-4EBD-17C6-1D7907BB687B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1" creationId="{C6A3478F-6ED5-1BB5-C9B2-42400BC00DEA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2" creationId="{711D0304-6E56-BE7D-06B5-3A2B59CEC587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3" creationId="{99748F62-6E87-9CA1-8151-A5EDAED910BB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4" creationId="{1D01F0CC-8B3D-3985-6321-5DCDC3DC878B}"/>
          </ac:inkMkLst>
        </pc:inkChg>
        <pc:inkChg chg="add mod">
          <ac:chgData name="Anh Kiet Ngac" userId="3ab85699901ad864" providerId="LiveId" clId="{6516F9FE-FBE3-4AB8-A209-AAA75D8877D0}" dt="2024-05-30T13:17:48.798" v="260"/>
          <ac:inkMkLst>
            <pc:docMk/>
            <pc:sldMk cId="1763924823" sldId="262"/>
            <ac:inkMk id="225" creationId="{F187BC9B-03E2-44A4-AA13-16E804F3C2B5}"/>
          </ac:inkMkLst>
        </pc:inkChg>
        <pc:inkChg chg="add mod">
          <ac:chgData name="Anh Kiet Ngac" userId="3ab85699901ad864" providerId="LiveId" clId="{6516F9FE-FBE3-4AB8-A209-AAA75D8877D0}" dt="2024-05-30T13:17:49.747" v="262"/>
          <ac:inkMkLst>
            <pc:docMk/>
            <pc:sldMk cId="1763924823" sldId="262"/>
            <ac:inkMk id="226" creationId="{C631BD9A-1CC7-CB40-7FCA-10CE3C1ACC74}"/>
          </ac:inkMkLst>
        </pc:inkChg>
        <pc:inkChg chg="add mod">
          <ac:chgData name="Anh Kiet Ngac" userId="3ab85699901ad864" providerId="LiveId" clId="{6516F9FE-FBE3-4AB8-A209-AAA75D8877D0}" dt="2024-05-30T13:17:49.747" v="262"/>
          <ac:inkMkLst>
            <pc:docMk/>
            <pc:sldMk cId="1763924823" sldId="262"/>
            <ac:inkMk id="227" creationId="{6C4B09C9-C37D-5C9D-0027-C1ACB9DEC3D8}"/>
          </ac:inkMkLst>
        </pc:inkChg>
        <pc:inkChg chg="add mod">
          <ac:chgData name="Anh Kiet Ngac" userId="3ab85699901ad864" providerId="LiveId" clId="{6516F9FE-FBE3-4AB8-A209-AAA75D8877D0}" dt="2024-05-30T13:17:49.747" v="262"/>
          <ac:inkMkLst>
            <pc:docMk/>
            <pc:sldMk cId="1763924823" sldId="262"/>
            <ac:inkMk id="228" creationId="{7B515DB5-9818-0D82-BE8D-312FB5B76A95}"/>
          </ac:inkMkLst>
        </pc:inkChg>
        <pc:inkChg chg="add mod">
          <ac:chgData name="Anh Kiet Ngac" userId="3ab85699901ad864" providerId="LiveId" clId="{6516F9FE-FBE3-4AB8-A209-AAA75D8877D0}" dt="2024-05-30T13:17:49.747" v="262"/>
          <ac:inkMkLst>
            <pc:docMk/>
            <pc:sldMk cId="1763924823" sldId="262"/>
            <ac:inkMk id="229" creationId="{0FAB96C0-64C0-2F4D-1A48-156712970A9E}"/>
          </ac:inkMkLst>
        </pc:inkChg>
        <pc:inkChg chg="add mod">
          <ac:chgData name="Anh Kiet Ngac" userId="3ab85699901ad864" providerId="LiveId" clId="{6516F9FE-FBE3-4AB8-A209-AAA75D8877D0}" dt="2024-05-30T13:17:49.747" v="262"/>
          <ac:inkMkLst>
            <pc:docMk/>
            <pc:sldMk cId="1763924823" sldId="262"/>
            <ac:inkMk id="234" creationId="{46174162-CC54-5F7D-30E0-B25295A6C988}"/>
          </ac:inkMkLst>
        </pc:inkChg>
      </pc:sldChg>
      <pc:sldChg chg="addSp delSp modSp mod">
        <pc:chgData name="Anh Kiet Ngac" userId="3ab85699901ad864" providerId="LiveId" clId="{6516F9FE-FBE3-4AB8-A209-AAA75D8877D0}" dt="2024-05-30T13:25:58.284" v="273"/>
        <pc:sldMkLst>
          <pc:docMk/>
          <pc:sldMk cId="3212852442" sldId="263"/>
        </pc:sldMkLst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2" creationId="{126A53FA-18A2-C1FC-3797-FA2B5DD779D6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3" creationId="{DC8E7810-B345-87BA-8E76-E3BC0AA9A0B5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4" creationId="{5FFAD089-BED5-B481-3F5F-E475D42E964A}"/>
          </ac:grpSpMkLst>
        </pc:grpChg>
        <pc:grpChg chg="mod">
          <ac:chgData name="Anh Kiet Ngac" userId="3ab85699901ad864" providerId="LiveId" clId="{6516F9FE-FBE3-4AB8-A209-AAA75D8877D0}" dt="2024-05-30T10:49:53.817" v="38"/>
          <ac:grpSpMkLst>
            <pc:docMk/>
            <pc:sldMk cId="3212852442" sldId="263"/>
            <ac:grpSpMk id="30" creationId="{B0BEE3D1-8281-F9BC-1B39-E26C65694F52}"/>
          </ac:grpSpMkLst>
        </pc:grpChg>
        <pc:grpChg chg="mod">
          <ac:chgData name="Anh Kiet Ngac" userId="3ab85699901ad864" providerId="LiveId" clId="{6516F9FE-FBE3-4AB8-A209-AAA75D8877D0}" dt="2024-05-30T10:49:53.817" v="38"/>
          <ac:grpSpMkLst>
            <pc:docMk/>
            <pc:sldMk cId="3212852442" sldId="263"/>
            <ac:grpSpMk id="31" creationId="{96F32E56-9233-2C94-4CA0-EC09841CD2CE}"/>
          </ac:grpSpMkLst>
        </pc:grpChg>
        <pc:grpChg chg="mod">
          <ac:chgData name="Anh Kiet Ngac" userId="3ab85699901ad864" providerId="LiveId" clId="{6516F9FE-FBE3-4AB8-A209-AAA75D8877D0}" dt="2024-05-30T10:49:53.817" v="38"/>
          <ac:grpSpMkLst>
            <pc:docMk/>
            <pc:sldMk cId="3212852442" sldId="263"/>
            <ac:grpSpMk id="32" creationId="{7604520C-0FB1-F902-CE62-6D5164376ED7}"/>
          </ac:grpSpMkLst>
        </pc:grpChg>
        <pc:grpChg chg="mod">
          <ac:chgData name="Anh Kiet Ngac" userId="3ab85699901ad864" providerId="LiveId" clId="{6516F9FE-FBE3-4AB8-A209-AAA75D8877D0}" dt="2024-05-30T10:49:53.817" v="38"/>
          <ac:grpSpMkLst>
            <pc:docMk/>
            <pc:sldMk cId="3212852442" sldId="263"/>
            <ac:grpSpMk id="33" creationId="{3EA0A4CF-1A56-34EE-0342-C197BA3F9A01}"/>
          </ac:grpSpMkLst>
        </pc:grpChg>
        <pc:grpChg chg="del mod">
          <ac:chgData name="Anh Kiet Ngac" userId="3ab85699901ad864" providerId="LiveId" clId="{6516F9FE-FBE3-4AB8-A209-AAA75D8877D0}" dt="2024-05-30T10:50:26.187" v="85"/>
          <ac:grpSpMkLst>
            <pc:docMk/>
            <pc:sldMk cId="3212852442" sldId="263"/>
            <ac:grpSpMk id="37" creationId="{9F6CA17E-EA2D-BF3B-B178-041FED1CF492}"/>
          </ac:grpSpMkLst>
        </pc:grpChg>
        <pc:grpChg chg="del mod">
          <ac:chgData name="Anh Kiet Ngac" userId="3ab85699901ad864" providerId="LiveId" clId="{6516F9FE-FBE3-4AB8-A209-AAA75D8877D0}" dt="2024-05-30T10:50:32.119" v="88" actId="478"/>
          <ac:grpSpMkLst>
            <pc:docMk/>
            <pc:sldMk cId="3212852442" sldId="263"/>
            <ac:grpSpMk id="40" creationId="{FB09B8DB-338D-60B4-C486-E6E48FA6A05E}"/>
          </ac:grpSpMkLst>
        </pc:grpChg>
        <pc:grpChg chg="del mod">
          <ac:chgData name="Anh Kiet Ngac" userId="3ab85699901ad864" providerId="LiveId" clId="{6516F9FE-FBE3-4AB8-A209-AAA75D8877D0}" dt="2024-05-30T10:50:31.665" v="87" actId="478"/>
          <ac:grpSpMkLst>
            <pc:docMk/>
            <pc:sldMk cId="3212852442" sldId="263"/>
            <ac:grpSpMk id="47" creationId="{0F558F0F-3B83-2A63-F080-B7E72D63C572}"/>
          </ac:grpSpMkLst>
        </pc:grpChg>
        <pc:grpChg chg="del mod">
          <ac:chgData name="Anh Kiet Ngac" userId="3ab85699901ad864" providerId="LiveId" clId="{6516F9FE-FBE3-4AB8-A209-AAA75D8877D0}" dt="2024-05-30T10:50:31.665" v="87" actId="478"/>
          <ac:grpSpMkLst>
            <pc:docMk/>
            <pc:sldMk cId="3212852442" sldId="263"/>
            <ac:grpSpMk id="48" creationId="{06A40E89-C47E-32AF-E958-992CE1A30CF5}"/>
          </ac:grpSpMkLst>
        </pc:grpChg>
        <pc:grpChg chg="del mod">
          <ac:chgData name="Anh Kiet Ngac" userId="3ab85699901ad864" providerId="LiveId" clId="{6516F9FE-FBE3-4AB8-A209-AAA75D8877D0}" dt="2024-05-30T10:50:30.997" v="86" actId="478"/>
          <ac:grpSpMkLst>
            <pc:docMk/>
            <pc:sldMk cId="3212852442" sldId="263"/>
            <ac:grpSpMk id="60" creationId="{46F4B998-2CAB-CDC9-F602-B6821EB4147F}"/>
          </ac:grpSpMkLst>
        </pc:grpChg>
        <pc:grpChg chg="del mod">
          <ac:chgData name="Anh Kiet Ngac" userId="3ab85699901ad864" providerId="LiveId" clId="{6516F9FE-FBE3-4AB8-A209-AAA75D8877D0}" dt="2024-05-30T10:50:30.997" v="86" actId="478"/>
          <ac:grpSpMkLst>
            <pc:docMk/>
            <pc:sldMk cId="3212852442" sldId="263"/>
            <ac:grpSpMk id="61" creationId="{E27D30D4-1C05-16CE-BFDA-BA6DBF0A7970}"/>
          </ac:grpSpMkLst>
        </pc:grpChg>
        <pc:grpChg chg="del mod">
          <ac:chgData name="Anh Kiet Ngac" userId="3ab85699901ad864" providerId="LiveId" clId="{6516F9FE-FBE3-4AB8-A209-AAA75D8877D0}" dt="2024-05-30T10:50:30.997" v="86" actId="478"/>
          <ac:grpSpMkLst>
            <pc:docMk/>
            <pc:sldMk cId="3212852442" sldId="263"/>
            <ac:grpSpMk id="62" creationId="{08E5BC04-8D43-0401-6937-518C6BBE1500}"/>
          </ac:grpSpMkLst>
        </pc:grpChg>
        <pc:grpChg chg="del mod">
          <ac:chgData name="Anh Kiet Ngac" userId="3ab85699901ad864" providerId="LiveId" clId="{6516F9FE-FBE3-4AB8-A209-AAA75D8877D0}" dt="2024-05-30T10:50:30.997" v="86" actId="478"/>
          <ac:grpSpMkLst>
            <pc:docMk/>
            <pc:sldMk cId="3212852442" sldId="263"/>
            <ac:grpSpMk id="63" creationId="{5E83C51E-A426-D02D-88DD-9A4BA9EF3B05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67" creationId="{54FD965F-D45F-1ADE-B751-EF5D7FD638AD}"/>
          </ac:grpSpMkLst>
        </pc:grpChg>
        <pc:grpChg chg="del mod">
          <ac:chgData name="Anh Kiet Ngac" userId="3ab85699901ad864" providerId="LiveId" clId="{6516F9FE-FBE3-4AB8-A209-AAA75D8877D0}" dt="2024-05-30T10:51:21.834" v="157"/>
          <ac:grpSpMkLst>
            <pc:docMk/>
            <pc:sldMk cId="3212852442" sldId="263"/>
            <ac:grpSpMk id="70" creationId="{1F470387-1799-A50F-7B6E-81C6B7FB99B1}"/>
          </ac:grpSpMkLst>
        </pc:grpChg>
        <pc:grpChg chg="del mod">
          <ac:chgData name="Anh Kiet Ngac" userId="3ab85699901ad864" providerId="LiveId" clId="{6516F9FE-FBE3-4AB8-A209-AAA75D8877D0}" dt="2024-05-30T10:50:57.981" v="115"/>
          <ac:grpSpMkLst>
            <pc:docMk/>
            <pc:sldMk cId="3212852442" sldId="263"/>
            <ac:grpSpMk id="88" creationId="{FD96E78B-7E02-FD52-7ACA-40738E0DCB66}"/>
          </ac:grpSpMkLst>
        </pc:grpChg>
        <pc:grpChg chg="del mod">
          <ac:chgData name="Anh Kiet Ngac" userId="3ab85699901ad864" providerId="LiveId" clId="{6516F9FE-FBE3-4AB8-A209-AAA75D8877D0}" dt="2024-05-30T10:50:57.981" v="118"/>
          <ac:grpSpMkLst>
            <pc:docMk/>
            <pc:sldMk cId="3212852442" sldId="263"/>
            <ac:grpSpMk id="89" creationId="{083D3F2D-2966-4E1B-B93D-3D085AD34382}"/>
          </ac:grpSpMkLst>
        </pc:grpChg>
        <pc:grpChg chg="del mod">
          <ac:chgData name="Anh Kiet Ngac" userId="3ab85699901ad864" providerId="LiveId" clId="{6516F9FE-FBE3-4AB8-A209-AAA75D8877D0}" dt="2024-05-30T10:50:57.981" v="112"/>
          <ac:grpSpMkLst>
            <pc:docMk/>
            <pc:sldMk cId="3212852442" sldId="263"/>
            <ac:grpSpMk id="90" creationId="{F06249C8-300E-B91D-5250-93581CC145F0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91" creationId="{F4619CBA-AC05-43D2-6A8E-792EEF8448B8}"/>
          </ac:grpSpMkLst>
        </pc:grpChg>
        <pc:grpChg chg="del mod">
          <ac:chgData name="Anh Kiet Ngac" userId="3ab85699901ad864" providerId="LiveId" clId="{6516F9FE-FBE3-4AB8-A209-AAA75D8877D0}" dt="2024-05-30T10:51:21.834" v="157"/>
          <ac:grpSpMkLst>
            <pc:docMk/>
            <pc:sldMk cId="3212852442" sldId="263"/>
            <ac:grpSpMk id="104" creationId="{E01096CE-72F3-10E5-573A-1EBBC4BDB9DC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05" creationId="{7D85C772-22F3-5EC0-E1F1-57FB59A20DA7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06" creationId="{AFF8E6CB-BAE7-92AA-A5A5-803BD56F8856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07" creationId="{76453A2F-8395-4FA5-887F-5B0EBCAB124A}"/>
          </ac:grpSpMkLst>
        </pc:grpChg>
        <pc:grpChg chg="mod">
          <ac:chgData name="Anh Kiet Ngac" userId="3ab85699901ad864" providerId="LiveId" clId="{6516F9FE-FBE3-4AB8-A209-AAA75D8877D0}" dt="2024-05-30T10:51:05.328" v="141"/>
          <ac:grpSpMkLst>
            <pc:docMk/>
            <pc:sldMk cId="3212852442" sldId="263"/>
            <ac:grpSpMk id="111" creationId="{A034E629-67FF-70AF-ACD9-114EAFE4BDFE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16" creationId="{31420A1B-C925-F521-D88F-23C2CD3831EF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24" creationId="{2915178B-3149-479E-0960-2480E6F89BF8}"/>
          </ac:grpSpMkLst>
        </pc:grpChg>
        <pc:grpChg chg="del mod">
          <ac:chgData name="Anh Kiet Ngac" userId="3ab85699901ad864" providerId="LiveId" clId="{6516F9FE-FBE3-4AB8-A209-AAA75D8877D0}" dt="2024-05-30T13:19:36.899" v="264" actId="478"/>
          <ac:grpSpMkLst>
            <pc:docMk/>
            <pc:sldMk cId="3212852442" sldId="263"/>
            <ac:grpSpMk id="125" creationId="{39E88A73-7F69-CCD3-A579-7C47034B609C}"/>
          </ac:grpSpMkLst>
        </pc:grpChg>
        <pc:grpChg chg="mod">
          <ac:chgData name="Anh Kiet Ngac" userId="3ab85699901ad864" providerId="LiveId" clId="{6516F9FE-FBE3-4AB8-A209-AAA75D8877D0}" dt="2024-05-30T13:25:58.284" v="273"/>
          <ac:grpSpMkLst>
            <pc:docMk/>
            <pc:sldMk cId="3212852442" sldId="263"/>
            <ac:grpSpMk id="134" creationId="{2B4E5A70-B1DB-04C2-DEE0-986B7BF760DF}"/>
          </ac:grpSpMkLst>
        </pc:grpChg>
        <pc:picChg chg="add mod">
          <ac:chgData name="Anh Kiet Ngac" userId="3ab85699901ad864" providerId="LiveId" clId="{6516F9FE-FBE3-4AB8-A209-AAA75D8877D0}" dt="2024-05-30T13:19:39.075" v="266" actId="1076"/>
          <ac:picMkLst>
            <pc:docMk/>
            <pc:sldMk cId="3212852442" sldId="263"/>
            <ac:picMk id="127" creationId="{DFFB2EC4-6E05-4728-BAE6-2DD43CD606EF}"/>
          </ac:picMkLst>
        </pc:picChg>
        <pc:inkChg chg="add mod">
          <ac:chgData name="Anh Kiet Ngac" userId="3ab85699901ad864" providerId="LiveId" clId="{6516F9FE-FBE3-4AB8-A209-AAA75D8877D0}" dt="2024-05-30T10:50:25.475" v="84"/>
          <ac:inkMkLst>
            <pc:docMk/>
            <pc:sldMk cId="3212852442" sldId="263"/>
            <ac:inkMk id="2" creationId="{357E3D21-6E7E-7AE7-A2BC-599FF9D0150B}"/>
          </ac:inkMkLst>
        </pc:inkChg>
        <pc:inkChg chg="add mod">
          <ac:chgData name="Anh Kiet Ngac" userId="3ab85699901ad864" providerId="LiveId" clId="{6516F9FE-FBE3-4AB8-A209-AAA75D8877D0}" dt="2024-05-30T10:50:25.475" v="84"/>
          <ac:inkMkLst>
            <pc:docMk/>
            <pc:sldMk cId="3212852442" sldId="263"/>
            <ac:inkMk id="3" creationId="{4D3D0DA9-0D07-988E-96FC-A4696B2A8763}"/>
          </ac:inkMkLst>
        </pc:inkChg>
        <pc:inkChg chg="add mod">
          <ac:chgData name="Anh Kiet Ngac" userId="3ab85699901ad864" providerId="LiveId" clId="{6516F9FE-FBE3-4AB8-A209-AAA75D8877D0}" dt="2024-05-30T10:50:25.475" v="84"/>
          <ac:inkMkLst>
            <pc:docMk/>
            <pc:sldMk cId="3212852442" sldId="263"/>
            <ac:inkMk id="4" creationId="{4CDAE19B-6250-B704-DB2D-ED6D143AB082}"/>
          </ac:inkMkLst>
        </pc:inkChg>
        <pc:inkChg chg="add mod">
          <ac:chgData name="Anh Kiet Ngac" userId="3ab85699901ad864" providerId="LiveId" clId="{6516F9FE-FBE3-4AB8-A209-AAA75D8877D0}" dt="2024-05-30T10:50:25.475" v="84"/>
          <ac:inkMkLst>
            <pc:docMk/>
            <pc:sldMk cId="3212852442" sldId="263"/>
            <ac:inkMk id="5" creationId="{4964A159-B1FC-13F6-0087-215EE772A2FD}"/>
          </ac:inkMkLst>
        </pc:inkChg>
        <pc:inkChg chg="add del mod">
          <ac:chgData name="Anh Kiet Ngac" userId="3ab85699901ad864" providerId="LiveId" clId="{6516F9FE-FBE3-4AB8-A209-AAA75D8877D0}" dt="2024-05-30T10:50:25.475" v="84"/>
          <ac:inkMkLst>
            <pc:docMk/>
            <pc:sldMk cId="3212852442" sldId="263"/>
            <ac:inkMk id="6" creationId="{CA2B930A-AAB5-D789-51D0-BB7B760DC3A0}"/>
          </ac:inkMkLst>
        </pc:inkChg>
        <pc:inkChg chg="add del">
          <ac:chgData name="Anh Kiet Ngac" userId="3ab85699901ad864" providerId="LiveId" clId="{6516F9FE-FBE3-4AB8-A209-AAA75D8877D0}" dt="2024-05-30T10:50:17.194" v="78"/>
          <ac:inkMkLst>
            <pc:docMk/>
            <pc:sldMk cId="3212852442" sldId="263"/>
            <ac:inkMk id="7" creationId="{721BFF3E-9041-C578-B426-9E6FEDC0F765}"/>
          </ac:inkMkLst>
        </pc:inkChg>
        <pc:inkChg chg="add mod">
          <ac:chgData name="Anh Kiet Ngac" userId="3ab85699901ad864" providerId="LiveId" clId="{6516F9FE-FBE3-4AB8-A209-AAA75D8877D0}" dt="2024-05-30T10:49:43.068" v="20"/>
          <ac:inkMkLst>
            <pc:docMk/>
            <pc:sldMk cId="3212852442" sldId="263"/>
            <ac:inkMk id="8" creationId="{B7123A49-567B-14FA-3D80-A36676E9C812}"/>
          </ac:inkMkLst>
        </pc:inkChg>
        <pc:inkChg chg="add mod">
          <ac:chgData name="Anh Kiet Ngac" userId="3ab85699901ad864" providerId="LiveId" clId="{6516F9FE-FBE3-4AB8-A209-AAA75D8877D0}" dt="2024-05-30T10:49:43.068" v="20"/>
          <ac:inkMkLst>
            <pc:docMk/>
            <pc:sldMk cId="3212852442" sldId="263"/>
            <ac:inkMk id="9" creationId="{8A7ADC1F-FB0C-E548-F946-5CC5184C709C}"/>
          </ac:inkMkLst>
        </pc:inkChg>
        <pc:inkChg chg="add mod">
          <ac:chgData name="Anh Kiet Ngac" userId="3ab85699901ad864" providerId="LiveId" clId="{6516F9FE-FBE3-4AB8-A209-AAA75D8877D0}" dt="2024-05-30T10:49:43.068" v="20"/>
          <ac:inkMkLst>
            <pc:docMk/>
            <pc:sldMk cId="3212852442" sldId="263"/>
            <ac:inkMk id="10" creationId="{D11DC87A-EB67-50B9-EA5F-49F4A42F07E0}"/>
          </ac:inkMkLst>
        </pc:inkChg>
        <pc:inkChg chg="add mod">
          <ac:chgData name="Anh Kiet Ngac" userId="3ab85699901ad864" providerId="LiveId" clId="{6516F9FE-FBE3-4AB8-A209-AAA75D8877D0}" dt="2024-05-30T10:49:43.068" v="20"/>
          <ac:inkMkLst>
            <pc:docMk/>
            <pc:sldMk cId="3212852442" sldId="263"/>
            <ac:inkMk id="11" creationId="{ACE80793-F050-CB70-BED7-B8FC541E0897}"/>
          </ac:inkMkLst>
        </pc:inkChg>
        <pc:inkChg chg="add del mod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5" creationId="{ED941AF1-49B3-06E2-05F3-E3F59232485F}"/>
          </ac:inkMkLst>
        </pc:inkChg>
        <pc:inkChg chg="add del mod">
          <ac:chgData name="Anh Kiet Ngac" userId="3ab85699901ad864" providerId="LiveId" clId="{6516F9FE-FBE3-4AB8-A209-AAA75D8877D0}" dt="2024-05-30T10:49:55.826" v="51" actId="9405"/>
          <ac:inkMkLst>
            <pc:docMk/>
            <pc:sldMk cId="3212852442" sldId="263"/>
            <ac:inkMk id="16" creationId="{6C51CB00-A50D-75CB-7653-9F6D6A1130C6}"/>
          </ac:inkMkLst>
        </pc:inkChg>
        <pc:inkChg chg="add del mod">
          <ac:chgData name="Anh Kiet Ngac" userId="3ab85699901ad864" providerId="LiveId" clId="{6516F9FE-FBE3-4AB8-A209-AAA75D8877D0}" dt="2024-05-30T10:49:55.653" v="50" actId="9405"/>
          <ac:inkMkLst>
            <pc:docMk/>
            <pc:sldMk cId="3212852442" sldId="263"/>
            <ac:inkMk id="17" creationId="{8BDD7DBA-32E6-47B9-9134-2B8EEA718424}"/>
          </ac:inkMkLst>
        </pc:inkChg>
        <pc:inkChg chg="add del mod">
          <ac:chgData name="Anh Kiet Ngac" userId="3ab85699901ad864" providerId="LiveId" clId="{6516F9FE-FBE3-4AB8-A209-AAA75D8877D0}" dt="2024-05-30T10:49:55.495" v="49" actId="9405"/>
          <ac:inkMkLst>
            <pc:docMk/>
            <pc:sldMk cId="3212852442" sldId="263"/>
            <ac:inkMk id="18" creationId="{9B8AB593-E536-205E-3465-377C7E9C30CB}"/>
          </ac:inkMkLst>
        </pc:inkChg>
        <pc:inkChg chg="add del mod">
          <ac:chgData name="Anh Kiet Ngac" userId="3ab85699901ad864" providerId="LiveId" clId="{6516F9FE-FBE3-4AB8-A209-AAA75D8877D0}" dt="2024-05-30T10:49:55.329" v="48" actId="9405"/>
          <ac:inkMkLst>
            <pc:docMk/>
            <pc:sldMk cId="3212852442" sldId="263"/>
            <ac:inkMk id="19" creationId="{8C04EEB1-BF35-9F80-99FD-6A927B591E2F}"/>
          </ac:inkMkLst>
        </pc:inkChg>
        <pc:inkChg chg="add del mod">
          <ac:chgData name="Anh Kiet Ngac" userId="3ab85699901ad864" providerId="LiveId" clId="{6516F9FE-FBE3-4AB8-A209-AAA75D8877D0}" dt="2024-05-30T10:49:55.172" v="47" actId="9405"/>
          <ac:inkMkLst>
            <pc:docMk/>
            <pc:sldMk cId="3212852442" sldId="263"/>
            <ac:inkMk id="20" creationId="{E9811CEB-9857-C44D-15F8-2FBB1133F07D}"/>
          </ac:inkMkLst>
        </pc:inkChg>
        <pc:inkChg chg="add del mod">
          <ac:chgData name="Anh Kiet Ngac" userId="3ab85699901ad864" providerId="LiveId" clId="{6516F9FE-FBE3-4AB8-A209-AAA75D8877D0}" dt="2024-05-30T10:49:55.025" v="46" actId="9405"/>
          <ac:inkMkLst>
            <pc:docMk/>
            <pc:sldMk cId="3212852442" sldId="263"/>
            <ac:inkMk id="21" creationId="{B94CFADB-3614-95C9-838C-8085FD9D798E}"/>
          </ac:inkMkLst>
        </pc:inkChg>
        <pc:inkChg chg="add del mod">
          <ac:chgData name="Anh Kiet Ngac" userId="3ab85699901ad864" providerId="LiveId" clId="{6516F9FE-FBE3-4AB8-A209-AAA75D8877D0}" dt="2024-05-30T10:49:54.875" v="45" actId="9405"/>
          <ac:inkMkLst>
            <pc:docMk/>
            <pc:sldMk cId="3212852442" sldId="263"/>
            <ac:inkMk id="22" creationId="{71B14CFC-112C-EFD3-B6F7-A160DC80E83C}"/>
          </ac:inkMkLst>
        </pc:inkChg>
        <pc:inkChg chg="add del mod">
          <ac:chgData name="Anh Kiet Ngac" userId="3ab85699901ad864" providerId="LiveId" clId="{6516F9FE-FBE3-4AB8-A209-AAA75D8877D0}" dt="2024-05-30T10:49:54.726" v="44" actId="9405"/>
          <ac:inkMkLst>
            <pc:docMk/>
            <pc:sldMk cId="3212852442" sldId="263"/>
            <ac:inkMk id="23" creationId="{CEEA6736-E184-5D27-E92C-F2147D7B2903}"/>
          </ac:inkMkLst>
        </pc:inkChg>
        <pc:inkChg chg="add del mod">
          <ac:chgData name="Anh Kiet Ngac" userId="3ab85699901ad864" providerId="LiveId" clId="{6516F9FE-FBE3-4AB8-A209-AAA75D8877D0}" dt="2024-05-30T10:49:54.569" v="43" actId="9405"/>
          <ac:inkMkLst>
            <pc:docMk/>
            <pc:sldMk cId="3212852442" sldId="263"/>
            <ac:inkMk id="24" creationId="{5722E83C-AFCB-8C5A-43FC-F3DA463277AC}"/>
          </ac:inkMkLst>
        </pc:inkChg>
        <pc:inkChg chg="add del mod">
          <ac:chgData name="Anh Kiet Ngac" userId="3ab85699901ad864" providerId="LiveId" clId="{6516F9FE-FBE3-4AB8-A209-AAA75D8877D0}" dt="2024-05-30T10:49:54.416" v="42" actId="9405"/>
          <ac:inkMkLst>
            <pc:docMk/>
            <pc:sldMk cId="3212852442" sldId="263"/>
            <ac:inkMk id="25" creationId="{43F70F64-4F75-67E2-5D14-FD25B44F62FA}"/>
          </ac:inkMkLst>
        </pc:inkChg>
        <pc:inkChg chg="add del mod">
          <ac:chgData name="Anh Kiet Ngac" userId="3ab85699901ad864" providerId="LiveId" clId="{6516F9FE-FBE3-4AB8-A209-AAA75D8877D0}" dt="2024-05-30T10:49:54.264" v="41" actId="9405"/>
          <ac:inkMkLst>
            <pc:docMk/>
            <pc:sldMk cId="3212852442" sldId="263"/>
            <ac:inkMk id="26" creationId="{F73B711B-B3A8-FD3F-FA19-CB4ECD58B3CD}"/>
          </ac:inkMkLst>
        </pc:inkChg>
        <pc:inkChg chg="add del mod">
          <ac:chgData name="Anh Kiet Ngac" userId="3ab85699901ad864" providerId="LiveId" clId="{6516F9FE-FBE3-4AB8-A209-AAA75D8877D0}" dt="2024-05-30T10:49:54.118" v="40" actId="9405"/>
          <ac:inkMkLst>
            <pc:docMk/>
            <pc:sldMk cId="3212852442" sldId="263"/>
            <ac:inkMk id="27" creationId="{813866CF-E081-7F3A-28A8-57E2979375F3}"/>
          </ac:inkMkLst>
        </pc:inkChg>
        <pc:inkChg chg="add del mod">
          <ac:chgData name="Anh Kiet Ngac" userId="3ab85699901ad864" providerId="LiveId" clId="{6516F9FE-FBE3-4AB8-A209-AAA75D8877D0}" dt="2024-05-30T10:49:53.967" v="39" actId="9405"/>
          <ac:inkMkLst>
            <pc:docMk/>
            <pc:sldMk cId="3212852442" sldId="263"/>
            <ac:inkMk id="28" creationId="{24F73828-F7B4-3D5E-F2F6-C34C5A4E1950}"/>
          </ac:inkMkLst>
        </pc:inkChg>
        <pc:inkChg chg="add del mod">
          <ac:chgData name="Anh Kiet Ngac" userId="3ab85699901ad864" providerId="LiveId" clId="{6516F9FE-FBE3-4AB8-A209-AAA75D8877D0}" dt="2024-05-30T10:49:53.817" v="38"/>
          <ac:inkMkLst>
            <pc:docMk/>
            <pc:sldMk cId="3212852442" sldId="263"/>
            <ac:inkMk id="29" creationId="{91E637AA-B1A3-C85C-29FC-7A8AE16C3721}"/>
          </ac:inkMkLst>
        </pc:inkChg>
        <pc:inkChg chg="add del mod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34" creationId="{C38B2623-6F07-972B-F025-9D99CFDC1E82}"/>
          </ac:inkMkLst>
        </pc:inkChg>
        <pc:inkChg chg="add del mod">
          <ac:chgData name="Anh Kiet Ngac" userId="3ab85699901ad864" providerId="LiveId" clId="{6516F9FE-FBE3-4AB8-A209-AAA75D8877D0}" dt="2024-05-30T10:50:26.187" v="85"/>
          <ac:inkMkLst>
            <pc:docMk/>
            <pc:sldMk cId="3212852442" sldId="263"/>
            <ac:inkMk id="35" creationId="{715C104B-BC71-9995-8B24-50AEBFEE7F97}"/>
          </ac:inkMkLst>
        </pc:inkChg>
        <pc:inkChg chg="add del mod">
          <ac:chgData name="Anh Kiet Ngac" userId="3ab85699901ad864" providerId="LiveId" clId="{6516F9FE-FBE3-4AB8-A209-AAA75D8877D0}" dt="2024-05-30T10:50:17.630" v="79"/>
          <ac:inkMkLst>
            <pc:docMk/>
            <pc:sldMk cId="3212852442" sldId="263"/>
            <ac:inkMk id="36" creationId="{04B1226B-6D9E-BE98-EEA8-EAEB2A37005E}"/>
          </ac:inkMkLst>
        </pc:inkChg>
        <pc:inkChg chg="add mod">
          <ac:chgData name="Anh Kiet Ngac" userId="3ab85699901ad864" providerId="LiveId" clId="{6516F9FE-FBE3-4AB8-A209-AAA75D8877D0}" dt="2024-05-30T10:50:00.354" v="58"/>
          <ac:inkMkLst>
            <pc:docMk/>
            <pc:sldMk cId="3212852442" sldId="263"/>
            <ac:inkMk id="38" creationId="{610F24EF-EE12-209D-72B2-51CCAEAA6A5A}"/>
          </ac:inkMkLst>
        </pc:inkChg>
        <pc:inkChg chg="add mod">
          <ac:chgData name="Anh Kiet Ngac" userId="3ab85699901ad864" providerId="LiveId" clId="{6516F9FE-FBE3-4AB8-A209-AAA75D8877D0}" dt="2024-05-30T10:50:00.354" v="58"/>
          <ac:inkMkLst>
            <pc:docMk/>
            <pc:sldMk cId="3212852442" sldId="263"/>
            <ac:inkMk id="39" creationId="{96BF68DB-D808-F9B2-7D09-7683129014EB}"/>
          </ac:inkMkLst>
        </pc:inkChg>
        <pc:inkChg chg="add del mod topLvl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1" creationId="{70073E12-F132-CAC7-DEB4-860AC4D24BEA}"/>
          </ac:inkMkLst>
        </pc:inkChg>
        <pc:inkChg chg="add del mod topLvl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2" creationId="{927CB3EC-9B60-CC0A-6C28-209D32F2398A}"/>
          </ac:inkMkLst>
        </pc:inkChg>
        <pc:inkChg chg="add del mod topLvl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3" creationId="{A6E526EF-7C34-F6D4-1B3C-BB1549B439B7}"/>
          </ac:inkMkLst>
        </pc:inkChg>
        <pc:inkChg chg="add del mod topLvl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4" creationId="{EEB0FAAE-1BCD-8E6B-B5F2-AF83566BBA4E}"/>
          </ac:inkMkLst>
        </pc:inkChg>
        <pc:inkChg chg="add del mod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5" creationId="{0E19DD6E-68AB-AE08-8B8A-A41785C69E12}"/>
          </ac:inkMkLst>
        </pc:inkChg>
        <pc:inkChg chg="add del">
          <ac:chgData name="Anh Kiet Ngac" userId="3ab85699901ad864" providerId="LiveId" clId="{6516F9FE-FBE3-4AB8-A209-AAA75D8877D0}" dt="2024-05-30T10:50:31.665" v="87" actId="478"/>
          <ac:inkMkLst>
            <pc:docMk/>
            <pc:sldMk cId="3212852442" sldId="263"/>
            <ac:inkMk id="46" creationId="{19FAA04A-3D88-0B72-102F-5B79765A3AB7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49" creationId="{66C28F3B-1632-69A6-0360-2DA7D731660B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0" creationId="{12C5FEC4-6D5B-2442-E355-A40A1DB2D5ED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1" creationId="{3E3B9CE5-C2BA-F16E-13E8-DDA0C0CC8709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2" creationId="{84FA56B4-8314-ABD1-CAEF-2E04A8273DD7}"/>
          </ac:inkMkLst>
        </pc:inkChg>
        <pc:inkChg chg="add del mod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3" creationId="{46275748-DFBB-5FFB-7605-BA7A7B100D30}"/>
          </ac:inkMkLst>
        </pc:inkChg>
        <pc:inkChg chg="add del mod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4" creationId="{DCF9E8B6-5756-5E1E-A124-26DCA8C27B41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5" creationId="{D81A2E84-C0ED-210E-B331-22BDF2C35423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6" creationId="{4934C7BC-8D67-F763-2392-99531D043428}"/>
          </ac:inkMkLst>
        </pc:inkChg>
        <pc:inkChg chg="add de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7" creationId="{DFD96A90-5B53-C640-4F63-4CE033803528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8" creationId="{376A0149-8158-2E9E-6753-119D2420EA4E}"/>
          </ac:inkMkLst>
        </pc:inkChg>
        <pc:inkChg chg="add del mod topLvl">
          <ac:chgData name="Anh Kiet Ngac" userId="3ab85699901ad864" providerId="LiveId" clId="{6516F9FE-FBE3-4AB8-A209-AAA75D8877D0}" dt="2024-05-30T10:50:30.997" v="86" actId="478"/>
          <ac:inkMkLst>
            <pc:docMk/>
            <pc:sldMk cId="3212852442" sldId="263"/>
            <ac:inkMk id="59" creationId="{438AE2D9-C9C0-F2B6-B09F-726BA65CA2BC}"/>
          </ac:inkMkLst>
        </pc:inkChg>
        <pc:inkChg chg="add del">
          <ac:chgData name="Anh Kiet Ngac" userId="3ab85699901ad864" providerId="LiveId" clId="{6516F9FE-FBE3-4AB8-A209-AAA75D8877D0}" dt="2024-05-30T10:51:14.434" v="149"/>
          <ac:inkMkLst>
            <pc:docMk/>
            <pc:sldMk cId="3212852442" sldId="263"/>
            <ac:inkMk id="64" creationId="{C1158219-4586-0A80-4E53-EC22205CAC08}"/>
          </ac:inkMkLst>
        </pc:inkChg>
        <pc:inkChg chg="add mod">
          <ac:chgData name="Anh Kiet Ngac" userId="3ab85699901ad864" providerId="LiveId" clId="{6516F9FE-FBE3-4AB8-A209-AAA75D8877D0}" dt="2024-05-30T10:50:22.588" v="83"/>
          <ac:inkMkLst>
            <pc:docMk/>
            <pc:sldMk cId="3212852442" sldId="263"/>
            <ac:inkMk id="65" creationId="{581EE944-75D8-2721-A790-8CF712B291B2}"/>
          </ac:inkMkLst>
        </pc:inkChg>
        <pc:inkChg chg="add mod">
          <ac:chgData name="Anh Kiet Ngac" userId="3ab85699901ad864" providerId="LiveId" clId="{6516F9FE-FBE3-4AB8-A209-AAA75D8877D0}" dt="2024-05-30T10:50:22.588" v="83"/>
          <ac:inkMkLst>
            <pc:docMk/>
            <pc:sldMk cId="3212852442" sldId="263"/>
            <ac:inkMk id="66" creationId="{7C40D641-6525-7F57-9FD5-77AB846533DA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68" creationId="{F0904346-E727-6C79-38EB-3F88527987CC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69" creationId="{01DB93FF-775E-9882-ABA0-B0F488F18ADD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71" creationId="{1F4CDA5E-ED3D-AFE2-4A88-D71AF1B613BC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72" creationId="{DCC94288-54FC-07BD-B722-791CC631452A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73" creationId="{4CD95365-8BAD-D913-39AC-BE6A4567574A}"/>
          </ac:inkMkLst>
        </pc:inkChg>
        <pc:inkChg chg="add mod">
          <ac:chgData name="Anh Kiet Ngac" userId="3ab85699901ad864" providerId="LiveId" clId="{6516F9FE-FBE3-4AB8-A209-AAA75D8877D0}" dt="2024-05-30T10:50:48.276" v="109"/>
          <ac:inkMkLst>
            <pc:docMk/>
            <pc:sldMk cId="3212852442" sldId="263"/>
            <ac:inkMk id="74" creationId="{12A507A2-9E7B-8B96-7A04-D55F6032BA20}"/>
          </ac:inkMkLst>
        </pc:inkChg>
        <pc:inkChg chg="add mod">
          <ac:chgData name="Anh Kiet Ngac" userId="3ab85699901ad864" providerId="LiveId" clId="{6516F9FE-FBE3-4AB8-A209-AAA75D8877D0}" dt="2024-05-30T10:50:48.276" v="109"/>
          <ac:inkMkLst>
            <pc:docMk/>
            <pc:sldMk cId="3212852442" sldId="263"/>
            <ac:inkMk id="75" creationId="{6C470D2F-14A4-FDA4-99E0-7E4BB82E9FEF}"/>
          </ac:inkMkLst>
        </pc:inkChg>
        <pc:inkChg chg="add del mod">
          <ac:chgData name="Anh Kiet Ngac" userId="3ab85699901ad864" providerId="LiveId" clId="{6516F9FE-FBE3-4AB8-A209-AAA75D8877D0}" dt="2024-05-30T10:50:57.981" v="116"/>
          <ac:inkMkLst>
            <pc:docMk/>
            <pc:sldMk cId="3212852442" sldId="263"/>
            <ac:inkMk id="76" creationId="{9FD72FEC-8BB7-A07D-86C6-462F7442B7D8}"/>
          </ac:inkMkLst>
        </pc:inkChg>
        <pc:inkChg chg="add del mod">
          <ac:chgData name="Anh Kiet Ngac" userId="3ab85699901ad864" providerId="LiveId" clId="{6516F9FE-FBE3-4AB8-A209-AAA75D8877D0}" dt="2024-05-30T10:50:57.981" v="112"/>
          <ac:inkMkLst>
            <pc:docMk/>
            <pc:sldMk cId="3212852442" sldId="263"/>
            <ac:inkMk id="77" creationId="{84E01738-B71F-48DD-C4D4-158108F5B557}"/>
          </ac:inkMkLst>
        </pc:inkChg>
        <pc:inkChg chg="add del">
          <ac:chgData name="Anh Kiet Ngac" userId="3ab85699901ad864" providerId="LiveId" clId="{6516F9FE-FBE3-4AB8-A209-AAA75D8877D0}" dt="2024-05-30T10:50:57.982" v="119"/>
          <ac:inkMkLst>
            <pc:docMk/>
            <pc:sldMk cId="3212852442" sldId="263"/>
            <ac:inkMk id="78" creationId="{8A6855D3-4E34-E463-37D2-E01022FA323C}"/>
          </ac:inkMkLst>
        </pc:inkChg>
        <pc:inkChg chg="add del">
          <ac:chgData name="Anh Kiet Ngac" userId="3ab85699901ad864" providerId="LiveId" clId="{6516F9FE-FBE3-4AB8-A209-AAA75D8877D0}" dt="2024-05-30T10:50:57.982" v="121"/>
          <ac:inkMkLst>
            <pc:docMk/>
            <pc:sldMk cId="3212852442" sldId="263"/>
            <ac:inkMk id="79" creationId="{5955ACF6-6C00-72B0-061F-CD837C02D881}"/>
          </ac:inkMkLst>
        </pc:inkChg>
        <pc:inkChg chg="add del mod">
          <ac:chgData name="Anh Kiet Ngac" userId="3ab85699901ad864" providerId="LiveId" clId="{6516F9FE-FBE3-4AB8-A209-AAA75D8877D0}" dt="2024-05-30T10:50:57.981" v="114"/>
          <ac:inkMkLst>
            <pc:docMk/>
            <pc:sldMk cId="3212852442" sldId="263"/>
            <ac:inkMk id="80" creationId="{98A9357D-7E5C-591C-6E02-A37D7997C353}"/>
          </ac:inkMkLst>
        </pc:inkChg>
        <pc:inkChg chg="add del mod">
          <ac:chgData name="Anh Kiet Ngac" userId="3ab85699901ad864" providerId="LiveId" clId="{6516F9FE-FBE3-4AB8-A209-AAA75D8877D0}" dt="2024-05-30T10:50:57.982" v="122"/>
          <ac:inkMkLst>
            <pc:docMk/>
            <pc:sldMk cId="3212852442" sldId="263"/>
            <ac:inkMk id="81" creationId="{3FDBA6E7-4DCD-3C70-E4D8-0E3D4200B0F2}"/>
          </ac:inkMkLst>
        </pc:inkChg>
        <pc:inkChg chg="add del mod">
          <ac:chgData name="Anh Kiet Ngac" userId="3ab85699901ad864" providerId="LiveId" clId="{6516F9FE-FBE3-4AB8-A209-AAA75D8877D0}" dt="2024-05-30T10:50:57.981" v="118"/>
          <ac:inkMkLst>
            <pc:docMk/>
            <pc:sldMk cId="3212852442" sldId="263"/>
            <ac:inkMk id="82" creationId="{49FA4056-5682-1F1B-CD9F-8605D12B8440}"/>
          </ac:inkMkLst>
        </pc:inkChg>
        <pc:inkChg chg="add del">
          <ac:chgData name="Anh Kiet Ngac" userId="3ab85699901ad864" providerId="LiveId" clId="{6516F9FE-FBE3-4AB8-A209-AAA75D8877D0}" dt="2024-05-30T10:50:57.981" v="113"/>
          <ac:inkMkLst>
            <pc:docMk/>
            <pc:sldMk cId="3212852442" sldId="263"/>
            <ac:inkMk id="83" creationId="{11F1CD8F-7180-946F-1AD4-49C598832002}"/>
          </ac:inkMkLst>
        </pc:inkChg>
        <pc:inkChg chg="add del">
          <ac:chgData name="Anh Kiet Ngac" userId="3ab85699901ad864" providerId="LiveId" clId="{6516F9FE-FBE3-4AB8-A209-AAA75D8877D0}" dt="2024-05-30T10:50:57.980" v="111"/>
          <ac:inkMkLst>
            <pc:docMk/>
            <pc:sldMk cId="3212852442" sldId="263"/>
            <ac:inkMk id="84" creationId="{4335E96B-CC3B-92D3-C532-93FF1D3007E8}"/>
          </ac:inkMkLst>
        </pc:inkChg>
        <pc:inkChg chg="add del mod">
          <ac:chgData name="Anh Kiet Ngac" userId="3ab85699901ad864" providerId="LiveId" clId="{6516F9FE-FBE3-4AB8-A209-AAA75D8877D0}" dt="2024-05-30T10:50:57.981" v="115"/>
          <ac:inkMkLst>
            <pc:docMk/>
            <pc:sldMk cId="3212852442" sldId="263"/>
            <ac:inkMk id="85" creationId="{498CE7DD-9CE2-FBB1-1CE9-0A1A686F2C00}"/>
          </ac:inkMkLst>
        </pc:inkChg>
        <pc:inkChg chg="add del mod">
          <ac:chgData name="Anh Kiet Ngac" userId="3ab85699901ad864" providerId="LiveId" clId="{6516F9FE-FBE3-4AB8-A209-AAA75D8877D0}" dt="2024-05-30T10:50:57.981" v="117"/>
          <ac:inkMkLst>
            <pc:docMk/>
            <pc:sldMk cId="3212852442" sldId="263"/>
            <ac:inkMk id="86" creationId="{71E00C61-BA55-89B7-B99D-6E21176EF5AD}"/>
          </ac:inkMkLst>
        </pc:inkChg>
        <pc:inkChg chg="add del">
          <ac:chgData name="Anh Kiet Ngac" userId="3ab85699901ad864" providerId="LiveId" clId="{6516F9FE-FBE3-4AB8-A209-AAA75D8877D0}" dt="2024-05-30T10:50:57.982" v="123"/>
          <ac:inkMkLst>
            <pc:docMk/>
            <pc:sldMk cId="3212852442" sldId="263"/>
            <ac:inkMk id="87" creationId="{5F1F1E2C-5B97-AED0-96D0-52C21266E87D}"/>
          </ac:inkMkLst>
        </pc:inkChg>
        <pc:inkChg chg="add del">
          <ac:chgData name="Anh Kiet Ngac" userId="3ab85699901ad864" providerId="LiveId" clId="{6516F9FE-FBE3-4AB8-A209-AAA75D8877D0}" dt="2024-05-30T10:50:57.982" v="120"/>
          <ac:inkMkLst>
            <pc:docMk/>
            <pc:sldMk cId="3212852442" sldId="263"/>
            <ac:inkMk id="92" creationId="{51500175-D101-A0D1-1BFC-DAE7A5BAAEFB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3" creationId="{AC23083C-FCE6-0DF6-6DD6-704F64CA63A7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4" creationId="{1091F833-E8CC-58A6-C13A-693A5BD1D6A1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5" creationId="{D7667BA1-65A9-C721-4A7D-6AF0E4D6EA8B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6" creationId="{A3E8F9CA-52E7-0028-21CE-0ED20D4ECDB5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7" creationId="{FE082E2C-9027-9E3B-EBF7-560060D39CA4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8" creationId="{0A4EE95C-86A2-5881-2577-ED5EF74B991E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99" creationId="{A11E4220-5549-EF35-4D5B-3C2D6C52B004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100" creationId="{F1FAAD91-A27C-803D-CD72-4AF653ABD812}"/>
          </ac:inkMkLst>
        </pc:inkChg>
        <pc:inkChg chg="add mod">
          <ac:chgData name="Anh Kiet Ngac" userId="3ab85699901ad864" providerId="LiveId" clId="{6516F9FE-FBE3-4AB8-A209-AAA75D8877D0}" dt="2024-05-30T10:51:03.530" v="135"/>
          <ac:inkMkLst>
            <pc:docMk/>
            <pc:sldMk cId="3212852442" sldId="263"/>
            <ac:inkMk id="101" creationId="{D77E9CC0-00DE-DD27-4483-E25989310B08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02" creationId="{39E25A71-1403-55CD-2BAF-D53DBB09309B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03" creationId="{8464DDE0-20B8-589E-3905-16937F4863B2}"/>
          </ac:inkMkLst>
        </pc:inkChg>
        <pc:inkChg chg="add del mod">
          <ac:chgData name="Anh Kiet Ngac" userId="3ab85699901ad864" providerId="LiveId" clId="{6516F9FE-FBE3-4AB8-A209-AAA75D8877D0}" dt="2024-05-30T10:51:05.688" v="143" actId="9405"/>
          <ac:inkMkLst>
            <pc:docMk/>
            <pc:sldMk cId="3212852442" sldId="263"/>
            <ac:inkMk id="108" creationId="{4C95307F-6C27-DD4A-4CEC-82719B328B14}"/>
          </ac:inkMkLst>
        </pc:inkChg>
        <pc:inkChg chg="add del mod">
          <ac:chgData name="Anh Kiet Ngac" userId="3ab85699901ad864" providerId="LiveId" clId="{6516F9FE-FBE3-4AB8-A209-AAA75D8877D0}" dt="2024-05-30T10:51:05.531" v="142" actId="9405"/>
          <ac:inkMkLst>
            <pc:docMk/>
            <pc:sldMk cId="3212852442" sldId="263"/>
            <ac:inkMk id="109" creationId="{3F25A326-97A2-8B4E-08EA-57832D70453E}"/>
          </ac:inkMkLst>
        </pc:inkChg>
        <pc:inkChg chg="add del mod">
          <ac:chgData name="Anh Kiet Ngac" userId="3ab85699901ad864" providerId="LiveId" clId="{6516F9FE-FBE3-4AB8-A209-AAA75D8877D0}" dt="2024-05-30T10:51:05.328" v="141"/>
          <ac:inkMkLst>
            <pc:docMk/>
            <pc:sldMk cId="3212852442" sldId="263"/>
            <ac:inkMk id="110" creationId="{A9373C4B-2EE8-20A6-167E-0F0E88B6C4F3}"/>
          </ac:inkMkLst>
        </pc:inkChg>
        <pc:inkChg chg="add mod">
          <ac:chgData name="Anh Kiet Ngac" userId="3ab85699901ad864" providerId="LiveId" clId="{6516F9FE-FBE3-4AB8-A209-AAA75D8877D0}" dt="2024-05-30T10:51:08.236" v="148"/>
          <ac:inkMkLst>
            <pc:docMk/>
            <pc:sldMk cId="3212852442" sldId="263"/>
            <ac:inkMk id="112" creationId="{2FAF5CB6-6F2B-F85D-6801-B3F41E18C1CE}"/>
          </ac:inkMkLst>
        </pc:inkChg>
        <pc:inkChg chg="add mod">
          <ac:chgData name="Anh Kiet Ngac" userId="3ab85699901ad864" providerId="LiveId" clId="{6516F9FE-FBE3-4AB8-A209-AAA75D8877D0}" dt="2024-05-30T10:51:08.236" v="148"/>
          <ac:inkMkLst>
            <pc:docMk/>
            <pc:sldMk cId="3212852442" sldId="263"/>
            <ac:inkMk id="113" creationId="{7FF28156-7098-D270-E092-31FD1A96E9DB}"/>
          </ac:inkMkLst>
        </pc:inkChg>
        <pc:inkChg chg="add mod">
          <ac:chgData name="Anh Kiet Ngac" userId="3ab85699901ad864" providerId="LiveId" clId="{6516F9FE-FBE3-4AB8-A209-AAA75D8877D0}" dt="2024-05-30T10:51:08.236" v="148"/>
          <ac:inkMkLst>
            <pc:docMk/>
            <pc:sldMk cId="3212852442" sldId="263"/>
            <ac:inkMk id="114" creationId="{A3F26775-3AFF-06BC-D5AD-DAD1497ADDCB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15" creationId="{65FE1F34-F017-6E72-DAE1-E42D2B318E73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17" creationId="{32E7DD02-170C-24D3-6709-4F9CCACEF320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18" creationId="{A0B8C9AB-4348-7547-FE5A-2F509898A9EE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19" creationId="{068A4864-78F5-C21E-D1E8-3C0353F24101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20" creationId="{881E07AE-3E0F-9BB6-A345-0DDF48F99343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21" creationId="{E2E55CF4-8853-18C4-0853-82FBC2A16404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22" creationId="{C24DDF23-1AB1-FADB-0207-456786441360}"/>
          </ac:inkMkLst>
        </pc:inkChg>
        <pc:inkChg chg="add mod">
          <ac:chgData name="Anh Kiet Ngac" userId="3ab85699901ad864" providerId="LiveId" clId="{6516F9FE-FBE3-4AB8-A209-AAA75D8877D0}" dt="2024-05-30T10:51:21.834" v="157"/>
          <ac:inkMkLst>
            <pc:docMk/>
            <pc:sldMk cId="3212852442" sldId="263"/>
            <ac:inkMk id="123" creationId="{850D1019-F6AD-7F99-FC38-E9FE1982311E}"/>
          </ac:inkMkLst>
        </pc:inkChg>
        <pc:inkChg chg="add del">
          <ac:chgData name="Anh Kiet Ngac" userId="3ab85699901ad864" providerId="LiveId" clId="{6516F9FE-FBE3-4AB8-A209-AAA75D8877D0}" dt="2024-05-30T13:19:36.899" v="264" actId="478"/>
          <ac:inkMkLst>
            <pc:docMk/>
            <pc:sldMk cId="3212852442" sldId="263"/>
            <ac:inkMk id="126" creationId="{F1CA7AF7-50CA-3091-08B7-C63C49ADE985}"/>
          </ac:inkMkLst>
        </pc:inkChg>
        <pc:inkChg chg="add">
          <ac:chgData name="Anh Kiet Ngac" userId="3ab85699901ad864" providerId="LiveId" clId="{6516F9FE-FBE3-4AB8-A209-AAA75D8877D0}" dt="2024-05-30T13:19:41.008" v="267" actId="9405"/>
          <ac:inkMkLst>
            <pc:docMk/>
            <pc:sldMk cId="3212852442" sldId="263"/>
            <ac:inkMk id="128" creationId="{79DDB268-DF16-BCD4-54B0-CC57A7AC79F0}"/>
          </ac:inkMkLst>
        </pc:inkChg>
        <pc:inkChg chg="add mod">
          <ac:chgData name="Anh Kiet Ngac" userId="3ab85699901ad864" providerId="LiveId" clId="{6516F9FE-FBE3-4AB8-A209-AAA75D8877D0}" dt="2024-05-30T13:25:58.284" v="273"/>
          <ac:inkMkLst>
            <pc:docMk/>
            <pc:sldMk cId="3212852442" sldId="263"/>
            <ac:inkMk id="129" creationId="{8C67A9EC-6688-F3D6-BD0C-6D0126D27569}"/>
          </ac:inkMkLst>
        </pc:inkChg>
        <pc:inkChg chg="add mod">
          <ac:chgData name="Anh Kiet Ngac" userId="3ab85699901ad864" providerId="LiveId" clId="{6516F9FE-FBE3-4AB8-A209-AAA75D8877D0}" dt="2024-05-30T13:25:58.284" v="273"/>
          <ac:inkMkLst>
            <pc:docMk/>
            <pc:sldMk cId="3212852442" sldId="263"/>
            <ac:inkMk id="130" creationId="{F875FDC5-BD1C-9DAE-EC7A-93FCB9A42DBD}"/>
          </ac:inkMkLst>
        </pc:inkChg>
        <pc:inkChg chg="add mod">
          <ac:chgData name="Anh Kiet Ngac" userId="3ab85699901ad864" providerId="LiveId" clId="{6516F9FE-FBE3-4AB8-A209-AAA75D8877D0}" dt="2024-05-30T13:25:58.284" v="273"/>
          <ac:inkMkLst>
            <pc:docMk/>
            <pc:sldMk cId="3212852442" sldId="263"/>
            <ac:inkMk id="131" creationId="{137D829E-90E6-A0AF-1F80-16E09DA53485}"/>
          </ac:inkMkLst>
        </pc:inkChg>
        <pc:inkChg chg="add mod">
          <ac:chgData name="Anh Kiet Ngac" userId="3ab85699901ad864" providerId="LiveId" clId="{6516F9FE-FBE3-4AB8-A209-AAA75D8877D0}" dt="2024-05-30T13:25:58.284" v="273"/>
          <ac:inkMkLst>
            <pc:docMk/>
            <pc:sldMk cId="3212852442" sldId="263"/>
            <ac:inkMk id="132" creationId="{1DB4A8E9-E05C-98BF-3D60-5ACA9F2E5003}"/>
          </ac:inkMkLst>
        </pc:inkChg>
        <pc:inkChg chg="add mod">
          <ac:chgData name="Anh Kiet Ngac" userId="3ab85699901ad864" providerId="LiveId" clId="{6516F9FE-FBE3-4AB8-A209-AAA75D8877D0}" dt="2024-05-30T13:25:58.284" v="273"/>
          <ac:inkMkLst>
            <pc:docMk/>
            <pc:sldMk cId="3212852442" sldId="263"/>
            <ac:inkMk id="133" creationId="{ACB82684-A175-157C-9566-561416A933E3}"/>
          </ac:inkMkLst>
        </pc:inkChg>
      </pc:sldChg>
      <pc:sldChg chg="addSp delSp modSp mod">
        <pc:chgData name="Anh Kiet Ngac" userId="3ab85699901ad864" providerId="LiveId" clId="{6516F9FE-FBE3-4AB8-A209-AAA75D8877D0}" dt="2024-05-30T13:52:07.408" v="385"/>
        <pc:sldMkLst>
          <pc:docMk/>
          <pc:sldMk cId="1495571203" sldId="264"/>
        </pc:sldMkLst>
        <pc:grpChg chg="mod">
          <ac:chgData name="Anh Kiet Ngac" userId="3ab85699901ad864" providerId="LiveId" clId="{6516F9FE-FBE3-4AB8-A209-AAA75D8877D0}" dt="2024-05-30T13:51:01.838" v="301"/>
          <ac:grpSpMkLst>
            <pc:docMk/>
            <pc:sldMk cId="1495571203" sldId="264"/>
            <ac:grpSpMk id="12" creationId="{2CA074A1-0F84-09F1-C6D8-BC1E2406B808}"/>
          </ac:grpSpMkLst>
        </pc:grpChg>
        <pc:grpChg chg="mod">
          <ac:chgData name="Anh Kiet Ngac" userId="3ab85699901ad864" providerId="LiveId" clId="{6516F9FE-FBE3-4AB8-A209-AAA75D8877D0}" dt="2024-05-30T13:51:01.838" v="301"/>
          <ac:grpSpMkLst>
            <pc:docMk/>
            <pc:sldMk cId="1495571203" sldId="264"/>
            <ac:grpSpMk id="13" creationId="{A3DDFA50-B5CA-B6F2-9247-CF2B256F025B}"/>
          </ac:grpSpMkLst>
        </pc:grpChg>
        <pc:grpChg chg="del mod">
          <ac:chgData name="Anh Kiet Ngac" userId="3ab85699901ad864" providerId="LiveId" clId="{6516F9FE-FBE3-4AB8-A209-AAA75D8877D0}" dt="2024-05-30T13:52:05.749" v="383"/>
          <ac:grpSpMkLst>
            <pc:docMk/>
            <pc:sldMk cId="1495571203" sldId="264"/>
            <ac:grpSpMk id="17" creationId="{F758682E-10D3-B3B6-811E-E8D908F54BEA}"/>
          </ac:grpSpMkLst>
        </pc:grpChg>
        <pc:grpChg chg="mod">
          <ac:chgData name="Anh Kiet Ngac" userId="3ab85699901ad864" providerId="LiveId" clId="{6516F9FE-FBE3-4AB8-A209-AAA75D8877D0}" dt="2024-05-30T13:51:11.494" v="311"/>
          <ac:grpSpMkLst>
            <pc:docMk/>
            <pc:sldMk cId="1495571203" sldId="264"/>
            <ac:grpSpMk id="23" creationId="{D02A9E7E-DAB5-D5B3-0577-A1EEBEA3865C}"/>
          </ac:grpSpMkLst>
        </pc:grpChg>
        <pc:grpChg chg="mod">
          <ac:chgData name="Anh Kiet Ngac" userId="3ab85699901ad864" providerId="LiveId" clId="{6516F9FE-FBE3-4AB8-A209-AAA75D8877D0}" dt="2024-05-30T13:51:15.050" v="319"/>
          <ac:grpSpMkLst>
            <pc:docMk/>
            <pc:sldMk cId="1495571203" sldId="264"/>
            <ac:grpSpMk id="31" creationId="{AB88E291-CFDB-E59B-C8D4-E56A78C161F2}"/>
          </ac:grpSpMkLst>
        </pc:grpChg>
        <pc:grpChg chg="mod">
          <ac:chgData name="Anh Kiet Ngac" userId="3ab85699901ad864" providerId="LiveId" clId="{6516F9FE-FBE3-4AB8-A209-AAA75D8877D0}" dt="2024-05-30T13:51:15.050" v="319"/>
          <ac:grpSpMkLst>
            <pc:docMk/>
            <pc:sldMk cId="1495571203" sldId="264"/>
            <ac:grpSpMk id="32" creationId="{0BBB267D-0543-8B48-0F4F-58C6DC943A61}"/>
          </ac:grpSpMkLst>
        </pc:grpChg>
        <pc:grpChg chg="mod">
          <ac:chgData name="Anh Kiet Ngac" userId="3ab85699901ad864" providerId="LiveId" clId="{6516F9FE-FBE3-4AB8-A209-AAA75D8877D0}" dt="2024-05-30T13:51:31.760" v="328"/>
          <ac:grpSpMkLst>
            <pc:docMk/>
            <pc:sldMk cId="1495571203" sldId="264"/>
            <ac:grpSpMk id="36" creationId="{9A82B9D9-72EA-6845-2DF5-FC7D313C68A4}"/>
          </ac:grpSpMkLst>
        </pc:grpChg>
        <pc:grpChg chg="mod">
          <ac:chgData name="Anh Kiet Ngac" userId="3ab85699901ad864" providerId="LiveId" clId="{6516F9FE-FBE3-4AB8-A209-AAA75D8877D0}" dt="2024-05-30T13:51:37.795" v="340"/>
          <ac:grpSpMkLst>
            <pc:docMk/>
            <pc:sldMk cId="1495571203" sldId="264"/>
            <ac:grpSpMk id="49" creationId="{D9E593F7-73AE-F967-10FE-554546DFB945}"/>
          </ac:grpSpMkLst>
        </pc:grpChg>
        <pc:grpChg chg="mod">
          <ac:chgData name="Anh Kiet Ngac" userId="3ab85699901ad864" providerId="LiveId" clId="{6516F9FE-FBE3-4AB8-A209-AAA75D8877D0}" dt="2024-05-30T13:51:37.795" v="340"/>
          <ac:grpSpMkLst>
            <pc:docMk/>
            <pc:sldMk cId="1495571203" sldId="264"/>
            <ac:grpSpMk id="50" creationId="{23FD7071-1D28-D8C7-6B57-D5E2602C844A}"/>
          </ac:grpSpMkLst>
        </pc:grpChg>
        <pc:grpChg chg="mod">
          <ac:chgData name="Anh Kiet Ngac" userId="3ab85699901ad864" providerId="LiveId" clId="{6516F9FE-FBE3-4AB8-A209-AAA75D8877D0}" dt="2024-05-30T13:51:37.795" v="340"/>
          <ac:grpSpMkLst>
            <pc:docMk/>
            <pc:sldMk cId="1495571203" sldId="264"/>
            <ac:grpSpMk id="51" creationId="{4780C0DF-5B7A-DD1E-B293-753192A11B9E}"/>
          </ac:grpSpMkLst>
        </pc:grpChg>
        <pc:grpChg chg="mod">
          <ac:chgData name="Anh Kiet Ngac" userId="3ab85699901ad864" providerId="LiveId" clId="{6516F9FE-FBE3-4AB8-A209-AAA75D8877D0}" dt="2024-05-30T13:51:48.287" v="363"/>
          <ac:grpSpMkLst>
            <pc:docMk/>
            <pc:sldMk cId="1495571203" sldId="264"/>
            <ac:grpSpMk id="74" creationId="{73039B1D-B20E-4596-39F5-67A12719183E}"/>
          </ac:grpSpMkLst>
        </pc:grpChg>
        <pc:grpChg chg="mod">
          <ac:chgData name="Anh Kiet Ngac" userId="3ab85699901ad864" providerId="LiveId" clId="{6516F9FE-FBE3-4AB8-A209-AAA75D8877D0}" dt="2024-05-30T13:51:48.287" v="363"/>
          <ac:grpSpMkLst>
            <pc:docMk/>
            <pc:sldMk cId="1495571203" sldId="264"/>
            <ac:grpSpMk id="75" creationId="{71D00A32-0818-EDCA-C71D-1564818C2011}"/>
          </ac:grpSpMkLst>
        </pc:grpChg>
        <pc:grpChg chg="mod">
          <ac:chgData name="Anh Kiet Ngac" userId="3ab85699901ad864" providerId="LiveId" clId="{6516F9FE-FBE3-4AB8-A209-AAA75D8877D0}" dt="2024-05-30T13:51:48.287" v="363"/>
          <ac:grpSpMkLst>
            <pc:docMk/>
            <pc:sldMk cId="1495571203" sldId="264"/>
            <ac:grpSpMk id="76" creationId="{24B94421-2DDE-030C-D955-4A20AD4B1892}"/>
          </ac:grpSpMkLst>
        </pc:grpChg>
        <pc:grpChg chg="mod">
          <ac:chgData name="Anh Kiet Ngac" userId="3ab85699901ad864" providerId="LiveId" clId="{6516F9FE-FBE3-4AB8-A209-AAA75D8877D0}" dt="2024-05-30T13:51:48.287" v="363"/>
          <ac:grpSpMkLst>
            <pc:docMk/>
            <pc:sldMk cId="1495571203" sldId="264"/>
            <ac:grpSpMk id="77" creationId="{F2DDAF1D-401D-9DD4-77E1-F78CA547C14C}"/>
          </ac:grpSpMkLst>
        </pc:grpChg>
        <pc:grpChg chg="mod">
          <ac:chgData name="Anh Kiet Ngac" userId="3ab85699901ad864" providerId="LiveId" clId="{6516F9FE-FBE3-4AB8-A209-AAA75D8877D0}" dt="2024-05-30T13:51:51.175" v="367"/>
          <ac:grpSpMkLst>
            <pc:docMk/>
            <pc:sldMk cId="1495571203" sldId="264"/>
            <ac:grpSpMk id="81" creationId="{35F41938-361D-B60B-2490-94DF6C1D2C04}"/>
          </ac:grpSpMkLst>
        </pc:grpChg>
        <pc:grpChg chg="mod">
          <ac:chgData name="Anh Kiet Ngac" userId="3ab85699901ad864" providerId="LiveId" clId="{6516F9FE-FBE3-4AB8-A209-AAA75D8877D0}" dt="2024-05-30T13:51:56.266" v="373"/>
          <ac:grpSpMkLst>
            <pc:docMk/>
            <pc:sldMk cId="1495571203" sldId="264"/>
            <ac:grpSpMk id="85" creationId="{CA05264D-141F-3B44-BF22-0ED9268A9B81}"/>
          </ac:grpSpMkLst>
        </pc:grpChg>
        <pc:grpChg chg="del mod">
          <ac:chgData name="Anh Kiet Ngac" userId="3ab85699901ad864" providerId="LiveId" clId="{6516F9FE-FBE3-4AB8-A209-AAA75D8877D0}" dt="2024-05-30T13:52:02.698" v="381"/>
          <ac:grpSpMkLst>
            <pc:docMk/>
            <pc:sldMk cId="1495571203" sldId="264"/>
            <ac:grpSpMk id="91" creationId="{73CE2F9A-A066-EA7F-7F3B-CB5C87CAFC42}"/>
          </ac:grpSpMkLst>
        </pc:grpChg>
        <pc:grpChg chg="mod">
          <ac:chgData name="Anh Kiet Ngac" userId="3ab85699901ad864" providerId="LiveId" clId="{6516F9FE-FBE3-4AB8-A209-AAA75D8877D0}" dt="2024-05-30T13:52:02.698" v="381"/>
          <ac:grpSpMkLst>
            <pc:docMk/>
            <pc:sldMk cId="1495571203" sldId="264"/>
            <ac:grpSpMk id="93" creationId="{404123CC-9B20-E7F1-AF72-4037854CB843}"/>
          </ac:grpSpMkLst>
        </pc:grpChg>
        <pc:grpChg chg="del mod">
          <ac:chgData name="Anh Kiet Ngac" userId="3ab85699901ad864" providerId="LiveId" clId="{6516F9FE-FBE3-4AB8-A209-AAA75D8877D0}" dt="2024-05-30T13:52:07.408" v="385"/>
          <ac:grpSpMkLst>
            <pc:docMk/>
            <pc:sldMk cId="1495571203" sldId="264"/>
            <ac:grpSpMk id="95" creationId="{8C397B55-BDC5-65C3-2473-6A565F25E15D}"/>
          </ac:grpSpMkLst>
        </pc:grpChg>
        <pc:grpChg chg="mod">
          <ac:chgData name="Anh Kiet Ngac" userId="3ab85699901ad864" providerId="LiveId" clId="{6516F9FE-FBE3-4AB8-A209-AAA75D8877D0}" dt="2024-05-30T13:52:07.408" v="385"/>
          <ac:grpSpMkLst>
            <pc:docMk/>
            <pc:sldMk cId="1495571203" sldId="264"/>
            <ac:grpSpMk id="97" creationId="{4FE6836F-62E1-EBCE-E101-E198965DE79A}"/>
          </ac:grpSpMkLst>
        </pc:grpChg>
        <pc:picChg chg="add mod">
          <ac:chgData name="Anh Kiet Ngac" userId="3ab85699901ad864" providerId="LiveId" clId="{6516F9FE-FBE3-4AB8-A209-AAA75D8877D0}" dt="2024-05-30T13:50:39.469" v="291" actId="1076"/>
          <ac:picMkLst>
            <pc:docMk/>
            <pc:sldMk cId="1495571203" sldId="264"/>
            <ac:picMk id="2" creationId="{6DFDE102-4D09-0C15-32F5-1F5833A3D945}"/>
          </ac:picMkLst>
        </pc:picChg>
        <pc:inkChg chg="add">
          <ac:chgData name="Anh Kiet Ngac" userId="3ab85699901ad864" providerId="LiveId" clId="{6516F9FE-FBE3-4AB8-A209-AAA75D8877D0}" dt="2024-05-30T13:50:55.587" v="292" actId="9405"/>
          <ac:inkMkLst>
            <pc:docMk/>
            <pc:sldMk cId="1495571203" sldId="264"/>
            <ac:inkMk id="3" creationId="{E9697D08-5E20-0C25-53CD-0E380AFA623B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4" creationId="{0E5DC441-9624-78E0-3665-042528E0D7EE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5" creationId="{35218801-D841-D180-4C07-FFFF84F1D84E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6" creationId="{27F702BB-530D-470F-53BA-A04EC89C8392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7" creationId="{9B0AE533-C9D7-868F-6355-E98A65482182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8" creationId="{E377D955-87E0-8EF4-1395-1744F39E2FD1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9" creationId="{6C9EABDA-A6FA-9A07-5147-3850C40D3071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10" creationId="{01A485F9-7E5A-078B-1466-65D5807AE1E1}"/>
          </ac:inkMkLst>
        </pc:inkChg>
        <pc:inkChg chg="add mod">
          <ac:chgData name="Anh Kiet Ngac" userId="3ab85699901ad864" providerId="LiveId" clId="{6516F9FE-FBE3-4AB8-A209-AAA75D8877D0}" dt="2024-05-30T13:51:01.838" v="301"/>
          <ac:inkMkLst>
            <pc:docMk/>
            <pc:sldMk cId="1495571203" sldId="264"/>
            <ac:inkMk id="11" creationId="{3F847337-7F6C-48E3-5667-5BA5DF616194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14" creationId="{931254E8-FD1D-4DC2-865E-65EE6684366F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15" creationId="{E7C31220-1062-5112-401F-2FDD1133FAAF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16" creationId="{12D7FCF6-249E-0EFB-066C-20ECBCD03A62}"/>
          </ac:inkMkLst>
        </pc:inkChg>
        <pc:inkChg chg="add">
          <ac:chgData name="Anh Kiet Ngac" userId="3ab85699901ad864" providerId="LiveId" clId="{6516F9FE-FBE3-4AB8-A209-AAA75D8877D0}" dt="2024-05-30T13:51:04.033" v="306" actId="9405"/>
          <ac:inkMkLst>
            <pc:docMk/>
            <pc:sldMk cId="1495571203" sldId="264"/>
            <ac:inkMk id="18" creationId="{11D87C33-5968-6B80-3398-A303B7263D0D}"/>
          </ac:inkMkLst>
        </pc:inkChg>
        <pc:inkChg chg="add mod">
          <ac:chgData name="Anh Kiet Ngac" userId="3ab85699901ad864" providerId="LiveId" clId="{6516F9FE-FBE3-4AB8-A209-AAA75D8877D0}" dt="2024-05-30T13:51:11.494" v="311"/>
          <ac:inkMkLst>
            <pc:docMk/>
            <pc:sldMk cId="1495571203" sldId="264"/>
            <ac:inkMk id="19" creationId="{F22D56A6-4C4B-ADC4-A906-06661C332955}"/>
          </ac:inkMkLst>
        </pc:inkChg>
        <pc:inkChg chg="add mod">
          <ac:chgData name="Anh Kiet Ngac" userId="3ab85699901ad864" providerId="LiveId" clId="{6516F9FE-FBE3-4AB8-A209-AAA75D8877D0}" dt="2024-05-30T13:51:11.494" v="311"/>
          <ac:inkMkLst>
            <pc:docMk/>
            <pc:sldMk cId="1495571203" sldId="264"/>
            <ac:inkMk id="20" creationId="{106A8872-7A04-0EA4-30C0-4E063DDCD4C3}"/>
          </ac:inkMkLst>
        </pc:inkChg>
        <pc:inkChg chg="add">
          <ac:chgData name="Anh Kiet Ngac" userId="3ab85699901ad864" providerId="LiveId" clId="{6516F9FE-FBE3-4AB8-A209-AAA75D8877D0}" dt="2024-05-30T13:51:10.009" v="309" actId="9405"/>
          <ac:inkMkLst>
            <pc:docMk/>
            <pc:sldMk cId="1495571203" sldId="264"/>
            <ac:inkMk id="21" creationId="{03A2F70C-AF62-B3AA-3F20-691BB58C335E}"/>
          </ac:inkMkLst>
        </pc:inkChg>
        <pc:inkChg chg="add">
          <ac:chgData name="Anh Kiet Ngac" userId="3ab85699901ad864" providerId="LiveId" clId="{6516F9FE-FBE3-4AB8-A209-AAA75D8877D0}" dt="2024-05-30T13:51:10.554" v="310" actId="9405"/>
          <ac:inkMkLst>
            <pc:docMk/>
            <pc:sldMk cId="1495571203" sldId="264"/>
            <ac:inkMk id="22" creationId="{5F169E3E-CF5C-39F4-4D69-9D9577B43701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4" creationId="{C6A99180-6B13-C6FC-E769-0E766A0DF2F2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5" creationId="{21AAB99C-D360-652F-FD9F-1A6D4A16647A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6" creationId="{548037D2-3A4C-36BB-EBE7-D2A2A983317E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7" creationId="{BB0E1E30-816F-116D-BD54-54D502B7AC51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8" creationId="{D8371894-86C9-C067-D696-3B9372A9D22F}"/>
          </ac:inkMkLst>
        </pc:inkChg>
        <pc:inkChg chg="add mod">
          <ac:chgData name="Anh Kiet Ngac" userId="3ab85699901ad864" providerId="LiveId" clId="{6516F9FE-FBE3-4AB8-A209-AAA75D8877D0}" dt="2024-05-30T13:51:15.050" v="319"/>
          <ac:inkMkLst>
            <pc:docMk/>
            <pc:sldMk cId="1495571203" sldId="264"/>
            <ac:inkMk id="29" creationId="{F2621E0B-4C10-D3B1-13C4-BF53F37AA9C3}"/>
          </ac:inkMkLst>
        </pc:inkChg>
        <pc:inkChg chg="add">
          <ac:chgData name="Anh Kiet Ngac" userId="3ab85699901ad864" providerId="LiveId" clId="{6516F9FE-FBE3-4AB8-A209-AAA75D8877D0}" dt="2024-05-30T13:51:14.130" v="318" actId="9405"/>
          <ac:inkMkLst>
            <pc:docMk/>
            <pc:sldMk cId="1495571203" sldId="264"/>
            <ac:inkMk id="30" creationId="{0F5F7693-5A41-4690-2288-C5C0218D441B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33" creationId="{BEEC83A9-423D-28B6-31B0-B1094D4E95DE}"/>
          </ac:inkMkLst>
        </pc:inkChg>
        <pc:inkChg chg="add del mod">
          <ac:chgData name="Anh Kiet Ngac" userId="3ab85699901ad864" providerId="LiveId" clId="{6516F9FE-FBE3-4AB8-A209-AAA75D8877D0}" dt="2024-05-30T13:51:31.760" v="328"/>
          <ac:inkMkLst>
            <pc:docMk/>
            <pc:sldMk cId="1495571203" sldId="264"/>
            <ac:inkMk id="34" creationId="{038D98F1-F13C-57A8-75FD-9BD85E8C620E}"/>
          </ac:inkMkLst>
        </pc:inkChg>
        <pc:inkChg chg="add del">
          <ac:chgData name="Anh Kiet Ngac" userId="3ab85699901ad864" providerId="LiveId" clId="{6516F9FE-FBE3-4AB8-A209-AAA75D8877D0}" dt="2024-05-30T13:51:30.870" v="323" actId="9405"/>
          <ac:inkMkLst>
            <pc:docMk/>
            <pc:sldMk cId="1495571203" sldId="264"/>
            <ac:inkMk id="35" creationId="{DAD09FA9-2F34-58E7-C566-D235F1EBBE3F}"/>
          </ac:inkMkLst>
        </pc:inkChg>
        <pc:inkChg chg="add del">
          <ac:chgData name="Anh Kiet Ngac" userId="3ab85699901ad864" providerId="LiveId" clId="{6516F9FE-FBE3-4AB8-A209-AAA75D8877D0}" dt="2024-05-30T13:51:31.545" v="326" actId="9405"/>
          <ac:inkMkLst>
            <pc:docMk/>
            <pc:sldMk cId="1495571203" sldId="264"/>
            <ac:inkMk id="37" creationId="{A5F97709-A484-0E52-5DC8-4C49F2D93737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38" creationId="{9FEFD4BA-546B-D9CD-98F5-F9F61A7D8940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39" creationId="{47FDD523-3B09-4A58-7ABB-6D2365272B2B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0" creationId="{55303E5A-7E97-2915-A219-1ECD89EF850F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1" creationId="{B8043F57-E2AA-C11A-82EC-3C9EBCC01051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2" creationId="{EE246F3A-F597-1D5A-0D9B-A4B7DCEFCD83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3" creationId="{2C200B19-703E-DF31-5E7D-D15324418EF7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4" creationId="{D4E16EFB-B6B9-386C-94D8-767D5E6E6A76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5" creationId="{6CC6EFBE-C862-77B2-9FBC-7A1FD2959E5F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6" creationId="{649F0303-9ADB-596B-95C7-360F6294E0C0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7" creationId="{5AB5714E-236E-9BF0-153B-106EB1E85B98}"/>
          </ac:inkMkLst>
        </pc:inkChg>
        <pc:inkChg chg="add mod">
          <ac:chgData name="Anh Kiet Ngac" userId="3ab85699901ad864" providerId="LiveId" clId="{6516F9FE-FBE3-4AB8-A209-AAA75D8877D0}" dt="2024-05-30T13:51:37.795" v="340"/>
          <ac:inkMkLst>
            <pc:docMk/>
            <pc:sldMk cId="1495571203" sldId="264"/>
            <ac:inkMk id="48" creationId="{065CF07B-35EA-9A8B-750A-CDA397F4E43B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2" creationId="{A6B6ECCF-3906-2D9A-0F27-5D5076DFDA05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3" creationId="{FD2ACA67-559F-9A82-D05C-01DF71E4DFE3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4" creationId="{C443DF66-D5A7-6625-076A-E69DC676AEC6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5" creationId="{D26F10B9-E4C2-A5A6-BE35-AA57747EAD35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6" creationId="{22EDB077-9558-9634-195A-6312C1EBDAE8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7" creationId="{88386962-1C2F-C4B5-A80C-3E92A17EB543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8" creationId="{68F6DE59-B648-7386-6BBE-7212F0D1909E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59" creationId="{27F6B401-157C-CC70-3C13-5B91216F23A6}"/>
          </ac:inkMkLst>
        </pc:inkChg>
        <pc:inkChg chg="add">
          <ac:chgData name="Anh Kiet Ngac" userId="3ab85699901ad864" providerId="LiveId" clId="{6516F9FE-FBE3-4AB8-A209-AAA75D8877D0}" dt="2024-05-30T13:51:41.884" v="349" actId="9405"/>
          <ac:inkMkLst>
            <pc:docMk/>
            <pc:sldMk cId="1495571203" sldId="264"/>
            <ac:inkMk id="60" creationId="{624FFB7E-C037-66C3-B0FA-38D027FA0C66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1" creationId="{85904C83-F367-3A5D-35E2-E5CB77ADDF9C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2" creationId="{3A104A15-0A73-B96E-AF6C-B825C34382FB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3" creationId="{6176E0D7-018A-334F-FDBB-C3C57DD76268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4" creationId="{AD18289A-14A7-9DD4-7518-BF2143A8EB5F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5" creationId="{B0FF4D21-68F1-E9B1-5170-DF0B909F98A2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6" creationId="{EC376AC9-99C9-8640-98A5-4732A55C7C71}"/>
          </ac:inkMkLst>
        </pc:inkChg>
        <pc:inkChg chg="add">
          <ac:chgData name="Anh Kiet Ngac" userId="3ab85699901ad864" providerId="LiveId" clId="{6516F9FE-FBE3-4AB8-A209-AAA75D8877D0}" dt="2024-05-30T13:51:44.853" v="356" actId="9405"/>
          <ac:inkMkLst>
            <pc:docMk/>
            <pc:sldMk cId="1495571203" sldId="264"/>
            <ac:inkMk id="67" creationId="{775DEDF2-8F38-306D-E0EC-FC1B73A5ADCB}"/>
          </ac:inkMkLst>
        </pc:inkChg>
        <pc:inkChg chg="add">
          <ac:chgData name="Anh Kiet Ngac" userId="3ab85699901ad864" providerId="LiveId" clId="{6516F9FE-FBE3-4AB8-A209-AAA75D8877D0}" dt="2024-05-30T13:51:45.349" v="357" actId="9405"/>
          <ac:inkMkLst>
            <pc:docMk/>
            <pc:sldMk cId="1495571203" sldId="264"/>
            <ac:inkMk id="68" creationId="{A5EA3149-927F-56AA-D19A-634C89B6486A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69" creationId="{177F723C-6FC2-4A85-B8B4-A1DECA2D572F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70" creationId="{ADAE0E69-BBC5-D7DC-4B69-11054C38D0DE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71" creationId="{CBF25CB2-EC67-FCBD-B5D3-42BFCDF9A553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72" creationId="{DDC4385F-7F03-9403-8F16-EC639FC19349}"/>
          </ac:inkMkLst>
        </pc:inkChg>
        <pc:inkChg chg="add mod">
          <ac:chgData name="Anh Kiet Ngac" userId="3ab85699901ad864" providerId="LiveId" clId="{6516F9FE-FBE3-4AB8-A209-AAA75D8877D0}" dt="2024-05-30T13:51:48.287" v="363"/>
          <ac:inkMkLst>
            <pc:docMk/>
            <pc:sldMk cId="1495571203" sldId="264"/>
            <ac:inkMk id="73" creationId="{8DC7ECEB-52CC-C5BD-10AB-C30BE98D6927}"/>
          </ac:inkMkLst>
        </pc:inkChg>
        <pc:inkChg chg="add mod">
          <ac:chgData name="Anh Kiet Ngac" userId="3ab85699901ad864" providerId="LiveId" clId="{6516F9FE-FBE3-4AB8-A209-AAA75D8877D0}" dt="2024-05-30T13:51:51.175" v="367"/>
          <ac:inkMkLst>
            <pc:docMk/>
            <pc:sldMk cId="1495571203" sldId="264"/>
            <ac:inkMk id="78" creationId="{2A36FCB5-05C9-11B0-8729-09824EDC1FC2}"/>
          </ac:inkMkLst>
        </pc:inkChg>
        <pc:inkChg chg="add mod">
          <ac:chgData name="Anh Kiet Ngac" userId="3ab85699901ad864" providerId="LiveId" clId="{6516F9FE-FBE3-4AB8-A209-AAA75D8877D0}" dt="2024-05-30T13:51:51.175" v="367"/>
          <ac:inkMkLst>
            <pc:docMk/>
            <pc:sldMk cId="1495571203" sldId="264"/>
            <ac:inkMk id="79" creationId="{71011E73-07C7-3323-E3F6-6863C3161675}"/>
          </ac:inkMkLst>
        </pc:inkChg>
        <pc:inkChg chg="add">
          <ac:chgData name="Anh Kiet Ngac" userId="3ab85699901ad864" providerId="LiveId" clId="{6516F9FE-FBE3-4AB8-A209-AAA75D8877D0}" dt="2024-05-30T13:51:50.169" v="366" actId="9405"/>
          <ac:inkMkLst>
            <pc:docMk/>
            <pc:sldMk cId="1495571203" sldId="264"/>
            <ac:inkMk id="80" creationId="{14758EF3-3C9B-1CE2-9EAD-B6752C42F758}"/>
          </ac:inkMkLst>
        </pc:inkChg>
        <pc:inkChg chg="add mod">
          <ac:chgData name="Anh Kiet Ngac" userId="3ab85699901ad864" providerId="LiveId" clId="{6516F9FE-FBE3-4AB8-A209-AAA75D8877D0}" dt="2024-05-30T13:51:56.266" v="373"/>
          <ac:inkMkLst>
            <pc:docMk/>
            <pc:sldMk cId="1495571203" sldId="264"/>
            <ac:inkMk id="82" creationId="{B148B1EC-204D-138C-53CA-75D061BC029C}"/>
          </ac:inkMkLst>
        </pc:inkChg>
        <pc:inkChg chg="add mod">
          <ac:chgData name="Anh Kiet Ngac" userId="3ab85699901ad864" providerId="LiveId" clId="{6516F9FE-FBE3-4AB8-A209-AAA75D8877D0}" dt="2024-05-30T13:51:56.266" v="373"/>
          <ac:inkMkLst>
            <pc:docMk/>
            <pc:sldMk cId="1495571203" sldId="264"/>
            <ac:inkMk id="83" creationId="{8A2655DC-A5B9-52A6-3B14-BB6563CECAF5}"/>
          </ac:inkMkLst>
        </pc:inkChg>
        <pc:inkChg chg="add del mod">
          <ac:chgData name="Anh Kiet Ngac" userId="3ab85699901ad864" providerId="LiveId" clId="{6516F9FE-FBE3-4AB8-A209-AAA75D8877D0}" dt="2024-05-30T13:51:56.266" v="373"/>
          <ac:inkMkLst>
            <pc:docMk/>
            <pc:sldMk cId="1495571203" sldId="264"/>
            <ac:inkMk id="84" creationId="{837C580B-0393-1A78-9C82-6E817F540077}"/>
          </ac:inkMkLst>
        </pc:inkChg>
        <pc:inkChg chg="add">
          <ac:chgData name="Anh Kiet Ngac" userId="3ab85699901ad864" providerId="LiveId" clId="{6516F9FE-FBE3-4AB8-A209-AAA75D8877D0}" dt="2024-05-30T13:51:56.714" v="374" actId="9405"/>
          <ac:inkMkLst>
            <pc:docMk/>
            <pc:sldMk cId="1495571203" sldId="264"/>
            <ac:inkMk id="86" creationId="{3CA177B5-B549-9049-3E8E-8DA744DDA3E3}"/>
          </ac:inkMkLst>
        </pc:inkChg>
        <pc:inkChg chg="add mod">
          <ac:chgData name="Anh Kiet Ngac" userId="3ab85699901ad864" providerId="LiveId" clId="{6516F9FE-FBE3-4AB8-A209-AAA75D8877D0}" dt="2024-05-30T13:52:02.698" v="381"/>
          <ac:inkMkLst>
            <pc:docMk/>
            <pc:sldMk cId="1495571203" sldId="264"/>
            <ac:inkMk id="87" creationId="{35B9DE98-9FB0-474F-CB09-29E894FED71A}"/>
          </ac:inkMkLst>
        </pc:inkChg>
        <pc:inkChg chg="add mod">
          <ac:chgData name="Anh Kiet Ngac" userId="3ab85699901ad864" providerId="LiveId" clId="{6516F9FE-FBE3-4AB8-A209-AAA75D8877D0}" dt="2024-05-30T13:52:02.698" v="381"/>
          <ac:inkMkLst>
            <pc:docMk/>
            <pc:sldMk cId="1495571203" sldId="264"/>
            <ac:inkMk id="88" creationId="{43F03740-BF47-D16D-218F-C4BE61483A41}"/>
          </ac:inkMkLst>
        </pc:inkChg>
        <pc:inkChg chg="add mod">
          <ac:chgData name="Anh Kiet Ngac" userId="3ab85699901ad864" providerId="LiveId" clId="{6516F9FE-FBE3-4AB8-A209-AAA75D8877D0}" dt="2024-05-30T13:52:02.698" v="381"/>
          <ac:inkMkLst>
            <pc:docMk/>
            <pc:sldMk cId="1495571203" sldId="264"/>
            <ac:inkMk id="89" creationId="{6DA96314-AA3E-0E8D-D6C0-C05FC0158F1C}"/>
          </ac:inkMkLst>
        </pc:inkChg>
        <pc:inkChg chg="add mod">
          <ac:chgData name="Anh Kiet Ngac" userId="3ab85699901ad864" providerId="LiveId" clId="{6516F9FE-FBE3-4AB8-A209-AAA75D8877D0}" dt="2024-05-30T13:52:02.698" v="381"/>
          <ac:inkMkLst>
            <pc:docMk/>
            <pc:sldMk cId="1495571203" sldId="264"/>
            <ac:inkMk id="90" creationId="{8742B3D6-0A04-2738-629D-5D1774C13253}"/>
          </ac:inkMkLst>
        </pc:inkChg>
        <pc:inkChg chg="add mod">
          <ac:chgData name="Anh Kiet Ngac" userId="3ab85699901ad864" providerId="LiveId" clId="{6516F9FE-FBE3-4AB8-A209-AAA75D8877D0}" dt="2024-05-30T13:52:02.698" v="381"/>
          <ac:inkMkLst>
            <pc:docMk/>
            <pc:sldMk cId="1495571203" sldId="264"/>
            <ac:inkMk id="92" creationId="{85C1DF97-DBF5-A435-E70A-FDF92D1A3AE8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94" creationId="{79EFC870-1CFD-2F2E-2A20-F5DA66724BD4}"/>
          </ac:inkMkLst>
        </pc:inkChg>
        <pc:inkChg chg="add mod">
          <ac:chgData name="Anh Kiet Ngac" userId="3ab85699901ad864" providerId="LiveId" clId="{6516F9FE-FBE3-4AB8-A209-AAA75D8877D0}" dt="2024-05-30T13:52:07.408" v="385"/>
          <ac:inkMkLst>
            <pc:docMk/>
            <pc:sldMk cId="1495571203" sldId="264"/>
            <ac:inkMk id="96" creationId="{634BE349-7318-1D63-E7AE-AE128F18113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5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24575,'0'-4'0,"4"-1"0,5 4 0,5 17 0,8 27 0,4 32 0,2 31 0,-1 28 0,-4 19 0,-3 15 0,-8 9 0,-6-1 0,-5-8 0,2-17 0,1-26 0,-1-34-8191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9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4 24575,'0'0'0,"-1"-1"0,1 1 0,-1 0 0,0-1 0,1 1 0,-1 0 0,0-1 0,1 1 0,-1 0 0,0 0 0,1-1 0,-1 1 0,0 0 0,1 0 0,-1 0 0,0 0 0,0 0 0,1 0 0,-1 0 0,0 0 0,0 0 0,1 1 0,-1-1 0,0 0 0,1 0 0,-1 1 0,0-1 0,1 0 0,-1 1 0,0-1 0,1 1 0,-1-1 0,1 0 0,-1 1 0,1 0 0,-1-1 0,1 1 0,-1-1 0,1 1 0,0-1 0,-1 1 0,1 1 0,-19 30 0,8-2 0,1 0 0,2 1 0,1 0 0,-4 38 0,-5 137 0,13-143 0,-10 234 0,44 511 0,-29-787 0,0 9 0,2 0 0,1-1 0,9 29 0,-14-57 0,0 0 0,1 0 0,-1 0 0,0 0 0,0 0 0,0 0 0,1 0 0,-1 0 0,1 0 0,-1 0 0,1 0 0,-1 0 0,1 0 0,-1 0 0,1 0 0,0 0 0,-1-1 0,1 1 0,0 0 0,0 0 0,0-1 0,0 1 0,0-1 0,0 1 0,-1-1 0,1 1 0,0-1 0,0 1 0,0-1 0,1 0 0,-1 0 0,0 1 0,0-1 0,0 0 0,0 0 0,0 0 0,0 0 0,0 0 0,0-1 0,0 1 0,0 0 0,0 0 0,0-1 0,0 1 0,0 0 0,0-1 0,0 1 0,0-1 0,0 0 0,0 1 0,0-1 0,0 0 0,0 0 0,6-6 0,0 1 0,-1-1 0,0 0 0,-1-1 0,6-8 0,12-24 0,-1-1 0,32-85 0,18-100 0,-43 130 0,16-45 0,-36 126 0,-7 31 0,-8 35 0,-2 7-119,-15 132 372,20-156-628,3 0 0,0 0 1,9 53-1,5-25-6451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49:21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1 248 24575,'3'-1'0,"0"0"0,0 0 0,1 0 0,-1-1 0,0 1 0,0-1 0,-1 1 0,1-1 0,0 0 0,0 0 0,-1-1 0,0 1 0,1 0 0,2-5 0,-2 4 0,1-1 0,-1 1 0,1-1 0,0 1 0,0 0 0,0 1 0,8-5 0,7 2 0,1 1 0,0 1 0,37-2 0,-9 2 0,895-133 0,-926 133-99,-13 3 19,-1 0 1,1-1 0,-1 1 0,0-1 0,1 0 0,-1 0 0,0 0 0,0 0 0,0 0 0,0-1-1,0 1 1,0-1 0,0 0 0,0 0 0,3-3 0,-7-3-6747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7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24575,'0'4'0,"0"9"0,0 10 0,0 13 0,-4 15 0,-1 12 0,0 6 0,1-1 0,1-4 0,5-13 0,2-15-8191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7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212 320 24575,'1'-3'0,"-1"-1"0,0 1 0,0-1 0,-1 1 0,1-1 0,-1 1 0,0 0 0,1-1 0,-2 1 0,1 0 0,0 0 0,0-1 0,-1 1 0,0 0 0,0 0 0,0 1 0,0-1 0,0 0 0,0 1 0,-1-1 0,1 1 0,-1 0 0,0 0 0,0 0 0,1 0 0,-6-2 0,4 3 0,0 0 0,1 0 0,-1 1 0,0-1 0,0 1 0,0 0 0,0 0 0,1 0 0,-1 1 0,0-1 0,0 1 0,0 0 0,1 0 0,-1 1 0,0-1 0,1 1 0,-1-1 0,1 1 0,0 0 0,0 0 0,0 1 0,0-1 0,-4 4 0,-1 2 0,1 0 0,0 0 0,1 0 0,0 1 0,0 0 0,1 0 0,0 0 0,0 1 0,1 0 0,0 0 0,1 0 0,0 0 0,1 1 0,0-1 0,0 1 0,1-1 0,1 1 0,0-1 0,1 15 0,0-16 0,1 0 0,-1-1 0,1 1 0,0-1 0,1 1 0,0-1 0,1 0 0,-1 0 0,2 0 0,-1 0 0,1-1 0,0 0 0,0 0 0,1 0 0,0 0 0,0-1 0,1 0 0,0-1 0,0 1 0,0-1 0,1-1 0,-1 1 0,15 5 0,-11-6 0,1-1 0,0-1 0,0 1 0,0-2 0,0 0 0,1 0 0,-1-1 0,0 0 0,0-1 0,0-1 0,0 0 0,0-1 0,0 0 0,0 0 0,-1-1 0,15-8 0,-21 10 0,0-1 0,0 0 0,0 0 0,-1 0 0,1-1 0,-1 1 0,1-1 0,-1 0 0,-1 0 0,1-1 0,0 1 0,-1-1 0,0 0 0,0 0 0,-1 0 0,1 0 0,-1 0 0,0 0 0,0-1 0,-1 1 0,0-1 0,0 0 0,0 1 0,-1-1 0,1 0 0,-1 1 0,-1-1 0,1 0 0,-1 1 0,0-1 0,0 1 0,-1-1 0,1 1 0,-1-1 0,0 1 0,-5-7 0,2 1-136,0 2-1,-1-1 1,0 1-1,-1 0 1,0 0-1,0 0 1,-1 1-1,0 0 0,-16-11 1,-4 1-6690</inkml:trace>
  <inkml:trace contextRef="#ctx0" brushRef="#br0" timeOffset="1">738 0 24575,'4'0'0,"5"0"0,9 4 0,9 5 0,12 1 0,6-5 0,-3-3-8191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8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24575,'4'0'0,"9"4"0,10 1 0,5 4 0,2 0 0,-4-2-8191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8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24575,'-1'1'0,"0"0"0,-1-1 0,1 1 0,0 0 0,0 0 0,0 0 0,0 0 0,0 0 0,0 0 0,0 0 0,0 0 0,0 0 0,0 0 0,0 1 0,1-1 0,-1 0 0,0 1 0,1-1 0,-1 0 0,1 1 0,0-1 0,-1 1 0,1-1 0,0 2 0,-7 38 0,7-38 0,-1 0 0,1 1 0,0-1 0,0 0 0,0 1 0,0-1 0,1 0 0,0 1 0,-1-1 0,1 0 0,0 0 0,0 0 0,1 0 0,-1 0 0,1 0 0,-1 0 0,1 0 0,0 0 0,0 0 0,0-1 0,1 1 0,-1-1 0,0 0 0,5 3 0,-3-3 0,1 0 0,0 0 0,1 0 0,-1-1 0,0 0 0,0 0 0,1 0 0,-1-1 0,0 1 0,1-1 0,-1-1 0,0 1 0,1-1 0,9-2 0,15-6 0,-22 7 0,0-1 0,0 1 0,0 0 0,1 1 0,-1 0 0,12 0 0,-18 1 0,0 0 0,-1 1 0,1-1 0,0 1 0,0-1 0,0 1 0,0 0 0,0-1 0,-1 1 0,1 0 0,0 0 0,-1 1 0,1-1 0,-1 0 0,1 0 0,-1 1 0,0-1 0,1 1 0,-1-1 0,0 1 0,0 0 0,0-1 0,0 1 0,-1 0 0,1 0 0,0 0 0,-1 0 0,1-1 0,-1 1 0,1 0 0,-1 0 0,0 3 0,1 1 0,0 0 0,-1 0 0,1 0 0,-1 0 0,-1 0 0,1 0 0,-1 0 0,0 0 0,0-1 0,-1 1 0,0 0 0,0-1 0,-4 9 0,5-12 0,-1 0 0,0 1 0,0-1 0,0 0 0,0 0 0,-1 0 0,1 0 0,-1 0 0,1-1 0,-1 1 0,1-1 0,-1 0 0,0 1 0,0-1 0,1-1 0,-1 1 0,0 0 0,0-1 0,0 1 0,0-1 0,0 0 0,0 0 0,0 0 0,0 0 0,0-1 0,0 1 0,0-1 0,-5-1 0,-22-9-1365,3-5-5461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9:41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16 24575,'0'4'0,"0"-3"0,-4-1 0,-9-9 0,-2-2-8191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25:55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24575,'7'1'0,"0"1"0,0 0 0,-1 1 0,1-1 0,8 6 0,-1-2 0,-3-1 0,29 13 0,-39-17 0,-1-1 0,1 0 0,-1 1 0,1-1 0,0 1 0,-1-1 0,1 1 0,-1-1 0,0 1 0,1-1 0,-1 1 0,1 0 0,-1-1 0,0 1 0,0-1 0,1 1 0,-1 0 0,0-1 0,0 1 0,0 0 0,1 0 0,-1-1 0,0 1 0,0 0 0,0-1 0,0 1 0,0 0 0,-1-1 0,1 1 0,0 0 0,0 0 0,0-1 0,-1 1 0,1-1 0,0 1 0,-1 0 0,1-1 0,0 1 0,-1-1 0,1 1 0,-1 0 0,1-1 0,-1 0 0,1 1 0,-1-1 0,1 1 0,-1-1 0,1 1 0,-2-1 0,-1 2 0,1 0 0,0 0 0,-1 0 0,1 0 0,0 0 0,0 0 0,0 0 0,0 1 0,1-1 0,-1 1 0,1 0 0,-1-1 0,1 1 0,0 0 0,0 0 0,0 0 0,0-1 0,1 1 0,-1 0 0,1 0 0,0 0 0,0 0 0,0 0 0,1 6 0,0-4 0,1 0 0,0-1 0,0 1 0,1-1 0,0 1 0,-1-1 0,1 0 0,1 0 0,-1 0 0,0-1 0,1 1 0,0-1 0,0 0 0,5 3 0,-3-2 0,-1 0 0,1 0 0,-1 1 0,0 0 0,0 0 0,-1 0 0,7 8 0,-11-11 0,1-1 0,0 1 0,-1-1 0,1 1 0,-1 0 0,1-1 0,-1 1 0,0 0 0,0-1 0,0 1 0,0 0 0,0 0 0,0-1 0,0 1 0,-1 0 0,1-1 0,0 1 0,-1 0 0,1-1 0,-1 1 0,0-1 0,0 1 0,0-1 0,1 1 0,-1-1 0,-1 0 0,1 1 0,0-1 0,0 0 0,0 0 0,-1 0 0,1 0 0,0 0 0,-2 1 0,-26 20-682,-60 34-1,63-43-6143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25:56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1 404 24575,'2'2'0,"1"0"0,-1 0 0,1 0 0,-1 1 0,0-1 0,0 1 0,0-1 0,0 1 0,0 0 0,-1 0 0,1 0 0,-1 0 0,0 0 0,0 0 0,1 5 0,1 0 0,17 46 0,24 107 0,-33-109 0,3 0 0,29 71 0,-40-116 0,0-1 0,1 1 0,0-1 0,0 0 0,0 0 0,8 8 0,-11-13 0,0 0 0,0 1 0,0-1 0,1 0 0,-1-1 0,0 1 0,1 0 0,-1 0 0,1-1 0,-1 1 0,1 0 0,-1-1 0,1 0 0,0 1 0,-1-1 0,1 0 0,0 0 0,-1 0 0,1 0 0,-1 0 0,1 0 0,0 0 0,-1 0 0,1-1 0,-1 1 0,1-1 0,0 1 0,-1-1 0,1 0 0,-1 0 0,0 1 0,1-1 0,-1 0 0,2-2 0,10-8 0,-1 0 0,0-1 0,0-1 0,-1 0 0,-1-1 0,0 0 0,10-20 0,48-113 0,23-126 0,11-25 0,-97 285 0,0 0 0,2 1 0,0-1 0,14-18 0,-19 28 0,0 0 0,1 1 0,0-1 0,-1 1 0,1 0 0,0-1 0,0 1 0,1 1 0,-1-1 0,0 0 0,1 1 0,-1-1 0,0 1 0,1 0 0,0 0 0,-1 1 0,1-1 0,0 1 0,-1 0 0,1 0 0,0 0 0,5 1 0,226 45 0,55 6 0,-255-49 0,-6 1 0,1-1 0,-1-2 0,1-1 0,52-6 0,-56-3-1365,-10-2-5461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25:56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2 24575,'17'-1'0,"-2"1"0,-1-1 0,1 2 0,0 0 0,24 6 0,-37-7 0,0 0 0,0 1 0,-1-1 0,1 1 0,0 0 0,-1-1 0,1 1 0,-1 0 0,1 0 0,-1 0 0,1 0 0,-1 0 0,1 0 0,-1 1 0,0-1 0,0 0 0,0 1 0,0-1 0,0 1 0,0-1 0,0 1 0,0-1 0,-1 1 0,1 0 0,0-1 0,-1 1 0,1 0 0,-1-1 0,0 1 0,0 0 0,0 0 0,0 0 0,0-1 0,0 1 0,0 0 0,0 0 0,-1-1 0,1 1 0,-1 0 0,1-1 0,-1 1 0,0 0 0,1-1 0,-1 1 0,0-1 0,0 1 0,-2 1 0,-5 8 0,0-1 0,0 0 0,-1 0 0,0-1 0,-1 0 0,0-1 0,-1 0 0,1 0 0,-1-1 0,-1-1 0,-16 7 0,-51 36 0,73-45 0,0 1 0,0 0 0,0 1 0,1-1 0,0 1 0,0 0 0,1 0 0,-1 1 0,-4 9 0,8-14 0,0 1 0,0-1 0,0 0 0,0 0 0,1 0 0,-1 1 0,1-1 0,0 0 0,-1 1 0,1-1 0,0 0 0,0 1 0,0-1 0,1 0 0,-1 1 0,1-1 0,-1 0 0,1 1 0,0-1 0,-1 0 0,1 0 0,0 0 0,1 0 0,-1 0 0,0 0 0,1 0 0,-1 0 0,1 0 0,-1 0 0,1-1 0,0 1 0,0-1 0,0 1 0,0-1 0,0 0 0,0 0 0,0 0 0,0 0 0,0 0 0,0 0 0,1-1 0,2 1 0,5 2 0,0 0 0,0-1 0,1 0 0,-1-1 0,0 0 0,1-1 0,-1 0 0,16-3 0,13-6-1365,0-1-5461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25:57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24575,'4'0'0,"5"0"0,5 4 0,8 2 0,4-1 0,1-1 0,-3 3 0,-2 0 0,-6-2-8191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25:57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24575,'-1'0'0,"0"1"0,-1-1 0,1 1 0,-1 0 0,1-1 0,0 1 0,0 0 0,-1 0 0,1 0 0,0-1 0,0 1 0,0 1 0,0-1 0,0 0 0,0 0 0,0 0 0,1 0 0,-1 1 0,-1 1 0,-14 32 0,12-26 0,3-8 0,-18 49 0,18-47 0,0 0 0,0 0 0,0 0 0,0 0 0,1 0 0,-1 0 0,1 1 0,0-1 0,0 0 0,0 0 0,1 0 0,-1 0 0,1 0 0,1 4 0,-2-6 0,1 0 0,0 0 0,0-1 0,0 1 0,0 0 0,1 0 0,-1-1 0,0 1 0,0 0 0,0-1 0,0 1 0,1-1 0,-1 0 0,0 1 0,1-1 0,-1 0 0,0 0 0,1 0 0,-1 0 0,0 0 0,0 0 0,1 0 0,-1 0 0,0-1 0,3 0 0,38-12 0,-33 10 0,-4 2 0,1 0 0,-1 0 0,1 0 0,0 1 0,-1 0 0,1 0 0,-1 0 0,1 1 0,-1 0 0,1 0 0,-1 0 0,1 0 0,-1 1 0,0 0 0,0 0 0,0 1 0,0 0 0,0-1 0,0 2 0,-1-1 0,1 0 0,-1 1 0,0 0 0,0 0 0,0 0 0,-1 0 0,0 1 0,1-1 0,-1 1 0,-1 0 0,1 0 0,-1 0 0,0 0 0,0 1 0,0-1 0,-1 1 0,0-1 0,0 1 0,0-1 0,-1 1 0,0-1 0,-1 8 0,1-10 5,-1 1 1,0-1-1,0 1 0,-1-1 0,1 1 0,-1-1 0,1 0 1,-1 0-1,0 0 0,0 0 0,-1 0 0,1 0 0,0-1 1,-1 1-1,0-1 0,0 1 0,0-1 0,0 0 0,-4 2 1,-7 3-262,-1 0 0,1-1-1,-17 5 1,22-8-188,0 0-6382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19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5 24575,'0'-3'0,"0"1"0,4 10 0,1 12 0,0 17 0,-1 14 0,-5 14 0,-2 8 0,-5 7 0,-1-3 0,2-2 0,1-10 0,2-21 0,1-16-8191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5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24575,'-4'0'0,"-2"4"0,5 2 0,2-5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8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24575,'-4'0'0,"3"4"0,5 6 0,11 8 0,14 11 0,11 11 0,11 12 0,4 5 0,6 1 0,-4-1 0,-3-3 0,-3-5 0,-6-16 0,-11-14-8191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9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536 1 24575,'-5'0'0,"-4"4"0,-10 5 0,-5 10 0,-3 13 0,-9 10 0,-7 14 0,-7 10 0,-5 5 0,-4 3 0,-1-2 0,2-10 0,7-12 0,12-13-8191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9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465 504 24575,'8'4'0,"19"1"0,22 0 0,22-1 0,15-1 0,10-1 0,5-1 0,-7-4 0,-19-3-8191</inkml:trace>
  <inkml:trace contextRef="#ctx0" brushRef="#br0" timeOffset="1">345 0 24575,'-8'0'0,"-11"4"0,-14 10 0,-14 14 0,-3 15 0,-2 16 0,1 15 0,9 11 0,11 7 0,19 4 0,24-6 0,31-9 0,31-20 0,4-19-8191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9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0 24575,'2'2'0,"0"-1"0,0 0 0,0 0 0,0 1 0,0-1 0,0 1 0,0-1 0,-1 1 0,1 0 0,-1-1 0,1 1 0,-1 0 0,0 0 0,0 0 0,0 0 0,0 1 0,1 3 0,3 3 0,-3-6 0,39 67 0,63 150 0,-95-198 0,-1 1 0,-2 0 0,0 1 0,-1 0 0,-2 0 0,0 0 0,-2 0 0,-1 0 0,0 0 0,-2 0 0,-6 34 0,3-43-59,0-1 0,0 0-1,-1 0 1,-1-1-1,0 0 1,-1 0 0,-1 0-1,1-1 1,-2 0 0,0-1-1,0 0 1,-1-1 0,-1 0-1,1-1 1,-2 0-1,1 0 1,-1-2 0,0 0-1,-1 0 1,0-1 0,0-1-1,-17 5 1,-31 6-6767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0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495 79 24575,'-9'0'0,"-10"4"0,-10 5 0,-13 10 0,-11 13 0,-4 18 0,-6 17 0,0 9 0,8 3 0,7 2 0,14-6 0,15-12 0,16-19 0,8-19-8191</inkml:trace>
  <inkml:trace contextRef="#ctx0" brushRef="#br0" timeOffset="1">542 6 24575,'0'-4'0,"0"3"0,0 9 0,4 12 0,6 15 0,1 13 0,2 16 0,0 8 0,-3 8 0,-3 0 0,-3-7 0,2-7 0,1-11 0,-6-10 0,-3-14-8191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0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24575,'4'-4'0,"5"-2"0,6-3 0,7 0 0,14 1 0,11-2 0,15 0 0,10 3 0,7 2 0,4 6 0,-5 3 0,-15 0-8191</inkml:trace>
  <inkml:trace contextRef="#ctx0" brushRef="#br0" timeOffset="1">911 116 24575,'-4'5'0,"2"0"0,7 5 0,5-1 0,6 4 0,8 2 0,8 4 0,-1 1 0,-6-1-8191</inkml:trace>
  <inkml:trace contextRef="#ctx0" brushRef="#br0" timeOffset="2">838 453 24575,'5'0'0,"8"0"0,16 0 0,18-4 0,13-6 0,10-5 0,-8 0-8191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4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869 47 24575,'-66'-14'0,"-15"3"0,-106-9 0,162 19 0,-1 1 0,1 1 0,0 1 0,-1 1 0,-29 8 0,49-9 0,-1 0 0,0 0 0,1 0 0,-1 1 0,1 0 0,0 0 0,0 1 0,0 0 0,0 0 0,0 0 0,1 1 0,0 0 0,0 0 0,0 0 0,1 0 0,0 1 0,0 0 0,0 0 0,1 0 0,-1 0 0,1 1 0,1-1 0,0 1 0,-1 0 0,2-1 0,-1 1 0,1 0 0,0 9 0,-59 619 0,54-536 0,-40 990 0,70 2 0,3-408 0,-29-531 0,-7 0 0,-42 220 0,42-332 0,-2-1 0,-1 0 0,-2-1 0,-2 0 0,-21 36 0,36-74 0,1 1 0,0-1 0,0 0 0,-1 1 0,1-1 0,0 0 0,0 1 0,-1-1 0,1 1 0,0-1 0,0 1 0,0-1 0,0 1 0,0-1 0,0 1 0,-1-1 0,1 0 0,0 1 0,0-1 0,1 1 0,-1-1 0,0 1 0,0-1 0,0 1 0,0-1 0,0 1 0,0-1 0,1 0 0,-1 1 0,0-1 0,0 1 0,1-1 0,-1 0 0,0 1 0,0-1 0,1 1 0,-1-1 0,1 0 0,-1 0 0,0 1 0,1-1 0,-1 0 0,0 0 0,1 1 0,-1-1 0,1 0 0,-1 0 0,1 0 0,28 2 0,-22-2 0,658-33-1365,-604 25-5461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9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0 760 24575,'0'1'0,"0"0"0,0 0 0,0 0 0,0 0 0,0 0 0,0 0 0,1 0 0,-1 0 0,0 0 0,0 0 0,1 0 0,-1 0 0,0 0 0,1-1 0,-1 1 0,1 0 0,-1 0 0,1 0 0,0-1 0,-1 1 0,1 0 0,0 0 0,0-1 0,-1 1 0,1-1 0,0 1 0,1 0 0,0-1 0,0 1 0,0-1 0,0 0 0,0 1 0,0-1 0,0 0 0,0-1 0,0 1 0,0 0 0,0 0 0,0-1 0,3-1 0,3-1 0,1 0 0,-1-1 0,0 0 0,-1-1 0,9-6 0,13-14 0,-1-1 0,48-59 0,39-70 0,-113 152 0,22-32 0,-1 0 0,-2-2 0,24-56 0,-38 75 0,-1 0 0,-1 0 0,0 0 0,-1-1 0,-1 0 0,-1 0 0,0 1 0,-2-2 0,-2-34 0,1 51 0,1 1 0,0-1 0,-1 1 0,1-1 0,-1 1 0,0 0 0,0-1 0,0 1 0,0 0 0,0 0 0,0 0 0,-2-3 0,2 5 0,1 0 0,-1-1 0,1 1 0,-1-1 0,1 1 0,-1 0 0,1 0 0,-1-1 0,0 1 0,1 0 0,-1 0 0,0 0 0,1 0 0,-1 0 0,0-1 0,1 1 0,-1 0 0,1 1 0,-1-1 0,0 0 0,1 0 0,-1 0 0,0 0 0,1 0 0,-1 1 0,1-1 0,-1 0 0,-1 1 0,-4 3 0,1 1 0,-1 0 0,0 0 0,1 1 0,0 0 0,-6 9 0,-25 33 0,2 3 0,2 0 0,2 2 0,3 2 0,2 0 0,-31 102 0,51-136 0,0 0 0,2 0 0,0 0 0,2 1 0,0-1 0,1 1 0,5 31 0,-4-46 0,0 0 0,0-1 0,0 1 0,1 0 0,1-1 0,-1 0 0,1 1 0,0-1 0,0 0 0,1 0 0,-1-1 0,1 1 0,1-1 0,-1 0 0,1 0 0,0 0 0,0-1 0,0 0 0,1 0 0,-1 0 0,1 0 0,0-1 0,0 0 0,0 0 0,1-1 0,-1 0 0,9 2 0,41-1-1365,-4-10-5461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9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24575,'4'8'0,"-2"3"0,1 3 0,2 4 0,-1 7 0,-1 3 0,-1 1 0,-1-9 0,0-7-8191</inkml:trace>
  <inkml:trace contextRef="#ctx0" brushRef="#br0" timeOffset="1">193 0 24575,'0'4'0,"0"6"0,0 4 0,0 9 0,0 4 0,-4 2 0,-2 0 0,1-1 0,8-10 0,5-7-8191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19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24575,'2'2'0,"0"-1"0,0 1 0,0 0 0,0 0 0,0-1 0,-1 1 0,1 1 0,0-1 0,-1 0 0,0 0 0,0 0 0,0 1 0,0-1 0,0 1 0,0-1 0,0 1 0,0 3 0,2 2 0,2 5 0,10 27 0,1 0 0,2-2 0,1 0 0,38 53 0,-56-89 0,0 0 0,0 0 0,1 0 0,-1-1 0,0 1 0,1 0 0,0-1 0,-1 1 0,1-1 0,0 1 0,0-1 0,-1 0 0,1 0 0,0 0 0,0 0 0,0 0 0,1 0 0,-1 0 0,0-1 0,0 1 0,0-1 0,1 0 0,-1 1 0,0-1 0,0 0 0,0 0 0,1-1 0,-1 1 0,0 0 0,0-1 0,0 1 0,1-1 0,-1 0 0,0 0 0,0 0 0,0 0 0,0 0 0,0 0 0,0 0 0,-1-1 0,1 1 0,0-1 0,-1 1 0,1-1 0,-1 1 0,2-4 0,8-9 0,-2 0 0,0 0 0,0-1 0,11-29 0,-18 39 0,66-185 0,-61 182 0,-2 19 0,-2 25 0,-3-35 0,1 35-116,2 57-508,15 93-1,-9-136-6201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0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354 182 24575,'-1'-2'0,"1"0"0,0 0 0,-1 0 0,1 0 0,-1 0 0,0 0 0,1 0 0,-1 1 0,0-1 0,0 0 0,0 1 0,-1-1 0,1 0 0,0 1 0,-1 0 0,1-1 0,-1 1 0,1 0 0,-1 0 0,1-1 0,-1 1 0,0 0 0,0 1 0,1-1 0,-1 0 0,0 0 0,0 1 0,0-1 0,0 1 0,0 0 0,0 0 0,0-1 0,0 1 0,-3 1 0,-5-2 0,-1 1 0,1 1 0,0-1 0,-1 2 0,-10 2 0,3 1 0,0 1 0,1 1 0,0 1 0,1 0 0,-1 1 0,2 1 0,-1 0 0,-17 16 0,26-20 0,1 0 0,0 0 0,1 1 0,-1 0 0,1 0 0,0 0 0,1 0 0,-7 16 0,9-18 0,1 0 0,-1 0 0,1 0 0,0 0 0,1 0 0,-1 0 0,1 0 0,0 0 0,1 0 0,-1 0 0,1 0 0,0 0 0,0 0 0,0-1 0,1 1 0,2 6 0,-1-5 0,0-1 0,0 0 0,0 0 0,0 0 0,1 0 0,0 0 0,0-1 0,0 0 0,1 0 0,0 0 0,-1 0 0,1-1 0,9 5 0,-5-4 0,1 0 0,-1 0 0,1-1 0,0 0 0,0-1 0,0 0 0,15 0 0,-2-1 0,1-2 0,-1 0 0,0-2 0,0-1 0,0 0 0,30-11 0,-30 7 0,-1-1 0,-1-1 0,0-1 0,0-1 0,-1-1 0,0-1 0,-1 0 0,-1-2 0,31-32 0,-43 40 0,1-1 0,-1 1 0,0-1 0,-1 0 0,0-1 0,0 1 0,-1-1 0,0 0 0,-1 0 0,3-18 0,-5 21 0,0-1 0,-1 0 0,0 0 0,-1 0 0,0 0 0,0 1 0,0-1 0,-1 0 0,0 1 0,-1-1 0,0 1 0,0 0 0,-1 0 0,1 0 0,-10-12 0,10 14 10,-1 0 0,0 0 0,0 1 0,0-1 0,-1 1 0,1 0 0,-1 0 0,0 0 0,0 1 0,-1 0 0,-6-4 0,8 6-84,0 0-1,1 0 1,-1 0 0,0 1 0,1-1-1,-1 1 1,0 0 0,0 0 0,1 0-1,-1 0 1,0 1 0,0 0 0,1-1-1,-1 1 1,0 1 0,1-1 0,-1 0-1,1 1 1,-5 3 0,-19 14-6752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0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382 94 24575,'0'-3'0,"0"-1"0,0 1 0,0 0 0,0-1 0,-1 1 0,1 0 0,-1-1 0,0 1 0,0 0 0,0 0 0,-1 0 0,1 0 0,-1 0 0,0 0 0,1 0 0,-1 1 0,-1-1 0,1 1 0,0-1 0,0 1 0,-1 0 0,0 0 0,1 0 0,-1 0 0,0 0 0,0 0 0,0 1 0,0 0 0,0-1 0,0 1 0,0 0 0,-1 1 0,1-1 0,0 0 0,-1 1 0,-3 0 0,-5-1 0,1 2 0,-1-1 0,0 1 0,1 1 0,-1 0 0,1 1 0,0 0 0,0 1 0,-12 5 0,8-2 0,1 1 0,-1 0 0,1 2 0,1-1 0,0 2 0,0-1 0,1 2 0,1 0 0,-16 21 0,23-29 0,0 1 0,1 0 0,0 0 0,0 0 0,1 1 0,-1-1 0,1 1 0,0-1 0,1 1 0,-1 0 0,1 0 0,0 0 0,1-1 0,-1 1 0,1 0 0,0 0 0,1 0 0,-1 0 0,1 0 0,0 0 0,1-1 0,0 1 0,-1 0 0,2-1 0,-1 1 0,1-1 0,0 0 0,0 0 0,7 10 0,0-6 0,0 1 0,0-1 0,1-1 0,0 0 0,0-1 0,1 0 0,0 0 0,1-1 0,-1-1 0,1 0 0,0-1 0,0 0 0,0-1 0,1-1 0,-1 0 0,1 0 0,19-1 0,-10-1 0,0-1 0,0 0 0,1-2 0,-2-1 0,1 0 0,0-2 0,-1-1 0,0 0 0,33-17 0,-45 18 0,1 0 0,-1-1 0,0 0 0,-1 0 0,0-1 0,0-1 0,0 1 0,-1-1 0,-1-1 0,13-19 0,-17 25 0,-1-1 0,0 0 0,0 0 0,0 0 0,-1 0 0,1 0 0,-1 0 0,-1-1 0,1 1 0,-1 0 0,1-1 0,-2 1 0,1 0 0,-1-1 0,1 1 0,-1 0 0,-1 0 0,1 0 0,-1 0 0,0 0 0,0 0 0,0 0 0,-1 0 0,0 1 0,0-1 0,-6-7 0,0 3 10,0 0 0,0 0 0,-1 1 0,-1 0 0,1 0-1,-1 1 1,0 1 0,-1 0 0,1 0 0,-1 1 0,-14-3 0,-4-1-381,1 2 0,-1 2 0,-47-4 0,-13 6-6455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1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177 617 24575,'1'-3'0,"-1"1"0,1 0 0,0 0 0,0 0 0,0 0 0,0 0 0,0 0 0,1 0 0,-1 0 0,0 0 0,1 0 0,0 1 0,-1-1 0,3-1 0,5-6 0,26-32 0,-1-2 0,-3-2 0,33-59 0,-55 89 0,-2 0 0,0-1 0,0 0 0,-2 0 0,0 0 0,-1-1 0,0 1 0,-2-1 0,0 0 0,-1 0 0,0 0 0,-1 0 0,-2 0 0,-3-26 0,4 38 0,0 1 0,-1 0 0,1-1 0,-1 1 0,0 0 0,0 0 0,0 0 0,0 0 0,-1 0 0,1 1 0,-1-1 0,0 1 0,0-1 0,-6-3 0,7 6 0,0-1 0,-1 1 0,1 0 0,-1 0 0,0 0 0,1 1 0,-1-1 0,0 1 0,1-1 0,-1 1 0,0 0 0,1 0 0,-1 0 0,0 0 0,0 1 0,1-1 0,-1 1 0,0 0 0,1-1 0,-1 1 0,1 0 0,-1 1 0,1-1 0,-5 3 0,-11 8 0,0 1 0,1 1 0,0 0 0,2 1 0,-1 1 0,2 0 0,-21 30 0,9-7 0,2 0 0,-30 69 0,43-83 0,2 0 0,0 0 0,2 1 0,0 0 0,-4 48 0,10-63 0,0 0 0,1 0 0,0-1 0,1 1 0,1 0 0,-1-1 0,2 1 0,-1-1 0,2 0 0,-1 1 0,1-2 0,1 1 0,0 0 0,0-1 0,1 0 0,0 0 0,9 10 0,38 26-1365,3-12-5461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2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24575,'0'0'0,"0"0"0,0 0 0,0 0 0,0 0 0,0 0 0,-1 0 0,1 0 0,0 1 0,0-1 0,0 0 0,0 0 0,0 0 0,-1 0 0,1 0 0,0 0 0,0 1 0,0-1 0,0 0 0,0 0 0,0 0 0,0 0 0,0 0 0,0 1 0,0-1 0,0 0 0,0 0 0,0 0 0,0 0 0,0 1 0,0-1 0,0 0 0,0 0 0,0 0 0,0 0 0,0 1 0,0-1 0,0 0 0,0 0 0,0 0 0,0 0 0,0 1 0,0-1 0,0 0 0,0 0 0,1 0 0,-1 0 0,0 0 0,0 0 0,0 1 0,0-1 0,11 16 0,12 13 0,-19-25 0,1 1 0,-1 1 0,0-1 0,-1 1 0,1-1 0,-1 1 0,0 0 0,0 0 0,-1 0 0,0 1 0,0-1 0,-1 0 0,1 1 0,-1-1 0,-1 1 0,1 0 0,-1-1 0,0 1 0,-1 0 0,0-1 0,0 1 0,0-1 0,-1 1 0,1-1 0,-2 0 0,1 0 0,-1 0 0,-6 12 0,7-16 0,1 0 0,0 1 0,0-1 0,0 1 0,0 0 0,0-1 0,0 1 0,1-1 0,-1 1 0,1 0 0,0 0 0,0-1 0,0 1 0,0 0 0,1-1 0,-1 1 0,1 0 0,0 3 0,0-4 0,1-1 0,-1 1 0,1 0 0,-1 0 0,1-1 0,0 1 0,-1-1 0,1 0 0,0 1 0,0-1 0,0 0 0,0 0 0,0 0 0,0 0 0,1 0 0,-1-1 0,0 1 0,0-1 0,1 0 0,-1 1 0,0-1 0,4 0 0,28-2-1365,-2-3-5461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2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24575,'0'5'0,"0"4"0,-4 5 0,-1 9 0,-4 4 0,-1 6 0,-2 10 0,1 5 0,6-2 0,8-7 0,3-12-8191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3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1 822 24575,'1'-2'0,"1"-1"0,-1 1 0,1-1 0,0 1 0,0 0 0,0 0 0,0 0 0,0 0 0,0 0 0,0 0 0,1 1 0,-1-1 0,1 1 0,4-3 0,2-1 0,50-33 0,-2-2 0,-2-3 0,-2-2 0,68-72 0,-107 99 0,0 0 0,-1-1 0,-1 0 0,0-1 0,-2 0 0,0-1 0,10-32 0,-16 37 0,0 0 0,-2 0 0,0 0 0,0-1 0,-1 1 0,-1 0 0,-1-1 0,-1 1 0,0 0 0,-1 0 0,-8-26 0,9 34 0,0 1 0,-1-1 0,0 1 0,-1 0 0,0 0 0,0 0 0,0 1 0,-9-11 0,11 15 0,0 0 0,0 1 0,0-1 0,-1 0 0,1 1 0,0 0 0,-1-1 0,1 1 0,0 0 0,-1 0 0,0 0 0,1 1 0,-1-1 0,1 0 0,-1 1 0,0 0 0,1 0 0,-1 0 0,0 0 0,1 0 0,-1 0 0,0 1 0,1-1 0,-1 1 0,0 0 0,1 0 0,-1 0 0,-3 2 0,-5 3 0,-1 1 0,2 1 0,-1 0 0,1 1 0,0 0 0,1 0 0,0 1 0,0 0 0,-8 13 0,-9 17 0,-26 51 0,34-56 0,2 1 0,1 0 0,2 1 0,-14 67 0,23-81 0,0 0 0,2 0 0,1 0 0,0 1 0,2-1 0,1 0 0,0 1 0,2-1 0,8 27 0,-9-39-114,1-1 1,1 1-1,0-1 0,0 0 0,1 0 1,0-1-1,1 1 0,0-1 0,0-1 1,1 1-1,16 13 0,31 15-6712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24575,'7'3'0,"-1"0"0,0 1 0,0-1 0,0 1 0,-1 1 0,1-1 0,-1 1 0,0 0 0,0 0 0,5 8 0,-5-7 0,-1 0 0,1 0 0,-2 0 0,1 1 0,-1-1 0,0 1 0,0 0 0,0 0 0,-1 0 0,0 0 0,-1 0 0,0 0 0,0 1 0,0-1 0,-1 0 0,0 1 0,-1-1 0,-1 9 0,-1-1 0,-1 1 0,-1-1 0,-1 0 0,0-1 0,-1 1 0,0-1 0,-12 17 0,18-30 3,0 0 0,0 0 0,0 0 0,0 1 0,0-1 1,1 0-1,-1 1 0,0-1 0,1 1 0,-1-1 0,1 1 0,0-1 0,-1 1 0,1-1 0,0 1 0,0-1 0,0 1 0,0-1 0,0 1 0,0-1 0,1 1 0,-1-1 0,0 1 0,1-1 0,-1 1 1,1-1-1,0 0 0,-1 1 0,1-1 0,0 0 0,0 1 0,0-1 0,0 0 0,0 0 0,0 0 0,0 0 0,0 0 0,3 2 0,1-1-151,-1 1-1,1-1 1,0 0-1,1 0 1,-1-1 0,0 1-1,0-1 1,1-1-1,9 2 1,20-3-6678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3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24575,'4'1'0,"0"0"0,1 1 0,-1 0 0,0 0 0,0 0 0,0 0 0,-1 1 0,1 0 0,-1 0 0,1 0 0,-1 0 0,0 0 0,5 6 0,0 1 0,0 0 0,0 0 0,-1 1 0,8 16 0,-11-19 0,-1 0 0,-1 0 0,0 0 0,0 0 0,0 0 0,-1 0 0,0 0 0,-1 1 0,0-1 0,0 0 0,-2 11 0,-2 1 0,-1 1 0,-16 39 0,10-30 0,10-28 0,0-1 0,0 1 0,0 0 0,0 0 0,1 0 0,-1 0 0,1 0 0,-1 0 0,1 0 0,0 0 0,0 1 0,0-1 0,0 0 0,0 0 0,0 0 0,0 0 0,1 0 0,-1 0 0,1 0 0,0 0 0,0 0 0,-1 0 0,1 0 0,0 0 0,1-1 0,-1 1 0,0 0 0,0-1 0,1 1 0,-1-1 0,1 1 0,-1-1 0,1 0 0,0 1 0,-1-1 0,1 0 0,3 1 0,5 1 0,0 0 0,0-1 0,1 0 0,-1-1 0,0 0 0,0 0 0,12-2 0,92-6-1365,8-7-5461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14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42 24575,'-3'-4'0,"-2"0"0,1 0 0,0 1 0,-1-1 0,1 1 0,-1 0 0,0 1 0,0-1 0,0 1 0,-1 0 0,1 0 0,0 1 0,-1-1 0,1 1 0,-1 0 0,0 1 0,-7-1 0,4 2 0,1 0 0,-1 1 0,1 0 0,0 0 0,0 1 0,0 0 0,0 0 0,0 1 0,0 0 0,-9 7 0,-3 3 0,0 2 0,1 1 0,1 0 0,1 1 0,1 1 0,-26 38 0,33-44 0,1 1 0,0 1 0,1-1 0,1 1 0,0 1 0,1-1 0,1 1 0,1 0 0,0 0 0,-2 31 0,5-36 0,1 0 0,-1 1 0,2-1 0,0 0 0,0 0 0,1 0 0,1 0 0,-1 0 0,2-1 0,-1 0 0,2 0 0,-1 0 0,1 0 0,1-1 0,0 0 0,11 12 0,-3-8 0,-1-2 0,1 0 0,1-1 0,0 0 0,1-1 0,-1-1 0,2-1 0,-1 0 0,1-1 0,0-1 0,0-1 0,0 0 0,1-2 0,-1 0 0,1-1 0,22-1 0,-27-1 0,-1 0 0,0-1 0,0-1 0,0 0 0,0 0 0,0-1 0,-1-1 0,1 0 0,-1-1 0,16-10 0,-20 10 0,0 0 0,-1 0 0,0-1 0,0 0 0,-1 0 0,0-1 0,0 1 0,0-1 0,-1 0 0,-1-1 0,1 1 0,-1-1 0,-1 0 0,0 0 0,4-16 0,-5 11 7,0-1 0,0 1 0,-2-1 0,0 1 0,0-1 1,-2 0-1,1 1 0,-2-1 0,0 1 0,-1 0 0,0 0 0,-1 0 0,-1 1 0,0-1 0,-1 1 0,-13-20 0,8 17-131,-1-1 0,0 1 1,-1 1-1,-1 0 0,0 1 0,-1 1 1,0 1-1,-1 0 0,0 1 0,-1 0 1,-21-8-1,-40-10-6702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29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0 775 24575,'2'-3'0,"0"1"0,0 0 0,0-1 0,0 1 0,0 0 0,0 0 0,0 0 0,1 1 0,-1-1 0,1 1 0,-1-1 0,5-1 0,5-4 0,25-22 0,-1 0 0,-2-3 0,-1-1 0,-1-1 0,-2-2 0,-2-1 0,-1-1 0,-2-2 0,-1 0 0,-3-1 0,31-81 0,-44 97 0,-1-1 0,5-33 0,-10 51 0,-1 0 0,0 0 0,-1 0 0,0 1 0,0-1 0,-1 0 0,0 0 0,-1 1 0,1-1 0,-1 0 0,-1 1 0,-2-8 0,4 15 0,1-1 0,-1 0 0,1 0 0,-1 1 0,1-1 0,-1 0 0,1 0 0,-1 1 0,0-1 0,1 1 0,-1-1 0,0 1 0,1-1 0,-1 1 0,0-1 0,0 1 0,0 0 0,0-1 0,1 1 0,-1 0 0,0 0 0,0-1 0,0 1 0,0 0 0,0 0 0,0 0 0,0 0 0,1 0 0,-1 0 0,0 1 0,0-1 0,0 0 0,0 0 0,0 1 0,0-1 0,1 0 0,-1 1 0,0-1 0,0 1 0,-1 0 0,-29 28 0,15-8 0,1 0 0,1 2 0,1-1 0,0 2 0,2 0 0,1 0 0,-11 40 0,8-10 0,1-1 0,-6 90 0,16-116 30,1 0 0,2 0 0,4 34 0,-4-51-154,1 0 0,0 1 1,1-1-1,0 0 0,1 0 0,0-1 1,0 1-1,1-1 0,1 0 0,-1 0 1,9 9-1,15 9-6702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19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13 24575,'-7'-10'0,"11"8"0,-2 2 0,0 1 0,-1-1 0,1 1 0,0 0 0,-1 0 0,1 0 0,-1 0 0,1 0 0,-1 0 0,1 0 0,-1 1 0,0-1 0,2 2 0,7 11 0,1 1 0,-2 0 0,0 0 0,-1 1 0,0 0 0,-2 1 0,0 0 0,0 0 0,-2 0 0,0 0 0,3 31 0,-7-40 0,1 0 0,-1-1 0,0 1 0,-1 0 0,0 0 0,0 0 0,-1-1 0,0 1 0,0-1 0,-1 1 0,0-1 0,0 0 0,-1 0 0,1 0 0,-2 0 0,1-1 0,-1 1 0,0-1 0,0 0 0,0-1 0,-1 1 0,0-1 0,0-1 0,-1 1 0,1-1 0,-1 0 0,0 0 0,-10 4 0,13-7 0,1 0 0,0 1 0,-1-1 0,1-1 0,-1 1 0,1 0 0,-1-1 0,1 0 0,-1 0 0,1 0 0,-1 0 0,1 0 0,-1-1 0,1 1 0,-1-1 0,1 0 0,0 0 0,-1-1 0,1 1 0,0-1 0,0 1 0,0-1 0,0 0 0,0 0 0,0 0 0,-2-3 0,3 3 0,0-1 0,1 1 0,-1 0 0,1-1 0,0 1 0,0-1 0,0 0 0,0 1 0,0-1 0,0 0 0,1 0 0,0 1 0,-1-1 0,1 0 0,0 0 0,0 0 0,0 0 0,1 1 0,-1-1 0,1 0 0,-1 0 0,1 1 0,0-1 0,0 0 0,0 1 0,1-1 0,-1 1 0,1-1 0,-1 1 0,1 0 0,0 0 0,2-3 0,4-2-124,-1 0 0,1 1 0,1 0 0,-1 0 0,1 1 0,0 0-1,0 1 1,0 0 0,1 0 0,11-2 0,18-7-6702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2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24575,'0'-1'0,"1"-1"0,0 1 0,-1 0 0,1-1 0,0 1 0,-1 0 0,1 0 0,0 0 0,0 0 0,0 0 0,0 0 0,0 0 0,0 0 0,1 0 0,-1 0 0,0 1 0,0-1 0,1 0 0,-1 1 0,0-1 0,1 1 0,-1-1 0,0 1 0,1 0 0,1-1 0,37-3 0,-36 4 0,-1 1 0,1 0 0,-1 0 0,1 0 0,-1 1 0,1-1 0,-1 1 0,0 0 0,0 0 0,0 0 0,0 0 0,0 1 0,0-1 0,0 1 0,-1-1 0,1 1 0,-1 0 0,0 0 0,0 0 0,0 0 0,0 1 0,-1-1 0,1 1 0,-1-1 0,0 1 0,0-1 0,0 1 0,0-1 0,0 6 0,-1-2 0,1 0 0,-1 0 0,0 0 0,-1 0 0,0 0 0,0 0 0,-1 0 0,1 0 0,-1 0 0,-1-1 0,1 1 0,-1-1 0,0 1 0,-8 9 0,-11 11 0,14-18 0,1 1 0,-1-1 0,1 1 0,-9 19 0,15-25 0,-1-1 0,1 0 0,0 1 0,0-1 0,1 1 0,-1-1 0,1 1 0,0-1 0,0 1 0,0-1 0,0 1 0,0-1 0,1 1 0,0-1 0,0 1 0,0-1 0,0 1 0,0-1 0,1 0 0,3 6 0,1 0 0,1 0 0,1-1 0,-1 0 0,17 13 0,-16-14 0,1 0 0,-1 1 0,-1 0 0,1 0 0,7 13 0,-13-18 0,-1 0 0,1 0 0,-1 0 0,0 0 0,0 1 0,0-1 0,-1 0 0,1 0 0,-1 1 0,1-1 0,-1 0 0,0 0 0,0 1 0,-1-1 0,1 0 0,-1 1 0,0-1 0,1 0 0,-1 0 0,-1 0 0,1 0 0,-3 4 0,0 1-114,-1-1 1,0 0-1,0-1 0,-1 1 0,0-1 1,0 0-1,0 0 0,-1-1 0,0 0 1,0 0-1,-9 4 0,-6 2-6712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2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24575,'-4'0'0,"2"0"0,2 4 0,1 5 0,-3 14 0,1 11 0,2 12 0,1 10 0,0 4 0,-1-1 0,0-1 0,-1-7 0,9-8 0,6-16 0,1-11-8191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3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1 747 24575,'1'-6'0,"0"1"0,1 0 0,0 0 0,0 0 0,0 1 0,1-1 0,-1 0 0,1 1 0,0 0 0,1 0 0,-1-1 0,1 2 0,-1-1 0,1 0 0,7-4 0,3-5 0,86-82 0,100-103 0,-177 171 0,0-1 0,-3 0 0,0-2 0,-2 0 0,27-61 0,-42 84 0,1-1 0,-2 1 0,1-1 0,-1 1 0,0-1 0,0 0 0,-1 0 0,0 1 0,-1-1 0,1 0 0,-2 0 0,1 0 0,-3-13 0,3 21 0,0-1 0,-1 1 0,1-1 0,0 1 0,0-1 0,-1 1 0,1-1 0,0 1 0,-1-1 0,1 1 0,-1-1 0,1 1 0,-1 0 0,1-1 0,-1 1 0,1 0 0,-1-1 0,1 1 0,-1 0 0,1 0 0,-1-1 0,1 1 0,-1 0 0,0 0 0,1 0 0,-1 0 0,1 0 0,-1 0 0,0 0 0,1 0 0,-1 0 0,1 0 0,-1 0 0,0 0 0,1 0 0,-1 1 0,1-1 0,-1 0 0,1 0 0,-1 1 0,1-1 0,-1 0 0,1 1 0,-1-1 0,1 0 0,-1 1 0,1-1 0,0 1 0,-1-1 0,0 1 0,-24 27 0,24-26 0,-23 31 0,1 1 0,3 1 0,1 1 0,1 1 0,2 1 0,-22 77 0,29-80 0,1 1 0,2 0 0,2 0 0,1 0 0,1 1 0,3-1 0,1 1 0,6 37 0,-4-57-195,0 0 0,1-1 0,0 0 0,2 1 0,-1-2 0,19 30 0,9 1-6631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3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13 24575,'0'-1'0,"0"1"0,0-1 0,1 0 0,-1 0 0,1 1 0,-1-1 0,1 1 0,-1-1 0,1 0 0,-1 1 0,1-1 0,-1 1 0,1-1 0,0 1 0,-1-1 0,1 1 0,0 0 0,-1-1 0,1 1 0,0 0 0,-1 0 0,1-1 0,0 1 0,0 0 0,-1 0 0,1 0 0,0 0 0,0 0 0,0 0 0,-1 0 0,1 0 0,0 0 0,0 0 0,-1 1 0,1-1 0,1 1 0,30 7 0,-30-7 0,0 0 0,0 0 0,0 0 0,0 0 0,0 1 0,0-1 0,-1 1 0,1-1 0,-1 1 0,1 0 0,-1 0 0,1-1 0,-1 1 0,0 0 0,0 0 0,0 0 0,0 0 0,0 1 0,-1-1 0,1 0 0,-1 0 0,1 0 0,-1 1 0,0-1 0,1 0 0,-1 0 0,-1 1 0,1-1 0,0 0 0,0 0 0,-1 1 0,1-1 0,-1 0 0,0 0 0,0 0 0,0 0 0,0 0 0,0 0 0,0 0 0,-2 3 0,-7 9 0,1 0 0,-2 0 0,0-1 0,-14 13 0,20-21 0,4-3 0,-8 6 0,0 1 0,1 1 0,0-1 0,1 1 0,-11 21 0,17-29 0,-1 1 0,2-1 0,-1 1 0,0 0 0,0-1 0,1 1 0,0 0 0,-1 0 0,1-1 0,0 1 0,0 0 0,1 0 0,-1-1 0,1 1 0,-1 0 0,1-1 0,0 1 0,0 0 0,0-1 0,0 1 0,0-1 0,1 1 0,-1-1 0,1 0 0,-1 0 0,1 0 0,0 0 0,0 0 0,0 0 0,0 0 0,0 0 0,5 2 0,55 27-70,-51-26 96,0 0-1,0 0 0,0 1 0,-1 0 0,0 1 1,13 10-1,-21-14-73,0-1 1,0 0-1,0 1 1,0 0-1,-1-1 1,1 1 0,-1 0-1,0-1 1,0 1-1,0 0 1,0 0-1,0 0 1,-1 0-1,1 0 1,-1 0-1,0 0 1,0 0-1,0 1 1,0-1-1,-1 0 1,1 0-1,-1 0 1,1 0-1,-1 0 1,0-1-1,-1 1 1,1 0-1,0 0 1,-1-1-1,-2 4 1,-5 9-6779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3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24575,'0'-2'0,"1"-1"0,-1 1 0,1 0 0,0 0 0,0 0 0,0 0 0,0 0 0,0 0 0,0 0 0,0 1 0,1-1 0,-1 0 0,1 1 0,-1-1 0,1 1 0,0-1 0,-1 1 0,1 0 0,0-1 0,0 1 0,0 0 0,0 1 0,2-2 0,3-1 0,-1 1 0,0-1 0,1 1 0,0 1 0,-1-1 0,9 0 0,-7 2 0,-1 0 0,1 0 0,0 1 0,0 0 0,0 0 0,-1 1 0,1 0 0,0 0 0,-1 1 0,0 0 0,0 0 0,0 1 0,0 0 0,0 0 0,-1 0 0,1 1 0,7 7 0,-11-7 0,1-1 0,0 0 0,-1 1 0,0 0 0,0 0 0,0 0 0,0 0 0,-1 1 0,0-1 0,0 1 0,-1-1 0,0 1 0,1 0 0,-2-1 0,1 1 0,-1 0 0,0 0 0,0 0 0,0-1 0,-1 1 0,0 0 0,0-1 0,-1 1 0,-1 5 0,-31 56 0,28-57 0,0 0 0,1 0 0,0 1 0,0-1 0,1 1 0,-4 18 0,8-25 0,0-1 0,0 1 0,0 0 0,0 0 0,1 0 0,-1 0 0,1-1 0,0 1 0,0 0 0,0 0 0,1-1 0,-1 1 0,1-1 0,0 0 0,0 1 0,0-1 0,1 0 0,-1 0 0,1 0 0,-1 0 0,1-1 0,0 1 0,0-1 0,5 4 0,31 16-1365,1-5-5461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4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1 673 24575,'3'-1'0,"0"0"0,1 0 0,-1-1 0,0 1 0,0-1 0,0 0 0,0 0 0,0 0 0,0 0 0,-1 0 0,1-1 0,-1 1 0,4-5 0,7-6 0,95-76 0,106-92 0,-174 143 0,-2-1 0,66-89 0,-97 119 0,-1-1 0,1 1 0,-2-1 0,1 0 0,-1-1 0,-1 1 0,0-1 0,-1 0 0,0 0 0,3-21 0,-6 31 0,0 0 0,1 1 0,-1-1 0,0 0 0,0 1 0,0-1 0,0 0 0,0 1 0,0-1 0,0 0 0,0 1 0,-1-1 0,1 0 0,0 1 0,0-1 0,0 0 0,-1 1 0,1-1 0,0 0 0,-1 1 0,1-1 0,-1 1 0,1-1 0,-1 1 0,1-1 0,-1 1 0,1-1 0,-1 1 0,1-1 0,-1 1 0,1 0 0,-1-1 0,0 1 0,1 0 0,-2-1 0,0 2 0,0-1 0,0 0 0,0 0 0,0 1 0,0-1 0,0 1 0,1 0 0,-1 0 0,0-1 0,0 1 0,0 0 0,-1 2 0,-47 39 0,21-10 0,1 1 0,1 2 0,3 1 0,0 0 0,-23 53 0,33-61 0,3 0 0,0 1 0,2 0 0,0 1 0,3 0 0,0 0 0,2 1 0,-1 40 0,5-58-80,1-1 0,0 0-1,1 0 1,0 1 0,1-1-1,1 0 1,-1-1 0,2 1-1,0-1 1,0 1 0,1-1 0,0-1-1,1 1 1,0-1 0,1-1-1,13 14 1,27 17-6746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4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24575,'4'-3'0,"0"0"0,0 1 0,0 0 0,1-1 0,-1 2 0,1-1 0,-1 0 0,1 1 0,0 0 0,0 0 0,-1 0 0,1 1 0,0 0 0,0 0 0,0 0 0,0 0 0,-1 1 0,1 0 0,6 1 0,-8-1 0,0-1 0,0 1 0,1-1 0,-1 1 0,0 0 0,0 0 0,0 1 0,-1-1 0,1 1 0,0-1 0,0 1 0,-1 0 0,1 0 0,-1 0 0,1 0 0,-1 0 0,0 1 0,0-1 0,0 1 0,0 0 0,-1-1 0,1 1 0,-1 0 0,1 0 0,-1 0 0,0 0 0,0 0 0,-1 0 0,2 4 0,-3 0 0,1 0 0,-1 0 0,0 0 0,-1 0 0,0 0 0,0 0 0,0 0 0,-1-1 0,0 1 0,-7 10 0,-3 2 0,-1-1 0,-16 17 0,-20 26 0,49-58 0,-1 0 0,1 0 0,0 0 0,0 0 0,0 1 0,0-1 0,0 0 0,1 0 0,-1 0 0,1 1 0,0-1 0,0 0 0,0 1 0,1-1 0,-1 0 0,1 0 0,0 1 0,0-1 0,0 0 0,0 0 0,0 0 0,0 0 0,4 4 0,-3-3 0,0 0 0,0 1 0,-1-1 0,1 0 0,-1 1 0,0-1 0,0 1 0,0-1 0,-1 1 0,0-1 0,1 1 0,-2-1 0,0 7 0,-7 12-1365,-3-3-5461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5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16 24575,'-1'-1'0,"1"1"0,0 0 0,-1 0 0,1 0 0,0 0 0,0-1 0,-1 1 0,1 0 0,0 0 0,0-1 0,-1 1 0,1 0 0,0-1 0,0 1 0,-1 0 0,1 0 0,0-1 0,0 1 0,0 0 0,0-1 0,0 1 0,0-1 0,0 1 0,0 0 0,0-1 0,0 1 0,0 0 0,0-1 0,0 1 0,0 0 0,0-1 0,0 1 0,0 0 0,0-1 0,0 1 0,1-1 0,13-2 0,20 9 0,-31-5 0,-1 0 0,1 1 0,-1-1 0,1 1 0,-1 0 0,0-1 0,1 1 0,-1 1 0,0-1 0,0 0 0,-1 0 0,1 1 0,0-1 0,-1 1 0,1-1 0,-1 1 0,1 2 0,-2-2 0,1-1 0,-1 1 0,0-1 0,0 1 0,0-1 0,-1 1 0,1-1 0,0 0 0,-1 1 0,0-1 0,1 1 0,-1-1 0,0 0 0,0 0 0,-1 1 0,-1 2 0,-7 8 0,-1-1 0,-1 0 0,1 0 0,-2-1 0,-15 11 0,-14 14 0,40-34 0,0 0 0,0 0 0,0 0 0,0 1 0,1-1 0,-1 0 0,1 1 0,-1-1 0,1 1 0,0-1 0,0 1 0,0-1 0,0 1 0,1 0 0,-1 0 0,1-1 0,-1 1 0,1 0 0,0 0 0,0-1 0,1 1 0,-1 0 0,0 0 0,2 3 0,1 0 0,0 0 0,1 0 0,0 0 0,0 0 0,0-1 0,1 1 0,8 7 0,-8-10 0,-1 1 0,0-1 0,0 1 0,0 1 0,-1-1 0,1 0 0,-1 1 0,0 0 0,0 0 0,-1 0 0,0 0 0,1 0 0,-2 0 0,1 1 0,-1-1 0,1 1 0,0 10 0,-4-6-136,0 1-1,0-1 1,-1 0-1,0 0 1,0-1-1,-1 1 1,-1-1-1,0 1 0,-8 11 1,-4 4-6690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5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2 24575,'28'-1'0,"-6"1"0,0 0 0,0 1 0,-1 2 0,23 4 0,-27-3 0,0 1 0,0 0 0,0 2 0,-1 0 0,0 0 0,-1 2 0,1 0 0,-2 0 0,15 13 0,-21-15 0,0 1 0,0 0 0,-1 1 0,0 0 0,0 0 0,-1 0 0,-1 1 0,1 0 0,-1 0 0,-1 0 0,0 1 0,-1 0 0,0-1 0,0 1 0,1 16 0,-2 17 0,-3 1 0,-1-1 0,-2 0 0,-18 74 0,3-8 0,-32 553 0,53 3 0,1-497 0,-3 475 0,-49-2 0,28-485 0,-2 277 0,24-433 0,-1 0 0,0 0 0,0 0 0,0 0 0,0 0 0,0 0 0,0-1 0,-1 1 0,1 0 0,0 0 0,0 0 0,-1 0 0,1 0 0,0 0 0,-1 0 0,1 0 0,-1 0 0,1 0 0,-1-1 0,0 1 0,1 0 0,-1 0 0,0-1 0,0 1 0,1 0 0,-1-1 0,0 1 0,0-1 0,0 1 0,0-1 0,0 1 0,1-1 0,-1 0 0,0 0 0,0 1 0,0-1 0,0 0 0,0 0 0,0 0 0,0 0 0,0 0 0,0 0 0,-2 0 0,-6-2 0,0 0 0,0 0 0,0-1 0,-11-5 0,-6-1 0,-38-8-77,25 8-352,0-2-1,-68-29 1,54 11-6397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6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24575,'-3'4'0,"1"0"0,0 0 0,0 0 0,0 0 0,0 0 0,1 0 0,-1 1 0,1-1 0,0 0 0,1 1 0,-1-1 0,1 1 0,0-1 0,0 6 0,6 66 0,-5-73 0,-1-1 0,1 1 0,-1-1 0,1 1 0,0 0 0,0-1 0,0 0 0,1 1 0,-1-1 0,1 0 0,-1 1 0,1-1 0,0 0 0,-1 0 0,1 0 0,0 0 0,0-1 0,5 4 0,-6-5 0,1 1 0,-1-1 0,1 0 0,-1 0 0,1 1 0,0-1 0,-1 0 0,1 0 0,-1 0 0,1-1 0,-1 1 0,1 0 0,-1-1 0,1 1 0,-1 0 0,1-1 0,-1 0 0,1 1 0,-1-1 0,0 0 0,1 0 0,-1 0 0,0 0 0,0 0 0,0 0 0,1 0 0,-1 0 0,0 0 0,0-1 0,-1 1 0,1 0 0,0-1 0,1-2 0,-1 2 6,1-1 0,-1 0-1,1 0 1,-1 0 0,0 0-1,0 0 1,0-1 0,-1 1 0,1 0-1,-1 0 1,1-1 0,-1 1-1,0 0 1,-1-1 0,1 1-1,0 0 1,-1 0 0,0 0 0,0-1-1,-1-2 1,0 0-155,-1 1 1,0-1-1,0 1 1,-1 0-1,1 0 1,-1 0-1,0 0 1,-1 0-1,-7-6 1,-13-8-6678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0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130 412 24575,'0'-4'0,"-4"-5"0,-1-5 0,-4 4 0,-4 7 0,-4 13 0,-3 11 0,-1 11 0,1 7 0,6 9 0,8 4 0,13-3 0,14-5 0,14-8 0,13-12 0,10-15 0,8-17 0,-9-7-8191</inkml:trace>
  <inkml:trace contextRef="#ctx0" brushRef="#br0" timeOffset="1">564 0 24575,'0'4'0,"4"9"0,2 10 0,-1 13 0,-1 20 0,-1 12 0,-1 10 0,-1 3 0,-1 4 0,0-2 0,4-6 0,1-9 0,7-12 0,6-19 0,-1-17-8191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7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599 35 24575,'-4'-3'0,"0"0"0,-1 0 0,0 0 0,1 0 0,-1 1 0,0 0 0,0 0 0,-1 0 0,1 1 0,0-1 0,-8 0 0,-61-4 0,38 5 0,1 2 0,0 0 0,-47 10 0,71-9 0,0 1 0,1 0 0,-1 1 0,1 0 0,0 1 0,-15 9 0,20-10 0,0-1 0,0 1 0,1 0 0,-1 0 0,1 1 0,0-1 0,1 1 0,-1 0 0,1 0 0,0 0 0,0 0 0,0 1 0,-2 6 0,-1 11 0,1 0 0,0 1 0,2-1 0,1 1 0,1 46 0,19 127 0,-8-116 0,21 264 0,-15 2 0,-30 350 0,-51 76 0,-11 159 0,65-795 0,3-56 0,2 98 0,6-173-4,1 0-1,0 0 0,0 0 0,0 0 1,0 0-1,1-1 0,0 1 0,0-1 1,1 1-1,0-1 0,0 0 0,0 0 1,0 0-1,1 0 0,0-1 1,6 7-1,-3-5 25,1 0 0,-1-1 0,1 0 0,0-1 0,0 0 0,1 0 0,-1 0 0,1-1 0,18 3 0,-11-3-144,1 0 0,0-2 1,0 0-1,0-1 0,0 0 0,0-2 1,-1 0-1,1 0 0,0-2 0,-1 0 1,19-8-1,-3-3-6702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8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70 580 24575,'2'-4'0,"-1"0"0,1 0 0,0 1 0,0-1 0,0 1 0,0 0 0,1-1 0,-1 1 0,1 0 0,0 0 0,0 1 0,0-1 0,0 1 0,4-3 0,1-2 0,18-15 0,-1-1 0,-1-1 0,-2-1 0,0-1 0,35-56 0,-51 71 0,0 0 0,-1-1 0,0 0 0,-1 0 0,0 0 0,-1 0 0,0-1 0,-1 0 0,-1 1 0,0-1 0,0 0 0,-1 0 0,-1 1 0,0-1 0,-1 0 0,-1 1 0,0-1 0,-8-21 0,10 30 0,0 0 0,0 1 0,-1-1 0,0 1 0,0-1 0,0 1 0,0 0 0,0 0 0,0 0 0,-1 0 0,1 0 0,-1 0 0,0 1 0,0-1 0,0 1 0,0 0 0,-1 0 0,1 0 0,-1 0 0,1 1 0,-1-1 0,1 1 0,-6-1 0,4 2 0,0 0 0,0 0 0,0 1 0,1-1 0,-1 1 0,0 0 0,0 1 0,1-1 0,-1 1 0,1 0 0,-1 0 0,1 0 0,0 1 0,0 0 0,0 0 0,0 0 0,0 0 0,-3 4 0,-9 10 0,0 1 0,1 0 0,1 2 0,1-1 0,1 2 0,1-1 0,0 2 0,2-1 0,0 1 0,2 1 0,0 0 0,2 0 0,-5 35 0,8-40 0,1-1 0,1 0 0,0 1 0,2-1 0,0 0 0,0 0 0,2 0 0,8 26 0,-8-32 0,1 0 0,0 0 0,1-1 0,0 1 0,1-1 0,0-1 0,0 1 0,1-1 0,0-1 0,1 0 0,0 0 0,0 0 0,13 7 0,31 10-1365,-5-13-5461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9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24575,'-4'4'0,"-2"6"0,1 8 0,-3 7 0,0 6 0,1 2 0,6 0 0,7-2 0,7-6 0,5-12 0,-1-11 0,-2-7-8191</inkml:trace>
  <inkml:trace contextRef="#ctx0" brushRef="#br0" timeOffset="1">256 25 24575,'0'4'0,"0"10"0,-4 10 0,-2 5 0,5 7 0,7 4 0,9-4 0,12-9 0,0-8-8191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39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77 570 24575,'8'-1'0,"1"0"0,-1 0 0,0-1 0,0 0 0,0-1 0,0 0 0,0 0 0,-1 0 0,0-1 0,1 0 0,-1-1 0,0 0 0,6-5 0,10-10 0,-1-1 0,23-27 0,-30 31 0,-1 0 0,-1-1 0,-1 0 0,0-1 0,-1-1 0,-1 0 0,-1 0 0,7-24 0,-13 34 0,-1 1 0,0-1 0,0 0 0,-1 0 0,-1 0 0,1 0 0,-2 0 0,1 0 0,-1 0 0,-1 0 0,0 1 0,0-1 0,-1 0 0,0 1 0,-1 0 0,0 0 0,-1 0 0,1 0 0,-2 0 0,-7-10 0,11 17 0,0 0 0,1 0 0,-1-1 0,0 1 0,0 0 0,-1 1 0,1-1 0,0 0 0,-1 1 0,1-1 0,-1 1 0,1 0 0,-1 0 0,0 0 0,1 0 0,-1 0 0,0 0 0,0 1 0,-5-1 0,4 1 0,0 1 0,0 0 0,0 0 0,-1 0 0,1 0 0,0 0 0,1 1 0,-1 0 0,0 0 0,0 0 0,1 0 0,-4 3 0,-8 8 0,0 1 0,2 0 0,-1 0 0,-17 27 0,9-9 0,1 0 0,2 2 0,1 0 0,2 1 0,2 0 0,1 1 0,-9 40 0,17-55 0,2 0 0,0 0 0,1 0 0,2 0 0,0 0 0,3 27 0,-1-35 0,1 0 0,0 0 0,1 0 0,0 0 0,1-1 0,0 0 0,1 0 0,1 0 0,0-1 0,14 19 0,-14-22-97,1 0-1,0 0 1,1-1-1,-1 0 1,1-1-1,1 0 1,-1 0-1,1-1 1,0 0-1,0 0 1,0-2-1,1 1 0,19 3 1,20 0-6729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0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 24575,'-5'0'0,"-4"4"0,-1 5 0,0 6 0,-1 4 0,1 2 0,1 7 0,0 2 0,4 4 0,3 1 0,3-2 0,4-6 0,2-9-8191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0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24575,'-1'0'0,"1"-1"0,0 1 0,0-1 0,1 0 0,-1 1 0,0-1 0,0 1 0,0-1 0,0 1 0,0-1 0,1 1 0,-1-1 0,0 0 0,0 1 0,1-1 0,-1 1 0,0 0 0,1-1 0,-1 1 0,1-1 0,-1 1 0,1-1 0,-1 1 0,1 0 0,-1-1 0,1 1 0,-1 0 0,1 0 0,-1-1 0,1 1 0,-1 0 0,2 0 0,24 2 0,19 19 0,-42-19 0,0 1 0,0 0 0,0-1 0,-1 1 0,0 0 0,1 0 0,-1 1 0,0-1 0,-1 0 0,1 1 0,0-1 0,-1 1 0,0-1 0,0 1 0,0 0 0,0 0 0,-1-1 0,1 1 0,-1 0 0,0 0 0,0 0 0,-1 5 0,-2 7 0,-1-1 0,0 0 0,-1 0 0,-10 19 0,-5 21 0,19-53 4,0 1 0,0 0 0,0 0-1,1 0 1,0 0 0,0 0 0,-1 0 0,2 0-1,-1 0 1,0 0 0,1 0 0,-1 0-1,1 0 1,0 0 0,0-1 0,0 1 0,0 0-1,0 0 1,1-1 0,-1 1 0,1-1-1,0 1 1,0-1 0,0 0 0,0 0 0,0 0-1,0 0 1,1 0 0,-1 0 0,4 2-1,2 0-167,0 0-1,1-1 0,-1 1 1,1-2-1,0 1 0,0-1 0,0-1 1,14 2-1,36-1-6661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1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453 45 24575,'0'-2'0,"0"0"0,0 0 0,0 0 0,-1 1 0,1-1 0,-1 0 0,1 0 0,-1 0 0,0 0 0,0 1 0,1-1 0,-1 0 0,-1 1 0,1-1 0,0 1 0,0-1 0,0 1 0,-1 0 0,1-1 0,-1 1 0,1 0 0,-1 0 0,0 0 0,1 0 0,-1 0 0,0 0 0,0 1 0,1-1 0,-1 0 0,0 1 0,0 0 0,0-1 0,0 1 0,0 0 0,0 0 0,-3 0 0,-3 0 0,1 0 0,-1 1 0,0 0 0,0 0 0,1 1 0,-1 0 0,-12 4 0,-3 5 0,-1 2 0,2 0 0,0 1 0,0 2 0,2 0 0,0 1 0,1 1 0,0 1 0,-18 24 0,25-28 0,1 0 0,0 1 0,2 0 0,-1 1 0,2 0 0,0 0 0,1 1 0,1 0 0,1 0 0,0 1 0,2 0 0,0-1 0,-1 26 0,4-34 0,1-1 0,0 0 0,0 1 0,1-1 0,0 0 0,1 0 0,0 0 0,0-1 0,1 1 0,0-1 0,0 1 0,1-1 0,0 0 0,0-1 0,1 0 0,7 8 0,-8-10 0,0-1 0,1 0 0,0 0 0,-1 0 0,1-1 0,1 0 0,-1 0 0,0 0 0,1-1 0,-1 0 0,1 0 0,0-1 0,-1 1 0,1-2 0,0 1 0,0-1 0,0 0 0,0 0 0,0-1 0,-1 0 0,1 0 0,9-3 0,-3 0 0,0-1 0,-1-1 0,0 0 0,0-1 0,0 0 0,-1 0 0,0-1 0,0-1 0,-1 0 0,0 0 0,-1-1 0,0-1 0,-1 1 0,0-1 0,0-1 0,-1 1 0,-1-1 0,0 0 0,0-1 0,-2 0 0,1 0 0,-2 0 0,1 0 0,-2 0 0,2-21 0,-2 19 0,-2-1 0,0 1 0,0 0 0,-1-1 0,-1 1 0,-1 0 0,0 0 0,-1 0 0,0 0 0,-8-14 0,7 18 0,0 1 0,-1 0 0,0 0 0,-1 0 0,0 1 0,0 0 0,-1 1 0,0-1 0,-1 2 0,0-1 0,0 1 0,-1 0 0,-19-10 0,-16 1-1365,9 12-5461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2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1 537 24575,'6'-5'0,"1"1"0,0-1 0,0 1 0,1 0 0,-1 0 0,1 1 0,9-3 0,28-14 0,-10-1 0,-1-2 0,-1-1 0,42-41 0,-59 50 0,-1-1 0,-1 0 0,0-1 0,-2-1 0,0 0 0,0 0 0,-2-2 0,9-22 0,-16 34 0,0-1 0,-1 0 0,-1 0 0,0-1 0,0 1 0,0 0 0,-2 0 0,0-13 0,1 19 0,-1-1 0,1 1 0,-1-1 0,0 0 0,0 1 0,0-1 0,0 1 0,0 0 0,-1-1 0,0 1 0,0 0 0,1 0 0,-2 0 0,1 0 0,0 0 0,-1 1 0,1-1 0,-1 1 0,0 0 0,0-1 0,0 1 0,0 0 0,-6-2 0,6 3 0,-1 1 0,1 0 0,-1 0 0,1 0 0,-1 0 0,1 1 0,0-1 0,-1 1 0,1 0 0,0 0 0,0 0 0,-1 1 0,1-1 0,0 1 0,0-1 0,0 1 0,0 0 0,1 0 0,-1 0 0,1 1 0,-4 2 0,-52 60 0,55-61 0,-11 15 0,0 0 0,2 1 0,1 0 0,0 1 0,2 0 0,0 0 0,1 1 0,2 1 0,0-1 0,-4 31 0,8-39 0,1-1 0,0 0 0,1 1 0,0-1 0,1 0 0,1 1 0,0-1 0,1 0 0,0 0 0,1 0 0,0 0 0,1-1 0,1 0 0,0 0 0,0 0 0,1-1 0,1 0 0,0 0 0,12 12 0,-16-18-59,1-1 0,1 0-1,-1 0 1,0 0-1,1-1 1,0 1 0,0-2-1,0 1 1,0 0 0,0-1-1,1 0 1,-1-1 0,1 1-1,-1-1 1,1-1-1,-1 1 1,1-1 0,0 0-1,-1-1 1,1 1 0,-1-1-1,10-3 1,33-11-6767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2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24575,'1'-2'0,"-1"1"0,1-1 0,-1 1 0,1-1 0,0 1 0,-1-1 0,1 1 0,0-1 0,0 1 0,0 0 0,0 0 0,0 0 0,0-1 0,1 1 0,-1 0 0,0 0 0,1 1 0,-1-1 0,0 0 0,1 0 0,-1 1 0,1-1 0,2 0 0,38-9 0,-36 10 0,0 0 0,0 1 0,0-1 0,0 1 0,0 1 0,0-1 0,-1 1 0,1 0 0,0 0 0,8 5 0,-12-6 0,0 0 0,0 1 0,-1-1 0,1 1 0,0-1 0,-1 1 0,1 0 0,-1-1 0,0 1 0,0 0 0,1 0 0,-1 0 0,0 0 0,-1 0 0,1 0 0,0 0 0,-1 1 0,1-1 0,-1 0 0,1 0 0,-1 0 0,0 1 0,0-1 0,0 0 0,0 0 0,-1 1 0,1-1 0,0 0 0,-1 0 0,0 0 0,-1 4 0,-5 11 0,-1 0 0,-19 29 0,16-27 0,0 0 0,-10 26 0,19-40 0,0 0 0,0 1 0,1 0 0,0-1 0,0 1 0,0 0 0,1 0 0,0-1 0,0 1 0,0 0 0,1 0 0,0-1 0,1 7 0,0-9-57,-1 1 0,1-1 1,0 0-1,0 0 0,0 0 0,1-1 0,-1 1 0,0 0 0,1-1 0,0 1 0,0-1 1,0 0-1,0 0 0,0 0 0,0-1 0,0 1 0,1-1 0,-1 0 0,0 1 0,1-1 1,-1-1-1,1 1 0,5 0 0,25 3-6769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3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25 24575,'-3'-3'0,"12"-4"0,15-3 0,-11 8 0,0 1 0,0 0 0,0 0 0,0 2 0,0-1 0,0 2 0,0 0 0,21 5 0,-31-6 0,0 1 0,0-1 0,0 0 0,0 1 0,0-1 0,0 1 0,-1 0 0,1 0 0,-1 0 0,1 1 0,-1-1 0,0 0 0,0 1 0,0 0 0,0-1 0,2 5 0,-3-4 0,0 1 0,0 0 0,0-1 0,0 1 0,-1 0 0,0 0 0,0 0 0,0 0 0,0-1 0,0 1 0,-1 0 0,0 0 0,0 0 0,0-1 0,0 1 0,0 0 0,-3 3 0,-8 17 0,-1-1 0,-30 41 0,31-49 0,0 1 0,2 1 0,0 0 0,0 0 0,2 1 0,-12 34 0,19-50 4,0 1-1,1-1 0,0 0 1,-1 0-1,1 1 1,0-1-1,0 0 0,0 1 1,0-1-1,0 0 1,1 0-1,-1 1 0,1-1 1,-1 0-1,1 0 1,0 0-1,0 0 0,0 0 1,0 0-1,0 0 1,1 0-1,-1 0 0,0 0 1,1 0-1,-1-1 1,1 1-1,0-1 0,0 1 1,2 1-1,2 0-150,0-1 1,0 1-1,0-1 0,0-1 1,0 1-1,0-1 0,1 0 0,-1 0 1,11-1-1,42-2-6679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0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81 24575,'0'-6'0,"-1"-4"0,2 1 0,-1-1 0,4-19 0,-3 28 0,-1 0 0,0 0 0,0 0 0,1 0 0,-1 0 0,0 1 0,1-1 0,-1 0 0,1 0 0,-1 0 0,1 1 0,-1-1 0,1 0 0,-1 1 0,1-1 0,0 0 0,0 1 0,-1-1 0,1 1 0,0-1 0,1 0 0,-1 1 0,0 0 0,1 1 0,-1-1 0,0 0 0,0 0 0,1 1 0,-1-1 0,0 0 0,0 1 0,0 0 0,1-1 0,-1 1 0,0-1 0,0 1 0,0 0 0,0 0 0,0 0 0,0 0 0,-1 0 0,2 1 0,8 9 0,-2 0 0,0 1 0,0 0 0,-1 0 0,0 1 0,-1-1 0,-1 1 0,7 26 0,-6-18 0,-1 0 0,-1 1 0,-1-1 0,-1 1 0,-1 24 0,-1-40 0,0-1 0,-1 1 0,1-1 0,-1 0 0,0 1 0,-1-1 0,1 0 0,-1 0 0,0 0 0,0 0 0,-1 0 0,1 0 0,-1-1 0,0 1 0,0-1 0,-1 0 0,1 0 0,-1 0 0,0 0 0,0-1 0,0 1 0,-1-1 0,1 0 0,-1 0 0,0-1 0,0 1 0,0-1 0,0 0 0,0-1 0,0 1 0,0-1 0,-1 0 0,1 0 0,0-1 0,-1 1 0,1-1 0,-1-1 0,1 1 0,0-1 0,-1 1 0,1-2 0,0 1 0,0 0 0,-1-1 0,1 0 0,-5-3 0,8 4 0,-1 0 0,1-1 0,-1 1 0,1-1 0,-1 1 0,1-1 0,0 0 0,0 0 0,-1 0 0,2 0 0,-1 0 0,0 0 0,0 0 0,-1-4 0,2 4 0,0 0 0,1 1 0,0-1 0,-1 0 0,1 1 0,0-1 0,0 0 0,0 1 0,0-1 0,0 0 0,0 1 0,0-1 0,1 0 0,-1 1 0,1-1 0,-1 0 0,1 1 0,1-3 0,1-1 0,0 1 0,1-1 0,-1 0 0,1 1 0,0 0 0,1 0 0,-1 0 0,1 1 0,0-1 0,0 1 0,0 0 0,7-3 0,42-14 0,1 1 0,0 3 0,73-11 0,-128 27 0,1 0 0,-1 0 0,1 0 0,-1 0 0,1 0 0,-1 0 0,1 0 0,-1 0 0,1 0 0,-1 0 0,1 0 0,-1 1 0,1-1 0,-1 0 0,1 0 0,-1 1 0,1-1 0,-1 0 0,1 0 0,-1 1 0,0-1 0,1 1 0,-1-1 0,0 0 0,1 1 0,-1-1 0,0 1 0,0-1 0,1 1 0,-1-1 0,0 0 0,0 1 0,0-1 0,1 1 0,-1-1 0,0 1 0,0 0 0,0-1 0,0 1 0,0-1 0,0 1 0,0-1 0,0 1 0,0-1 0,-1 1 0,1-1 0,0 1 0,0-1 0,0 1 0,0-1 0,-1 1 0,-12 42 0,5-18 0,6-18 0,1 0 0,0 0 0,0 1 0,1-1 0,0 0 0,1 1 0,-1-1 0,1 0 0,1 0 0,-1 1 0,1-1 0,1 0 0,3 8 0,-4-12 0,0 0 0,0 0 0,0 0 0,0 0 0,0 0 0,1 0 0,0-1 0,0 1 0,-1-1 0,1 0 0,0 1 0,1-2 0,-1 1 0,0 0 0,1-1 0,-1 1 0,1-1 0,-1 0 0,1 0 0,-1 0 0,1-1 0,0 1 0,-1-1 0,1 0 0,0 0 0,0 0 0,5-2 0,-1 1 0,-1-1 0,1 1 0,0-2 0,-1 1 0,0-1 0,0-1 0,0 1 0,0-1 0,0 0 0,-1-1 0,1 1 0,-1-1 0,-1-1 0,1 1 0,-1-1 0,0 0 0,0 0 0,4-7 0,-3 5 0,-2-1 0,1 1 0,-1-1 0,-1 0 0,1 0 0,-1 0 0,-1 0 0,0 0 0,0-1 0,-1 1 0,0-1 0,-1 1 0,0-1 0,-1-12 0,1 22 0,0-1 0,0 0 0,0 1 0,0-1 0,0 0 0,0 1 0,0-1 0,0 0 0,0 1 0,0-1 0,0 0 0,0 1 0,-1-1 0,1 1 0,0-1 0,0 0 0,-1 1 0,1-1 0,0 1 0,-1-1 0,1 1 0,-1-1 0,1 1 0,-1-1 0,1 1 0,-1-1 0,1 1 0,-1-1 0,1 1 0,-1 0 0,0 0 0,1-1 0,-1 1 0,0 0 0,-15 17 0,-7 37 0,21-48-72,1 1 1,-1-1-1,1 1 0,0-1 0,0 1 0,1 0 0,0-1 0,0 1 1,1 0-1,0-1 0,0 1 0,0-1 0,1 1 0,0-1 0,0 0 1,1 0-1,0 0 0,6 11 0,8-1-6754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4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81 24575,'0'-1'0,"0"-1"0,-1 1 0,1 0 0,-1 0 0,1 0 0,-1 0 0,0 0 0,1 0 0,-1 0 0,0 1 0,0-1 0,1 0 0,-1 0 0,0 0 0,0 1 0,0-1 0,0 0 0,0 1 0,0-1 0,0 1 0,0-1 0,0 1 0,-1 0 0,1-1 0,0 1 0,0 0 0,0 0 0,0 0 0,-1 0 0,1 0 0,0 0 0,0 0 0,0 0 0,0 0 0,0 1 0,-2 0 0,-46 8 0,34-3 0,0 0 0,1 1 0,0 1 0,0 0 0,0 1 0,1 0 0,1 1 0,-1 0 0,2 1 0,-1 1 0,2 0 0,-19 25 0,25-30 0,-1 0 0,1 1 0,0-1 0,1 1 0,0 0 0,0 0 0,1 0 0,0 0 0,0 1 0,1-1 0,0 0 0,1 1 0,-1-1 0,2 1 0,-1-1 0,1 1 0,0-1 0,1 0 0,0 0 0,0 1 0,1-1 0,0-1 0,1 1 0,-1 0 0,1-1 0,6 8 0,-6-9 0,0 0 0,1 0 0,-1 0 0,1-1 0,1 0 0,-1 0 0,1 0 0,0 0 0,0-1 0,0 0 0,1 0 0,-1-1 0,1 0 0,0 0 0,0-1 0,0 1 0,0-2 0,1 1 0,-1-1 0,0 0 0,1 0 0,-1-1 0,1 0 0,-1 0 0,1-1 0,8-2 0,-8 1 0,1 0 0,-1-1 0,0-1 0,0 1 0,0-1 0,0-1 0,-1 1 0,0-1 0,0-1 0,0 1 0,-1-1 0,1 0 0,-1-1 0,-1 0 0,1 1 0,-1-2 0,-1 1 0,1-1 0,-1 1 0,0-1 0,-1 0 0,3-10 0,-2 2-65,-1-1 0,0 1 0,-2-1 0,0 0 0,0 0 0,-2 0 0,0 0 0,-1 0 0,-1 0 0,0 1 0,-1-1 0,-1 1 0,-1 0 0,0 0 0,-1 1 0,0-1 0,-2 2 0,0-1 0,0 1 0,-18-19 0,5 12-6761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5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195 218 24575,'0'-2'0,"0"0"0,0 1 0,0-1 0,0 0 0,0 0 0,0 0 0,-1 0 0,1 0 0,-1 1 0,1-1 0,-1 0 0,0 0 0,1 1 0,-1-1 0,0 0 0,0 1 0,0-1 0,0 1 0,-1-1 0,-1-1 0,2 3 0,0-1 0,-1 0 0,1 1 0,-1 0 0,1-1 0,-1 1 0,1 0 0,-1 0 0,1-1 0,-1 1 0,1 0 0,-1 1 0,0-1 0,1 0 0,-1 0 0,1 1 0,-1-1 0,1 1 0,-2 0 0,-7 3 0,0 1 0,1 1 0,0 0 0,0 0 0,-13 12 0,14-12 0,1 1 0,1 0 0,-1 1 0,1 0 0,0 0 0,1 0 0,0 0 0,0 1 0,1 0 0,0 0 0,0 0 0,1 1 0,0-1 0,1 1 0,0 0 0,1-1 0,-1 13 0,2-14 0,0-1 0,1 1 0,0-1 0,0 1 0,1-1 0,0 0 0,0 1 0,1-1 0,0 0 0,0-1 0,1 1 0,-1 0 0,2-1 0,-1 0 0,1 0 0,-1 0 0,2-1 0,-1 1 0,1-1 0,-1 0 0,1-1 0,1 0 0,8 5 0,-4-3 0,2 0 0,-1-1 0,1-1 0,0 0 0,0-1 0,0 0 0,0-1 0,0 0 0,1-1 0,-1-1 0,1 0 0,-1-1 0,0 0 0,1-1 0,-1-1 0,0 0 0,0 0 0,0-1 0,-1-1 0,1-1 0,-1 1 0,-1-2 0,1 0 0,-1 0 0,0-1 0,13-12 0,-12 10 0,-1 0 0,0-1 0,0 0 0,-2 0 0,1-1 0,-1-1 0,-1 1 0,-1-1 0,1-1 0,-2 1 0,0-1 0,-1-1 0,0 1 0,-1-1 0,0 0 0,-2 1 0,0-2 0,0 1 0,-1 0 0,-1 0 0,-1 0 0,0 0 0,-4-18 0,1 17-195,-2-1 0,0 1 0,0 0 0,-2 1 0,0-1 0,-20-26 0,13 20-6631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0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1 776 24575,'140'-66'0,"91"-48"0,-199 95 0,0-1 0,-1-1 0,-2-2 0,47-46 0,-63 55 0,-1-1 0,-1 0 0,-1 0 0,0-1 0,0 0 0,-2-1 0,0 0 0,-1-1 0,-1 1 0,4-21 0,-7 28 0,-1-1 0,-1 1 0,0 0 0,0-1 0,-1 1 0,0-1 0,-1 1 0,0 0 0,-1-1 0,0 1 0,0 0 0,-1 0 0,-1 0 0,1 0 0,-2 1 0,1-1 0,-1 1 0,-1 0 0,-9-11 0,13 17 0,-1 0 0,0 0 0,1 0 0,-2 1 0,1-1 0,0 1 0,0 0 0,-1 0 0,1 0 0,-1 0 0,1 1 0,-1 0 0,0-1 0,0 1 0,0 0 0,0 1 0,-5-1 0,2 1 0,1 0 0,-1 1 0,0 0 0,0 0 0,1 0 0,-1 1 0,1 0 0,-1 1 0,-8 4 0,-4 4 0,0 1 0,0 0 0,1 2 0,0 0 0,-16 18 0,6-2 0,1 1 0,1 1 0,2 1 0,1 1 0,-35 70 0,45-76 0,1 0 0,1 1 0,2 1 0,1-1 0,1 1 0,2 1 0,1-1 0,-1 47 0,5-63-59,1-1 0,0 1-1,1-1 1,0 1-1,1-1 1,1 0 0,0 0-1,1 0 1,0-1 0,1 1-1,0-1 1,1 0 0,0-1-1,1 0 1,0 0-1,1-1 1,0 0 0,1 0-1,0-1 1,1 0 0,-1-1-1,15 8 1,38 14-6767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1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6 24575,'0'-4'0,"0"3"0,-5 1 0,4 9 0,-3 7 0,0 9 0,-5 9 0,1 6 0,-4 5 0,6 2 0,2 2 0,7-7 0,7-12 0,2-10-8191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1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20 24575,'1'-1'0,"-1"0"0,0 0 0,1 0 0,-1 0 0,1 0 0,0 0 0,-1 0 0,1 0 0,0 0 0,0 0 0,-1 0 0,1 1 0,0-1 0,0 0 0,0 0 0,0 1 0,0-1 0,0 1 0,0-1 0,0 1 0,0-1 0,0 1 0,1 0 0,-1-1 0,0 1 0,0 0 0,0 0 0,0 0 0,0 0 0,2 0 0,37 0 0,-32 1 0,0 1 0,1 0 0,-1 0 0,0 1 0,-1 0 0,1 0 0,11 6 0,-18-8 0,1 0 0,0 1 0,-1-1 0,1 0 0,-1 0 0,1 1 0,-1-1 0,0 1 0,1-1 0,-1 1 0,0 0 0,0-1 0,0 1 0,0 0 0,0 0 0,-1-1 0,1 1 0,-1 0 0,1 0 0,-1 0 0,1 0 0,-1 0 0,0 0 0,0 0 0,0 0 0,0 0 0,0 0 0,-1 0 0,1 0 0,-1 0 0,1 0 0,-1 0 0,0 0 0,1-1 0,-1 1 0,-2 3 0,-3 3 0,0 1 0,-1-1 0,-15 14 0,13-14 0,1 1 0,-1 0 0,2 0 0,-1 1 0,-6 12 0,13-20 0,0 0 0,0 0 0,0 0 0,0 0 0,1 0 0,-1 1 0,1-1 0,-1 0 0,1 0 0,0 0 0,0 0 0,0 1 0,0-1 0,1 0 0,-1 0 0,0 0 0,1 0 0,-1 1 0,1-1 0,0 0 0,0 0 0,0 0 0,0 0 0,0-1 0,0 1 0,1 0 0,-1 0 0,0-1 0,1 1 0,-1-1 0,1 1 0,0-1 0,2 2 0,31 20 0,-27-19 0,-1 1 0,1 0 0,-1 0 0,0 1 0,12 12 0,-17-16 0,0 0 0,-1 1 0,1-1 0,-1 0 0,0 1 0,0 0 0,0-1 0,0 1 0,0 0 0,-1-1 0,1 1 0,-1 0 0,0 0 0,1-1 0,-1 1 0,-1 0 0,1 0 0,0 0 0,-1-1 0,1 1 0,-1 0 0,0-1 0,-2 6 0,-6 10-136,-1 0-1,-1-1 1,-1 0-1,0 0 1,-1-2-1,-1 1 1,-1-2-1,0 0 0,-26 19 1,-20 12-6690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3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83 448 24575,'1'-4'0,"0"0"0,1 1 0,-1-1 0,1 1 0,0 0 0,0-1 0,0 1 0,1 0 0,-1 0 0,1 1 0,0-1 0,0 0 0,6-4 0,3-4 0,54-51 0,-32 31 0,57-65 0,-83 87 0,-1-1 0,0 1 0,-1-2 0,0 1 0,-1-1 0,0 0 0,0 0 0,-1 0 0,-1-1 0,0 0 0,0 1 0,0-14 0,-3 24 0,1-1 0,-1 0 0,0 0 0,0 1 0,0-1 0,0 0 0,0 0 0,0 1 0,0-1 0,-1 0 0,1 1 0,-1-1 0,1 0 0,-1 1 0,1-1 0,-1 0 0,0 1 0,0-1 0,0 1 0,0 0 0,0-1 0,0 1 0,0 0 0,-1 0 0,1-1 0,-2 0 0,1 1 0,-1 1 0,1-1 0,-1 1 0,1 0 0,-1 0 0,1 0 0,-1 0 0,1 0 0,-1 0 0,1 1 0,-1-1 0,1 1 0,-1 0 0,1-1 0,-4 3 0,-10 5 0,0 0 0,0 2 0,-25 19 0,16-8 0,1 0 0,1 1 0,1 2 0,1 0 0,1 1 0,-31 52 0,43-65 0,1 1 0,0 1 0,1-1 0,1 1 0,0 0 0,1 0 0,1 1 0,0-1 0,1 1 0,0 0 0,1 0 0,1-1 0,1 1 0,0 0 0,0 0 0,2-1 0,4 18 0,-5-25-57,1 0 0,0 0 1,0 0-1,1-1 0,0 1 0,0-1 0,1 0 0,-1 0 0,1-1 0,1 1 0,-1-1 1,1 0-1,-1 0 0,2-1 0,-1 0 0,0 0 0,1 0 0,0-1 0,-1 0 1,1 0-1,1-1 0,-1 0 0,10 2 0,44 3-6769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4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7 24575,'1'0'0,"0"-1"0,0 0 0,0 1 0,0-1 0,0 0 0,0 1 0,1 0 0,-1-1 0,0 1 0,0-1 0,0 1 0,0 0 0,1 0 0,-1 0 0,0 0 0,0 0 0,0 0 0,1 0 0,-1 0 0,0 0 0,0 1 0,0-1 0,2 1 0,32 6 0,-31-5 0,-1 1 0,1-1 0,-1 0 0,0 1 0,0 0 0,0-1 0,0 1 0,0 0 0,0 1 0,-1-1 0,0 0 0,0 1 0,0-1 0,0 1 0,0 0 0,-1 0 0,1 0 0,-1 0 0,0 0 0,0 0 0,-1 0 0,1 0 0,-1 0 0,0 0 0,0 0 0,0 0 0,0 0 0,-1 1 0,0-1 0,0 0 0,-2 5 0,-2 8 0,-1 1 0,0-1 0,-2 1 0,0-2 0,-16 25 0,-68 91 0,91-131 2,0 0 0,0 0 0,0 0 0,0-1 0,1 1 0,-1 0 0,0 0 0,1 1 0,-1-1 0,1 0 0,-1 0 0,1 0 0,0 0 0,-1 0 0,1 1 0,0-1 0,0 0 0,0 0 0,0 0 0,0 1 0,0-1 0,0 0 0,0 0 0,0 0 0,1 1 0,-1-1 0,0 0 0,1 0 0,-1 0 0,1 0 0,0 0 0,-1 0-1,1 0 1,0 0 0,-1 0 0,1 0 0,0 0 0,0 0 0,0 0 0,0-1 0,0 1 0,0 0 0,0-1 0,0 1 0,0-1 0,0 1 0,0-1 0,0 1 0,0-1 0,1 0 0,-1 1 0,0-1 0,0 0 0,0 0 0,3 0 0,6 1-297,1 0 0,-1-1-1,1 0 1,20-4 0,17-5-6531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4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9 24575,'0'0'0,"0"0"0,0 0 0,0 0 0,0 0 0,0 0 0,1 0 0,-1-1 0,0 1 0,0 0 0,0 0 0,0 0 0,0 0 0,0 0 0,0 0 0,0 0 0,0 0 0,1-1 0,-1 1 0,0 0 0,0 0 0,0 0 0,0 0 0,0 0 0,0 0 0,0-1 0,0 1 0,0 0 0,0 0 0,0 0 0,0 0 0,0 0 0,0 0 0,0-1 0,0 1 0,0 0 0,0 0 0,0 0 0,0 0 0,0 0 0,-1 0 0,1-1 0,0 1 0,0 0 0,0 0 0,0 0 0,0 0 0,0 0 0,0 0 0,0 0 0,0 0 0,-1 0 0,1 0 0,0-1 0,0 1 0,0 0 0,0 0 0,18-2 0,-14 3 0,0 0 0,-1 1 0,1-1 0,0 1 0,-1 0 0,0 1 0,1-1 0,-1 0 0,0 1 0,0 0 0,0 0 0,0 0 0,-1 0 0,1 0 0,-1 0 0,0 1 0,0-1 0,0 1 0,0-1 0,-1 1 0,1 0 0,-1 0 0,0 0 0,0 0 0,0 0 0,-1 0 0,0 0 0,1 0 0,-2 6 0,1 1 0,-1 0 0,-1 0 0,0 0 0,0 0 0,-1 0 0,-1 0 0,0 0 0,0-1 0,-8 14 0,-84 126 0,94-147 0,1-1 0,0 0 0,-1 1 0,1-1 0,0 1 0,1-1 0,-1 1 0,0 0 0,1-1 0,-1 1 0,1 0 0,0-1 0,0 1 0,0 0 0,0 0 0,1-1 0,-1 1 0,1 0 0,-1-1 0,1 1 0,1 2 0,1 0 0,1 1 0,0-1 0,0-1 0,0 1 0,0 0 0,10 7 0,-10-10 0,-1 0 0,0 1 0,0-1 0,0 1 0,0 0 0,0 0 0,0 0 0,-1 0 0,1 0 0,-1 1 0,0-1 0,0 1 0,-1-1 0,1 1 0,-1 0 0,1 0 0,-1 0 0,0 0 0,-1 0 0,1 0 0,-1 0 0,1 5 0,-4 2-97,-1 0-1,1 0 1,-2-1-1,1 0 1,-2 0-1,1 0 1,-1-1-1,-1 1 1,1-1-1,-2-1 1,1 1-1,-1-1 0,-11 8 1,-32 29-6729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5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105 585 24575,'65'-40'0,"-41"27"0,0-2 0,-1-1 0,-1-1 0,-1-1 0,0-1 0,18-21 0,-30 29 0,-1 0 0,0 0 0,0 0 0,-2-1 0,1 0 0,-2-1 0,1 1 0,-2-1 0,0 0 0,0 0 0,-1-1 0,-1 1 0,0-1 0,-1-20 0,-1 21 0,0 0 0,-1 0 0,-1 0 0,-1 0 0,1 0 0,-2 1 0,0-1 0,0 1 0,-12-21 0,14 29 0,0 0 0,-1 1 0,1-1 0,-1 1 0,0 0 0,0 0 0,0 0 0,0 0 0,-1 1 0,1-1 0,-1 1 0,1 0 0,-1 0 0,0 0 0,0 0 0,0 1 0,0-1 0,0 1 0,0 0 0,-1 0 0,1 1 0,0-1 0,0 1 0,-1 0 0,1 0 0,0 1 0,0-1 0,-1 1 0,1 0 0,0 0 0,0 0 0,0 0 0,-5 4 0,-7 2 0,2 0 0,-1 1 0,1 1 0,1 1 0,0 0 0,0 0 0,1 1 0,0 1 0,1 0 0,0 1 0,-17 26 0,16-20 0,1 0 0,1 0 0,1 1 0,0 0 0,2 0 0,0 1 0,1 0 0,-4 35 0,9-44 7,0 0 0,1 0-1,1 0 1,0 0 0,0 0-1,1-1 1,1 1-1,0 0 1,1-1 0,0 0-1,0 1 1,1-2 0,1 1-1,0-1 1,0 1 0,1-2-1,16 19 1,-12-17-121,0 0 0,1-1-1,1 0 1,0-1 0,0 0 0,1-1-1,0-1 1,0 0 0,1-1 0,0 0-1,0-2 1,30 7 0,29-3-6712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6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13 24575,'0'0'0,"0"0"0,1 0 0,-1 0 0,0 0 0,1 0 0,-1 0 0,0 0 0,0 0 0,1-1 0,-1 1 0,0 0 0,0 0 0,1 0 0,-1 0 0,0 0 0,0 0 0,1-1 0,-1 1 0,0 0 0,0 0 0,0 0 0,1 0 0,-1-1 0,0 1 0,0 0 0,0 0 0,0-1 0,0 1 0,1 0 0,-1 0 0,0-1 0,0 1 0,0 0 0,0 0 0,0-1 0,0 1 0,0 0 0,0 0 0,0-1 0,0 1 0,0 0 0,0-1 0,0 1 0,0 0 0,0 0 0,0-1 0,0 1 0,-1 0 0,1 0 0,0-1 0,0 1 0,0 0 0,0 0 0,0-1 0,-1 1 0,1 0 0,0 0 0,0 0 0,0 0 0,-1-1 0,1 1 0,0 0 0,0 0 0,-1 0 0,1 0 0,1 0 0,1 0 0,0 0 0,-1 0 0,1 0 0,0 1 0,-1-1 0,1 1 0,-1-1 0,1 1 0,-1 0 0,0 0 0,1 0 0,1 1 0,-1 0 0,-1 1 0,1 0 0,-1 0 0,1-1 0,-1 1 0,0 0 0,0 0 0,0 0 0,-1 1 0,1-1 0,-1 0 0,1 0 0,-1 0 0,0 0 0,0 0 0,-1 1 0,1-1 0,-1 0 0,1 0 0,-1 0 0,0 0 0,-2 4 0,-1 4 0,0 0 0,-1 0 0,0-1 0,-13 18 0,9-15 0,2-4 0,1-1 0,0 2 0,0-1 0,1 1 0,0-1 0,-4 14 0,8-21 0,0 1 0,1 0 0,0-1 0,-1 1 0,1 0 0,0 0 0,1-1 0,-1 1 0,0 0 0,1-1 0,-1 1 0,1 0 0,0-1 0,0 1 0,0-1 0,0 1 0,0-1 0,1 1 0,-1-1 0,1 0 0,0 0 0,-1 0 0,1 0 0,0 0 0,0 0 0,0 0 0,1-1 0,-1 1 0,0-1 0,4 2 0,6 4 0,-11-7 0,0 0 0,0 0 0,0 1 0,0-1 0,0 0 0,0 1 0,0-1 0,-1 0 0,1 1 0,0 0 0,0-1 0,0 1 0,0-1 0,-1 1 0,1 0 0,0 0 0,-1-1 0,1 1 0,0 0 0,-1 0 0,1 0 0,-1 0 0,0-1 0,1 1 0,-1 0 0,0 0 0,1 0 0,-1 0 0,0 0 0,0 0 0,0 0 0,0 0 0,0 0 0,0 0 0,0 0 0,0 0 0,0 0 0,0 0 0,-1 0 0,1 0 0,0 0 0,-1 0 0,1 0 0,-1 1 0,-2 4-170,0 1-1,0-1 0,1 1 1,0-1-1,0 1 0,1 0 1,-1 11-1,2 2-6655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1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24575,'0'382'0,"2"-404"0,1 1 0,1-1 0,10-31 0,-2 5 0,-7 24 0,19-67 0,-23 87 0,1-1 0,0 1 0,-1 0 0,1 0 0,1 0 0,-1 0 0,0 0 0,1 1 0,0-1 0,0 1 0,0-1 0,0 1 0,1 0 0,-1 0 0,1 1 0,6-4 0,-8 5-65,-1 1 0,1-1 0,0 1 0,0 0 0,0-1 0,-1 1 0,1 0 0,0 0 0,0 0 0,0 1 0,0-1 0,-1 0 0,1 1 0,0-1 0,0 1 0,-1 0 0,1-1 0,-1 1 0,1 0 0,2 2 0,11 9-6761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6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 24575,'-9'-1'0,"28"8"0,-15-5 0,5 2 0,0 1 0,0 0 0,-1 0 0,0 1 0,0 0 0,10 10 0,-17-14 0,0-1 0,0 0 0,0 1 0,0-1 0,0 1 0,0-1 0,-1 1 0,1-1 0,0 1 0,-1-1 0,0 1 0,1-1 0,-1 1 0,0 0 0,0-1 0,0 1 0,0 0 0,0 2 0,-1-1 0,0-1 0,0 1 0,0 0 0,0-1 0,-1 1 0,1-1 0,-1 0 0,0 1 0,0-1 0,0 0 0,0 0 0,0 0 0,0 0 0,-4 2 0,-63 39 0,54-36 0,1 1 0,0 1 0,0 0 0,1 1 0,-16 16 0,27-25 0,1 1 0,0 0 0,0 0 0,0 0 0,0 0 0,0 0 0,0 0 0,0 0 0,1 0 0,-1 0 0,1 0 0,-1 0 0,1 1 0,0-1 0,0 0 0,0 0 0,0 0 0,0 1 0,1-1 0,-1 0 0,1 0 0,-1 0 0,1 0 0,0 0 0,0 0 0,0 0 0,0 0 0,1 3 0,6 6 0,0 1 0,0-1 0,16 15 0,-4-2 0,-15-18 0,-1 0 0,0 1 0,-1-1 0,1 1 0,-1 0 0,-1 0 0,1 0 0,-1 0 0,-1 0 0,1 1 0,-1-1 0,0 1 0,-1-1 0,0 0 0,0 1 0,-1-1 0,1 1 0,-2-1 0,1 1 0,-1-1 0,0 0 0,-1 0 0,1 0 0,-1 0 0,-6 9 0,1-8-1365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7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24575,'37'-1'0,"0"3"0,0 1 0,0 1 0,0 2 0,-1 2 0,38 12 0,-64-16 0,0 0 0,0 0 0,0 1 0,0 0 0,-1 0 0,0 1 0,0 0 0,0 1 0,-1 0 0,0 1 0,0-1 0,-1 1 0,0 1 0,-1 0 0,0 0 0,0 0 0,0 0 0,-1 1 0,-1 0 0,0 0 0,0 0 0,-1 1 0,0-1 0,2 21 0,-4 7 0,-1-1 0,-2 1 0,-1-1 0,-17 72 0,7-43 0,-32 240-78,-8 391-1,50 313-237,-20 359 51,19-1304 265,-15 140 0,19-219-104,-1 0-1,0 0 1,0 1-1,-2-1 1,-5-18-1,-2 8-6721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7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24575,'0'4'0,"4"-3"0,6-1 0,13-1 0,19 0 0,18-4 0,16-2 0,11-3 0,3 0 0,-2-6 0,-15-1-8191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9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24575,'0'4'0,"4"-3"0,6-1 0,4 3 0,5-3 0,7 3 0,3 5 0,-3 1-8191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49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24575,'4'0'0,"6"0"0,12 0 0,16-4 0,17-5 0,0-2-8191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50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719 24 24575,'0'-1'0,"-1"0"0,1 0 0,-1 0 0,1 0 0,-1 0 0,1 0 0,-1 0 0,0 0 0,1 1 0,-1-1 0,0 0 0,0 1 0,0-1 0,1 0 0,-1 1 0,0-1 0,0 1 0,0-1 0,0 1 0,0-1 0,0 1 0,0 0 0,0 0 0,0-1 0,0 1 0,0 0 0,-2 0 0,-35-4 0,33 3 0,-31 0 0,-1 1 0,1 1 0,0 2 0,-39 9 0,55-8 0,0 1 0,0 0 0,0 2 0,1 0 0,0 2 0,1 0 0,0 1 0,-29 20 0,40-23 0,1-1 0,-1 1 0,1 1 0,1-1 0,-1 1 0,1 0 0,1 0 0,-1 1 0,1-1 0,1 1 0,0 0 0,0 0 0,0 0 0,1 0 0,1 1 0,0-1 0,0 14 0,1 19 0,1-1 0,14 73 0,-4-39 0,9 182 0,-16 342 0,-64 255 0,54-786 0,-54 762 0,26-319 0,15-290 0,-12 298 0,31-513 0,0 8 0,0 1 0,1 0 0,5 20 0,-6-32 0,1-1 0,-1 1 0,1-1 0,0 1 0,-1-1 0,1 1 0,1-1 0,-1 0 0,0 1 0,0-1 0,1 0 0,-1 0 0,1 0 0,0 0 0,0 0 0,0-1 0,0 1 0,0 0 0,0-1 0,0 1 0,0-1 0,1 0 0,-1 0 0,0 0 0,1 0 0,3 1 0,20 0 20,1 0 0,-1-2 0,0-1 0,1-2 0,34-6 0,-7-3-763,77-28 1,-54 12-6084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54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0 560 24575,'38'-12'0,"-17"6"0,15-9 0,-1-1 0,0-3 0,-1 0 0,54-42 0,-36 19 0,90-93 0,-126 118 0,-1-1 0,23-37 0,-33 47 0,0-1 0,-1 0 0,0 0 0,-1 0 0,1 0 0,-2 0 0,1-1 0,-2 0 0,2-11 0,-2 20 0,-1 0 0,0-1 0,0 1 0,1 0 0,-1-1 0,0 1 0,0-1 0,0 1 0,-1 0 0,1-1 0,0 1 0,0-1 0,-1 1 0,1 0 0,-1-1 0,1 1 0,-1 0 0,1 0 0,-1 0 0,0-1 0,0 1 0,0 0 0,0 0 0,0 0 0,0 0 0,0 0 0,0 0 0,0 0 0,0 1 0,0-1 0,0 0 0,-1 1 0,1-1 0,0 1 0,0-1 0,-1 1 0,1-1 0,-1 1 0,1 0 0,0 0 0,-1 0 0,-1 0 0,-2 0 0,0 1 0,0 1 0,0-1 0,0 1 0,0 0 0,0 0 0,0 0 0,1 0 0,-1 1 0,-6 5 0,-19 17 0,1 1 0,1 1 0,2 1 0,0 2 0,2 0 0,1 2 0,2 1 0,1 0 0,2 2 0,1 0 0,2 1 0,-20 67 0,32-91 0,0 0 0,1 1 0,1-1 0,0 0 0,0 1 0,1-1 0,1 0 0,0 1 0,1-1 0,0 0 0,5 17 0,-5-24 0,1 1 0,-1-1 0,1 0 0,0 1 0,0-1 0,1-1 0,0 1 0,0 0 0,0-1 0,0 0 0,1 0 0,-1 0 0,1 0 0,0-1 0,0 0 0,0 0 0,1 0 0,-1-1 0,1 1 0,0-1 0,-1-1 0,1 1 0,0-1 0,0 0 0,6 0 0,41-2-1365,-4-7-5461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54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24575,'-4'4'0,"-2"6"0,-3 4 0,-1 5 0,2 3 0,-2 2 0,0 0 0,7-7 0,3-7-8191</inkml:trace>
  <inkml:trace contextRef="#ctx0" brushRef="#br0" timeOffset="1">204 1 24575,'-4'4'0,"-5"6"0,-2 4 0,-3 5 0,2 3 0,-2 6 0,1 6 0,8-3 0,4-6-8191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56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 24575,'0'-4'0,"1"0"0,0 1 0,0-1 0,0 0 0,0 0 0,1 1 0,-1-1 0,1 1 0,0-1 0,0 1 0,0 0 0,0 0 0,1 0 0,-1 0 0,1 0 0,0 1 0,0-1 0,0 1 0,0-1 0,0 1 0,1 0 0,-1 0 0,0 1 0,1-1 0,0 1 0,-1 0 0,5-1 0,2-1 0,-1 0 0,1 1 0,0 0 0,0 0 0,0 1 0,0 1 0,0 0 0,0 0 0,13 2 0,-19-1 0,1 0 0,-1 0 0,0 0 0,0 1 0,1-1 0,-1 1 0,0 0 0,0 0 0,-1 1 0,1-1 0,0 1 0,-1 0 0,1 0 0,-1 0 0,0 0 0,0 0 0,0 1 0,-1-1 0,1 1 0,-1 0 0,0 0 0,0 0 0,2 6 0,-3-4 0,0 0 0,0-1 0,0 1 0,-1 0 0,0-1 0,0 1 0,-1 0 0,0-1 0,1 1 0,-2 0 0,1-1 0,-1 1 0,0-1 0,0 0 0,0 0 0,-1 1 0,0-2 0,-4 7 0,-6 5 0,0 0 0,-1-1 0,-1 0 0,-19 14 0,-22 23 0,55-51 0,0 0 0,0-1 0,0 1 0,0 0 0,1 0 0,-1 0 0,0 0 0,1 0 0,-1 0 0,0 0 0,1 0 0,-1 0 0,1 1 0,0-1 0,-1 0 0,1 0 0,0 0 0,0 0 0,0 1 0,0-1 0,0 0 0,0 0 0,0 0 0,0 1 0,0-1 0,1 0 0,-1 0 0,0 0 0,1 0 0,-1 0 0,1 1 0,-1-1 0,1 0 0,0 0 0,-1 0 0,1 0 0,0-1 0,0 1 0,0 0 0,-1 0 0,1 0 0,0-1 0,0 1 0,0 0 0,0-1 0,0 1 0,1-1 0,-1 1 0,0-1 0,0 1 0,0-1 0,2 0 0,8 5 0,0-2 0,1 1 0,-1-1 0,14 1 0,16 0-227,1-1-1,-1-3 1,1-1-1,0-2 1,52-10-1,-23-2-6598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59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1 700 24575,'8'-7'0,"0"1"0,0 0 0,0 1 0,1-1 0,17-6 0,14-9 0,260-183 0,-241 156 0,-2-1 0,91-102 0,-146 148 0,57-73 0,-56 71 0,0 0 0,0-1 0,0 1 0,-1 0 0,1-1 0,-1 0 0,0 0 0,-1 0 0,0 0 0,0 0 0,0 0 0,0-10 0,-1 15 0,0 0 0,0 0 0,-1 0 0,1 0 0,0 0 0,0 0 0,0 1 0,-1-1 0,1 0 0,0 0 0,-1 0 0,1 1 0,-1-1 0,1 0 0,-1 0 0,1 1 0,-1-1 0,0 0 0,1 1 0,-1-1 0,0 1 0,1-1 0,-1 1 0,0-1 0,0 1 0,0-1 0,0 1 0,-1-1 0,0 1 0,0 0 0,-1 0 0,1 0 0,0 0 0,0 0 0,0 0 0,0 1 0,0-1 0,0 1 0,-3 1 0,-3 1 0,-1 1 0,0 1 0,1-1 0,-9 8 0,-14 14 0,1 1 0,1 1 0,2 2 0,1 1 0,1 0 0,2 2 0,1 1 0,2 1 0,-20 47 0,33-65 14,1 0-1,0 1 0,1 0 0,1-1 1,1 2-1,1-1 0,0 0 1,1 19-1,1-27-100,1-1-1,0 1 1,1 0 0,0-1-1,0 0 1,1 1 0,0-1-1,0 0 1,1 0-1,1-1 1,-1 1 0,1-1-1,1 0 1,0 0 0,0-1-1,11 11 1,24 14-6739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1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1 458 24575,'0'-4'0,"0"3"0,3 5 0,3 10 0,-2 10 0,0 13 0,-1 8 0,-1 8 0,-5-2 0,2-5 0,1-14 0,1-13-8191</inkml:trace>
  <inkml:trace contextRef="#ctx0" brushRef="#br0" timeOffset="1">114 1 24575,'-4'4'0,"3"1"0,-3 4 0,0 11 0,4 11 0,2 12 0,1 6 0,0-6-8191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0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24575,'4'5'0,"2"4"0,-1 6 0,-1 4 0,-1 3 0,-1 1 0,-1 2 0,-5 0 0,3-4 0,5-10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0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24575,'0'4'0,"0"10"0,0 10 0,-4 5 0,-2 6 0,1 1 0,1-1 0,1-3 0,5-11 0,3-8-8191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0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52 592 24575,'14'-9'0,"0"-1"0,-1 0 0,0-1 0,-1-1 0,16-19 0,8-7 0,-1 5 0,3-3 0,-2 0 0,41-55 0,-69 81 0,-1 0 0,0-1 0,0 0 0,-2 0 0,1 0 0,-1-1 0,-1 0 0,0 0 0,0 0 0,-2 0 0,1-1 0,-2 1 0,1-1 0,-2-23 0,0 32 0,-1 0 0,1 0 0,-1 0 0,0 0 0,0 1 0,0-1 0,0 0 0,-1 1 0,0-1 0,1 1 0,-1 0 0,0-1 0,-1 1 0,1 0 0,-1 0 0,1 1 0,-1-1 0,-4-3 0,4 4 0,0 1 0,0 0 0,0 0 0,0 0 0,0 0 0,0 0 0,0 1 0,0 0 0,0-1 0,0 1 0,0 0 0,0 0 0,0 1 0,-1-1 0,1 1 0,0-1 0,0 1 0,0 0 0,1 0 0,-1 1 0,0-1 0,0 0 0,-4 4 0,-13 8 0,1 1 0,0 1 0,2 0 0,-1 1 0,2 1 0,-25 34 0,17-18 0,1 2 0,2 0 0,-18 42 0,26-49 0,2 1 0,1 1 0,1 0 0,2 0 0,-4 35 0,9-55 0,1 1 0,0 0 0,1 0 0,0 0 0,1 0 0,0 0 0,1 0 0,0 0 0,1 0 0,0-1 0,0 1 0,1-1 0,1 0 0,-1 0 0,2 0 0,-1-1 0,14 16 0,-14-20-65,0 0 0,0-1 0,1 0 0,0 0 0,-1 0 0,2-1 0,-1 0 0,0 0 0,1 0 0,-1-1 0,1 0 0,0 0 0,-1-1 0,1 0 0,0 0 0,0 0 0,0-1 0,0 0 0,0-1 0,10-1 0,30-8-6761</inkml:trace>
  <inkml:trace contextRef="#ctx0" brushRef="#br0" timeOffset="1">483 664 24575,'0'4'0,"0"5"0,0 6 0,-4 4 0,-1 7 0,0 3 0,1 0 0,1 1 0,1-6-8191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2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 24575,'1'3'0,"0"1"0,0-1 0,0 0 0,0 1 0,1-1 0,-1 0 0,1 0 0,0 0 0,0 0 0,2 3 0,14 28 0,-17-30 0,-1 0 0,1 1 0,-1-1 0,0 0 0,-1 0 0,1 0 0,-1 1 0,0-1 0,0 0 0,0 0 0,0 0 0,-1 0 0,1-1 0,-1 1 0,0 0 0,-4 5 0,-5 6 0,-1-1 0,-23 22 0,25-27 0,1 0 0,0 1 0,0 0 0,-12 20 0,20-29 0,0 1 0,0-1 0,1 1 0,-1-1 0,0 0 0,1 1 0,-1 0 0,0-1 0,1 1 0,0-1 0,-1 1 0,1 0 0,0-1 0,0 1 0,0 0 0,0-1 0,0 1 0,1 0 0,-1-1 0,0 1 0,1-1 0,-1 1 0,1 0 0,-1-1 0,1 1 0,0-1 0,0 0 0,0 1 0,0-1 0,0 0 0,0 1 0,0-1 0,0 0 0,0 0 0,1 0 0,-1 0 0,0 0 0,1 0 0,-1 0 0,1 0 0,-1-1 0,1 1 0,-1 0 0,3 0 0,7 2 0,0-1 0,0 0 0,0 0 0,1-1 0,17 0 0,68-4-1365,6-5-5461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6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24575,'42'15'0,"-9"-7"0,-1 1 0,0 1 0,35 17 0,-57-22 0,1 1 0,-2 0 0,1 1 0,-1 0 0,0 0 0,0 1 0,-1 0 0,0 0 0,0 1 0,-1 0 0,0 1 0,11 20 0,-9-10 0,-1 1 0,-1 1 0,-1 0 0,0-1 0,-2 2 0,-1-1 0,2 41 0,-15 166 0,5-177 0,-57 572 0,-8 100 0,48 737 0,26-1385 0,3 220 0,-9-255 0,-2 0 0,-2 0 0,-1 0 0,-3-1 0,-15 45 0,5-22 0,-2-91-1365,7 7-5461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0:57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1252 38 24575,'-12'-1'0,"0"-1"0,1 0 0,-1 0 0,-16-6 0,-23-5 0,21 8 0,0 2 0,0 1 0,-1 2 0,1 1 0,0 1 0,0 2 0,0 1 0,1 1 0,-1 1 0,1 2 0,1 1 0,0 1 0,0 1 0,1 2 0,1 1 0,0 1 0,1 1 0,1 1 0,1 1 0,0 1 0,1 1 0,2 1 0,0 1 0,1 1 0,-23 39 0,21-22 0,1 1 0,3 1 0,2 0 0,1 2 0,2-1 0,3 2 0,-7 72 0,7 29 0,11 154 0,9 738 0,-22-760 0,-81 475 0,15-416 0,36-177 0,-30 255 0,71-407 0,-2 4 0,1 0 0,0 0 0,1 0 0,1 0 0,3 19 0,-3-28 0,0-1 0,0 1 0,0-1 0,1 0 0,-1 0 0,1 1 0,0-1 0,0 0 0,0-1 0,1 1 0,-1 0 0,1-1 0,-1 1 0,1-1 0,0 0 0,0 1 0,0-1 0,0-1 0,0 1 0,0 0 0,1-1 0,-1 0 0,0 0 0,7 2 0,35 4 0,1-1 0,1-2 0,-1-2 0,54-5 0,8 1 0,98 5-1365,-122-4-5461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2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24575,'0'-4'0,"0"-6"0,4-4 0,9-1 0,7 3 0,12 7 0,5 5 0,4 10 0,-1 8 0,-11 4 0,-11 0-8191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2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24575,'0'-4'0,"4"-2"0,6 1 0,13 1 0,14 1 0,19 1 0,14 1 0,9-4 0,-10 0-8191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1:02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0 817 24575,'2'-3'0,"0"-1"0,0 1 0,0 0 0,-1-1 0,1 1 0,-1-1 0,0 1 0,1-8 0,6-14 0,37-68 0,4 2 0,3 3 0,5 2 0,3 3 0,116-124 0,-167 198 0,9-11 0,0 1 0,36-28 0,-53 46 0,-1 0 0,1 1 0,0-1 0,0 0 0,0 0 0,0 1 0,0-1 0,0 0 0,0 1 0,0-1 0,0 1 0,0 0 0,0-1 0,0 1 0,0 0 0,0-1 0,0 1 0,0 0 0,0 0 0,1 0 0,-1 0 0,0 0 0,0 0 0,0 0 0,0 1 0,0-1 0,0 0 0,0 1 0,1-1 0,-1 0 0,0 1 0,0-1 0,0 1 0,0 0 0,-1-1 0,1 1 0,0 0 0,0 0 0,0-1 0,0 1 0,-1 0 0,1 0 0,0 0 0,-1 0 0,1 0 0,-1 0 0,1 0 0,-1 0 0,0 0 0,1 0 0,-1 0 0,0 0 0,0 1 0,1 0 0,1 11 0,-1-1 0,1 1 0,-2 0 0,0 12 0,-1-13 0,26 678-1365,-20-621-5461</inkml:trace>
  <inkml:trace contextRef="#ctx0" brushRef="#br0" timeOffset="1">168 673 24575,'4'0'0,"9"0"0,19-4 0,25-6 0,18 0 0,26-3 0,15 4 0,1 5 0,-20 2-8191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4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9580 443 24575,'-27'525'0,"26"-507"0,0-4 0,-1-1 0,0 1 0,0-1 0,-7 20 0,8-29 0,-1-1 0,1 0 0,-1 0 0,0 0 0,1 0 0,-1 0 0,-1 0 0,1-1 0,0 1 0,-1-1 0,1 1 0,-1-1 0,0 0 0,0 0 0,0 0 0,0 0 0,0-1 0,0 1 0,0-1 0,0 0 0,-1 0 0,-5 1 0,-51 7 0,-108 0 0,36-4 0,-319 23 0,-437 46 0,555-26 0,-706 75 0,499-100 0,0-47 0,468 16 0,-113-12 0,-284 3 0,-174 75 0,-33 2 0,209-55 0,192-6 0,-309 40 0,512-29 0,0-3 0,0-3 0,0-3 0,-1-3 0,-101-17 0,-375-72 0,86 0 0,438 85 0,-8 0 0,1-2 0,0-2 0,1-1 0,-31-15 0,53 22 0,0-1 0,1-1 0,0 1 0,0-1 0,1-1 0,0 1 0,0-1 0,0 0 0,1-1 0,0 0 0,0 0 0,1 0 0,0-1 0,1 1 0,-1-1 0,2 0 0,-1-1 0,-2-11 0,1-4 0,1 0 0,2 0 0,0-1 0,2-27 0,13-106 0,-6 91 0,-4 33 0,16-256 0,-19 246 0,-1 0 0,-3-1 0,-2 1 0,-16-61 0,-8 27-1365,-5 14-5461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1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1 179 24575,'0'0'0,"0"-21"0,0 1 0,2 0 0,4-23 0,-5 39 0,-1 0 0,1 1 0,0-1 0,0 0 0,0 1 0,1-1 0,-1 1 0,1-1 0,0 1 0,0 0 0,0 0 0,0 0 0,1 0 0,-1 0 0,1 0 0,-1 1 0,1-1 0,0 1 0,0 0 0,1-1 0,-1 2 0,0-1 0,0 0 0,7-2 0,-7 4 0,1 1 0,-1-1 0,0 0 0,1 1 0,-1 0 0,0 0 0,0 0 0,1 0 0,-1 0 0,0 1 0,0-1 0,0 1 0,0 0 0,-1 0 0,1 0 0,0 0 0,-1 0 0,0 1 0,1-1 0,-1 1 0,0-1 0,0 1 0,0 0 0,2 6 0,5 6 0,0 0 0,-1 1 0,7 22 0,-10-24-105,0-1 0,-1 1 0,-1 0 0,0 0 0,-1 0 0,0 1 0,-1-1 0,-1 0 0,-1 1 0,0-1 0,0 0 0,-5 19 0,-5-6-6721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2:06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0 273 24575,'2'-4'0,"0"1"0,0-1 0,0 1 0,0 0 0,1 0 0,-1 0 0,1 0 0,0 0 0,0 1 0,0-1 0,0 1 0,0 0 0,0 0 0,5-2 0,-3 0 0,16-9 0,1 1 0,1 1 0,0 1 0,0 1 0,30-8 0,127-22 0,-135 31 0,211-32 0,1 12 0,263 4 0,520 57 0,118-48 0,-422-10 0,-104 24 0,458-5 0,-307 48 0,-8 68 0,-742-105 0,-21-5 0,-1 1 0,1 1 0,-1 0 0,0 1 0,1 0 0,-1 1 0,-1 0 0,1 0 0,18 12 0,-27-15-39,-1 0 0,1 0 0,-1 0 0,0 0 0,0 0 0,1 1 0,-1-1 0,0 0 0,0 1 0,0-1 0,0 1 0,-1-1 0,1 1 0,0 0 0,-1-1 0,1 1 0,-1-1 0,1 1 0,-1 0 0,0 0 0,0-1 0,0 1 0,0 0 0,0-1 0,0 1 0,0 0 0,-1 0 0,1-1 0,0 1 0,-1 0 0,1-1 0,-1 1 0,0-1 0,-1 3 0,-17 23-6787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2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1 360 24575,'10'-2'0,"1"0"0,0-1 0,-1-1 0,0 1 0,0-1 0,0-1 0,0 0 0,11-8 0,-3 3 0,17-8 0,0-2 0,-1-1 0,-1-1 0,-1-3 0,55-53 0,-84 75 0,0-1 0,0-1 0,0 1 0,-1 0 0,1-1 0,-1 1 0,0-1 0,0 1 0,-1-1 0,1 0 0,-1 0 0,0 0 0,0 0 0,-1 0 0,0-10 0,0 13 0,0 0 0,-1 0 0,1 0 0,-1 1 0,1-1 0,-1 0 0,0 0 0,1 1 0,-1-1 0,0 0 0,0 1 0,0-1 0,-1 1 0,1-1 0,0 1 0,-1 0 0,-2-3 0,2 3 0,-1-1 0,0 1 0,0 0 0,1 0 0,-1 0 0,0 1 0,0-1 0,0 1 0,0-1 0,0 1 0,0 0 0,0 0 0,0 0 0,-5 1 0,-5 3 0,0-1 0,0 1 0,1 1 0,-1 1 0,1-1 0,0 2 0,1 0 0,-1 0 0,2 1 0,-1 0 0,1 1 0,0 0 0,1 1 0,0 0 0,0 0 0,1 1 0,1 0 0,-8 15 0,10-17 0,0 0 0,1 1 0,0 0 0,1 0 0,0 0 0,0 0 0,1 0 0,1 1 0,0-1 0,0 18 0,1-20 0,1-1 0,0 0 0,1 0 0,0 0 0,0 0 0,0 0 0,1 0 0,0 0 0,1-1 0,-1 1 0,1-1 0,0 0 0,1 0 0,-1-1 0,1 1 0,7 6 0,0-3 11,1 0 0,0 0 0,0-1 0,0-1 0,1 0 0,0-1-1,1 0 1,-1-1 0,1-1 0,29 5 0,-16-5-308,0-2 0,1 0 0,0-2 0,54-7 0,-7-6-6529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9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10 24575,'-14'-9'0,"19"28"0,-2-7 0,40 132 0,44 183 0,-80-288 0,-2 1 0,-1-1 0,-2 1 0,-2 0 0,-1 0 0,-10 56 0,9-85 0,0-1 0,-1 1 0,0-1 0,-1 0 0,0 0 0,-1 0 0,0 0 0,0-1 0,-1 0 0,0 0 0,-13 14 0,13-17 0,0-1 0,0 0 0,-1-1 0,1 1 0,-1-1 0,0-1 0,0 1 0,0-1 0,-1 0 0,1-1 0,-1 0 0,0 0 0,1-1 0,-1 0 0,0 0 0,-13 0 0,4-2 0,0-1 0,0-1 0,0 0 0,0-1 0,0-1 0,1 0 0,0-1 0,-26-14 0,33 16 0,1-1 0,0 0 0,0 0 0,0-1 0,1 0 0,-1 0 0,1-1 0,1 0 0,-1 0 0,1 0 0,1-1 0,-1 0 0,1 0 0,1 0 0,-1-1 0,-5-17 0,9 22 0,1 0 0,-1 1 0,1-1 0,0 0 0,0 0 0,1 1 0,-1-1 0,1 0 0,-1 1 0,1-1 0,0 1 0,1-1 0,-1 1 0,1 0 0,-1-1 0,1 1 0,0 0 0,0 0 0,0 0 0,1 0 0,-1 0 0,1 1 0,0-1 0,-1 1 0,1 0 0,0-1 0,0 1 0,1 0 0,-1 1 0,5-3 0,8-3 0,0 1 0,0 0 0,0 1 0,1 0 0,22-2 0,143-5-1228,-179 11 1091,84 0-6689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2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24575,'4'4'0,"5"5"0,9 9 0,13 17 0,13 14 0,7 11 0,2 6 0,0 0 0,-5-7 0,-11-14-8191</inkml:trace>
  <inkml:trace contextRef="#ctx0" brushRef="#br0" timeOffset="1">320 0 24575,'-4'4'0,"-5"5"0,-8 9 0,-6 5 0,-3 11 0,-5 11 0,-4 9 0,-5 8 0,-2 4 0,-7-1 0,5-11-8191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6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24575,'-4'4'0,"-1"-3"0,4 3 0,10 0 0,7 4 0,2 0-8191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6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32 24575,'-4'0'0,"3"0"0,9-4 0,11-1 0,14 0 0,13 1 0,14-3 0,-3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7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394 1 24575,'-2'6'0,"0"0"0,-1 0 0,1-1 0,-1 1 0,0 0 0,0-1 0,-1 0 0,0 0 0,0 0 0,0 0 0,0 0 0,-1-1 0,-5 4 0,4-2 0,-10 10 0,-1-1 0,0-1 0,-1 0 0,0-2 0,-1 0 0,-1-1 0,0 0 0,0-2 0,-1-1 0,-42 12 0,60-20 0,-1 0 0,1 1 0,0-1 0,0-1 0,0 1 0,0 0 0,0-1 0,0 0 0,0 1 0,0-1 0,0 0 0,0-1 0,0 1 0,0 0 0,1-1 0,-1 0 0,0 1 0,1-1 0,0 0 0,-1 0 0,1-1 0,0 1 0,0 0 0,0-1 0,0 1 0,1-1 0,-1 0 0,1 1 0,-1-1 0,1 0 0,0 0 0,0 0 0,0 0 0,0-6 0,0 7 0,0-1 0,1 0 0,-1-1 0,1 1 0,0 0 0,-1 0 0,1 0 0,1 0 0,-1 0 0,0 0 0,1 0 0,0 0 0,0 0 0,0 0 0,0 0 0,0 0 0,0 1 0,1-1 0,-1 0 0,1 1 0,0-1 0,0 1 0,0-1 0,0 1 0,0 0 0,0 0 0,1 0 0,-1 0 0,1 1 0,-1-1 0,1 0 0,0 1 0,0 0 0,5-2 0,-2 2 0,1 0 0,0 1 0,-1-1 0,1 1 0,0 1 0,-1-1 0,1 1 0,0 1 0,-1-1 0,1 1 0,-1 0 0,8 4 0,12 6 0,40 26 0,4 1 0,-62-35 0,1-1 0,-1 0 0,1 0 0,0 0 0,0-1 0,0-1 0,0 0 0,0 0 0,0 0 0,0-1 0,12-2 0,-16 1 0,-1 0 0,1 0 0,-1 0 0,0-1 0,0 0 0,0 0 0,0 0 0,0-1 0,0 1 0,0-1 0,-1 0 0,0 0 0,1 0 0,-1 0 0,0-1 0,0 1 0,-1-1 0,1 0 0,-1 0 0,0 0 0,0 0 0,0 0 0,0 0 0,1-8 0,-1 7 14,-1-1-1,0 0 0,0 0 0,0 1 1,0-1-1,-1 0 0,0 0 1,-1-6-1,1 10-72,-1-1-1,1 1 1,-1 0-1,1 0 1,-1 0 0,0 0-1,0 0 1,0 0-1,0 0 1,0 0 0,0 0-1,0 1 1,-1-1-1,1 0 1,-1 1 0,1-1-1,-1 1 1,0-1-1,1 1 1,-1 0 0,0 0-1,0 0 1,0 0-1,-3-1 1,-21-4-6767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8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24575,'0'-1'0,"1"0"0,0 0 0,-1 0 0,1 0 0,-1 0 0,1 1 0,0-1 0,0 0 0,-1 0 0,1 1 0,0-1 0,0 1 0,0-1 0,0 1 0,0-1 0,0 1 0,0-1 0,0 1 0,0 0 0,0 0 0,0-1 0,1 1 0,33-7 0,-25 5 0,684-103 0,-672 104 0,-5-2 0,1 2 0,-1 0 0,1 1 0,0 1 0,-1 0 0,35 9 0,-51-10 2,0 0 0,0 0 0,0 0 0,0 0 0,0 0 0,0 1 0,0-1 0,0 0 0,0 1 0,0-1 0,0 0 0,-1 1 0,1-1 0,0 1 0,0 0 0,0-1 0,-1 1 0,1 0 0,0-1 0,-1 1 0,1 0-1,-1 0 1,1-1 0,-1 1 0,1 0 0,-1 0 0,1 0 0,-1 0 0,0 0 0,1 0 0,-1 0 0,0 0 0,0-1 0,0 1 0,0 0 0,0 0 0,0 0 0,0 0 0,0 0 0,0 0 0,0 0 0,-1 0 0,1 0 0,0 0 0,-1 0 0,1 0 0,-1 0 0,1-1 0,-1 1-1,1 0 1,-2 1 0,-2 3-211,0 0-1,-1-1 0,1 0 1,-1 1-1,-1-2 1,-6 5-1,-23 13-6616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29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24575,'1'2'0,"0"0"0,0-1 0,0 1 0,0-1 0,0 1 0,0-1 0,0 0 0,1 1 0,-1-1 0,1 0 0,-1 0 0,1 0 0,-1 0 0,1 0 0,-1 0 0,1 0 0,0-1 0,0 1 0,-1 0 0,1-1 0,2 1 0,5 2 0,41 19 0,171 84 0,-191-89 0,0 1 0,-2 1 0,0 2 0,48 47 0,-68-60 0,0 0 0,-1 1 0,0 0 0,-1 1 0,0-1 0,9 20 0,-14-26 0,0 0 0,0-1 0,0 1 0,0 0 0,-1 0 0,1 0 0,-1 0 0,0 0 0,0 0 0,0 0 0,0 0 0,0 0 0,-1 0 0,0 0 0,1-1 0,-1 1 0,0 0 0,0 0 0,0-1 0,-1 1 0,1 0 0,-1-1 0,1 1 0,-1-1 0,0 0 0,0 1 0,0-1 0,0 0 0,-1 0 0,1-1 0,-3 3 0,-16 8 0,-1 0 0,-1-1 0,0-2 0,0 0 0,-36 8 0,-11 4 0,36-9 0,-113 44 0,131-49 0,0 1 0,1 0 0,0 1 0,1 1 0,0 0 0,-21 21 0,33-29 0,0 0 0,0 0 0,0 0 0,1 0 0,-1 1 0,0-1 0,1 0 0,0 1 0,0-1 0,0 1 0,0-1 0,0 1 0,0 0 0,0-1 0,1 1 0,0 0 0,-1 3 0,2-4 0,-1 0 0,1 0 0,-1 0 0,1 0 0,0 0 0,0 0 0,0 0 0,0 0 0,0 0 0,0 0 0,0 0 0,1-1 0,-1 1 0,1-1 0,-1 1 0,1-1 0,2 2 0,6 3 0,0 0 0,1-1 0,0 0 0,0-1 0,0 0 0,18 3 0,93 15 0,0-5 0,153 1 0,-209-15 0,-20-1 0,192 3 0,-208-8-1365,-13-3-5461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36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23 24575,'-1'-1'0,"1"0"0,-1 0 0,0 0 0,0 0 0,0 0 0,1 0 0,-1 0 0,1-1 0,-1 1 0,1 0 0,-1 0 0,1 0 0,0-1 0,-1 1 0,1 0 0,0-1 0,0-1 0,3 4 0,0 19 0,-3 9 0,-1 1 0,-2-1 0,-10 54 0,6-51 0,2-1 0,-1 58 0,6-88 0,0 1 0,0-1 0,0 0 0,0 1 0,0-1 0,0 1 0,0-1 0,1 0 0,-1 1 0,1-1 0,-1 0 0,1 0 0,-1 1 0,1-1 0,0 0 0,-1 0 0,1 0 0,1 2 0,-1-3 0,0 1 0,0-1 0,-1 0 0,1 0 0,0 0 0,-1 1 0,1-1 0,0 0 0,0 0 0,-1 0 0,1-1 0,0 1 0,0 0 0,-1 0 0,1 0 0,0 0 0,0-1 0,-1 1 0,1 0 0,0-1 0,-1 1 0,1 0 0,-1-1 0,2 0 0,4-4 0,1 0 0,-1-1 0,0 0 0,8-12 0,21-31 0,31-58 0,-4 4 0,-61 101 0,0 0 0,0 1 0,1-1 0,-1 0 0,0 1 0,1-1 0,-1 1 0,0-1 0,1 1 0,0-1 0,-1 1 0,1 0 0,0 0 0,0 0 0,0 0 0,-1 0 0,4 0 0,-4 1 0,0 0 0,0 0 0,0 0 0,0 0 0,0 1 0,0-1 0,0 0 0,0 1 0,0-1 0,0 1 0,0-1 0,0 1 0,0 0 0,0-1 0,0 1 0,-1 0 0,1-1 0,0 1 0,-1 0 0,1 0 0,0 0 0,-1 0 0,2 1 0,3 9 0,-1-1 0,0 1 0,0 0 0,3 20 0,-4-21 0,0 7-117,-2-12 28,0 1 0,0-1 0,0 1-1,0-1 1,1 0 0,0 0 0,0 1 0,1-1 0,-1-1 0,1 1-1,0 0 1,0-1 0,7 8 0,3-6-6737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36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24575,'4'0'0,"9"0"0,10 4 0,5 2 0,2 7 0,-5 1-8191</inkml:trace>
  <inkml:trace contextRef="#ctx0" brushRef="#br0" timeOffset="1">0 230 24575,'0'-4'0,"8"-5"0,14-1 0,11 1 0,12 2 0,2-1 0,-7 0-8191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39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24575,'0'4'0,"4"9"0,1 10 0,0 9 0,-1 7 0,3 4 0,0 7 0,-1 3 0,2 3 0,0 1 0,-2-10-8191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39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24575,'8'0'0,"10"0"0,14 0 0,13 0 0,15 0 0,12 0 0,10 0 0,-2 0 0,-6 4 0,-12 1 0,-16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9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43 24575,'-23'91'0,"-171"782"0,159-663 0,10 1 0,3 258 0,22-468 0,8 212 0,-5-181 0,2 0 0,1-1 0,1 1 0,17 42 0,-23-70 0,0-1 0,1 0 0,-1 0 0,1 0 0,0 1 0,0-1 0,0-1 0,0 1 0,0 0 0,1 0 0,4 3 0,-6-5 0,0 0 0,0-1 0,0 1 0,0-1 0,1 0 0,-1 1 0,0-1 0,0 0 0,0 0 0,0 1 0,1-1 0,-1 0 0,0 0 0,0 0 0,0 0 0,1-1 0,-1 1 0,0 0 0,0 0 0,0-1 0,0 1 0,0-1 0,2 0 0,3-3 0,-1-1 0,0 1 0,-1-1 0,1 0 0,-1 0 0,0 0 0,0-1 0,0 1 0,-1-1 0,5-12 0,10-24 0,-2-1 0,-2 0 0,-2-1 0,12-89 0,-2-193 0,-49-335 0,0 117 0,26 522 0,0-28 0,3 1 0,11-79 0,-12 117 0,1 1 0,1-1 0,0 1 0,0 0 0,1 0 0,0 0 0,1 0 0,0 0 0,0 1 0,1 0 0,0 0 0,1 1 0,0 0 0,0 0 0,1 0 0,0 1 0,16-11 0,-15 14 0,1 0 0,-1 1 0,1 0 0,0 0 0,0 1 0,1 0 0,-1 1 0,0 0 0,0 1 0,1 0 0,-1 1 0,0 0 0,1 0 0,-1 1 0,0 0 0,0 1 0,-1 0 0,17 8 0,-4-1 0,0 0 0,-1 2 0,0 0 0,-1 2 0,-1 0 0,35 33 0,-44-37 0,-1 0 0,0 1 0,-1 0 0,0 1 0,0 0 0,-2 0 0,1 0 0,-2 1 0,8 22 0,-11-28 0,0 1 0,-1 0 0,0 0 0,0 0 0,-1 1 0,1-1 0,-2 0 0,1 0 0,-2 0 0,1 0 0,-1 0 0,0 0 0,0 0 0,-1-1 0,0 1 0,0-1 0,-9 14 0,0-5 9,-2-1 1,1 0-1,-2 0 0,0-2 0,0 0 1,-2 0-1,1-2 0,-1 0 0,-1-1 0,0 0 1,-1-2-1,-35 12 0,16-8-257,0-2 1,-1-1-1,0-2 1,-1-2-1,-63 0 1,-21-11-6579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0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24575,'21'374'0,"-13"-344"0,-8-30 0,0 0 0,1 1 0,-1-1 0,0 0 0,0 1 0,1-1 0,-1 0 0,0 0 0,0 1 0,1-1 0,-1 0 0,0 0 0,1 1 0,-1-1 0,0 0 0,1 0 0,-1 0 0,0 0 0,1 0 0,-1 0 0,0 1 0,1-1 0,-1 0 0,0 0 0,1 0 0,-1 0 0,1 0 0,-1 0 0,0 0 0,1-1 0,-1 1 0,0 0 0,1 0 0,-1 0 0,0 0 0,1-1 0,3-2 0,0-1 0,-1 1 0,1-1 0,-1 0 0,0 0 0,0-1 0,-1 1 0,4-7 0,24-45 0,-18 29 0,1 1 0,2 1 0,1 1 0,0 0 0,33-34 0,-49 57 0,1 0 0,-1 1 0,1-1 0,-1 0 0,1 1 0,0-1 0,-1 1 0,1-1 0,0 1 0,-1-1 0,1 1 0,0 0 0,0-1 0,-1 1 0,1 0 0,0 0 0,0 0 0,0-1 0,-1 1 0,1 0 0,0 0 0,0 0 0,0 0 0,0 0 0,-1 0 0,1 1 0,1-1 0,-1 1 0,0 0 0,0 0 0,0 0 0,-1 0 0,1 0 0,0 0 0,0 0 0,-1 0 0,1 0 0,-1 0 0,1 0 0,-1 1 0,0-1 0,1 0 0,-1 0 0,0 2 0,2 61 0,-2-50 0,2 20-1365,2-4-5461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0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24575,'-4'0'0,"-5"4"0,-2 5 0,2 6 0,2 6 0,3 9 0,5 7 0,7 4 0,2 4 0,-1 2 0,-2-4 0,-2-9-8191</inkml:trace>
  <inkml:trace contextRef="#ctx0" brushRef="#br0" timeOffset="1">67 619 24575,'-3'0'0,"-3"-4"0,5-1 0,3-4 0,4 0 0,5 1 0,1 2-8191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2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24575,'4'0'0,"5"4"0,13 5 0,10 9 0,7 9 0,10 8 0,3 6 0,1 3 0,-4 2 0,-7-2 0,-3-6 0,-8-12 0,-10-11-8191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2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6 24575,'0'-4'0,"-4"3"0,-5 1 0,-5 9 0,-4 10 0,1 10 0,-4 8 0,-7 9 0,-2 9 0,-4 2 0,1 0 0,0-3 0,8-9-8191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2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24575,'10'12'0,"-2"1"0,0 0 0,0 0 0,-1 1 0,-1 0 0,0 1 0,6 26 0,-5-18 0,5 18 0,-10-29 0,1 0 0,1 0 0,0-1 0,0 0 0,1 1 0,6 9 0,-10-20 0,0 0 0,0 0 0,0 0 0,0 0 0,0 0 0,0-1 0,0 1 0,1 0 0,-1-1 0,0 1 0,0-1 0,0 1 0,1-1 0,-1 0 0,0 1 0,0-1 0,1 0 0,-1 0 0,0 0 0,1 0 0,-1 0 0,0 0 0,0 0 0,1-1 0,-1 1 0,0 0 0,0-1 0,1 1 0,-1-1 0,0 1 0,0-1 0,0 1 0,0-1 0,1 0 0,-1 0 0,0 0 0,-1 1 0,3-3 0,3-2 0,-1 0 0,1-1 0,-1 0 0,10-13 0,17-48 0,-3 5 0,-23 60 0,-2 12 0,1 18 0,-5-26 0,1 15-151,1 0-1,1 0 0,1 0 0,0-1 1,1 1-1,1-1 0,1 0 1,15 26-1,-1-11-6674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7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0 358 24575,'24'-1'0,"-1"-1"0,1-1 0,-1-1 0,0-2 0,0 0 0,32-13 0,-19 3 0,-1-1 0,-1-1 0,34-25 0,-59 37 0,0 0 0,-1-1 0,0 0 0,0-1 0,-1 0 0,0 0 0,0-1 0,-1 0 0,10-18 0,-14 24 0,-1 0 0,0 0 0,0 0 0,0-1 0,0 1 0,0 0 0,-1-1 0,1 1 0,-1 0 0,0-1 0,0 1 0,0 0 0,-1-1 0,1 1 0,-1 0 0,0-1 0,0 1 0,0 0 0,0 0 0,0 0 0,-1 0 0,1 0 0,-1 0 0,0 0 0,0 0 0,0 1 0,0-1 0,0 1 0,-1-1 0,1 1 0,-1 0 0,0 0 0,0 0 0,1 0 0,-5-1 0,2 0 0,1 0 0,-1 0 0,-1 1 0,1 0 0,0 0 0,0 0 0,-1 1 0,1 0 0,-1 0 0,0 0 0,1 1 0,-1 0 0,1 0 0,-1 0 0,0 0 0,1 1 0,-1 0 0,1 0 0,-1 1 0,1 0 0,0 0 0,-1 0 0,1 0 0,0 1 0,0 0 0,1 0 0,-1 0 0,1 0 0,-1 1 0,-6 7 0,3-2 0,0 0 0,1 1 0,0 0 0,0 0 0,1 0 0,0 1 0,1 0 0,0 0 0,1 1 0,0-1 0,1 1 0,0 0 0,-1 18 0,3-18 8,1 0-1,0 0 1,1 0-1,0 0 1,1 0-1,1 0 1,0 0-1,0-1 1,1 1-1,1-1 1,0 0-1,0 0 1,1-1-1,0 1 0,9 9 1,-10-13-76,1-1 1,0 1-1,0-1 1,1-1-1,-1 1 1,1-1-1,0 0 1,1-1-1,-1 0 1,1 0-1,0 0 1,0-1-1,0 0 1,1-1-1,-1 0 1,1 0-1,-1-1 1,1 0-1,0 0 1,-1-1-1,14-1 1,27-8-6759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8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24575,'0'-4'0,"7"-1"0,12 0 0,9-3 0,12 0 0,6-2 0,-3-1-8191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8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24575,'0'-4'0,"4"3"0,1 5 0,4 10 0,4 6 0,0 12 0,-3 8 0,-2 5 0,-3-1 0,-2-9-8191</inkml:trace>
  <inkml:trace contextRef="#ctx0" brushRef="#br0" timeOffset="1">275 80 24575,'13'123'0,"-11"-111"0,0 1 0,0-1 0,1 0 0,1 0 0,0-1 0,1 1 0,0-1 0,0 0 0,9 13 0,-12-21 0,0 0 0,1 0 0,-1 0 0,1 0 0,0 0 0,0 0 0,0-1 0,0 1 0,0-1 0,0 0 0,1 0 0,-1 0 0,1-1 0,-1 1 0,1-1 0,0 1 0,0-1 0,0-1 0,-1 1 0,1 0 0,0-1 0,0 0 0,0 0 0,0 0 0,0 0 0,0-1 0,0 0 0,0 1 0,-1-1 0,1-1 0,0 1 0,5-3 0,-2 0 0,1-1 0,-1 0 0,-1 0 0,1 0 0,-1-1 0,0 0 0,0 0 0,-1 0 0,0-1 0,0 0 0,0 0 0,-1 0 0,0 0 0,0-1 0,-1 0 0,0 0 0,3-13 0,-3 9 0,0 0 0,-1 0 0,0 1 0,-1-1 0,0 0 0,-1 0 0,0 0 0,-1 0 0,-1 0 0,0 0 0,-6-22 0,5 28 0,1 0 0,-1 0 0,0 0 0,-1 1 0,1-1 0,-1 1 0,-1 0 0,1 0 0,-8-7 0,10 11 0,1 0 0,0 0 0,-1 0 0,1 0 0,-1 0 0,1 0 0,-1 1 0,0-1 0,1 0 0,-1 1 0,0-1 0,1 1 0,-1 0 0,0 0 0,0-1 0,1 1 0,-1 0 0,0 0 0,1 1 0,-1-1 0,0 0 0,0 1 0,1-1 0,-1 1 0,0-1 0,1 1 0,-1 0 0,1 0 0,-1-1 0,1 1 0,-1 0 0,1 0 0,0 1 0,-1-1 0,1 0 0,0 0 0,0 1 0,0-1 0,0 1 0,-1 1 0,-2 4-170,0 0-1,0 0 0,1 0 1,0 1-1,1-1 0,0 1 1,-2 10-1,-3 20-6655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8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24575,'0'-4'0,"7"-5"0,8-1 0,3-3 0,8-3 0,7 1 0,1 4 0,-4 3-8191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49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24575,'4'3'0,"2"6"0,-5 1 0,2 3 0,4-1 0,8-3 0,10-2 0,16-7 0,13-7 0,-2-2-8191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0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0 24575,'-12'12'0,"-12"23"0,-9 29 0,-7 31 0,0 31 0,6 20 0,9 9 0,9-21-8191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0:5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 24575,'4'0'0,"13"0"0,15 0 0,18-4 0,20-1 0,13-4 0,9 0 0,3 1 0,-2-2 0,-5 1 0,-10-2 0,-18 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1:11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61 24575,'0'-4'0,"0"-1"0,0 0 0,0 1 0,-1-1 0,0 1 0,0-1 0,0 1 0,-3-8 0,3 11 0,1 0 0,-1 0 0,0 0 0,0 0 0,0 1 0,1-1 0,-1 0 0,0 0 0,0 1 0,0-1 0,0 1 0,0-1 0,0 1 0,0-1 0,0 1 0,-1-1 0,1 1 0,0 0 0,0 0 0,0 0 0,0 0 0,0 0 0,-1 0 0,1 0 0,0 0 0,0 0 0,0 0 0,0 0 0,0 1 0,0-1 0,-1 0 0,1 1 0,0-1 0,0 1 0,0 0 0,0-1 0,0 1 0,1 0 0,-3 1 0,-7 4 0,-1 2 0,1-1 0,0 1 0,1 1 0,0 0 0,-9 12 0,14-17 0,0 0 0,1 1 0,0 0 0,0-1 0,0 1 0,0 1 0,1-1 0,0 0 0,0 1 0,1-1 0,-1 1 0,1-1 0,0 1 0,1-1 0,-1 1 0,1 7 0,0-12 0,0 1 0,1-1 0,-1 1 0,0 0 0,1-1 0,-1 1 0,1-1 0,-1 0 0,1 1 0,0-1 0,-1 1 0,1-1 0,0 0 0,0 0 0,0 1 0,0-1 0,0 0 0,1 0 0,-1 0 0,0 0 0,0 0 0,1 0 0,-1-1 0,0 1 0,1 0 0,-1-1 0,1 1 0,1 0 0,1-1 0,0 1 0,1-1 0,-1 0 0,0-1 0,0 1 0,0-1 0,0 0 0,0 0 0,0 0 0,7-3 0,-2 0 0,0 0 0,0-1 0,0 0 0,-1 0 0,0-1 0,0 0 0,0 0 0,12-14 0,-19 19 3,0-1 0,0 1-1,0-1 1,0 1-1,0-1 1,-1 1 0,1-1-1,0 1 1,-1-1 0,0 0-1,1 1 1,-1-1 0,0 0-1,0 0 1,1 1-1,-2-1 1,1 0 0,0 1-1,0-1 1,0 0 0,-1 0-1,1 1 1,-1-1 0,1 1-1,-1-1 1,0 0-1,0 1 1,1-1 0,-1 1-1,0 0 1,0-1 0,-1 1-1,1 0 1,0-1 0,0 1-1,-1 0 1,-1-1-1,-5-4-246,0 2 0,-1-1 0,1 1-1,-1 0 1,-13-3 0,-30-9-6582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4:20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5 490 24575,'-1'-1'0,"1"1"0,-1-1 0,1 1 0,0-1 0,-1 1 0,1 0 0,0-1 0,0 1 0,-1-1 0,1 1 0,0-1 0,0 1 0,0-1 0,0 0 0,0 1 0,0-1 0,0 1 0,0-1 0,0 1 0,0-1 0,0 1 0,0-1 0,0 1 0,0-1 0,0 1 0,0-1 0,1 0 0,-1 1 0,0 0 0,0-1 0,1 1 0,-1-1 0,0 1 0,1-1 0,-1 0 0,11-22 0,28-40 0,2 2 0,3 2 0,3 1 0,77-73 0,-115 122 0,0 0 0,1 1 0,0-1 0,0 2 0,1 0 0,0 0 0,16-7 0,-24 13 0,0 0 0,0 0 0,0 0 0,0 1 0,0-1 0,0 1 0,0 0 0,0 0 0,0 0 0,0 0 0,0 0 0,0 1 0,0-1 0,0 1 0,4 1 0,-4 0 0,0 0 0,0 0 0,0 0 0,0 1 0,0-1 0,0 1 0,-1-1 0,1 1 0,-1 0 0,1 0 0,-1 0 0,0 0 0,-1 1 0,1-1 0,2 6 0,3 10 0,-1 1 0,0 0 0,-1 0 0,-2 0 0,3 27 0,-2 111 0,-4-110 0,0-14-111,10 247-1143,-2-208-5572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1:39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6 316 24575,'0'-4'0,"-4"-1"0,2-4 0,7-4 0,4-4 0,10-3 0,6-1 0,1-2 0,-3 3-8191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24575,'0'-1'0,"1"0"0,0 0 0,-1 0 0,1 0 0,-1 0 0,1 1 0,0-1 0,0 0 0,-1 0 0,1 1 0,0-1 0,0 1 0,0-1 0,0 1 0,0-1 0,0 1 0,0-1 0,0 1 0,0 0 0,0 0 0,0-1 0,1 1 0,33-7 0,-25 5 0,684-103 0,-672 104 0,-5-2 0,1 2 0,-1 0 0,1 1 0,0 1 0,-1 0 0,35 9 0,-51-10 2,0 0 0,0 0 0,0 0 0,0 0 0,0 0 0,0 1 0,0-1 0,0 0 0,0 1 0,0-1 0,0 0 0,-1 1 0,1-1 0,0 1 0,0 0 0,0-1 0,-1 1 0,1 0 0,0-1 0,-1 1 0,1 0-1,-1 0 1,1-1 0,-1 1 0,1 0 0,-1 0 0,1 0 0,-1 0 0,0 0 0,1 0 0,-1 0 0,0 0 0,0-1 0,0 1 0,0 0 0,0 0 0,0 0 0,0 0 0,0 0 0,0 0 0,0 0 0,-1 0 0,1 0 0,0 0 0,-1 0 0,1 0 0,-1 0 0,1-1 0,-1 1-1,1 0 1,-2 1 0,-2 3-211,0 0-1,-1-1 0,1 0 1,-1 1-1,-1-2 1,-6 5-1,-23 13-6616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24575,'1'2'0,"0"0"0,0-1 0,0 1 0,0-1 0,0 1 0,0-1 0,0 0 0,1 1 0,-1-1 0,1 0 0,-1 0 0,1 0 0,-1 0 0,1 0 0,-1 0 0,1 0 0,0-1 0,0 1 0,-1 0 0,1-1 0,2 1 0,5 2 0,41 19 0,171 84 0,-191-89 0,0 1 0,-2 1 0,0 2 0,48 47 0,-68-60 0,0 0 0,-1 1 0,0 0 0,-1 1 0,0-1 0,9 20 0,-14-26 0,0 0 0,0-1 0,0 1 0,0 0 0,-1 0 0,1 0 0,-1 0 0,0 0 0,0 0 0,0 0 0,0 0 0,0 0 0,-1 0 0,0 0 0,1-1 0,-1 1 0,0 0 0,0 0 0,0-1 0,-1 1 0,1 0 0,-1-1 0,1 1 0,-1-1 0,0 0 0,0 1 0,0-1 0,0 0 0,-1 0 0,1-1 0,-3 3 0,-16 8 0,-1 0 0,-1-1 0,0-2 0,0 0 0,-36 8 0,-11 4 0,36-9 0,-113 44 0,131-49 0,0 1 0,1 0 0,0 1 0,1 1 0,0 0 0,-21 21 0,33-29 0,0 0 0,0 0 0,0 0 0,1 0 0,-1 1 0,0-1 0,1 0 0,0 1 0,0-1 0,0 1 0,0-1 0,0 1 0,0 0 0,0-1 0,1 1 0,0 0 0,-1 3 0,2-4 0,-1 0 0,1 0 0,-1 0 0,1 0 0,0 0 0,0 0 0,0 0 0,0 0 0,0 0 0,0 0 0,0 0 0,1-1 0,-1 1 0,1-1 0,-1 1 0,1-1 0,2 2 0,6 3 0,0 0 0,1-1 0,0 0 0,0-1 0,0 0 0,18 3 0,93 15 0,0-5 0,153 1 0,-209-15 0,-20-1 0,192 3 0,-208-8-1365,-13-3-5461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-5996 384 24575,'3'0'0,"10"0"0,11 4 0,4 1 0,1 8 0,-3 1-8191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24575,'0'4'0,"4"9"0,1 10 0,0 9 0,-1 7 0,3 4 0,0 7 0,-1 3 0,2 3 0,0 1 0,-2-10-8191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24575,'8'0'0,"10"0"0,14 0 0,13 0 0,15 0 0,12 0 0,10 0 0,-2 0 0,-6 4 0,-12 1 0,-16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24575,'21'374'0,"-13"-344"0,-8-30 0,0 0 0,1 1 0,-1-1 0,0 0 0,0 1 0,1-1 0,-1 0 0,0 0 0,0 1 0,1-1 0,-1 0 0,0 0 0,1 1 0,-1-1 0,0 0 0,1 0 0,-1 0 0,0 0 0,1 0 0,-1 0 0,0 1 0,1-1 0,-1 0 0,0 0 0,1 0 0,-1 0 0,1 0 0,-1 0 0,0 0 0,1-1 0,-1 1 0,0 0 0,1 0 0,-1 0 0,0 0 0,1-1 0,3-2 0,0-1 0,-1 1 0,1-1 0,-1 0 0,0 0 0,0-1 0,-1 1 0,4-7 0,24-45 0,-18 29 0,1 1 0,2 1 0,1 1 0,0 0 0,33-34 0,-49 57 0,1 0 0,-1 1 0,1-1 0,-1 0 0,1 1 0,0-1 0,-1 1 0,1-1 0,0 1 0,-1-1 0,1 1 0,0 0 0,0-1 0,-1 1 0,1 0 0,0 0 0,0 0 0,0-1 0,-1 1 0,1 0 0,0 0 0,0 0 0,0 0 0,0 0 0,-1 0 0,1 1 0,1-1 0,-1 1 0,0 0 0,0 0 0,0 0 0,-1 0 0,1 0 0,0 0 0,0 0 0,-1 0 0,1 0 0,-1 0 0,1 0 0,-1 1 0,0-1 0,1 0 0,-1 0 0,0 2 0,2 61 0,-2-50 0,2 20-1365,2-4-5461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0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 24575,'0'11'0,"0"20"0,0 28 0,0 35 0,-4 36 0,-5 24 0,-5 12 0,0 14 0,-2 7 0,-2-2 0,-5-11 0,1-37-8191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24575,'-4'0'0,"-5"4"0,-2 5 0,2 6 0,2 6 0,3 9 0,5 7 0,7 4 0,2 4 0,-1 2 0,-2-4 0,-2-9-8191</inkml:trace>
  <inkml:trace contextRef="#ctx0" brushRef="#br0" timeOffset="1">67 619 24575,'-3'0'0,"-3"-4"0,5-1 0,3-4 0,4 0 0,5 1 0,1 2-8191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24575,'10'12'0,"-2"1"0,0 0 0,0 0 0,-1 1 0,-1 0 0,0 1 0,6 26 0,-5-18 0,5 18 0,-10-29 0,1 0 0,1 0 0,0-1 0,0 0 0,1 1 0,6 9 0,-10-20 0,0 0 0,0 0 0,0 0 0,0 0 0,0 0 0,0-1 0,0 1 0,1 0 0,-1-1 0,0 1 0,0-1 0,0 1 0,1-1 0,-1 0 0,0 1 0,0-1 0,1 0 0,-1 0 0,0 0 0,1 0 0,-1 0 0,0 0 0,0 0 0,1-1 0,-1 1 0,0 0 0,0-1 0,1 1 0,-1-1 0,0 1 0,0-1 0,0 1 0,0-1 0,1 0 0,-1 0 0,0 0 0,-1 1 0,3-3 0,3-2 0,-1 0 0,1-1 0,-1 0 0,10-13 0,17-48 0,-3 5 0,-23 60 0,-2 12 0,1 18 0,-5-26 0,1 15-151,1 0-1,1 0 0,1 0 0,0-1 1,1 1-1,1-1 0,1 0 1,15 26-1,-1-11-6674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2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61 24575,'0'-4'0,"0"-1"0,0 0 0,0 1 0,-1-1 0,0 1 0,0-1 0,0 1 0,-3-8 0,3 11 0,1 0 0,-1 0 0,0 0 0,0 0 0,0 1 0,1-1 0,-1 0 0,0 0 0,0 1 0,0-1 0,0 1 0,0-1 0,0 1 0,0-1 0,0 1 0,-1-1 0,1 1 0,0 0 0,0 0 0,0 0 0,0 0 0,0 0 0,-1 0 0,1 0 0,0 0 0,0 0 0,0 0 0,0 0 0,0 1 0,0-1 0,-1 0 0,1 1 0,0-1 0,0 1 0,0 0 0,0-1 0,0 1 0,1 0 0,-3 1 0,-7 4 0,-1 2 0,1-1 0,0 1 0,1 1 0,0 0 0,-9 12 0,14-17 0,0 0 0,1 1 0,0 0 0,0-1 0,0 1 0,0 1 0,1-1 0,0 0 0,0 1 0,1-1 0,-1 1 0,1-1 0,0 1 0,1-1 0,-1 1 0,1 7 0,0-12 0,0 1 0,1-1 0,-1 1 0,0 0 0,1-1 0,-1 1 0,1-1 0,-1 0 0,1 1 0,0-1 0,-1 1 0,1-1 0,0 0 0,0 0 0,0 1 0,0-1 0,0 0 0,1 0 0,-1 0 0,0 0 0,0 0 0,1 0 0,-1-1 0,0 1 0,1 0 0,-1-1 0,1 1 0,1 0 0,1-1 0,0 1 0,1-1 0,-1 0 0,0-1 0,0 1 0,0-1 0,0 0 0,0 0 0,0 0 0,7-3 0,-2 0 0,0 0 0,0-1 0,0 0 0,-1 0 0,0-1 0,0 0 0,0 0 0,12-14 0,-19 19 3,0-1 0,0 1-1,0-1 1,0 1-1,0-1 1,-1 1 0,1-1-1,0 1 1,-1-1 0,0 0-1,1 1 1,-1-1 0,0 0-1,0 0 1,1 1-1,-2-1 1,1 0 0,0 1-1,0-1 1,0 0 0,-1 0-1,1 1 1,-1-1 0,1 1-1,-1-1 1,0 0-1,0 1 1,1-1 0,-1 1-1,0 0 1,0-1 0,-1 1-1,1 0 1,0-1 0,0 1-1,-1 0 1,-1-1-1,-5-4-246,0 2 0,-1-1 0,1 1-1,-1 0 1,-13-3 0,-30-9-6582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5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24575,'0'-4'0,"4"-1"0,9-4 0,6-1 0,8 3 0,3-3 0,-4 1-8191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06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 24575,'16'6'0,"0"-1"0,1 0 0,-1-1 0,1-1 0,0-1 0,19 1 0,22 3 0,300 36-99,432-5 0,366-64-2336,-1140 27 2380,1553-78-286,419-14 372,-1961 91-33,781 9-703,-798-7 717,8 0-26,0 0-1,-1 2 1,1 0-1,0 1 1,-1 0-1,21 9 1,-14 4-4383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15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24575,'-3'3'0,"0"-1"0,1 1 0,-1-1 0,1 1 0,0 0 0,0 0 0,0 0 0,0 0 0,0 0 0,0 0 0,1 0 0,-2 7 0,1-7 0,-6 21 0,0 0 0,2 0 0,1 0 0,1 1 0,1 0 0,1 0 0,1 0 0,1 0 0,7 49 0,-6-69 0,-1-1 0,1 1 0,0-1 0,0 1 0,1-1 0,0 0 0,-1 1 0,5 5 0,-5-9 0,-1-1 0,0 1 0,1-1 0,-1 1 0,0-1 0,1 0 0,-1 1 0,1-1 0,-1 0 0,1 0 0,-1 1 0,1-1 0,-1 0 0,1 0 0,-1 0 0,1 1 0,-1-1 0,1 0 0,-1 0 0,1 0 0,0 0 0,-1 0 0,1 0 0,-1 0 0,1 0 0,-1 0 0,1-1 0,1 1 0,0-1 0,0 0 0,-1-1 0,1 1 0,-1 0 0,1 0 0,-1-1 0,1 1 0,-1 0 0,0-1 0,0 0 0,1-1 0,17-28 0,-2 0 0,-1-1 0,19-56 0,14-29 0,-48 116 0,-1 0 0,0 0 0,1 0 0,-1 0 0,0 0 0,1 0 0,-1 0 0,1 0 0,0 0 0,-1 0 0,1 0 0,0 1 0,-1-1 0,1 0 0,0 1 0,0-1 0,0 0 0,-1 1 0,1-1 0,0 1 0,0-1 0,0 1 0,0 0 0,0-1 0,0 1 0,0 0 0,0 0 0,2-1 0,-2 2 0,1 0 0,-1 0 0,1 0 0,-1 0 0,0 0 0,0 0 0,1 0 0,-1 0 0,0 0 0,0 0 0,0 1 0,0-1 0,0 1 0,-1-1 0,1 0 0,0 3 0,6 12 0,-1 0 0,7 27 0,-12-36 0,39 157-1365,-30-121-5461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15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24575,'4'0'0,"9"-3"0,6-3 0,8 2 0,7 0 0,5 1 0,5 1 0,1 5 0,-6 2-8191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5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24575,'-4'0'0,"-1"3"0,0 6 0,-2 9 0,-1 9 0,1 12 0,2 7 0,2 7 0,5 3 0,2-1 0,5-6 0,4-11 0,0-12-8191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6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55 24575,'-1'0'0,"0"0"0,0 1 0,1-1 0,-1 1 0,0-1 0,0 1 0,0 0 0,0-1 0,1 1 0,-1 0 0,0-1 0,1 1 0,-1 0 0,0 0 0,1 0 0,-1 0 0,1-1 0,-1 1 0,1 0 0,0 0 0,-1 0 0,1 0 0,0 0 0,0 0 0,0 0 0,-1 2 0,-3 34 0,4-32 0,-1 13 0,0-1 0,2 1 0,3 23 0,-4-36 0,1 0 0,0-1 0,0 1 0,0 0 0,1-1 0,-1 1 0,1-1 0,0 1 0,0-1 0,1 0 0,-1 0 0,1 0 0,0 0 0,0 0 0,1-1 0,-1 1 0,6 3 0,-6-5 0,-1-1 0,1 0 0,0 0 0,-1-1 0,1 1 0,0 0 0,0-1 0,-1 0 0,1 0 0,0 0 0,0 0 0,0 0 0,-1 0 0,1-1 0,0 1 0,0-1 0,-1 0 0,1 0 0,0 0 0,-1 0 0,1 0 0,-1-1 0,1 1 0,-1-1 0,0 1 0,0-1 0,1 0 0,-1 0 0,0 0 0,-1 0 0,1 0 0,0-1 0,1-2 0,2-1 0,0-1 0,-1 0 0,0 0 0,0 0 0,-1-1 0,0 1 0,0-1 0,-1 0 0,0 0 0,2-12 0,-3 13 6,-1 0 0,0 1-1,-1-1 1,1 1 0,-1-1-1,-1 1 1,1 0 0,-1-1 0,0 1-1,0 0 1,-1 0 0,0 0-1,0 1 1,0-1 0,-1 1-1,0-1 1,0 1 0,0 0 0,-1 0-1,-7-5 1,5 4-112,-1 1 0,0 0 0,0 1 0,-1 0 0,1 0 0,-1 1-1,0 0 1,0 0 0,0 1 0,0 0 0,0 1 0,-1 0 0,-14 0 0,-31 4-6720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8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24575,'0'4'0,"0"5"0,0 9 0,0 9 0,0 8 0,0 5 0,0 5 0,4 1 0,1 2 0,4-9 0,0-9-8191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0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24575,'5'-3'0,"1"0"0,0 1 0,0-1 0,0 1 0,0 1 0,1-1 0,-1 1 0,0 0 0,1 0 0,-1 1 0,1 0 0,-1 0 0,8 2 0,11-3 0,881 14 0,-875-14 0,-26 0 0,0 1 0,1 0 0,-1 0 0,0 0 0,0 1 0,11 1 0,-15 1 0,0-1 0,-1 0 0,1 1 0,0-1 0,-1 0 0,0 1 0,1-1 0,-1 1 0,0-1 0,0 0 0,0 1 0,-1-1 0,0 5 0,1 3 0,0 41-110,2 48-309,-4 0 1,-21 142 0,11-184-6408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8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 24575,'-4'0'0,"0"1"0,1 0 0,-1 0 0,0 1 0,1-1 0,-1 1 0,1-1 0,-1 1 0,1 0 0,0 1 0,0-1 0,0 0 0,0 1 0,0 0 0,1-1 0,-1 1 0,1 0 0,0 1 0,0-1 0,0 0 0,0 0 0,0 1 0,-1 5 0,-6 11 0,2 1 0,-9 34 0,16-54 0,-3 13 0,0 1 0,1-1 0,1 0 0,1 0 0,0 1 0,0-1 0,2 0 0,0 1 0,0-1 0,7 19 0,-8-28 0,1 0 0,-1 0 0,2 0 0,-1 0 0,0 0 0,1 0 0,0-1 0,0 1 0,0-1 0,1 0 0,0 0 0,0 0 0,0 0 0,0 0 0,0-1 0,1 0 0,-1 0 0,1 0 0,0-1 0,0 1 0,0-1 0,0 0 0,0-1 0,0 1 0,1-1 0,-1 0 0,0 0 0,1-1 0,10 0 0,-11-1 0,0 1 0,-1-2 0,1 1 0,0 0 0,0-1 0,-1 0 0,1 0 0,-1 0 0,0-1 0,0 0 0,0 0 0,0 0 0,0 0 0,0 0 0,-1-1 0,1 1 0,-1-1 0,0 0 0,0 0 0,-1 0 0,1-1 0,-1 1 0,0-1 0,0 1 0,0-1 0,0-5 0,3-5 0,-1 1 0,-1-2 0,0 1 0,-1 0 0,-1-1 0,0 1 0,-2-17 0,0 20 17,0 0 0,-1 0 1,-1 1-1,0-1 0,-1 1 0,-8-19 0,10 24-110,-1 1 0,0 0 1,0 1-1,0-1 0,-1 0 0,0 1 0,0 0 0,0 0 1,0 0-1,-1 0 0,1 1 0,-1 0 0,0 0 1,0 0-1,-9-4 0,-8 1-6733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38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19 234 24575,'-1'-1'0,"0"1"0,0 0 0,0-1 0,0 1 0,0-1 0,0 0 0,0 1 0,0-1 0,0 0 0,1 0 0,-1 1 0,0-1 0,0 0 0,1 0 0,-1 0 0,0 0 0,1 0 0,-1 0 0,1 0 0,-1 0 0,1 0 0,0 0 0,-1 0 0,1 0 0,0 0 0,0-1 0,0 1 0,0 0 0,0 0 0,0-1 0,1-37 0,2 31 0,0-1 0,1 0 0,0 1 0,0 0 0,1 0 0,0 0 0,1 0 0,0 1 0,0 0 0,0 0 0,1 1 0,0 0 0,0 0 0,12-7 0,-10 7 0,0 0 0,1 0 0,0 1 0,1 0 0,-1 1 0,1 0 0,0 1 0,-1 0 0,2 1 0,-1 0 0,17-1 0,-21 4 0,0-1 0,0 1 0,-1 0 0,1 1 0,0-1 0,-1 1 0,1 1 0,-1-1 0,0 1 0,1 0 0,-1 1 0,-1-1 0,1 1 0,5 5 0,-2 0 0,0 0 0,-1 0 0,0 0 0,-1 1 0,0 0 0,-1 0 0,8 16 0,-1 7 0,-1 0 0,-1 1 0,-2 0 0,8 54 0,-11-44 30,-1-1 0,-2 1 0,-5 67 0,1-97-129,0 0 0,-1 0 0,-1 0 0,0 0 0,-1-1 0,0 1 0,-1-1 0,0 0 0,-1 0 0,-1-1 0,0 0 0,-1 0 0,0-1 0,-18 21 0,-9-6-6727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38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24575,'4'-8'0,"5"-6"0,6-5 0,6 1 0,9-1 0,11 8 0,9 8 0,9 10 0,9 11 0,6 10 0,-8 4 0,-13-3-8191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39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24575,'1'-3'0,"-1"1"0,1 0 0,0 0 0,-1-1 0,1 1 0,0 0 0,0 0 0,1 0 0,-1 0 0,0 0 0,1 0 0,-1 0 0,1 0 0,0 0 0,-1 1 0,1-1 0,0 1 0,0-1 0,0 1 0,0 0 0,0 0 0,0 0 0,3-1 0,53-18 0,-48 17 0,1 1 0,-1 1 0,1 0 0,-1 0 0,1 1 0,0 1 0,-1-1 0,1 2 0,-1-1 0,1 1 0,-1 1 0,0 0 0,0 1 0,0 0 0,-1 0 0,1 1 0,-1 0 0,0 0 0,0 1 0,-1 1 0,1-1 0,-1 2 0,-1-1 0,0 1 0,0 0 0,0 0 0,-1 1 0,0-1 0,-1 2 0,0-1 0,0 0 0,-1 1 0,0 0 0,3 14 0,1 10 0,-1 0 0,-1 1 0,-3 0 0,0 0 0,-2 0 0,-4 36 0,-4-7 0,-2-1 0,-24 87 0,19-105-1365,1-13-5461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39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24575,'4'-4'0,"12"-5"0,24-5 0,24 0 0,17-2 0,14 2 0,6 4 0,-9 3 0,-22 3-8191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0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299 195 24575,'8'-52'0,"-5"39"0,-1 0 0,0-1 0,0 1 0,-1-17 0,-1 28 0,-1-1 0,1 0 0,0 1 0,-1-1 0,1 1 0,-1-1 0,0 1 0,0-1 0,0 1 0,0-1 0,0 1 0,-1 0 0,1 0 0,-1 0 0,1 0 0,-1 0 0,0 0 0,0 0 0,1 0 0,-2 0 0,1 1 0,0-1 0,0 1 0,0 0 0,-1-1 0,-3 0 0,2 1 0,0 1 0,0-1 0,0 1 0,0 0 0,0 0 0,0 0 0,0 0 0,0 1 0,0 0 0,0 0 0,0 0 0,0 0 0,0 0 0,0 1 0,1 0 0,-1 0 0,0 0 0,1 0 0,0 1 0,-1-1 0,-4 6 0,-4 3 0,1 0 0,0 1 0,0 0 0,-11 19 0,4-3 0,2 1 0,1 1 0,1 0 0,2 1 0,1 0 0,-11 53 0,18-66 0,1 0 0,1-1 0,0 1 0,1 0 0,1 0 0,1 0 0,0 0 0,2 0 0,0 0 0,1-1 0,0 1 0,1-1 0,15 30 0,-16-40 0,0 0 0,1 0 0,0 0 0,0 0 0,0-1 0,1 1 0,0-2 0,1 1 0,-1-1 0,1 0 0,0 0 0,0 0 0,1-1 0,-1 0 0,1-1 0,0 0 0,0 0 0,0-1 0,0 0 0,1 0 0,-1-1 0,0 0 0,1 0 0,-1-1 0,1 0 0,-1 0 0,1-1 0,-1-1 0,16-3 0,-7 0 0,0-1 0,-1 0 0,0-1 0,0 0 0,-1-1 0,0-1 0,0-1 0,-1 0 0,0-1 0,-1 0 0,0-1 0,-1-1 0,19-23 0,-20 18 0,-1 0 0,0 0 0,-1-1 0,-1 0 0,-1 0 0,-1-1 0,0 0 0,-2 0 0,0 0 0,-1-1 0,-1 1 0,-1-1 0,-1 0 0,-1 1 0,-1-1 0,0 1 0,-8-28 0,9 44-97,0-1-1,0 0 1,0 1-1,-1-1 1,0 1-1,0-1 1,0 1-1,0 0 1,-1 0-1,1 0 1,-1 0-1,0 0 0,-5-4 1,-10 0-6729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1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200 109 24575,'0'-11'0,"-1"0"0,0 0 0,-1 0 0,0 0 0,-1 1 0,0-1 0,-7-16 0,9 27 0,1-1 0,0 1 0,-1-1 0,1 1 0,-1-1 0,1 1 0,-1 0 0,1-1 0,-1 1 0,1 0 0,-1-1 0,1 1 0,-1 0 0,1 0 0,-1 0 0,0-1 0,1 1 0,-1 0 0,1 0 0,-1 0 0,0 0 0,1 0 0,-1 0 0,1 0 0,-1 0 0,1 0 0,-1 1 0,0-1 0,1 0 0,-1 0 0,1 0 0,-1 1 0,1-1 0,-1 0 0,1 1 0,-1-1 0,1 0 0,-1 1 0,1-1 0,-1 1 0,1-1 0,0 0 0,-1 1 0,1-1 0,0 1 0,-1-1 0,1 1 0,0 0 0,-1 0 0,-20 31 0,6-5 0,1 2 0,1-1 0,2 2 0,1 0 0,2 0 0,-6 37 0,10-43 0,1 0 0,1 1 0,1-1 0,1 1 0,2-1 0,0 1 0,1-1 0,10 35 0,-10-49 0,1 0 0,0-1 0,0 1 0,1-1 0,0 0 0,0-1 0,1 1 0,0-1 0,0 0 0,1-1 0,0 1 0,1-1 0,0-1 0,0 1 0,0-1 0,0-1 0,16 8 0,-17-10 0,1 0 0,0-1 0,0 0 0,-1-1 0,1 1 0,0-1 0,0-1 0,1 0 0,-1 0 0,0 0 0,0-1 0,0 0 0,0-1 0,-1 1 0,1-2 0,0 1 0,-1-1 0,1 0 0,-1-1 0,0 0 0,0 0 0,11-8 0,-9 5 0,-1 0 0,1 0 0,-2-1 0,1 0 0,-1 0 0,0-1 0,0 1 0,-1-2 0,0 1 0,-1-1 0,0 0 0,-1 0 0,0 0 0,0-1 0,-1 1 0,0-1 0,1-16 0,-3 12 0,-1 0 0,0 1 0,-1-1 0,-1 0 0,0 1 0,-1-1 0,-1 1 0,0 0 0,-1 0 0,0 0 0,-1 1 0,-14-24 0,9 19-68,0 1 0,-2 0-1,0 0 1,0 1 0,-2 1 0,0 0-1,0 1 1,-1 1 0,-1 0 0,-1 1-1,1 1 1,-2 1 0,1 1 0,-1 0-1,-1 1 1,0 1 0,0 1 0,0 1-1,-31-4 1,-14 7-6758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1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414 26 24575,'-4'-3'0,"0"0"0,0 0 0,0 1 0,0 0 0,-1 0 0,1 0 0,0 0 0,-1 0 0,1 1 0,-1 0 0,0 0 0,1 0 0,-1 1 0,0 0 0,0 0 0,1 0 0,-1 0 0,0 1 0,-5 0 0,-2 2 0,0-1 0,1 1 0,-1 1 0,1 0 0,0 1 0,-16 9 0,10-3 0,0 1 0,2 1 0,-1 1 0,2 0 0,0 1 0,1 1 0,0 0 0,1 0 0,1 2 0,0-1 0,-9 25 0,11-23 0,1 1 0,1 0 0,0 0 0,2 1 0,0 0 0,2 0 0,0 0 0,1 0 0,1 0 0,4 38 0,-1-47 0,0 1 0,1-1 0,1 0 0,0 0 0,0 0 0,1 0 0,1-1 0,0 0 0,0 0 0,1 0 0,0-1 0,1 0 0,0 0 0,1-1 0,0 0 0,1-1 0,0 0 0,0 0 0,20 11 0,-17-13 0,0 1 0,1-2 0,0 0 0,1 0 0,-1-2 0,1 0 0,0 0 0,0-1 0,-1-1 0,1-1 0,0 0 0,0-1 0,0 0 0,0-1 0,0-1 0,21-6 0,-16 2 0,-1-1 0,0 0 0,-1-1 0,0-1 0,-1-1 0,0-1 0,0 0 0,-1-1 0,-1 0 0,0-2 0,-1 0 0,-1 0 0,14-20 0,-21 25 0,1 0 0,-1-1 0,0 0 0,-1 0 0,-1 0 0,0-1 0,0 0 0,-1 0 0,0 0 0,-1 0 0,-1 0 0,0 0 0,0 0 0,-2 0 0,1-1 0,-1 1 0,-1 0 0,0 0 0,-1 0 0,0 0 0,-1 1 0,-10-23 0,5 18-47,0 0 0,-1 1 0,0 1 0,-1 0 0,-1 0 0,0 1 0,-1 0 0,0 1 0,-1 1-1,0 0 1,-1 1 0,0 0 0,-1 1 0,0 1 0,0 1 0,-1 0 0,0 1 0,0 1 0,-1 0 0,1 1 0,-1 1 0,0 1-1,0 1 1,0 0 0,0 1 0,0 1 0,1 1 0,-25 5 0,-30 12-6779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2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80 24575,'0'-4'0,"0"0"0,0 0 0,-1 0 0,0 0 0,0 0 0,0 0 0,0 0 0,0 0 0,-1 0 0,0 0 0,0 1 0,0-1 0,0 1 0,-1-1 0,1 1 0,-6-5 0,7 6 0,-1 1 0,1 0 0,-1 0 0,1 0 0,-1 1 0,0-1 0,0 0 0,1 1 0,-1-1 0,0 1 0,0-1 0,1 1 0,-1 0 0,0 0 0,0 0 0,0 0 0,0 0 0,1 0 0,-1 0 0,0 1 0,0-1 0,0 1 0,1-1 0,-1 1 0,0 0 0,1-1 0,-1 1 0,0 0 0,1 0 0,-1 0 0,1 1 0,-1-1 0,1 0 0,0 0 0,0 1 0,0-1 0,-1 1 0,0 2 0,-7 8 0,0 1 0,1 0 0,1 0 0,0 1 0,1 0 0,0 0 0,2 0 0,-1 1 0,2 0 0,-3 18 0,1 0 0,3 1 0,0-1 0,5 54 0,-1-66 0,1 0 0,1 0 0,1 0 0,1-1 0,0 0 0,2 0 0,0 0 0,1-1 0,13 20 0,-18-32 0,1 0 0,0 0 0,0-1 0,1 1 0,0-1 0,0 0 0,0-1 0,1 0 0,-1 0 0,1 0 0,1-1 0,-1 0 0,1 0 0,-1-1 0,1 0 0,0 0 0,0-1 0,0 0 0,1 0 0,-1-1 0,0 0 0,1-1 0,-1 1 0,0-2 0,14-1 0,-12 0 0,-1 0 0,1 0 0,-1-1 0,0 0 0,0-1 0,0 0 0,-1 0 0,1-1 0,-1 0 0,0-1 0,0 0 0,-1 0 0,0 0 0,0-1 0,0 0 0,-1-1 0,0 1 0,0-1 0,-1 0 0,0-1 0,-1 1 0,0-1 0,0 0 0,-1 0 0,0 0 0,0 0 0,-1-1 0,0 1 0,-1-1 0,0 0 0,0 1 0,-1-1 0,-1 0 0,0 1 0,0-1 0,0 1 0,-1-1 0,-1 1 0,0 0 0,0-1 0,-1 2 0,0-1 0,0 0 0,-1 1 0,0 0 0,-12-14 0,1 3 17,-2 1 0,0 0 1,-1 2-1,-1 0 0,0 2 0,-38-22 0,18 16-512,-2 1 0,-76-24 0,20 16-6331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2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85 24575,'-4'-8'0,"0"1"0,0-1 0,0 1 0,-1 0 0,0 0 0,0 0 0,-1 1 0,-12-11 0,16 15 0,-1 1 0,0 0 0,1-1 0,-1 1 0,0 0 0,0 1 0,0-1 0,0 0 0,0 1 0,0-1 0,0 1 0,0 0 0,0 0 0,0 0 0,0 1 0,0-1 0,0 1 0,0 0 0,0-1 0,1 1 0,-1 0 0,0 1 0,0-1 0,1 0 0,-1 1 0,0 0 0,1-1 0,-4 5 0,-8 5 0,1 1 0,1 0 0,0 1 0,1 0 0,0 1 0,1 0 0,0 1 0,1 0 0,1 0 0,-12 33 0,8-14 0,1 0 0,2 1 0,1 0 0,-4 50 0,10-61 0,1-1 0,2 1 0,0 0 0,1 0 0,1 0 0,2-1 0,11 40 0,-13-54 0,0-1 0,1 1 0,-1-1 0,2 0 0,-1 0 0,1 0 0,0-1 0,1 1 0,0-1 0,0-1 0,0 1 0,1-1 0,0 0 0,0-1 0,1 1 0,-1-1 0,1-1 0,0 1 0,1-2 0,-1 1 0,1-1 0,-1 0 0,11 2 0,-3-4 0,0 0 0,0-1 0,0 0 0,0-2 0,0 0 0,-1 0 0,1-2 0,-1 0 0,1 0 0,-1-1 0,0-1 0,-1-1 0,0 0 0,0-1 0,0-1 0,20-16 0,-9 5 0,-1 0 0,-1-2 0,-1-1 0,-1-1 0,-1 0 0,-1-2 0,23-42 0,-31 48 0,-1-2 0,-1 1 0,-1-1 0,8-36 0,-13 48 0,-1 0 0,-1-1 0,0 1 0,0-1 0,-1 1 0,0 0 0,-1-1 0,0 1 0,-1-1 0,0 1 0,-1 0 0,-4-11 0,7 20 2,0 0 0,-1-1 0,1 1 0,0 0 0,-1 0 0,1 0 0,-1 0 0,1 0-1,-1 0 1,0 0 0,0 0 0,1 0 0,-1 0 0,0 1 0,0-1 0,0 0 0,0 0 0,0 1 0,0-1-1,0 1 1,0-1 0,0 1 0,0-1 0,0 1 0,0-1 0,0 1 0,0 0 0,-1 0 0,1 0-1,0-1 1,0 1 0,0 0 0,0 0 0,-1 1 0,1-1 0,0 0 0,0 0 0,0 1 0,0-1 0,0 0-1,-2 2 1,-2 1-182,0 0-1,1 1 0,-1-1 1,1 1-1,0 0 0,0 0 1,-3 5-1,-22 31-6645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1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24575,'-4'2'0,"0"0"0,1 0 0,0 1 0,-1-1 0,1 1 0,0 0 0,0 0 0,1 0 0,-1 0 0,0 0 0,1 1 0,0-1 0,-3 7 0,3-6 0,0 0 0,0 0 0,0 0 0,1 0 0,0 0 0,0 0 0,0 1 0,0-1 0,1 0 0,-1 1 0,1-1 0,0 1 0,0-1 0,1 0 0,-1 1 0,1-1 0,0 0 0,0 1 0,1-1 0,-1 0 0,1 0 0,0 0 0,0 0 0,0 0 0,1-1 0,-1 1 0,1-1 0,0 1 0,0-1 0,4 4 0,-1-3 0,-1 1 0,1-1 0,0 0 0,0 0 0,0 0 0,1-1 0,-1 0 0,1 0 0,0-1 0,0 0 0,0 0 0,0-1 0,0 1 0,0-2 0,0 1 0,0-1 0,0 0 0,9-1 0,-8-1 0,0 0 0,1 0 0,-1-1 0,0 0 0,0-1 0,0 0 0,-1 0 0,0-1 0,1 1 0,-2-1 0,12-11 0,-15 13 0,0 0 0,0 0 0,0 0 0,0-1 0,-1 1 0,1-1 0,-1 0 0,0 0 0,0 0 0,-1 0 0,1 0 0,-1 0 0,0 0 0,0 0 0,0-1 0,0 1 0,-1 0 0,0-1 0,0 1 0,0 0 0,0-1 0,-1 1 0,1 0 0,-1-1 0,-2-3 0,2 5 4,0 0 0,-1 1 1,1-1-1,-1 1 0,0-1 0,1 1 0,-1-1 0,0 1 0,0 0 0,-1 0 1,1 0-1,0 1 0,-1-1 0,1 0 0,-1 1 0,0-1 0,1 1 0,-1 0 0,0 0 1,0 0-1,0 0 0,1 1 0,-7-1 0,-4-1-236,-1 2 1,1 0-1,-27 3 1,29-2-307,-15 2-6288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43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24575,'0'-4'0,"0"2"0,4 7 0,-3 9 0,3 18 0,0 19 0,4 16 0,0 13 0,3 1 0,-1-7 0,-1-15-8191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9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24575,'0'4'0,"4"5"0,5 5 0,5 0 0,1-2-8191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29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24575,'4'0'0,"5"4"0,12 5 0,16 2 0,15-6 0,0-4-8191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50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23 24575,'-4'0'0,"3"0"0,-3 0 0,4-4 0,5-1 0,10 0 0,10 1 0,8 1 0,11 1 0,6 5 0,5 2 0,2 4 0,2 0 0,-5 3 0,-3 3 0,-15-1 0,-21-3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6:50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0 117 24575,'4'0'0,"5"-4"0,13-5 0,10-5 0,15-5 0,12 3 0,7-2 0,4 4 0,-2 3 0,-9 4 0,-10 3 0,-14 6 0,-16 11 0,-20 2 0,-9 0-8191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38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15 24575,'-9'-4'0,"-1"2"0,0-1 0,-1 1 0,1 0 0,0 1 0,0 0 0,-1 1 0,1 0 0,-1 1 0,1 0 0,0 1 0,0 0 0,-12 3 0,15-2 0,0 0 0,1 0 0,0 1 0,0 0 0,0 0 0,0 0 0,0 1 0,1-1 0,0 1 0,0 1 0,0-1 0,1 1 0,0 0 0,0 0 0,0 0 0,1 0 0,0 1 0,0-1 0,-3 12 0,2-2 0,0 0 0,2 1 0,0-1 0,1 1 0,0-1 0,1 1 0,1-1 0,1 1 0,0-1 0,1 0 0,1 0 0,1 0 0,0 0 0,1-1 0,8 17 0,-10-24 0,0 1 0,1-1 0,0 0 0,0 0 0,1 0 0,0-1 0,1 0 0,-1 0 0,1 0 0,1-1 0,-1 0 0,1-1 0,0 1 0,0-2 0,0 1 0,1-1 0,0 0 0,0-1 0,0 0 0,0 0 0,0-1 0,1 0 0,-1-1 0,1 0 0,-1 0 0,1-1 0,12-2 0,-12 1 0,-1-2 0,0 1 0,1-1 0,-1 0 0,-1-1 0,1 0 0,0 0 0,-1-1 0,0 0 0,0-1 0,-1 0 0,1 0 0,-1-1 0,-1 1 0,1-1 0,-1-1 0,0 1 0,-1-1 0,0 0 0,0-1 0,0 1 0,-1-1 0,3-11 0,3-6 0,-2-1 0,-1-1 0,-1 1 0,-2-1 0,0 0 0,-1-47 0,-3 66-104,0 1-11,1 1 1,-1-1-1,-1 1 0,1-1 1,-1 1-1,-1-1 0,1 1 1,-1 0-1,-1-1 1,-5-12-1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38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24575,'0'4'0,"-4"2"0,-1 7 0,0 9 0,-3 13 0,-3 15 0,-1 16 0,2 7 0,3-7-8191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39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309 110 24575,'0'-6'0,"0"1"0,-1-1 0,0 1 0,0 0 0,0-1 0,0 1 0,-1 0 0,0 0 0,0 0 0,-1 0 0,1 0 0,-1 0 0,0 0 0,0 1 0,-1 0 0,-4-5 0,6 6 0,-1 2 0,1-1 0,0 0 0,-1 0 0,0 1 0,1-1 0,-1 1 0,0 0 0,1 0 0,-1 0 0,0 0 0,0 1 0,0-1 0,0 1 0,0-1 0,0 1 0,0 0 0,0 0 0,0 0 0,0 1 0,0-1 0,0 1 0,0 0 0,1 0 0,-1 0 0,0 0 0,0 0 0,1 0 0,-1 1 0,-3 2 0,-9 7 0,0 0 0,2 1 0,-1 0 0,2 1 0,-1 1 0,2 0 0,0 1 0,1 0 0,0 0 0,1 1 0,1 1 0,0-1 0,1 1 0,1 0 0,1 1 0,-4 20 0,7-27 0,0 0 0,1 0 0,0 1 0,1-1 0,0 0 0,0 1 0,2-1 0,-1 0 0,1 0 0,1 1 0,0-2 0,0 1 0,1 0 0,1-1 0,0 1 0,0-1 0,1-1 0,0 1 0,1-1 0,0 0 0,0 0 0,1-1 0,0 0 0,1-1 0,-1 1 0,18 10 0,-17-13 0,1 0 0,-1 0 0,1-1 0,0 0 0,0 0 0,1-1 0,-1-1 0,0 1 0,1-2 0,0 0 0,-1 0 0,1-1 0,0 0 0,-1 0 0,1-2 0,-1 1 0,1-1 0,-1-1 0,1 0 0,-1 0 0,0-1 0,0 0 0,-1-1 0,0 0 0,1-1 0,-1 0 0,-1 0 0,1 0 0,-1-2 0,-1 1 0,1-1 0,-1 0 0,0 0 0,-1-1 0,0 1 0,-1-2 0,6-10 0,-2-1-136,0-2-1,-1 1 1,-2-1-1,0-1 1,-2 1-1,0-1 1,-2 1-1,0-1 0,-3-34 1,-1 5-6690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39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94 24575,'0'-13'0,"-1"-19"0,1 32 0,0 0 0,0 0 0,0 0 0,0-1 0,0 1 0,0 0 0,0 0 0,0 0 0,0 0 0,0 0 0,0 0 0,0 0 0,0 0 0,0 0 0,0-1 0,-1 1 0,1 0 0,0 0 0,0 0 0,0 0 0,0 0 0,0 0 0,0 0 0,0 0 0,0 0 0,0 0 0,0 0 0,0 0 0,0 0 0,-1-1 0,1 1 0,0 0 0,0 0 0,0 0 0,0 0 0,0 0 0,0 0 0,0 0 0,0 0 0,0 0 0,-1 0 0,1 0 0,0 0 0,0 0 0,0 0 0,0 0 0,0 0 0,0 0 0,0 0 0,0 1 0,0-1 0,-1 0 0,1 0 0,0 0 0,0 0 0,0 0 0,0 0 0,0 0 0,0 0 0,0 0 0,0 0 0,0 0 0,0 0 0,0 0 0,0 1 0,0-1 0,-9 18 0,2 1 0,2 1 0,0 0 0,1 0 0,1 0 0,1 1 0,1-1 0,0 1 0,5 35 0,-3-46 0,1 0 0,1 0 0,-1 0 0,1 0 0,1-1 0,0 1 0,1-1 0,9 15 0,-11-19 0,1 0 0,1 0 0,-1 0 0,1-1 0,0 1 0,0-1 0,0 0 0,0-1 0,1 1 0,0-1 0,0 0 0,0-1 0,0 1 0,11 2 0,-11-4 0,0 1 0,0-1 0,0 0 0,0-1 0,0 0 0,0 0 0,0 0 0,1-1 0,-1 1 0,0-1 0,0-1 0,0 1 0,0-1 0,-1 0 0,1-1 0,10-5 0,-9 3 0,0-1 0,0 0 0,0 0 0,-1 0 0,0-1 0,0 0 0,0 0 0,-1-1 0,0 1 0,6-14 0,-3 3 0,-1 0 0,-1 0 0,-1-1 0,0 1 0,-1-1 0,-1-1 0,-1 1 0,0 0 0,-2-1 0,-2-21 0,2 36-73,-12-61 275,11 64-264,1 0 0,-1 0 0,1-1-1,-1 1 1,0 0 0,0 0 0,0 0-1,0 0 1,-1 0 0,1 0-1,0 0 1,-1 0 0,0 0 0,1 1-1,-1-1 1,0 0 0,0 1 0,0 0-1,0-1 1,0 1 0,0 0 0,0 0-1,-4-1 1,-8 2-6764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39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68 24575,'0'-4'0,"0"0"0,-1-1 0,0 1 0,0 0 0,0 0 0,0 0 0,0-1 0,-1 1 0,0 0 0,-3-5 0,4 8 0,1 0 0,-1 0 0,0-1 0,0 1 0,1 1 0,-1-1 0,0 0 0,0 0 0,0 0 0,0 0 0,0 1 0,0-1 0,0 0 0,0 1 0,0-1 0,0 1 0,-1-1 0,1 1 0,0 0 0,0-1 0,0 1 0,-1 0 0,1 0 0,0 0 0,0 0 0,-1 0 0,1 0 0,0 0 0,0 0 0,-1 1 0,1-1 0,0 0 0,0 1 0,0-1 0,0 1 0,-1-1 0,1 1 0,-1 1 0,-7 5 0,1 0 0,0 0 0,0 1 0,1 0 0,0 0 0,1 1 0,-1 0 0,2 0 0,-1 0 0,1 1 0,1 0 0,0 0 0,-4 16 0,5-17 0,0 1 0,1-1 0,1 1 0,-1-1 0,2 1 0,-1 0 0,1 0 0,1-1 0,0 1 0,0 0 0,1-1 0,0 1 0,0-1 0,1 1 0,5 8 0,-6-13 0,1 1 0,0-1 0,0-1 0,1 1 0,-1 0 0,1-1 0,0 0 0,0 0 0,1 0 0,-1 0 0,1-1 0,0 0 0,0 0 0,0 0 0,0-1 0,0 1 0,1-1 0,-1 0 0,1-1 0,0 1 0,-1-1 0,1 0 0,0-1 0,0 1 0,-1-1 0,1 0 0,6-1 0,-2-1 0,1 0 0,-1-1 0,0 0 0,0 0 0,0-1 0,-1 0 0,1-1 0,-1 0 0,0-1 0,-1 1 0,1-2 0,-1 1 0,0-1 0,8-9 0,-7 5-91,0 1 0,0-1 0,-1-1 0,-1 0 0,0 0 0,-1 0 0,0-1 0,0 1 0,-2-1 0,0-1 0,0 1 0,-1-1 0,-1 1 0,2-26 0,-7 17-6735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1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24575,'0'3'0,"0"14"0,4 16 0,1 16 0,0 25 0,-1 26 0,-5 24 0,-2 18 0,-5 11 0,-1-19-8191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40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11 24575,'-2'-1'0,"0"0"0,0 0 0,0 0 0,1 0 0,-1 0 0,0 0 0,-1 0 0,1 0 0,0 1 0,0-1 0,0 1 0,0 0 0,0-1 0,-1 1 0,1 0 0,0 0 0,0 0 0,0 1 0,0-1 0,-1 1 0,1-1 0,0 1 0,0 0 0,0-1 0,0 1 0,0 0 0,0 0 0,-2 2 0,-3 1 0,0 1 0,0 0 0,1 0 0,-1 0 0,1 1 0,-7 8 0,4-3 0,1 2 0,0-1 0,1 1 0,0 0 0,1 0 0,1 1 0,0 0 0,1 0 0,0 0 0,1 1 0,1-1 0,0 1 0,1 22 0,1-24 0,0-1 0,1 1 0,1-1 0,0 1 0,1-1 0,0 0 0,1 0 0,0 0 0,1 0 0,0-1 0,1 0 0,0 0 0,1 0 0,0-1 0,0 0 0,12 11 0,-15-16 0,1-1 0,0 0 0,0 0 0,1 0 0,-1 0 0,1-1 0,0 0 0,0 0 0,0-1 0,0 0 0,0 0 0,0 0 0,1-1 0,-1 0 0,1 0 0,9 0 0,-7-1 0,-1-1 0,0-1 0,1 1 0,-1-1 0,0-1 0,0 0 0,0 0 0,-1 0 0,1-1 0,-1 0 0,12-9 0,-8 5 0,0-1 0,-1 0 0,0-1 0,0 0 0,-1-1 0,-1 0 0,1 0 0,-2-1 0,0 0 0,0 0 0,-1-1 0,-1 0 0,0 0 0,0 0 0,2-17 0,-5 16 14,-1 0-1,-1 0 0,0 0 0,-1 0 1,0 1-1,-1-1 0,0 0 1,-6-14-1,7 22-91,-2 0 0,1 0 0,0 0-1,-1 0 1,0 0 0,-1 0 0,1 1 0,-1-1 0,0 1-1,0 0 1,-1 1 0,0-1 0,1 1 0,-2-1 0,1 2-1,0-1 1,-1 0 0,-11-4 0,-18-2-6748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41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24575,'-2'4'0,"0"0"0,0 0 0,0-1 0,0 1 0,-1-1 0,1 1 0,-1-1 0,0 0 0,-4 4 0,-10 11 0,14-13 0,-1 1 0,1-1 0,0 1 0,0 0 0,0-1 0,1 1 0,0 0 0,0 1 0,1-1 0,0 0 0,0 0 0,0 1 0,1-1 0,0 0 0,0 1 0,0-1 0,1 0 0,2 9 0,-1-8 0,1 0 0,0 0 0,0 0 0,1-1 0,0 1 0,0-1 0,1 0 0,-1 0 0,1 0 0,1-1 0,-1 0 0,1 0 0,0 0 0,0-1 0,8 5 0,6 2 0,0-2 0,1 0 0,0-1 0,0-1 0,0-1 0,1-1 0,0-1 0,1 0 0,-1-2 0,0-1 0,1-1 0,-1 0 0,24-5 0,-32 3 0,-1-1 0,1 0 0,-1-1 0,0 0 0,-1-1 0,1 0 0,-1-1 0,0-1 0,0 0 0,11-9 0,-15 10 0,-1-1 0,-1 1 0,1-1 0,-1-1 0,-1 1 0,1-1 0,-1 0 0,0-1 0,-1 1 0,0-1 0,0 1 0,-1-1 0,0-1 0,-1 1 0,2-15 0,-3 18 0,0 1 0,-1-1 0,0 0 0,0 1 0,-1-1 0,-2-10 0,3 16 0,0 0 0,0-1 0,0 1 0,0 0 0,0 0 0,0-1 0,0 1 0,0 0 0,0-1 0,0 1 0,0 0 0,-1 0 0,1-1 0,0 1 0,0 0 0,0 0 0,0-1 0,-1 1 0,1 0 0,0 0 0,0 0 0,-1 0 0,1-1 0,0 1 0,0 0 0,-1 0 0,1 0 0,0 0 0,0 0 0,-1 0 0,1-1 0,0 1 0,0 0 0,-1 0 0,1 0 0,0 0 0,-1 0 0,1 0 0,0 0 0,-1 0 0,1 1 0,-15 22 0,5 3 0,1 0 0,2 1 0,1 1 0,-4 31 0,-4 115 0,13-146 0,-2 10-109,-2 48 344,5-78-400,1-1-1,-1 1 0,1-1 1,1 1-1,-1-1 0,1 0 0,0 1 1,5 8-1,3-2-6660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41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24575,'4'0'0,"8"-3"0,11-3 0,9-2 0,3-1 0,4 1 0,-2 2 0,-3 6 0,-11 3 0,-9 1-8191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41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0 24575,'-2'1'0,"1"0"0,-1-1 0,1 1 0,-1 0 0,1 0 0,0 0 0,-1 0 0,1 0 0,0 0 0,0 0 0,0 0 0,-1 0 0,1 1 0,0-1 0,1 0 0,-1 1 0,0-1 0,-1 3 0,-16 34 0,15-31 0,-11 26 0,1 1 0,-9 42 0,18-59 0,1 0 0,0 1 0,1 0 0,1 0 0,1 0 0,3 24 0,-4-40 0,2 0 0,-1 1 0,0-1 0,0 1 0,1-1 0,-1 0 0,1 0 0,0 1 0,0-1 0,0 0 0,0 0 0,0 0 0,0 0 0,1 0 0,-1 0 0,0 0 0,1 0 0,0 0 0,-1-1 0,1 1 0,0-1 0,0 1 0,0-1 0,0 0 0,0 0 0,0 0 0,0 0 0,1 0 0,-1 0 0,5 0 0,2 0 0,0-2 0,0 1 0,1-1 0,-1-1 0,0 0 0,16-5 0,-19 5 0,1-1 0,1 1 0,-1 1 0,0-1 0,0 1 0,0 1 0,1-1 0,-1 1 0,1 0 0,11 3 0,-15-1 0,0 0 0,0 0 0,0 1 0,0 0 0,0 0 0,-1 0 0,1 0 0,-1 1 0,0-1 0,0 1 0,0 0 0,0-1 0,-1 2 0,0-1 0,1 0 0,-2 0 0,1 1 0,0-1 0,-1 1 0,0-1 0,0 1 0,0 0 0,-1-1 0,1 1 0,-1 7 0,0 2 0,0 1 0,-1 0 0,-1 0 0,0-1 0,-1 1 0,0-1 0,-6 15 0,1-10 0,-1 0 0,0-1 0,-1 0 0,-23 29 0,27-39 0,0-1 0,-1 1 0,0-1 0,0 0 0,-1-1 0,1 1 0,-2-2 0,1 1 0,-1-1 0,1 0 0,-16 5 0,0-7-1365,7-7-5461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54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0 416 24575,'3'-3'0,"-1"0"0,1 1 0,0-1 0,0 1 0,0 0 0,0 0 0,0 0 0,0 0 0,0 1 0,1-1 0,-1 1 0,1 0 0,3-1 0,2-2 0,192-95 0,-169 81 0,-1-2 0,-1-1 0,-1-1 0,28-28 0,-50 43 0,-1 1 0,-1-1 0,1 0 0,-1 0 0,0-1 0,-1 0 0,7-15 0,-10 21 0,0 0 0,-1 0 0,1 0 0,-1-1 0,1 1 0,-1 0 0,0 0 0,0 0 0,0 0 0,0 0 0,0 0 0,0 0 0,0-1 0,-1 1 0,1 0 0,-1 0 0,0 0 0,0 0 0,0 0 0,1 0 0,-2 1 0,1-1 0,0 0 0,0 0 0,-1 1 0,1-1 0,0 1 0,-1-1 0,0 1 0,1-1 0,-1 1 0,0 0 0,0 0 0,0 0 0,0 0 0,1 0 0,-6-1 0,-1-1 0,0 1 0,0 0 0,-1 0 0,1 0 0,-1 1 0,0 0 0,1 1 0,-1 0 0,1 1 0,-1-1 0,0 1 0,1 1 0,-11 3 0,6-1 0,1 1 0,-1 0 0,1 1 0,1 1 0,-1 0 0,1 0 0,0 1 0,-10 10 0,7-5 0,1 0 0,0 1 0,1 1 0,1-1 0,0 2 0,1 0 0,1 0 0,0 1 0,1 0 0,1 0 0,1 1 0,-6 26 0,10-33-36,1-1 0,0 1 0,1-1 1,1 1-1,-1-1 0,2 1 0,-1-1 0,1 1 0,1-1 0,0 0 0,0 0 0,1 0 0,1 0 0,-1-1 0,2 0 0,-1 0 0,1 0 1,0 0-1,1-1 0,0 0 0,1-1 0,-1 1 0,1-1 0,1-1 0,-1 0 0,1 0 0,0 0 0,0-1 0,1-1 0,0 0 0,-1 0 1,2 0-1,-1-2 0,0 1 0,0-1 0,1-1 0,19 1 0,29-3-6790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55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0 160 24575,'0'-4'0,"8"-1"0,10 0 0,14 5 0,13 3 0,11 4 0,7 5 0,1 0 0,-11-1-8191</inkml:trace>
  <inkml:trace contextRef="#ctx0" brushRef="#br0" timeOffset="1">572 0 24575,'0'4'0,"0"5"0,4 5 0,1 12 0,4 9 0,1 6 0,-3 5 0,3-6 0,-1-10-8191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55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25 24575,'1'-1'0,"-1"0"0,0 0 0,0 0 0,0 1 0,0-1 0,0 0 0,0 0 0,0 0 0,0 0 0,-1 0 0,1 1 0,0-1 0,0 0 0,-1 0 0,1 0 0,0 1 0,-1-1 0,1 0 0,-1 0 0,1 1 0,-1-1 0,1 0 0,-1 1 0,0-1 0,1 1 0,-1-1 0,0 1 0,1-1 0,-1 1 0,0-1 0,0 1 0,0 0 0,1-1 0,-1 1 0,0 0 0,0 0 0,0 0 0,1 0 0,-1-1 0,0 1 0,0 0 0,0 0 0,0 1 0,0-1 0,1 0 0,-1 0 0,0 0 0,0 0 0,0 1 0,0-1 0,1 0 0,-1 1 0,0-1 0,0 1 0,1-1 0,-2 2 0,-4 1 0,1 0 0,-1 0 0,1 1 0,0 0 0,-1 0 0,-4 6 0,0 2 0,1 1 0,1-1 0,0 2 0,0-1 0,1 1 0,1 0 0,0 0 0,1 1 0,1 0 0,-3 20 0,6-28 0,0 0 0,0 0 0,1 0 0,0 0 0,1 0 0,0 0 0,0 0 0,0 0 0,1-1 0,0 1 0,3 7 0,-3-10 0,1 0 0,-1 1 0,1-1 0,0 0 0,0 0 0,1-1 0,-1 1 0,1-1 0,0 1 0,0-1 0,0-1 0,0 1 0,0 0 0,1-1 0,-1 0 0,1 0 0,5 1 0,-3-1 0,0-1 0,0 0 0,1 0 0,-1-1 0,0 0 0,1-1 0,-1 1 0,0-1 0,1-1 0,-1 1 0,0-1 0,0-1 0,0 1 0,0-1 0,-1 0 0,1-1 0,-1 0 0,0 0 0,10-8 0,-10 8 0,-1 0 0,0 0 0,-1 0 0,1-1 0,-1 1 0,0-1 0,0 0 0,0 0 0,-1-1 0,0 1 0,0-1 0,0 0 0,-1 0 0,1 1 0,-2-2 0,1 1 0,-1 0 0,1 0 0,-2 0 0,1-1 0,-1 1 0,0 0 0,-1-8 0,1 11-72,-1 1 1,0-1-1,0 1 0,0 0 0,0-1 0,0 1 0,-1 0 0,1 0 1,0 0-1,-1 0 0,0 0 0,0 0 0,1 1 0,-1-1 0,0 0 1,0 1-1,0-1 0,-4-1 0,-15-6-6754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7:55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79 24575,'0'-4'0,"8"-1"0,6-4 0,9-4 0,8 1 0,7 1 0,4 3 0,0-1 0,-8 2-8191</inkml:trace>
  <inkml:trace contextRef="#ctx0" brushRef="#br0" timeOffset="1">0 240 24575,'0'4'0,"0"-3"0,4-1 0,5 3 0,5 1 0,8 0 0,12-1 0,4-1 0,-1-4 0,-6-3-8191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1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412 137 24575,'0'-7'0,"0"0"0,0 1 0,-1-1 0,0 0 0,-1 0 0,1 0 0,-1 1 0,-1-1 0,1 1 0,-1 0 0,0-1 0,0 1 0,-1 1 0,-6-10 0,7 12 0,0 0 0,-1 0 0,1 1 0,-1-1 0,1 1 0,-1 0 0,0 0 0,0 0 0,0 0 0,0 1 0,0-1 0,0 1 0,0 0 0,0 0 0,-1 1 0,1-1 0,0 1 0,-1 0 0,1 0 0,0 1 0,-1-1 0,1 1 0,0 0 0,-7 2 0,-6 3 0,0 0 0,1 1 0,-1 1 0,1 0 0,1 2 0,0-1 0,0 2 0,-25 23 0,30-24 0,0 0 0,0 1 0,1 0 0,0 1 0,1 0 0,0 0 0,1 1 0,1-1 0,0 2 0,0-1 0,-5 23 0,10-29 0,0-1 0,0 1 0,1-1 0,0 1 0,1 0 0,-1-1 0,1 1 0,0-1 0,1 0 0,-1 1 0,1-1 0,1 0 0,-1 0 0,6 9 0,-6-12 0,-1-1 0,1 1 0,0-1 0,0 0 0,0 1 0,0-1 0,0 0 0,1 0 0,-1-1 0,0 1 0,1 0 0,0-1 0,-1 0 0,1 1 0,0-1 0,0 0 0,0 0 0,-1-1 0,1 1 0,0-1 0,0 1 0,0-1 0,0 0 0,0 0 0,0 0 0,0-1 0,0 1 0,0-1 0,0 1 0,0-1 0,0 0 0,-1 0 0,1 0 0,3-2 0,6-4 0,0 0 0,-1-1 0,0 0 0,0-1 0,-1 0 0,0 0 0,0-2 0,-1 1 0,-1-1 0,0 0 0,10-18 0,2-6 0,-2-1 0,21-62 0,-39 98 0,0 0 0,0 0 0,0 0 0,0 0 0,0 0 0,0-1 0,0 1 0,0 0 0,0 0 0,0 0 0,0 0 0,0 0 0,0 0 0,0 0 0,0 0 0,0-1 0,0 1 0,0 0 0,0 0 0,0 0 0,0 0 0,0 0 0,0 0 0,0 0 0,0 0 0,0 0 0,1 0 0,-1 0 0,0-1 0,0 1 0,0 0 0,0 0 0,0 0 0,0 0 0,0 0 0,0 0 0,0 0 0,0 0 0,1 0 0,-1 0 0,0 0 0,0 0 0,0 0 0,0 0 0,0 0 0,0 0 0,0 0 0,0 0 0,1 0 0,-1 0 0,0 0 0,0 0 0,0 0 0,0 0 0,0 0 0,0 0 0,0 0 0,0 0 0,0 0 0,1 0 0,-1 1 0,0-1 0,0 0 0,0 0 0,0 0 0,0 0 0,0 0 0,0 0 0,0 0 0,4 12 0,1 18 0,12 178-1365,-11-160-5461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1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24575,'0'-3'0,"3"5"0,6 11 0,5 15 0,8 14 0,4 16 0,2 9 0,-1 6 0,-4 5 0,-7 1 0,-9 4 0,-10-2 0,-16-7 0,-17-7 0,-2-16-8191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2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1028 24575,'37'410'0,"-36"-406"0,0 6 0,0-1 0,1 0 0,0 0 0,0 0 0,6 11 0,-7-19 0,-1 1 0,1-1 0,0 0 0,-1 0 0,1 0 0,0 0 0,0 0 0,0 0 0,0 0 0,0 0 0,0 0 0,0 0 0,0 0 0,0-1 0,1 1 0,-1 0 0,0-1 0,0 1 0,1-1 0,-1 1 0,0-1 0,1 0 0,-1 0 0,0 0 0,1 1 0,-1-1 0,1 0 0,-1-1 0,0 1 0,1 0 0,-1 0 0,0-1 0,1 1 0,-1 0 0,0-1 0,0 1 0,1-1 0,-1 0 0,0 1 0,0-1 0,0 0 0,0 0 0,2-2 0,11-6 0,-1-2 0,-1 0 0,0 0 0,0-1 0,-1 0 0,12-19 0,52-90 0,-21 29 0,-44 83 0,-5 16 0,-2 25 0,-2-25 0,0 32 0,3 1 0,1-1 0,2 1 0,15 49 0,-18-78 0,1 0 0,-1-1 0,2 1 0,0-1 0,0 0 0,0 0 0,2-1 0,10 13 0,-12-17 0,0 0 0,0 0 0,0-1 0,1 1 0,-1-2 0,1 1 0,0-1 0,0 0 0,0 0 0,0-1 0,1 0 0,-1 0 0,1-1 0,9 1 0,3-2 0,-1 0 0,0-2 0,1-1 0,-1 0 0,0-1 0,-1-1 0,1-1 0,-1 0 0,0-2 0,0 0 0,-1-1 0,0-1 0,22-16 0,5-7 0,-2-2 0,-1-1 0,56-64 0,-57 52 0,-2-2 0,-2-1 0,-3-2 0,-1-2 0,-4 0 0,-1-2 0,-3-1 0,18-68 0,-22 49 0,-3-1 0,-3-1 0,-4 0 0,-4 0 0,-6-155 0,-1 224 0,1-4 0,0 0 0,-1 0 0,-1 0 0,0 0 0,-1 1 0,0-1 0,-1 1 0,-11-25 0,14 38 0,1-1 0,-1 0 0,1 0 0,-1 0 0,1 1 0,-1-1 0,1 0 0,-1 1 0,0-1 0,0 0 0,1 1 0,-1-1 0,0 1 0,0-1 0,0 1 0,1-1 0,-1 1 0,0 0 0,0-1 0,0 1 0,0 0 0,0 0 0,0 0 0,0 0 0,0 0 0,0 0 0,0 0 0,0 0 0,1 0 0,-1 0 0,0 0 0,0 0 0,0 1 0,0-1 0,0 0 0,0 1 0,0-1 0,1 1 0,-1-1 0,0 1 0,-1 0 0,-2 3 0,0 0 0,0 0 0,0 0 0,0 1 0,1-1 0,-4 7 0,-8 14 0,2 2 0,0 0 0,1 0 0,-12 45 0,-20 124 0,38-163 0,-69 465 0,63-357 0,11 219 0,2-345 0,2 32 0,12 70 0,-13-105 0,1-1 0,0 1 0,1-1 0,0 1 0,1-1 0,0 0 0,1-1 0,0 1 0,0-1 0,1 0 0,9 9 0,-13-16 0,1 0 0,-1-1 0,1 1 0,-1-1 0,1 1 0,0-1 0,0 0 0,0-1 0,0 1 0,0-1 0,0 0 0,1 1 0,-1-2 0,0 1 0,1-1 0,-1 1 0,1-1 0,-1 0 0,0-1 0,1 1 0,-1-1 0,1 0 0,-1 0 0,0 0 0,0-1 0,0 1 0,0-1 0,0 0 0,0 0 0,0 0 0,4-4 0,7-5 0,0 0 0,-2 0 0,1-1 0,-1-1 0,-1 0 0,14-21 0,-1-1 0,-2-2 0,-2-1 0,-1-1 0,-2-1 0,-2 0 0,19-71 0,-38 127-76,2 0 1,-1 0-1,2 0 0,0 0 0,1 0 0,1 0 0,0-1 0,1 1 1,1 0-1,1-1 0,0 0 0,0 0 0,2 0 0,0-1 1,0 0-1,2 0 0,18 23 0,25 26-6750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4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1 338 24575,'42'4'0,"19"-1"0,-41-6 0,0 0 0,0-2 0,0 0 0,-1-2 0,0 0 0,0 0 0,-1-2 0,22-14 0,-32 19 0,0-1 0,-1 0 0,0 0 0,0-1 0,0 0 0,0 0 0,-1 0 0,0-1 0,0 0 0,-1 0 0,0-1 0,0 0 0,-1 0 0,0 0 0,0 0 0,-1 0 0,0-1 0,-1 1 0,0-1 0,2-16 0,-4 20 0,0-1 0,-1 1 0,1-1 0,-1 1 0,-1 0 0,1-1 0,-1 1 0,0 0 0,0 0 0,0 0 0,-1 0 0,0 1 0,0-1 0,0 1 0,0-1 0,-1 1 0,-8-7 0,10 9 0,0 0 0,-1 0 0,1 1 0,-1-1 0,0 1 0,1 0 0,-1 0 0,0 0 0,0 0 0,0 0 0,0 1 0,0-1 0,0 1 0,0 0 0,0 0 0,0 0 0,0 0 0,0 0 0,0 1 0,0-1 0,1 1 0,-1 0 0,0 0 0,0 0 0,0 0 0,1 0 0,-1 1 0,0-1 0,1 1 0,-1 0 0,1-1 0,0 1 0,-4 5 0,-4 4 0,0 0 0,1 1 0,1 0 0,0 0 0,1 1 0,0 0 0,0 0 0,2 1 0,0 0 0,0 0 0,-2 15 0,2-7 0,2 1 0,0 0 0,1 0 0,1 0 0,1 0 0,5 31 0,-4-43 10,1-1 0,0 0 0,1 0 0,0-1 0,0 1 0,1-1 0,0 1 0,1-1 0,0-1 0,1 1 0,6 8 0,-9-13-67,1-1 0,-1 0 0,1 0 0,0 0-1,-1 0 1,1-1 0,1 0 0,-1 1 0,0-1 0,0-1 0,1 1 0,-1-1-1,1 1 1,-1-1 0,1-1 0,0 1 0,-1-1 0,1 1 0,0-1 0,0-1 0,-1 1-1,1-1 1,0 0 0,-1 0 0,7-2 0,36-14-6769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4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24575,'4'-3'0,"5"-3"0,9 1 0,13 2 0,17 4 0,12 2 0,7 1 0,4 3 0,-2-3 0,-13-2-8191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5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24575,'0'4'0,"4"5"0,1 8 0,0 6 0,-1 7 0,-1 6 0,-1 8 0,3 1 0,1-4 0,2-8 0,1-10-8191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5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30 24575,'-1'38'0,"0"-7"0,4 56 0,-2-79 0,0-1 0,0 0 0,1 0 0,0 0 0,0 0 0,0 0 0,1 0 0,0-1 0,1 1 0,-1-1 0,1 0 0,0 0 0,8 9 0,-10-13 0,-1-1 0,1 1 0,-1-1 0,1 0 0,0 0 0,0 1 0,-1-1 0,1 0 0,0 0 0,0-1 0,0 1 0,0 0 0,0-1 0,0 1 0,0-1 0,1 1 0,-1-1 0,0 0 0,0 0 0,0 0 0,0 0 0,0 0 0,0-1 0,4 0 0,-2-1 0,-1 0 0,1 0 0,-1 0 0,1-1 0,-1 1 0,0-1 0,0 0 0,0 0 0,0 0 0,0 0 0,4-7 0,1-4 0,0 0 0,-1-1 0,-1 1 0,0-1 0,6-26 0,-9 27 0,-1-1 0,0 1 0,-1-20 0,-1 28 0,0 1 0,0-1 0,-1 0 0,0 1 0,0-1 0,0 1 0,-1-1 0,0 1 0,0-1 0,0 1 0,-4-6 0,6 10-29,-1 1 0,1 0 0,-1 0 0,1-1 0,-1 1 0,1 0 0,-1 0 0,1-1 0,-1 1 0,1 0 0,-1 0 0,1 0 0,-1 0 0,1 0 0,-1 0-1,1 0 1,-1 0 0,1 0 0,-1 0 0,0 0 0,1 0 0,-1 0 0,1 1 0,-1-1 0,1 0 0,-1 0 0,1 0 0,-1 1 0,1-1 0,0 0 0,-1 1 0,1-1 0,-1 0 0,1 1 0,0-1 0,-1 1-1,1-1 1,0 0 0,-1 1 0,1-1 0,0 1 0,0-1 0,-1 1 0,1-1 0,0 1 0,0 0 0,-9 16-6797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5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39 24575,'0'-4'0,"4"-1"0,5-1 0,5 2 0,4-2 0,7-1 0,-1 1-8191</inkml:trace>
  <inkml:trace contextRef="#ctx0" brushRef="#br0" timeOffset="1">1 222 24575,'4'0'0,"5"-4"0,12-1 0,15 0 0,1 1-8191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7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24575,'-2'40'0,"1"-29"0,0 1 0,0-1 0,1 0 0,1 1 0,0-1 0,1 0 0,4 17 0,-5-27 0,0 1 0,0-1 0,0 0 0,0 0 0,0 0 0,0 0 0,1 0 0,-1 0 0,0-1 0,1 1 0,-1 0 0,1-1 0,-1 1 0,0-1 0,1 1 0,0-1 0,-1 0 0,1 1 0,-1-1 0,1 0 0,-1 0 0,1 0 0,-1 0 0,1-1 0,-1 1 0,1 0 0,0-1 0,-1 1 0,0-1 0,1 1 0,-1-1 0,1 0 0,1 0 0,49-26 0,-33 13 0,-15 11 0,-1 0 0,1 0 0,0 0 0,0 1 0,0-1 0,0 1 0,7-3 0,-9 5 0,-1 0 0,0 0 0,1 0 0,-1 0 0,0 0 0,0 1 0,1-1 0,-1 0 0,0 1 0,0-1 0,1 1 0,-1-1 0,0 1 0,0-1 0,0 1 0,0 0 0,0-1 0,0 1 0,0 0 0,0 0 0,0 0 0,0 0 0,-1 0 0,1 0 0,0 0 0,0 0 0,-1 0 0,1 0 0,-1 1 0,1-1 0,-1 0 0,0 0 0,1 2 0,28 76-1365,-19-55-5461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8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24575,'4'0'0,"5"0"0,9 4 0,9 1 0,4 0 0,1-1 0,-6-1-8191</inkml:trace>
  <inkml:trace contextRef="#ctx0" brushRef="#br0" timeOffset="1">68 138 24575,'0'4'0,"5"1"0,4 0 0,9 0 0,9-6 0,8-3 0,-3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8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154 139 24575,'0'-1'0,"0"1"0,-1-1 0,1 1 0,0-1 0,0 1 0,0-1 0,0 1 0,-1-1 0,1 1 0,0-1 0,0 1 0,-1 0 0,1-1 0,0 1 0,-1-1 0,1 1 0,-1 0 0,1-1 0,0 1 0,-1 0 0,1 0 0,-1-1 0,1 1 0,-1 0 0,1 0 0,-1 0 0,1-1 0,-1 1 0,1 0 0,-1 0 0,1 0 0,-1 0 0,1 0 0,-1 0 0,1 0 0,-1 0 0,1 0 0,-1 0 0,1 0 0,-1 1 0,1-1 0,-1 0 0,1 0 0,-1 0 0,1 1 0,-1-1 0,1 0 0,-1 1 0,1-1 0,0 0 0,-1 1 0,1-1 0,-1 1 0,-26 17 0,11-5 0,0 2 0,-19 24 0,31-34 0,0 0 0,0 1 0,0-1 0,1 1 0,0 0 0,0 0 0,0 0 0,1 0 0,0 0 0,0 0 0,1 1 0,-2 8 0,3-14 0,0 0 0,0 0 0,0 1 0,0-1 0,1 0 0,-1 1 0,0-1 0,1 0 0,-1 0 0,0 0 0,1 1 0,0-1 0,-1 0 0,1 0 0,0 0 0,-1 0 0,1 0 0,0 0 0,0 0 0,0 0 0,0 0 0,0 0 0,0-1 0,0 1 0,0 0 0,0-1 0,0 1 0,1-1 0,-1 1 0,0-1 0,0 1 0,1-1 0,-1 0 0,0 0 0,0 0 0,1 0 0,-1 0 0,0 0 0,1 0 0,-1 0 0,0 0 0,0 0 0,2-1 0,6-1 0,-1 1 0,0-2 0,0 1 0,-1-1 0,13-6 0,-10 3 0,0 0 0,-1-1 0,1 0 0,-1 0 0,-1-1 0,1-1 0,-2 1 0,1-1 0,8-13 0,-14 18 0,1 1 0,0-1 0,-1 0 0,0 0 0,0-1 0,0 1 0,-1 0 0,1-1 0,-1 1 0,0-1 0,0 1 0,-1-1 0,1 0 0,-1 1 0,0-1 0,0 1 0,-1-1 0,0 0 0,1 1 0,-1-1 0,-1 1 0,1-1 0,-1 1 0,1 0 0,-1 0 0,-4-6 0,-4-2-250,-1 1-1,0 1 0,0 0 1,-23-15-1,32 24 139,-43-31-6714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5:29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6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24575,'4'0'0,"1"-4"0,8-1 0,13 0 0,22 1 0,22 5 0,22 2 0,19 1 0,14 4 0,2 0 0,-14-1 0,-18 2 0,-21-1 0,-23-1-8191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29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681 383 24575,'-12'-6'0,"-1"0"0,0 1 0,0 1 0,0 0 0,0 1 0,-1 0 0,1 1 0,-1 0 0,-25 1 0,8 3 0,-1 0 0,0 2 0,-33 9 0,43-8 0,0 2 0,0 0 0,0 1 0,1 1 0,0 2 0,1 0 0,0 0 0,-31 26 0,38-26 0,1 1 0,0-1 0,1 2 0,1 0 0,0 0 0,0 1 0,1 0 0,1 1 0,1 0 0,0 0 0,1 0 0,-9 33 0,11-24 0,0 0 0,1 0 0,2 1 0,0-1 0,2 1 0,0-1 0,2 1 0,1-1 0,0 0 0,2 0 0,1-1 0,1 0 0,1 0 0,1 0 0,15 25 0,-9-22 0,1-1 0,0 0 0,2-2 0,1 0 0,1-1 0,1-1 0,0-1 0,2-1 0,0-1 0,1-1 0,1-1 0,30 13 0,-20-14 0,0-2 0,1-1 0,0-2 0,1-1 0,0-2 0,0-2 0,1-1 0,0-2 0,-1-2 0,1-2 0,-1-1 0,60-13 0,-68 9 0,-1-1 0,-1-1 0,1-2 0,-2-1 0,0-1 0,0-2 0,30-21 0,-38 22 0,0-2 0,-1 0 0,0-1 0,-2 0 0,0-2 0,-1 0 0,-1 0 0,-1-2 0,18-35 0,-22 35 0,0 0 0,-2-1 0,0 1 0,-2-2 0,0 1 0,-2 0 0,0-1 0,-2 0 0,-1-27 0,-2 20 0,-2 0 0,0 0 0,-3 0 0,0 0 0,-2 1 0,-17-39 0,7 28 0,-2 1 0,-2 0 0,-1 2 0,-2 1 0,-1 1 0,-2 1 0,-1 2 0,-2 0 0,-57-42 0,51 48-151,-2 1-1,-1 3 0,0 1 0,-2 2 1,0 2-1,-1 1 0,-1 3 1,-50-8-1,-119-10-6674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7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 24575,'4'1'0,"-1"1"0,0-1 0,0 1 0,0 0 0,0 0 0,-1 0 0,1 0 0,0 0 0,-1 1 0,0-1 0,1 1 0,2 6 0,8 4 0,106 97 0,73 73 0,-166-155 0,-1 2 0,-2 0 0,-1 1 0,33 64 0,-51-88 0,-1 0 0,1 1 0,-2 0 0,1 0 0,-1 0 0,0 0 0,-1 0 0,0 0 0,0 0 0,-1 0 0,0 1 0,0-1 0,-1 0 0,0 0 0,-3 13 0,0-12 0,0 0 0,-1 1 0,1-2 0,-2 1 0,1 0 0,-1-1 0,0 0 0,-1 0 0,0-1 0,0 0 0,-1 0 0,-11 7 0,-39 26 0,-2-3 0,-74 34 0,74-41 0,0 3 0,-82 60 0,137-89 0,-1 1 0,1-1 0,0 1 0,0 1 0,1-1 0,-1 1 0,-3 6 0,7-11 0,1 0 0,-1 0 0,1 1 0,-1-1 0,1 0 0,0 0 0,-1 0 0,1 1 0,0-1 0,0 0 0,0 0 0,0 1 0,0-1 0,0 0 0,0 0 0,0 1 0,1-1 0,-1 0 0,0 0 0,1 0 0,-1 0 0,1 1 0,0-1 0,-1 0 0,1 0 0,0 0 0,-1 0 0,1 0 0,0 0 0,0-1 0,0 1 0,0 0 0,0 0 0,0-1 0,0 1 0,0 0 0,0-1 0,0 1 0,0-1 0,1 1 0,-1-1 0,0 0 0,0 1 0,0-1 0,1 0 0,1 0 0,24 6 0,1-1 0,0-1 0,0-1 0,37-2 0,-3 1 0,321 11 0,571 53 0,-946-64-85,-7-2 14,0 1 0,0-1-1,0 1 1,1-1 0,-1 0 0,0 0 0,0 0 0,1 0 0,-1 0 0,0 0 0,0 0 0,1 0-1,-1 0 1,0 0 0,0-1 0,1 1 0,0-1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8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0 24575,'0'4'0,"-4"5"0,-1 9 0,-4 13 0,-4 9 0,0 9 0,-1 4 0,1-2 0,3-11-8191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9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43 24575,'-1'-3'0,"0"1"0,0-1 0,0 1 0,0 0 0,-1 0 0,1 0 0,-1 0 0,1 0 0,-1 0 0,0 0 0,0 0 0,0 1 0,0-1 0,0 1 0,0-1 0,0 1 0,-5-2 0,5 3 0,-1 0 0,1 1 0,0-1 0,-1 1 0,1-1 0,0 1 0,0 0 0,-1 0 0,1 0 0,0 0 0,0 1 0,0-1 0,0 1 0,1-1 0,-1 1 0,0-1 0,0 1 0,1 0 0,-1 0 0,0 2 0,-8 8 0,1 1 0,1-1 0,0 1 0,1 1 0,0 0 0,1 0 0,-7 25 0,12-34 0,-1 1 0,1-1 0,1 0 0,-1 1 0,1-1 0,0 1 0,0-1 0,0 1 0,1-1 0,0 1 0,2 5 0,-2-8 0,0 0 0,1-1 0,-1 1 0,1 0 0,-1-1 0,1 0 0,0 1 0,0-1 0,0 0 0,0 0 0,1 0 0,-1 0 0,0 0 0,1-1 0,-1 1 0,1-1 0,0 1 0,-1-1 0,1 0 0,0 0 0,5 1 0,0-1 0,0-1 0,0 0 0,0 0 0,-1 0 0,1-1 0,0 0 0,0 0 0,-1-1 0,1 0 0,-1-1 0,1 0 0,-1 0 0,0 0 0,0-1 0,0 0 0,-1 0 0,1-1 0,-1 0 0,0 0 0,-1 0 0,1-1 0,8-10 0,-10 10 0,0 0 0,0 0 0,0 0 0,0 0 0,-1 0 0,0-1 0,-1 0 0,1 1 0,-1-1 0,0 0 0,0-10 0,-1 12 0,-1 0 0,0 1 0,0-1 0,-1 0 0,0 0 0,0 0 0,0 0 0,0 1 0,-1-1 0,1 1 0,-1-1 0,0 1 0,-1-1 0,1 1 0,-1 0 0,0 0 0,-5-6 0,5 7-97,-1 0-1,1 0 1,0 1-1,-1-1 1,0 1-1,1 0 1,-1 0-1,0 0 1,0 0-1,0 1 1,0-1-1,-1 1 0,-4 0 1,-20-2-6729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19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1 431 24575,'0'-15'0,"-1"10"0,1 1 0,0-1 0,0 0 0,1 0 0,0 1 0,-1-1 0,2 0 0,-1 1 0,0-1 0,3-5 0,15-31 0,4-8 0,-2 0 0,-2-1 0,-2-1 0,13-68 0,-32 158 40,2-1 0,8 66 0,0-34-783,22 83 1,-20-117-6084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20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24575,'0'-4'0,"4"-1"0,9-4 0,18-4 0,26-4 0,28-3 0,22-1 0,21-2 0,8 3 0,-5 5 0,-15 10 0,-24 8 0,-28 5-8191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20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24575,'0'24'0,"1"0"0,7 35 0,-7-51 0,1 0 0,0-1 0,0 1 0,1-1 0,0 1 0,0-1 0,1 0 0,0 0 0,0 0 0,0-1 0,8 8 0,-10-12 0,-1-1 0,1 0 0,0 0 0,0 0 0,0 0 0,0 0 0,0 0 0,-1 0 0,2-1 0,-1 1 0,0-1 0,0 1 0,0-1 0,0 0 0,0 0 0,0 0 0,0 0 0,0 0 0,0 0 0,0-1 0,1 1 0,-1-1 0,0 1 0,0-1 0,0 0 0,-1 0 0,1 0 0,0 0 0,0 0 0,2-2 0,8-5 0,-1-1 0,-1 0 0,16-15 0,-16 13 0,71-81 0,-33 34 0,-48 58 0,0-1 0,1 0 0,-1 0 0,1 1 0,-1-1 0,1 0 0,-1 1 0,1-1 0,0 0 0,-1 1 0,1-1 0,0 1 0,-1-1 0,1 1 0,0-1 0,0 1 0,-1-1 0,1 1 0,0 0 0,0 0 0,0-1 0,0 1 0,0 0 0,-1 0 0,1 0 0,0 0 0,0 0 0,0 0 0,0 0 0,0 0 0,1 0 0,-1 2 0,0-1 0,-1 0 0,1 1 0,0-1 0,0 1 0,-1-1 0,1 1 0,-1-1 0,0 1 0,1 0 0,-1-1 0,0 1 0,0-1 0,0 1 0,0 1 0,-5 65 0,5-68 0,-6 37-1365,0-5-5461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08:20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24575,'4'0'0,"1"7"0,4 8 0,4 7 0,0 9 0,-2 11 0,-3 9 0,-7 5 0,-4-8-8191</inkml:trace>
  <inkml:trace contextRef="#ctx0" brushRef="#br0" timeOffset="1">116 710 24575,'0'4'0,"3"-3"0,7-5 0,0-2-8191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22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6 24575,'-4'-4'0,"-9"3"0,-10 5 0,-8 13 0,-12 16 0,-6 14 0,-2 11 0,4 7 0,9 4 0,16-2 0,19-5 0,17-4 0,19-9 0,15-9 0,11-14 0,-4-13-8191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23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6 138 24575,'-4'0'0,"3"0"0,5 0 0,10 0 0,14 0 0,14 4 0,4-3 0,-6-1-8191</inkml:trace>
  <inkml:trace contextRef="#ctx0" brushRef="#br0" timeOffset="1">555 0 24575,'0'4'0,"0"5"0,0 5 0,0 12 0,-4 9 0,-5 7 0,-1 3 0,1-1 0,3-9-8191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23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56 24575,'-2'-4'0,"0"0"0,0 0 0,0 0 0,-1 1 0,0-1 0,1 1 0,-1-1 0,0 1 0,-1 0 0,1 0 0,0 0 0,-1 1 0,0-1 0,-5-2 0,6 4 0,0 0 0,0 1 0,0-1 0,1 1 0,-1 0 0,0 0 0,0 0 0,0 0 0,1 0 0,-1 0 0,0 1 0,0 0 0,1-1 0,-1 1 0,0 0 0,1 0 0,-1 1 0,1-1 0,-1 0 0,1 1 0,-1 0 0,1-1 0,-4 5 0,-6 5 0,1 1 0,0 0 0,1 0 0,0 1 0,0 1 0,2 0 0,0 0 0,0 1 0,1-1 0,1 2 0,-7 26 0,11-35 0,0 0 0,0 1 0,1-1 0,0 1 0,0 0 0,1-1 0,0 1 0,1 0 0,-1-1 0,1 1 0,1-1 0,0 1 0,0-1 0,0 1 0,1-1 0,0 0 0,0 0 0,1 0 0,-1-1 0,2 1 0,-1-1 0,1 0 0,0 0 0,0-1 0,1 1 0,10 8 0,-12-12 0,0 1 0,-1-1 0,1 1 0,0-1 0,0 0 0,0-1 0,0 1 0,1-1 0,-1 0 0,0 0 0,1 0 0,-1 0 0,0-1 0,1 0 0,-1 0 0,1 0 0,-1 0 0,1-1 0,-1 0 0,0 1 0,1-2 0,-1 1 0,0 0 0,0-1 0,0 0 0,0 0 0,0 0 0,0-1 0,-1 1 0,1-1 0,-1 0 0,1 0 0,-1 0 0,0 0 0,4-6 0,1-1 0,-1-1 0,1 0 0,-2-1 0,0 1 0,0-1 0,-1 0 0,0-1 0,-1 1 0,-1-1 0,4-24 0,-5 22-151,-2 0-1,0 1 0,-1-1 0,0 0 1,-1 1-1,0-1 0,-2 1 1,-7-24-1,-5 3-6674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5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0 141 24575,'1'-5'0,"-1"1"0,1-1 0,0 0 0,0 0 0,1 1 0,-1-1 0,1 1 0,0-1 0,0 1 0,0 0 0,1-1 0,0 1 0,0 1 0,0-1 0,0 0 0,0 1 0,1-1 0,-1 1 0,1 0 0,0 0 0,0 1 0,9-5 0,1 0 0,0 0 0,1 1 0,0 1 0,0 0 0,28-4 0,-15 6 0,0 0 0,0 2 0,1 1 0,-1 2 0,0 0 0,0 2 0,0 1 0,0 1 0,-1 2 0,0 1 0,32 14 0,-41-14 0,-1 0 0,-1 0 0,0 2 0,0 0 0,-1 1 0,0 0 0,22 25 0,-29-27 0,0 1 0,0 0 0,-1 0 0,0 0 0,-1 1 0,-1 0 0,0 0 0,0 1 0,-1-1 0,-1 1 0,0 0 0,1 13 0,-4-9 7,0 0 0,0 0-1,-2 0 1,0 0 0,-1 0-1,-1-1 1,-1 1-1,0-1 1,-1 0 0,0 0-1,-1-1 1,-1 0 0,-1 0-1,0-1 1,-1 0 0,0 0-1,-16 15 1,-5 3-255,-2-1 1,-1-2-1,-1-1 1,-1-1-1,-51 27 1,-38 13-6579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40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24575,'-4'0'0,"-5"0"0,-2 5 0,-2 4 0,0 5 0,3 1-8191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23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24575,'3'0'0,"3"4"0,2 9 0,6 10 0,6 13 0,5 15 0,2 12 0,0 10 0,-5 8 0,-6 6 0,-9-4 0,-10-4 0,-12-8 0,-16-9 0,-9-14 0,-7-15 0,-2-18 0,6-11-8191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24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24575,'-2'95'0,"0"-35"0,11 112 0,-9-170 0,0 1 0,0 0 0,0-1 0,1 1 0,0-1 0,-1 1 0,1-1 0,0 1 0,0-1 0,0 1 0,1-1 0,-1 0 0,0 0 0,1 1 0,0-1 0,-1 0 0,1 0 0,0-1 0,0 1 0,3 2 0,-3-4 0,1 1 0,-1-1 0,0 0 0,1 0 0,-1 0 0,0 0 0,1 0 0,-1 0 0,0-1 0,0 1 0,1-1 0,-1 0 0,0 1 0,0-1 0,0 0 0,1 0 0,-1 0 0,0-1 0,-1 1 0,1-1 0,0 1 0,0-1 0,1-1 0,19-18 0,-1 0 0,-1-2 0,-1 0 0,16-26 0,18-22 0,-53 70 0,0 1 0,0 0 0,0 0 0,0-1 0,0 1 0,0 0 0,1 0 0,-1-1 0,0 1 0,0 0 0,0 0 0,0 0 0,1-1 0,-1 1 0,0 0 0,0 0 0,1 0 0,-1 0 0,0 0 0,0-1 0,1 1 0,-1 0 0,0 0 0,0 0 0,1 0 0,-1 0 0,0 0 0,0 0 0,1 0 0,-1 0 0,0 0 0,0 0 0,1 0 0,-1 0 0,0 0 0,0 0 0,1 0 0,-1 0 0,0 0 0,0 0 0,1 1 0,-1-1 0,0 0 0,1 0 0,3 16 0,-6 35 0,1-39 0,1 3 0,0-1 0,0 0 0,2 1 0,0-1 0,0 0 0,1 0 0,1-1 0,11 27 0,-11-32 0,0 1 0,1-2 0,0 1 0,1-1 0,-1 1 0,1-2 0,1 1 0,-1-1 0,1 0 0,1 0 0,-1 0 0,1-1 0,0-1 0,0 1 0,10 3 0,-1-1-455,0-2 0,28 6 0,35 0-6371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39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0 24575,'0'1'0,"1"-1"0,-1 1 0,1-1 0,-1 1 0,1 0 0,-1-1 0,1 1 0,-1 0 0,0-1 0,1 1 0,-1 0 0,0 0 0,0-1 0,1 1 0,-1 0 0,0 0 0,0-1 0,0 1 0,0 0 0,0 0 0,0 0 0,0-1 0,0 1 0,0 0 0,-1 0 0,1 0 0,-5 31 0,5-27 0,-41 371 0,41-371 0,0 4 0,-1 1 0,2 0 0,-1 0 0,1-1 0,3 11 0,-4-19 0,0 1 0,1-1 0,-1 0 0,1 1 0,-1-1 0,1 0 0,-1 1 0,1-1 0,0 0 0,0 0 0,0 1 0,0-1 0,0 0 0,0 0 0,0 0 0,0 0 0,0-1 0,0 1 0,0 0 0,1 0 0,-1-1 0,0 1 0,1 0 0,-1-1 0,0 0 0,1 1 0,-1-1 0,1 0 0,-1 1 0,1-1 0,-1 0 0,0 0 0,1 0 0,-1-1 0,1 1 0,-1 0 0,1 0 0,-1-1 0,0 1 0,1-1 0,1 0 0,12-6 0,-1-1 0,0 0 0,0-1 0,0-1 0,-1 0 0,-1-1 0,0 0 0,0-1 0,17-23 0,13-11 0,-41 45 0,0-1 0,0 1 0,1 0 0,-1-1 0,0 1 0,1 0 0,-1 0 0,1 0 0,-1 0 0,1 0 0,-1 0 0,1 1 0,0-1 0,-1 0 0,1 1 0,0-1 0,0 1 0,-1 0 0,1-1 0,2 1 0,-3 1 0,0-1 0,0 1 0,0 0 0,0-1 0,0 1 0,0 0 0,0 0 0,0-1 0,0 1 0,0 0 0,-1 0 0,1 0 0,0 0 0,-1 0 0,1 0 0,-1 1 0,1-1 0,-1 0 0,0 0 0,1 0 0,-1 0 0,0 2 0,2 12 0,-1 0 0,0 1 0,-3 24 0,2-26 0,0-9 0,0 1 0,-1 0 0,0 0 0,0 0 0,0 0 0,0 0 0,-1 0 0,0-1 0,-3 6 0,3-8 0,0 0 0,0-1 0,0 1 0,0-1 0,-1 1 0,1-1 0,0 0 0,-1 0 0,0 0 0,0 0 0,0-1 0,1 1 0,-1-1 0,-1 1 0,1-1 0,0 0 0,-6 1 0,-10 2 0,0-1 0,0-1 0,0 0 0,0-1 0,0-1 0,0-1 0,0-1 0,0 0 0,0-2 0,1 0 0,-24-9 0,15-5-1365,12-1-5461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18:39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0 24575,'-4'12'0,"-9"15"0,-10 15 0,-5 15 0,-2 15 0,1 10 0,1 2 0,1 3 0,2-5 0,5-17-8191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19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24575,'0'-4'0,"4"-1"0,5 0 0,5 1 0,8 5 0,4 3 0,1 0 0,1-1 0,-2 0 0,0 3 0,-5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0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24575,'4'0'0,"9"0"0,6 0 0,4 0 0,2 0 0,1 0 0,3 0 0,1 0 0,-5 0-8191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7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24575,'0'8'0,"0"14"0,0 11 0,0 12 0,0 10 0,-4 7 0,-1 5 0,0 2 0,5-2 0,-2-5 0,4-10 0,1-12-8191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7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61 24575,'-1'0'0,"0"-1"0,0 1 0,0-1 0,0 0 0,0 0 0,0 1 0,0-1 0,0 0 0,1 0 0,-1 0 0,0 0 0,1 0 0,-1 0 0,0 0 0,1 0 0,0 0 0,-1-1 0,1 1 0,-1 0 0,1 0 0,0 0 0,0 0 0,0-1 0,0 1 0,0 0 0,0 0 0,0 0 0,0-1 0,0 1 0,1 0 0,-1 0 0,0 0 0,1 0 0,-1 0 0,1 0 0,-1 0 0,1 0 0,0 0 0,-1 0 0,1 0 0,0 0 0,0 0 0,0 0 0,-1 0 0,1 0 0,2 0 0,1-1 0,0 0 0,0 0 0,0 0 0,0 1 0,0 0 0,0 0 0,1 0 0,-1 0 0,0 0 0,1 1 0,5 0 0,4 2 0,0 0 0,0 0 0,-1 1 0,0 1 0,16 6 0,-21-7 0,-1 0 0,0 1 0,0 0 0,0 0 0,0 0 0,-1 1 0,0 0 0,0 0 0,0 1 0,6 7 0,-11-12 0,0 1 0,0-1 0,-1 1 0,1-1 0,0 1 0,-1 0 0,1-1 0,-1 1 0,0 0 0,1-1 0,-1 1 0,0 0 0,0-1 0,0 1 0,0 0 0,-1-1 0,1 1 0,0 0 0,-1-1 0,1 1 0,-1 0 0,1-1 0,-1 1 0,0-1 0,0 1 0,0-1 0,0 0 0,0 1 0,0-1 0,0 0 0,0 1 0,0-1 0,-1 0 0,-1 1 0,-6 6 0,0-2 0,0 1 0,-19 9 0,25-15 0,-57 26 0,44-21 0,1 1 0,-1 0 0,-24 17 0,39-24 0,0 1 0,0 0 0,0 0 0,0 0 0,0 0 0,0 0 0,0 0 0,0 0 0,0 0 0,0 0 0,1 0 0,-1 0 0,0 0 0,1 1 0,-1-1 0,1 0 0,0 0 0,-1 1 0,1-1 0,0 0 0,-1 1 0,1-1 0,0 0 0,0 1 0,1 2 0,0-2 0,0 1 0,0 0 0,0-1 0,0 1 0,1-1 0,-1 0 0,1 1 0,0-1 0,0 0 0,0 0 0,0 0 0,2 2 0,10 7 0,1-1 0,0-1 0,21 10 0,-24-12 0,0-1 0,3 2 0,0 0 0,0 1 0,-1 1 0,23 20 0,-34-28 0,-1 0 0,0 0 0,0 1 0,0-1 0,0 0 0,-1 1 0,1 0 0,-1-1 0,1 1 0,-1 0 0,0-1 0,0 1 0,0 0 0,0 0 0,-1 0 0,1 0 0,-1 0 0,0 0 0,0 0 0,0 0 0,0 0 0,0 0 0,0 0 0,-1 0 0,0 0 0,0 0 0,1 0 0,-2 0 0,1-1 0,0 1 0,0 0 0,-1-1 0,0 1 0,-2 3 0,-24 26-455,-1-2 0,-65 53 0,82-74-6371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7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 24575,'0'0'0,"0"0"0,0 0 0,-1 0 0,1 0 0,0 0 0,0 1 0,0-1 0,0 0 0,0 0 0,0 0 0,0 0 0,0 0 0,0 0 0,0 0 0,0 0 0,0 0 0,-1 0 0,1 0 0,0 0 0,0 0 0,0 0 0,0 0 0,0 0 0,0 0 0,0 0 0,0 0 0,0 0 0,0 0 0,0 0 0,-1 0 0,1 0 0,0 0 0,0 0 0,0-1 0,0 1 0,0 0 0,0 0 0,0 0 0,0 0 0,0 0 0,0 0 0,0 0 0,0 0 0,0 0 0,0 0 0,0 0 0,0 0 0,0 0 0,0 0 0,0-1 0,-1 1 0,1 0 0,0 0 0,0 0 0,0 0 0,0 0 0,0 0 0,0 0 0,0 0 0,1 0 0,-9 10 0,-4 16 0,10-20 0,0 1 0,0 0 0,0 0 0,1 0 0,0 0 0,0 0 0,1 0 0,0 0 0,0 0 0,1 0 0,0 0 0,0 0 0,0 0 0,1 0 0,0-1 0,1 1 0,-1 0 0,1-1 0,0 0 0,1 0 0,5 8 0,-3-8 0,0 1 0,0-1 0,1-1 0,0 1 0,0-1 0,0 0 0,1-1 0,-1 0 0,1 0 0,0 0 0,0-1 0,1-1 0,-1 1 0,1-1 0,-1-1 0,1 1 0,8-1 0,-6-1 0,-1 0 0,0 0 0,1-2 0,-1 1 0,0-1 0,0 0 0,0-1 0,0 0 0,-1-1 0,1 0 0,-1-1 0,0 0 0,0 0 0,0-1 0,-1 0 0,0 0 0,0-1 0,-1 0 0,0 0 0,9-12 0,-14 16 0,-1 1 0,1-1 0,-1 0 0,0 0 0,0 1 0,0-1 0,-1 0 0,1 0 0,-1 0 0,1 0 0,-1 0 0,0 0 0,0 0 0,0 0 0,-1 0 0,1 0 0,-1 0 0,1 0 0,-1 0 0,0 0 0,0 1 0,0-1 0,-1 0 0,-1-3 0,-1-1 0,-1 1 0,0-1 0,0 1 0,-1 0 0,1 1 0,-1-1 0,-11-7 0,16 13 0,1-1 0,-1 1 0,0 0 0,1-1 0,-1 1 0,0 0 0,1 0 0,-1-1 0,0 1 0,1 0 0,-1 0 0,0 0 0,1 0 0,-1 0 0,0 0 0,1 0 0,-1 0 0,0 0 0,1 0 0,-1 1 0,0-1 0,1 0 0,-1 0 0,0 1 0,1-1 0,-1 0 0,1 1 0,-1-1 0,1 0 0,-1 1 0,1-1 0,-1 1 0,1-1 0,-1 1 0,1-1 0,-1 1 0,1 0 0,0-1 0,-1 1 0,1-1 0,0 1 0,0 0 0,-1-1 0,1 2 0,-12 39 0,9-29 0,-15 46-120,-30 111 373,41-140-628,2-1 1,1 2-1,-1 51 1,7-48-6452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8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24575,'19'-2'0,"-15"2"0,0-1 0,0 1 0,0 0 0,0 0 0,0 0 0,0 1 0,0 0 0,7 1 0,2 3 0,1 1 0,-1 0 0,-1 1 0,1 0 0,-1 1 0,-1 1 0,1 0 0,-2 0 0,1 1 0,-1 0 0,-1 1 0,1 0 0,-2 1 0,0 0 0,7 13 0,-11-18 0,-1-1 0,0 1 0,0 0 0,0 0 0,-1 0 0,0 0 0,0 0 0,-1 1 0,0-1 0,-1 0 0,1 1 0,-1-1 0,-1 1 0,1-1 0,-1 1 0,-1-1 0,1 0 0,-1 0 0,0 0 0,-1 0 0,0 0 0,0 0 0,0 0 0,-1-1 0,0 0 0,0 0 0,-1 0 0,0 0 0,0-1 0,-8 8 0,-3-1 0,0-1 0,-1 0 0,-20 10 0,24-15 0,0 1 0,0 1 0,0 0 0,1 1 0,0 0 0,-18 20 0,29-29 0,1 1 0,-1 0 0,0-1 0,1 1 0,-1 0 0,0 0 0,1 0 0,0 0 0,-1 0 0,1-1 0,-1 1 0,1 0 0,0 0 0,0 0 0,-1 0 0,1 0 0,0 0 0,0 0 0,0 0 0,0 0 0,0 0 0,0 0 0,1 0 0,-1 0 0,0 0 0,0 0 0,1 1 0,0 0 0,1-1 0,-1 1 0,0-1 0,1 0 0,-1 1 0,1-1 0,-1 0 0,1 0 0,0 0 0,-1 0 0,1 0 0,0 0 0,2 0 0,9 3 0,0-1 0,0 0 0,16 1 0,-25-4 0,89 10-682,142-6-1,-189-6-6143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47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9 24575,'-1'-1'0,"1"0"0,-1 1 0,0-1 0,1 0 0,-1 1 0,0-1 0,0 1 0,1-1 0,-1 1 0,0-1 0,0 1 0,0 0 0,1-1 0,-1 1 0,0 0 0,0 0 0,0 0 0,0-1 0,0 1 0,0 0 0,1 0 0,-1 0 0,0 0 0,0 1 0,0-1 0,0 0 0,0 0 0,0 0 0,1 1 0,-1-1 0,0 1 0,0-1 0,0 0 0,1 1 0,-1-1 0,0 1 0,0 0 0,1-1 0,-1 1 0,1 0 0,-1-1 0,0 1 0,1 0 0,-1-1 0,1 1 0,0 0 0,-1 0 0,1 0 0,0 0 0,-1-1 0,1 1 0,0 0 0,0 1 0,-16 55 0,15-52 0,-6 31 0,1 0 0,0 70 0,5-94 0,2-1 0,-1 0 0,2 1 0,-1-1 0,2 0 0,-1 0 0,2 0 0,-1 0 0,1-1 0,1 1 0,0-1 0,1 0 0,10 15 0,-13-21 0,0-1 0,0 0 0,0 0 0,1 0 0,-1 0 0,1 0 0,-1-1 0,1 1 0,0-1 0,0 0 0,0 0 0,0-1 0,1 1 0,-1-1 0,0 0 0,1 0 0,-1 0 0,0-1 0,1 1 0,-1-1 0,1 0 0,-1-1 0,1 1 0,-1-1 0,0 1 0,1-1 0,-1-1 0,0 1 0,1-1 0,-1 1 0,0-1 0,7-5 0,3-2 0,-1-1 0,0 0 0,-1-1 0,0-1 0,0 0 0,-1 0 0,15-22 0,-10 10 0,-1 0 0,24-53 0,-33 63 0,-1 1 0,-1-1 0,0 0 0,0 0 0,-2 0 0,0-1 0,0-24 0,-15 138 0,13-76 30,0 0 0,2 0 0,6 27 0,-7-43-123,0 0 0,1-1 1,0 0-1,0 1 0,0-1 0,1 0 0,0 0 0,0 0 1,1 0-1,0-1 0,0 0 0,0 1 0,0-1 1,1-1-1,7 7 0,14 2-6733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8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0 24575,'0'4'0,"-3"5"0,-11 5 0,-1 8 0,-3 8 0,-2 7 0,3 4 0,3 4 0,9 1 0,9 2 0,11-9 0,4-10-8191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9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353 71 24575,'-1'-4'0,"0"0"0,0 0 0,0 0 0,-1 1 0,0-1 0,1 0 0,-1 1 0,-1-1 0,1 1 0,0 0 0,-1-1 0,0 1 0,0 0 0,0 1 0,0-1 0,0 0 0,0 1 0,-1 0 0,1 0 0,-8-4 0,3 6 0,-1-1 0,1 1 0,0 0 0,0 1 0,0 0 0,0 1 0,0-1 0,0 1 0,0 1 0,0 0 0,1 0 0,-1 0 0,1 1 0,-13 8 0,10-5 0,0 0 0,1 0 0,0 1 0,0 0 0,0 0 0,1 1 0,1 1 0,0-1 0,-10 17 0,14-19 0,1-1 0,0 1 0,0-1 0,0 1 0,1 0 0,0 0 0,1 0 0,-1 0 0,1-1 0,0 1 0,1 0 0,0 0 0,0 0 0,1 0 0,-1-1 0,1 1 0,1-1 0,-1 1 0,1-1 0,0 0 0,1 0 0,7 10 0,8 11 0,2-1 0,0-2 0,37 34 0,-37-39 0,1 2 0,34 35 0,-52-51 0,0 0 0,0 0 0,0 0 0,-1 1 0,0-1 0,0 1 0,-1 0 0,1 0 0,1 9 0,-3-13 0,-1-1 0,0 1 0,0 0 0,0-1 0,0 1 0,0 0 0,0-1 0,-1 1 0,1 0 0,-1-1 0,1 1 0,-1-1 0,1 1 0,-1-1 0,0 1 0,0-1 0,0 1 0,0-1 0,0 0 0,0 1 0,-1 0 0,-2 1 0,0 0 0,0 0 0,0 0 0,0 0 0,0-1 0,-1 0 0,-5 2 0,-5 2 0,-1-2 0,1 0 0,-25 3 0,28-6-114,0 0 1,-1-1-1,1-1 0,0 1 0,0-2 1,0 0-1,0 0 0,1-1 0,-1-1 1,1 0-1,-17-8 0,-18-14-6712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9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24575,'0'-4'0,"8"-1"0,10 4 0,6 6 0,7 7 0,6 0 0,-4-1-8191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29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22 24575,'0'-1'0,"0"0"0,-1-1 0,1 1 0,-1 0 0,1 0 0,-1-1 0,1 1 0,-1 0 0,1 0 0,-1 0 0,0 0 0,0 0 0,0 0 0,1 0 0,-3-1 0,3 1 0,0 1 0,-1 0 0,1 0 0,0 0 0,0-1 0,-1 1 0,1 0 0,0 0 0,-1 0 0,1 0 0,0 0 0,-1 0 0,1-1 0,0 1 0,-1 0 0,1 0 0,0 0 0,-1 0 0,1 0 0,0 0 0,-1 1 0,1-1 0,0 0 0,-1 0 0,1 0 0,0 0 0,-1 0 0,1 0 0,0 0 0,0 1 0,-1-1 0,1 0 0,0 0 0,0 0 0,-1 1 0,1-1 0,0 0 0,0 0 0,0 1 0,-1-1 0,1 0 0,0 1 0,0-1 0,0 0 0,0 0 0,0 1 0,-1-1 0,1 0 0,0 1 0,0-1 0,0 0 0,0 1 0,0-1 0,0 0 0,0 1 0,0-1 0,0 0 0,0 1 0,0-1 0,1 0 0,-1 1 0,0-1 0,0 0 0,0 1 0,1 30 0,1 1 0,10 53 0,2 32 0,-13-88 0,2 15 0,-2 1 0,-2-1 0,-1 1 0,-18 86 0,19-127 0,-1 1 0,0-1 0,1 1 0,-2-1 0,1 0 0,0 0 0,-1 0 0,0 0 0,0 0 0,0 0 0,0-1 0,-1 0 0,0 1 0,1-1 0,-1-1 0,0 1 0,0 0 0,0-1 0,-1 0 0,1 0 0,-1 0 0,1-1 0,-1 1 0,0-1 0,1 0 0,-1-1 0,0 1 0,0-1 0,1 0 0,-1 0 0,0 0 0,-9-2 0,8 1 0,-1 0 0,1-1 0,0 0 0,0 0 0,0 0 0,0 0 0,0-1 0,0 0 0,1-1 0,-1 1 0,1-1 0,0 0 0,0 0 0,1-1 0,-1 1 0,1-1 0,0 0 0,0 0 0,0 0 0,1-1 0,0 0 0,0 1 0,0-1 0,-2-8 0,3 4 0,1 0 0,1 1 0,-1-1 0,1 0 0,1 0 0,0 1 0,0-1 0,1 0 0,0 1 0,1 0 0,0-1 0,0 1 0,1 0 0,0 1 0,9-15 0,2 0 0,1 0 0,1 1 0,1 1 0,26-24 0,90-66 0,-19 19 0,-115 92-1,1 0-1,-1 0 1,0 0-1,1 0 1,-1 0-1,1-1 1,-1 1-1,0 0 1,1 0-1,-1-1 0,0 1 1,1 0-1,-1 0 1,0-1-1,0 1 1,1 0-1,-1-1 1,0 1-1,0 0 1,1-1-1,-1 1 1,0 0-1,0-1 1,0 1-1,0-1 1,0 1-1,0 0 0,0-1 1,1 1-1,-1-1 1,0 1-1,0 0 1,0-1-1,-1 1 1,1-1-1,0 1 1,0 0-1,0-1 1,0 1-1,0-1 1,-19 2 156,-28 13-1613,13 0-5368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30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24575,'7'-6'0,"-1"1"0,1 1 0,0-1 0,0 1 0,1 0 0,-1 1 0,1 0 0,0 0 0,0 0 0,0 1 0,0 0 0,0 1 0,0 0 0,1 0 0,-1 1 0,10 0 0,2 1 0,0 1 0,0 1 0,0 1 0,-1 0 0,31 12 0,-38-13 0,-1 2 0,0 0 0,0 0 0,0 1 0,-1 0 0,0 1 0,0 0 0,0 0 0,-1 1 0,0 1 0,-1 0 0,1 0 0,-2 0 0,0 1 0,0 0 0,0 1 0,-1-1 0,-1 1 0,0 0 0,0 1 0,-2-1 0,1 1 0,-1 0 0,-1 0 0,0 0 0,0 0 0,-1 0 0,-2 18 0,-1 1-97,-1 0-1,-1-1 1,-2 1-1,-2-2 1,0 1-1,-2-1 1,-1 0-1,-1-1 1,-2 0-1,-1-1 1,0-1-1,-2 0 0,-25 28 1,14-27-6729</inkml:trace>
  <inkml:trace contextRef="#ctx0" brushRef="#br0" timeOffset="1">161 436 24575,'0'-4'0,"4"3"0,13 1 0,15 5 0,14 1 0,15 5 0,8-1 0,12-2 0,-8-2-8191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30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24575,'18'-4'0,"-16"4"0,-1-1 0,1 0 0,-1 1 0,1 0 0,-1-1 0,1 1 0,-1 0 0,1 0 0,-1 0 0,1 0 0,0 0 0,-1 0 0,1 0 0,-1 1 0,1-1 0,-1 0 0,1 1 0,1 0 0,9 4 0,-1 0 0,0 1 0,0 1 0,-1-1 0,0 2 0,0-1 0,-1 2 0,0-1 0,0 1 0,-1 0 0,0 1 0,7 10 0,-12-15 0,0-1 0,-1 1 0,0 0 0,1 0 0,-2 0 0,1 0 0,0 0 0,-1 0 0,0 0 0,0 0 0,-1 0 0,0 1 0,1-1 0,-2 0 0,1 1 0,-1-1 0,1 0 0,-1 0 0,-1 0 0,1 1 0,-1-1 0,0-1 0,0 1 0,0 0 0,-1 0 0,0-1 0,0 1 0,0-1 0,0 0 0,-7 6 0,-2 1 0,0-1 0,-27 17 0,29-21 0,1-1 0,1 1 0,-1 1 0,1-1 0,0 1 0,0 1 0,1 0 0,0 0 0,0 0 0,-5 10 0,12-16 0,-1-1 0,1 1 0,-1 0 0,1 0 0,0 0 0,0 0 0,0-1 0,0 1 0,0 0 0,0 0 0,0 0 0,1 0 0,-1-1 0,1 1 0,-1 0 0,1 0 0,0-1 0,0 1 0,0 0 0,0-1 0,0 1 0,0-1 0,0 1 0,0-1 0,1 0 0,-1 1 0,0-1 0,1 0 0,-1 0 0,1 0 0,-1 0 0,1 0 0,0 0 0,-1-1 0,3 2 0,11 5 0,0 0 0,33 9 0,-31-11 0,-11-3 0,0 1 0,0-1 0,0 1 0,-1 0 0,1 0 0,-1 0 0,0 1 0,0 0 0,0 0 0,0 0 0,-1 1 0,0-1 0,1 1 0,5 9 0,-9-10 0,1 0 0,-1 0 0,1 0 0,-1 1 0,0-1 0,0 0 0,-1 0 0,0 0 0,1 1 0,-1-1 0,-1 0 0,1 1 0,-1-1 0,1 0 0,-1 0 0,0 0 0,-1 0 0,1 0 0,-1 0 0,1 0 0,-1 0 0,-4 6 0,-1-1-124,-1 1 0,1-1 0,-2 0 0,1-1 0,-1 1 0,0-2-1,-1 1 1,0-2 0,0 1 0,-18 8 0,5-5-6702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31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74 24575,'1'-20'0,"0"16"0,-1 1 0,0-1 0,1 0 0,-2 0 0,1 1 0,0-1 0,-1 0 0,0 1 0,-1-5 0,1 7 0,0 0 0,0 0 0,0 0 0,0 0 0,0 0 0,0 0 0,0 0 0,0 1 0,0-1 0,0 1 0,-1-1 0,1 1 0,0-1 0,0 1 0,-1 0 0,1-1 0,0 1 0,-1 0 0,1 0 0,0 0 0,-1 0 0,1 0 0,-1 0 0,1 0 0,0 1 0,0-1 0,-1 0 0,1 1 0,0-1 0,0 1 0,-2 1 0,-9 1 0,1 2 0,0-1 0,0 2 0,0-1 0,1 1 0,-1 1 0,2 0 0,-1 1 0,1-1 0,0 2 0,1-1 0,0 1 0,0 1 0,1-1 0,-8 15 0,11-18 0,0 1 0,1-1 0,0 1 0,0 0 0,1 0 0,0 0 0,0 0 0,1 0 0,0 1 0,0-1 0,1 1 0,-1-1 0,2 0 0,-1 1 0,1-1 0,0 0 0,1 1 0,-1-1 0,2 0 0,-1 0 0,1 0 0,0-1 0,0 1 0,1 0 0,8 11 0,-7-12 0,1 1 0,0-1 0,0 0 0,1 0 0,-1-1 0,1 0 0,0 0 0,1 0 0,-1-1 0,1 0 0,0-1 0,16 6 0,-19-8 0,-1 0 0,1 0 0,0-1 0,-1 1 0,1-1 0,0 0 0,-1 0 0,1-1 0,0 1 0,-1-1 0,1 0 0,-1 0 0,1-1 0,-1 1 0,1-1 0,-1 0 0,0 0 0,0-1 0,0 1 0,0-1 0,-1 0 0,1 0 0,-1 0 0,1 0 0,3-6 0,1-3-85,-1 0 0,0 0-1,-1-1 1,0 0 0,-1 0-1,-1 0 1,0 0 0,0-1-1,-2 0 1,0 0 0,0 0-1,-1 0 1,-1 0 0,0 0-1,-4-20 1,1 7-6741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31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1 24575,'0'12'0,"-5"15"0,-4 19 0,-5 21 0,-8 18 0,-8 19 0,-2 6 0,-1 5 0,6-10 0,8-23-8191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1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24575,'8'-4'0,"10"-1"0,10 0 0,4 1 0,4 2 0,1 0 0,-3 5 0,-3 2 0,-11-1 0,-8 1-8191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1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24575,'4'0'0,"13"0"0,12 0 0,8 0 0,5-3 0,1-7 0,-9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48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24575,'0'4'0,"4"1"0,6 0 0,4 0 0,9-3 0,4 4 0,2 1 0,-4-2-8191</inkml:trace>
  <inkml:trace contextRef="#ctx0" brushRef="#br0" timeOffset="1">0 288 24575,'0'4'0,"4"2"0,14-1 0,15-1 0,15-1 0,0-1-8191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2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9 24575,'-7'-2'0,"11"-1"0,20 0 0,-10 6 0,0 0 0,0 2 0,-1-1 0,0 2 0,0 0 0,0 1 0,-1 0 0,0 0 0,0 1 0,-1 1 0,14 13 0,-13-11 0,-1 0 0,-1 0 0,0 1 0,-1 1 0,0-1 0,-1 2 0,0-1 0,-1 1 0,0 0 0,6 20 0,-12-28 5,-1-1-1,1 1 1,-1 0 0,0-1-1,0 1 1,0 0-1,-1 0 1,0-1 0,0 1-1,-1-1 1,1 1 0,-1-1-1,0 0 1,-1 0-1,1 1 1,-1-1 0,0-1-1,-1 1 1,1 0-1,-1-1 1,0 0 0,0 0-1,0 0 1,0 0-1,-10 6 1,1-1-191,-1 0 1,0-1-1,0 0 0,-1-1 1,0-1-1,0 0 1,-31 7-1,7-7-6640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1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24575,'-7'0'0,"-8"0"0,0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2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446 150 24575,'-41'-47'0,"34"38"0,0 0 0,-1 0 0,0 1 0,0-1 0,-1 2 0,0-1 0,-18-10 0,19 14 0,0 0 0,0 1 0,0-1 0,0 2 0,-1-1 0,1 1 0,-1 1 0,0 0 0,1 0 0,-1 0 0,0 1 0,0 0 0,1 1 0,-1 0 0,0 1 0,1-1 0,-1 2 0,1-1 0,0 1 0,-1 0 0,1 1 0,-14 8 0,13-6 0,1 1 0,-1-1 0,1 2 0,1-1 0,-1 1 0,1 0 0,0 1 0,1-1 0,0 1 0,0 1 0,1-1 0,1 1 0,-1 0 0,1 0 0,1 0 0,0 0 0,1 1 0,-3 14 0,5-19 0,-1-1 0,1 1 0,0-1 0,0 1 0,0-1 0,1 1 0,0 0 0,0-1 0,0 0 0,1 1 0,0-1 0,0 0 0,0 0 0,0 0 0,1 0 0,0 0 0,0 0 0,1-1 0,-1 0 0,1 1 0,5 4 0,-5-6 0,0-1 0,0 0 0,0 1 0,1-2 0,-1 1 0,0 0 0,1-1 0,-1 0 0,1 0 0,-1 0 0,1 0 0,0-1 0,-1 0 0,1 0 0,-1 0 0,1-1 0,0 1 0,-1-1 0,1 0 0,-1 0 0,1-1 0,-1 1 0,0-1 0,0 0 0,0 0 0,5-4 0,6-4 0,0 0 0,0-2 0,-1 0 0,0-1 0,-1 0 0,-1 0 0,0-2 0,-1 0 0,0 0 0,-2-1 0,0 0 0,0 0 0,-1-1 0,-1 0 0,-1-1 0,-1 1 0,5-25 0,-10 43-9,-12 81-443,3-1 0,4 110 0,9-139-6374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2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24575,'2'47'0,"1"-1"0,3 0 0,21 84 0,56 129 0,-6-26 0,-74-222 0,0 1 0,-1-1 0,0 1 0,-1 0 0,0-1 0,0 1 0,-2 0 0,-1 15 0,1-23 0,0 1 0,0-1 0,-1 0 0,1 0 0,-1 1 0,0-1 0,0 0 0,-1 0 0,1-1 0,-1 1 0,0 0 0,0-1 0,0 0 0,0 1 0,0-1 0,-1-1 0,0 1 0,1 0 0,-1-1 0,0 0 0,0 0 0,-1 0 0,-7 2 0,-4 1-273,0-1 0,0-1 0,0-1 0,-25 1 0,-8-4-6553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4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24575,'4'0'0,"5"4"0,5 9 0,0 10 0,2 13 0,2 12 0,-7 5 0,-4 6 0,-4 0 0,-6-1 0,-6-16 0,-2-14-8191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4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5 24575,'-4'-4'0,"-2"3"0,5 1 0,2 9 0,5 7 0,6 11 0,11 10 0,11 6 0,-1-4-8191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5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67 24575,'-50'-29'0,"42"23"0,0 0 0,0 1 0,-1 1 0,0-1 0,-14-4 0,19 8 0,-1 1 0,0-1 0,1 1 0,-1-1 0,0 1 0,0 1 0,1-1 0,-1 1 0,0-1 0,0 1 0,1 1 0,-1-1 0,1 1 0,-1 0 0,-4 2 0,0 1 0,0 1 0,0 0 0,0 0 0,1 1 0,-1 0 0,2 1 0,-1-1 0,1 1 0,0 1 0,1-1 0,0 1 0,1 1 0,-7 12 0,10-18 0,0 0 0,1 0 0,-1 0 0,1 0 0,0 1 0,0-1 0,1 0 0,-1 1 0,1-1 0,0 1 0,0-1 0,0 0 0,1 1 0,-1-1 0,1 0 0,0 1 0,0-1 0,1 0 0,-1 0 0,1 0 0,0 0 0,0 0 0,1 0 0,-1-1 0,1 1 0,-1-1 0,1 1 0,0-1 0,0 0 0,1 0 0,-1 0 0,1-1 0,-1 1 0,8 3 0,15 7 0,52 18 0,-52-22 0,0 1 0,30 17 0,-52-25 3,0 1 1,-1 0-1,0-1 0,0 1 0,1 0 0,-2 1 0,1-1 0,0 0 1,-1 1-1,1 0 0,-1-1 0,0 1 0,0 0 0,-1 0 0,1 0 1,-1 0-1,0 1 0,0-1 0,0 0 0,-1 0 0,1 1 0,-1-1 1,0 0-1,0 1 0,-1-1 0,1 0 0,-1 1 0,-1 3 0,-4 14-160,0 0-1,-2 0 0,0-1 0,-13 22 1,11-21-511,2-6-6158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5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78 24575,'0'0'0,"0"0"0,0-1 0,0 1 0,-1 0 0,1 0 0,0-1 0,0 1 0,0 0 0,0 0 0,0-1 0,0 1 0,0 0 0,0 0 0,0-1 0,0 1 0,0 0 0,0-1 0,0 1 0,0 0 0,0 0 0,0-1 0,0 1 0,0 0 0,1 0 0,-1-1 0,0 1 0,0 0 0,0 0 0,0-1 0,0 1 0,1 0 0,-1 0 0,0 0 0,0 0 0,1-1 0,-1 1 0,0 0 0,0 0 0,0 0 0,1 0 0,-1 0 0,0-1 0,0 1 0,1 0 0,-1 0 0,1 0 0,3 18 0,-9 80 0,1-49 0,3 0 0,7 82 0,-6-129 0,0 0 0,0 0 0,0 0 0,0 1 0,1-1 0,-1 0 0,1 0 0,0 0 0,-1 0 0,1 0 0,0 0 0,0 0 0,0 0 0,1 0 0,-1-1 0,0 1 0,1 0 0,-1-1 0,1 1 0,-1-1 0,1 1 0,0-1 0,0 0 0,-1 0 0,1 0 0,0 0 0,0 0 0,3 1 0,-1-2 0,-1 0 0,1-1 0,0 1 0,-1-1 0,1 0 0,0 0 0,-1 0 0,1 0 0,-1 0 0,0-1 0,1 0 0,-1 0 0,0 1 0,0-2 0,0 1 0,4-4 0,11-11 0,-1 0 0,-1 0 0,0-2 0,-2 0 0,0 0 0,-1-2 0,19-38 0,-3-8 0,25-85 0,-54 150 0,1-1 0,-1 1 0,1 0 0,0 0 0,0 0 0,0 0 0,0-1 0,0 1 0,0 1 0,1-1 0,-1 0 0,1 0 0,1-2 0,-2 4 0,-1 0 0,1 0 0,-1 1 0,1-1 0,-1 0 0,1 0 0,-1 0 0,1 0 0,-1 0 0,1 1 0,-1-1 0,1 0 0,-1 0 0,0 1 0,1-1 0,-1 0 0,1 1 0,-1-1 0,0 0 0,1 1 0,-1-1 0,0 0 0,1 1 0,-1-1 0,0 1 0,0-1 0,1 1 0,-1-1 0,0 1 0,0-1 0,0 1 0,0-1 0,0 1 0,0 0 0,15 70 0,-13-53 0,0-5 0,2 11 0,0-1 0,2 0 0,0 0 0,2 0 0,14 29 0,-22-51 0,1 0 0,-1 0 0,1 0 0,0 0 0,-1 0 0,1 0 0,0-1 0,0 1 0,0 0 0,-1 0 0,1-1 0,0 1 0,0-1 0,0 1 0,0-1 0,0 1 0,0-1 0,0 0 0,1 1 0,-1-1 0,0 0 0,0 0 0,0 0 0,0 0 0,0 0 0,0 0 0,0 0 0,0 0 0,1 0 0,-1 0 0,0-1 0,0 1 0,0 0 0,0-1 0,0 1 0,0-1 0,0 1 0,0-1 0,0 0 0,0 1 0,-1-1 0,1 0 0,0 0 0,0 0 0,0-1 0,35-41 0,40-100 0,-76 142 0,1 0 0,-1 1 0,0-1 0,1 1 0,-1-1 0,1 0 0,-1 1 0,0-1 0,1 1 0,-1-1 0,1 1 0,0-1 0,-1 1 0,1-1 0,-1 1 0,1 0 0,0-1 0,-1 1 0,1 0 0,0-1 0,-1 1 0,2 0 0,5 11 0,-5 31 0,-2-37 0,-6 145-1365,5-105-5461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5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318 190 24575,'-1'-12'0,"0"0"0,0 1 0,-1-1 0,-1 1 0,0-1 0,0 1 0,-1 0 0,-1 0 0,1 0 0,-2 0 0,0 1 0,0 0 0,-1 0 0,-10-11 0,15 20 0,0-1 0,0 1 0,-1-1 0,1 1 0,-1 0 0,0 0 0,1 0 0,-1 0 0,0 0 0,1 0 0,-1 1 0,0 0 0,0-1 0,0 1 0,1 0 0,-1 0 0,0 0 0,0 1 0,0-1 0,1 1 0,-1 0 0,0-1 0,1 1 0,-1 1 0,1-1 0,-1 0 0,-3 3 0,-5 2 0,1 1 0,1 1 0,0-1 0,0 1 0,-10 12 0,7-6 0,1 0 0,0 0 0,1 1 0,0 0 0,2 1 0,0 0 0,0 0 0,2 1 0,-9 33 0,13-43 0,1 0 0,0 0 0,0 0 0,1 1 0,-1-1 0,2 0 0,-1 1 0,1-1 0,0 0 0,0 0 0,1 0 0,0 0 0,0 0 0,1 0 0,0 0 0,0 0 0,1-1 0,0 0 0,0 0 0,0 0 0,1 0 0,-1-1 0,2 1 0,-1-1 0,0 0 0,11 6 0,-8-5 0,1-1 0,0-1 0,0 1 0,0-2 0,1 1 0,-1-1 0,1-1 0,-1 1 0,1-2 0,0 1 0,0-1 0,0-1 0,0 0 0,0 0 0,0-1 0,0-1 0,0 1 0,-1-1 0,1-1 0,-1 0 0,1 0 0,-1-1 0,15-8 0,-16 7 0,0 0 0,-1 0 0,1-1 0,-1 0 0,0 0 0,-1-1 0,1 0 0,-1 0 0,-1 0 0,1-1 0,-1 0 0,-1 0 0,1 0 0,-2 0 0,1-1 0,-1 0 0,0 0 0,-1 0 0,0 0 0,0 0 0,-1 0 0,0 0 0,-1-1 0,0 1 0,-1-13 0,-1 10 14,0 1-1,0-1 0,-1 1 0,0 0 1,-1 0-1,-1 0 0,0 0 1,-7-11-1,10 19-66,0-1 0,0 1 0,-1 0 0,1 0 0,-1 0 0,0 0 0,0 1 0,0-1 0,0 1 0,0-1 0,-1 1 0,1 0 0,-1 0-1,1 1 1,-1-1 0,0 1 0,0 0 0,0 0 0,1 0 0,-1 0 0,0 1 0,0 0 0,0-1 0,0 2 0,0-1 0,0 0 0,-5 2 0,-20 6-6773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6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1 135 24575,'2'23'0,"2"0"0,7 29 0,3 10 0,36 217 0,-47-272 0,0-9 0,4-22 0,5-53 0,-10 60 0,1-6 0,32-176 0,-28 172 0,0 0 0,2 1 0,1 0 0,1 1 0,17-30 0,-24 49 20,0 0 0,0 0 0,1 1 0,0-1 0,6-5 0,-9 10-77,-1 0 0,0-1 0,1 1 0,-1 0-1,1 0 1,-1 1 0,1-1 0,0 0 0,-1 0 0,1 1 0,0-1 0,0 1-1,-1 0 1,1-1 0,0 1 0,0 0 0,-1 0 0,1 0 0,0 0 0,0 0 0,0 0-1,-1 1 1,1-1 0,0 1 0,2 0 0,12 11-6769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48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462 117 24575,'-6'-4'0,"0"-1"0,0 2 0,0-1 0,-1 1 0,1-1 0,-1 2 0,0-1 0,0 1 0,-12-3 0,-66-6 0,72 11 0,0 1 0,-1 0 0,1 1 0,0 1 0,0 0 0,1 1 0,-1 0 0,1 1 0,-1 0 0,1 1 0,1 1 0,-1-1 0,1 2 0,1 0 0,-1 0 0,1 1 0,1 0 0,-1 0 0,-13 20 0,17-20 0,0-1 0,0 1 0,1 0 0,0 1 0,1 0 0,0-1 0,0 1 0,1 0 0,0 1 0,1-1 0,-1 14 0,3-16 0,0 0 0,0 0 0,1 0 0,0-1 0,0 1 0,1 0 0,0-1 0,0 1 0,1-1 0,0 0 0,1 0 0,-1 0 0,1 0 0,1 0 0,-1-1 0,8 9 0,-7-9 0,1-1 0,-1 1 0,1-1 0,1 0 0,-1 0 0,0-1 0,1 0 0,0 0 0,0 0 0,0-1 0,1 0 0,-1-1 0,1 1 0,-1-1 0,1-1 0,0 0 0,0 0 0,0 0 0,0-1 0,0 0 0,-1-1 0,13-1 0,-8-1 0,-1 0 0,1-1 0,-1 0 0,0-1 0,0 0 0,0-1 0,-1 0 0,0 0 0,0-1 0,0-1 0,-1 0 0,0 0 0,-1 0 0,10-13 0,-8 8 0,0-1 0,-1 0 0,0-1 0,-1 1 0,-1-2 0,-1 1 0,0-1 0,-1 0 0,0 0 0,-1 0 0,-1-1 0,-1 1 0,0-1 0,-2 0 0,1 0 0,-2 0 0,0 1 0,-1-1 0,-1 1 0,-1-1 0,-10-30 0,12 43 0,1 0 0,-2-1 0,1 1 0,0 0 0,-1 0 0,0 0 0,-3-3 0,6 7 0,0-1 0,-1 1 0,1 0 0,0-1 0,-1 1 0,1 0 0,-1-1 0,1 1 0,-1 0 0,1 0 0,0-1 0,-1 1 0,1 0 0,-1 0 0,1 0 0,-1 0 0,1 0 0,-1 0 0,0 0 0,1 0 0,-1 0 0,1 0 0,-1 0 0,1 0 0,-1 0 0,0 1 0,0 0 0,0-1 0,0 1 0,0 0 0,1 0 0,-1 0 0,0 0 0,1 0 0,-1 0 0,0 0 0,1 0 0,0 0 0,-1 0 0,1 0 0,0 0 0,-1 3 0,-2 12 0,1 1 0,0-1 0,1 1 0,1-1 0,1 1 0,0-1 0,1 1 0,5 16 0,0-1 0,2 0 0,1-1 0,17 34 0,-24-57-151,1 0-1,0-1 0,0 0 0,1 1 1,0-2-1,0 1 0,1-1 1,9 10-1,12 1-6674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6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68 435 24575,'13'-9'0,"-1"-1"0,2 2 0,-1-1 0,25-10 0,10-5 0,-31 14 0,0-1 0,0-1 0,-1 0 0,-1-1 0,0-1 0,22-25 0,-33 34 0,-1 0 0,1 0 0,-1 0 0,0 0 0,-1-1 0,1 0 0,-1 1 0,0-1 0,0 0 0,-1 0 0,0 0 0,0 0 0,0 0 0,-1 0 0,0-1 0,0 1 0,0 0 0,-1 0 0,0 0 0,0 0 0,-1 0 0,1 0 0,-1 0 0,-1 0 0,-5-10 0,5 11 0,0-1 0,0 0 0,-1 1 0,0 0 0,0 0 0,0 0 0,-1 0 0,1 1 0,-1 0 0,-1 0 0,1 0 0,0 0 0,-1 1 0,0 0 0,1 0 0,-1 1 0,0-1 0,-12-2 0,10 4 0,-1 0 0,1 1 0,0 0 0,-1 0 0,1 0 0,0 1 0,-1 1 0,1-1 0,0 1 0,0 1 0,0-1 0,0 1 0,-9 6 0,7-4 0,1 0 0,0 1 0,0 0 0,1 1 0,0 0 0,0 0 0,0 1 0,1 0 0,0 0 0,-9 15 0,12-17 0,1 1 0,-1 0 0,1 0 0,0 1 0,1-1 0,-1 0 0,2 1 0,-1 0 0,1-1 0,0 1 0,0 0 0,1 0 0,0 0 0,1-1 0,1 10 0,1-6 6,0-1 1,1 0-1,0 0 0,1 0 0,0-1 1,0 1-1,1-1 0,0 0 0,1-1 1,0 0-1,0 0 0,1 0 0,0-1 1,0 0-1,1 0 0,0-1 0,14 7 1,8 4-377,1-2 1,1-1-1,67 19 1,30-1-6457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6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24575,'0'-3'0,"0"-1"0,0 0 0,1 1 0,-1-1 0,1 0 0,-1 1 0,1-1 0,0 1 0,1-1 0,-1 1 0,1-1 0,-1 1 0,1 0 0,0 0 0,0 0 0,0 0 0,1 0 0,-1 0 0,1 1 0,0-1 0,-1 1 0,1 0 0,0 0 0,0 0 0,1 0 0,-1 0 0,0 0 0,1 1 0,6-2 0,-4 1 0,0 1 0,0 0 0,1 1 0,-1 0 0,0 0 0,0 0 0,1 0 0,-1 1 0,0 0 0,0 1 0,0-1 0,0 1 0,0 0 0,0 1 0,0-1 0,9 7 0,-3 0 0,-1 1 0,0 0 0,0 0 0,-1 1 0,-1 1 0,0 0 0,0 0 0,-1 1 0,-1 0 0,0 0 0,-1 0 0,0 1 0,-1 0 0,-1 0 0,0 1 0,-1-1 0,2 24 0,-4-28 0,0 1 0,-1 0 0,0-1 0,-1 1 0,-1-1 0,1 1 0,-2-1 0,1 1 0,-2-1 0,1 0 0,-6 11 0,5-14 0,0 0 0,-1-1 0,0 1 0,0-1 0,0 0 0,-1-1 0,0 1 0,0-1 0,0 0 0,-1 0 0,1-1 0,-1 0 0,0 0 0,-1-1 0,1 1 0,-8 1 0,9-3 0,1-1 0,0 0 0,-1 0 0,1-1 0,-1 1 0,1-1 0,-1 0 0,1-1 0,-1 0 0,1 1 0,0-1 0,-1-1 0,1 1 0,0-1 0,0 0 0,-8-4 0,10 4 0,1 1 0,0-1 0,0 1 0,0-1 0,0 0 0,0 0 0,0 0 0,0 0 0,0 0 0,1 0 0,-1 0 0,1-1 0,0 1 0,0 0 0,-1-1 0,2 1 0,-1-1 0,0 0 0,0 1 0,1-1 0,-1 0 0,1 1 0,0-1 0,0 0 0,0 1 0,0-1 0,1 0 0,-1 1 0,1-1 0,-1 0 0,1 1 0,0-1 0,0 1 0,2-5 0,1 1 0,-1 2 0,0-1 0,1 0 0,0 1 0,0-1 0,0 1 0,0 0 0,1 0 0,0 1 0,0 0 0,0-1 0,0 2 0,0-1 0,0 1 0,1-1 0,-1 1 0,1 1 0,9-3 0,6 0 0,0 1 0,0 1 0,41 0 0,0 5-1365,-5 2-5461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7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56 24575,'-17'-25'0,"17"23"0,0 0 0,-1 1 0,1-1 0,-1 1 0,0-1 0,1 1 0,-1 0 0,0-1 0,0 1 0,0 0 0,0-1 0,0 1 0,0 0 0,0 0 0,0 0 0,-1 0 0,1 0 0,0 0 0,-1 0 0,1 0 0,-1 1 0,1-1 0,-1 0 0,1 1 0,-1-1 0,1 1 0,-1 0 0,1 0 0,-1-1 0,0 1 0,1 0 0,-1 0 0,1 0 0,-1 1 0,0-1 0,1 0 0,-1 0 0,1 1 0,-1-1 0,-2 2 0,-2 1 0,0-1 0,1 1 0,-1 1 0,1-1 0,0 1 0,0 0 0,0 0 0,0 0 0,1 1 0,-1-1 0,1 1 0,0 0 0,1 1 0,-1-1 0,1 1 0,0-1 0,1 1 0,-1 0 0,1 0 0,0 0 0,0 0 0,1 0 0,0 1 0,0-1 0,1 0 0,-1 1 0,1-1 0,1 1 0,-1-1 0,1 0 0,0 0 0,1 1 0,-1-1 0,1 0 0,1 0 0,-1 0 0,1 0 0,0-1 0,0 1 0,0-1 0,1 0 0,0 0 0,0 0 0,0 0 0,1-1 0,0 1 0,0-1 0,0 0 0,0-1 0,0 1 0,1-1 0,9 4 0,-2-3 0,0 0 0,0-1 0,1-1 0,-1 0 0,0-1 0,1 0 0,-1-1 0,1 0 0,-1-1 0,0-1 0,1 0 0,-1-1 0,0 0 0,0-1 0,-1-1 0,1 0 0,-1-1 0,12-6 0,-13 6 0,0 0 0,0-1 0,-1 0 0,0 0 0,0-1 0,-1 0 0,0-1 0,0 0 0,-1 0 0,0-1 0,-1 0 0,0-1 0,-1 1 0,0-1 0,0 0 0,-1-1 0,-1 0 0,0 1 0,4-19 0,-8 29 0,1-1 0,-1 1 0,0 0 0,0-1 0,0 1 0,0 0 0,0-1 0,0 1 0,0 0 0,0-1 0,-1 1 0,1 0 0,0-1 0,-1 1 0,1 0 0,-1 0 0,1 0 0,-1-1 0,0 1 0,-1-1 0,1 1 0,1 1 0,-1-1 0,0 1 0,0 0 0,0-1 0,0 1 0,0 0 0,0 0 0,0 0 0,1 0 0,-1 0 0,0 0 0,0 0 0,0 0 0,0 0 0,0 0 0,0 1 0,0-1 0,0 0 0,0 0 0,-1 1 0,-3 2 0,0 0 0,-1 0 0,1 0 0,0 1 0,1 0 0,-1 0 0,-5 6 0,6-6-33,-1 1 0,1 0-1,1 0 1,-1 0 0,1 1-1,-1-1 1,2 1 0,-1 0 0,1 0-1,0 0 1,0 0 0,0 0-1,1 1 1,0-1 0,0 0-1,1 1 1,-1-1 0,2 0 0,-1 1-1,1-1 1,0 1 0,0-1-1,0 0 1,1 0 0,0 0-1,0 0 1,1 0 0,0 0 0,0 0-1,0-1 1,0 0 0,1 1-1,0-1 1,0-1 0,1 1-1,-1 0 1,1-1 0,0 0 0,0 0-1,6 3 1,26 12-6793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8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90 24575,'0'-3'0,"1"0"0,-1 0 0,-1 0 0,1 0 0,0 0 0,-1 1 0,1-1 0,-1 0 0,0 0 0,0 0 0,0 1 0,-1-1 0,1 0 0,-3-3 0,2 5 0,1-1 0,-1 1 0,1 0 0,-1 1 0,0-1 0,0 0 0,1 0 0,-1 1 0,0-1 0,0 1 0,0-1 0,0 1 0,1 0 0,-1 0 0,0 0 0,0 0 0,0 0 0,0 0 0,0 1 0,0-1 0,1 1 0,-1-1 0,0 1 0,-2 0 0,-5 3 0,0-1 0,1 1 0,-1 1 0,1-1 0,0 2 0,0-1 0,0 1 0,1 0 0,0 0 0,0 1 0,1 0 0,0 1 0,0-1 0,0 1 0,1 0 0,-7 14 0,10-18 0,0 1 0,0-1 0,1 1 0,-1 0 0,1-1 0,0 1 0,0 0 0,1-1 0,-1 1 0,1 0 0,0 0 0,1 0 0,-1 0 0,1-1 0,0 1 0,0 0 0,0 0 0,0-1 0,1 1 0,0-1 0,0 0 0,0 1 0,1-1 0,-1 0 0,1 0 0,0 0 0,0-1 0,1 1 0,-1-1 0,1 1 0,-1-1 0,1-1 0,0 1 0,6 3 0,8 3 0,0 0 0,1-1 0,0-2 0,0 1 0,0-2 0,1-1 0,0 0 0,0-2 0,36 1 0,-29-3 0,0-1 0,0-1 0,0-2 0,0-1 0,0-1 0,45-16 0,-58 16 0,-1 0 0,-1-1 0,1 0 0,-1 0 0,-1-2 0,1 1 0,-1-2 0,-1 1 0,0-2 0,12-14 0,-18 20 0,0 0 0,0-1 0,-1 0 0,1 0 0,-1 0 0,-1-1 0,1 1 0,-1-1 0,0 1 0,-1-1 0,1 0 0,-1 1 0,-1-1 0,1 0 0,-1 0 0,-1 0 0,1 0 0,-1 1 0,0-1 0,0 0 0,-1 1 0,0-1 0,-3-7 0,4 12 0,1 1 0,-1-1 0,0 1 0,0-1 0,0 0 0,0 1 0,0 0 0,0-1 0,0 1 0,0 0 0,0-1 0,0 1 0,-1 0 0,1 0 0,-4-2 0,5 3 0,-1 0 0,0 0 0,0 0 0,1 0 0,-1 0 0,0 0 0,0 0 0,1 0 0,-1 0 0,0 0 0,0 0 0,1 0 0,-1 1 0,0-1 0,0 0 0,1 1 0,-1-1 0,0 0 0,1 1 0,-1-1 0,1 1 0,-1-1 0,1 1 0,-2 1 0,-1 2 0,0 0 0,0 0 0,1 1 0,-1-1 0,1 1 0,0 0 0,0 0 0,1 0 0,-2 5 0,0 8 0,1-1 0,0 1 0,1 0 0,1 0 0,1 0 0,1-1 0,7 35 0,-6-40 0,0-1 0,0 1 0,1-1 0,1 0 0,0 1 0,1-2 0,0 1 0,0-1 0,1 0 0,1 0 0,-1-1 0,14 12 0,-18-18 0,1 0 0,0-1 0,-1 1 0,1-1 0,0 0 0,0 0 0,1 0 0,-1 0 0,0-1 0,0 0 0,1 0 0,-1 0 0,1 0 0,-1-1 0,1 0 0,-1 1 0,8-2 0,-5-1 0,0 1 0,0-1 0,0-1 0,0 1 0,0-1 0,0 0 0,-1-1 0,1 0 0,10-9 0,0-1 0,-1-1 0,-1 0 0,-1-2 0,0 0 0,-1 0 0,15-26 0,-17 22 0,-1 1 0,0-2 0,11-39 0,-18 52 0,-1-1 0,0 1 0,0 0 0,-1 0 0,-1-1 0,1 1 0,-1 0 0,-1-1 0,0 1 0,0 0 0,-5-18 0,6 27 0,0-1 0,0 1 0,0-1 0,0 1 0,0-1 0,0 1 0,0-1 0,0 1 0,0-1 0,0 1 0,-1-1 0,1 1 0,0 0 0,0-1 0,0 1 0,-1-1 0,1 1 0,0 0 0,-1-1 0,1 1 0,0 0 0,-1-1 0,1 1 0,0 0 0,-1-1 0,1 1 0,-1 0 0,1 0 0,0-1 0,-1 1 0,1 0 0,-1 0 0,1 0 0,-1 0 0,1 0 0,-1 0 0,1 0 0,0 0 0,-1 0 0,1 0 0,-1 0 0,1 0 0,-1 0 0,1 0 0,-1 0 0,1 0 0,-1 0 0,1 0 0,-1 1 0,1-1 0,0 0 0,-1 0 0,1 1 0,0-1 0,-1 0 0,1 1 0,-1-1 0,1 0 0,0 1 0,0-1 0,-1 0 0,1 2 0,-14 27 0,11-14 0,1 1 0,0 0 0,1 0 0,1-1 0,0 1 0,2 0 0,-1 0 0,6 20 0,-5-26 0,1-1 0,0 1 0,0 0 0,1-1 0,0 0 0,1 0 0,0 0 0,0 0 0,1-1 0,0 0 0,0 0 0,1 0 0,0-1 0,9 7 0,-13-12-76,0 0 1,0 0-1,0 0 0,1-1 0,-1 1 0,1-1 0,-1 0 0,1 0 1,-1 0-1,1-1 0,0 1 0,-1-1 0,1 0 0,0 0 1,0 0-1,-1 0 0,5-2 0,22-6-6750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8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24575,'2'64'0,"3"0"0,2-1 0,27 102 0,-13-110 0,-21-54 0,0 0 0,0-1 0,1 1 0,-1 0 0,0 0 0,1 0 0,-1-1 0,0 1 0,1 0 0,-1-1 0,1 1 0,-1 0 0,1-1 0,0 1 0,-1-1 0,1 1 0,0-1 0,-1 1 0,1-1 0,0 1 0,0-1 0,-1 0 0,1 1 0,0-1 0,0 0 0,0 1 0,-1-1 0,1 0 0,0 0 0,0 0 0,0 0 0,0 0 0,-1 0 0,1 0 0,0 0 0,0 0 0,0-1 0,0 1 0,-1 0 0,1 0 0,0-1 0,0 1 0,-1-1 0,1 1 0,0 0 0,-1-1 0,1 0 0,0 1 0,-1-1 0,1 1 0,0-1 0,-1 0 0,1 1 0,-1-1 0,0 0 0,1 1 0,-1-1 0,1 0 0,-1-1 0,11-17 0,-1-1 0,-2 0 0,0-1 0,-1 0 0,5-26 0,17-111 0,-29 156 0,2-20-52,-2 18-49,0 0 0,0 0 0,0 0 0,0 0 0,1 0 0,0 0 0,0 1 0,0-1 0,0 0 0,0 0 0,1 1 0,3-6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8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34 24575,'-1'-1'0,"1"0"0,0 0 0,0-1 0,0 1 0,0 0 0,0 0 0,0 0 0,0 0 0,0 0 0,0-1 0,0 1 0,1 0 0,-1 0 0,0 0 0,1 0 0,-1 0 0,1 0 0,-1 0 0,1 0 0,0 0 0,-1 0 0,1 0 0,0 0 0,0 1 0,-1-1 0,1 0 0,0 0 0,0 1 0,0-1 0,0 1 0,0-1 0,0 1 0,0-1 0,0 1 0,0-1 0,0 1 0,1 0 0,-1 0 0,0-1 0,0 1 0,0 0 0,0 0 0,0 0 0,0 0 0,1 1 0,-1-1 0,0 0 0,0 0 0,0 1 0,0-1 0,0 0 0,0 1 0,0-1 0,0 1 0,1 0 0,7 4 0,0-1 0,0 2 0,-1-1 0,0 1 0,10 9 0,-4-1 0,1 1 0,-2 0 0,0 1 0,-1 1 0,-1 0 0,-1 1 0,0 0 0,10 27 0,-16-36 0,0 1 0,-1-1 0,0 1 0,-1 0 0,0 0 0,0 0 0,-1 0 0,-1 0 0,1 0 0,-2 0 0,1 0 0,-2 0 0,1 0 0,-1 0 0,-1 0 0,1 0 0,-2-1 0,0 1 0,-4 8 0,3-12 0,1-1 0,-1 0 0,0 0 0,-1 0 0,1 0 0,-1-1 0,0 0 0,0 0 0,0-1 0,-1 0 0,1 0 0,-1 0 0,0-1 0,1 0 0,-1 0 0,0-1 0,0 1 0,0-2 0,0 1 0,-1-1 0,1 0 0,0 0 0,0-1 0,-9-2 0,10 3 0,1-1 0,-1 0 0,0-1 0,0 1 0,1-1 0,-1 0 0,1 0 0,-1-1 0,1 1 0,0-1 0,0-1 0,0 1 0,1-1 0,-1 1 0,1-1 0,0-1 0,0 1 0,0 0 0,0-1 0,1 0 0,0 0 0,0 0 0,0 0 0,1-1 0,0 1 0,0-1 0,0 1 0,0-1 0,0-9 0,2 13 3,0 0 0,0 0 0,0 0-1,0 0 1,1 0 0,-1 0 0,1 0 0,-1 0-1,1 0 1,0 0 0,0 0 0,0 0 0,0 0-1,0 0 1,1 1 0,-1-1 0,0 0 0,1 1-1,-1-1 1,1 1 0,0 0 0,-1-1-1,1 1 1,0 0 0,0 0 0,0 0 0,4-1-1,4-2-188,1 1 0,0 0 0,23-4 0,-21 5-513,39-6-6127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9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1 24575,'-2'3'0,"1"1"0,0 0 0,0 0 0,0-1 0,0 1 0,0 0 0,1 0 0,0 0 0,0 0 0,0 0 0,0 0 0,0 0 0,2 6 0,0 7 0,-2-9 0,15 208 0,-12-196 0,1 1 0,0-1 0,2 0 0,0 0 0,1-1 0,1 0 0,1 0 0,15 22 0,-20-34 0,0-2 0,1 1 0,0 0 0,0-1 0,0 0 0,1 0 0,0 0 0,0-1 0,0 0 0,0 0 0,1-1 0,-1 0 0,1 0 0,0 0 0,12 2 0,-9-3 0,1-1 0,-1 0 0,1 0 0,-1-2 0,1 1 0,-1-1 0,1-1 0,-1 0 0,20-6 0,-3-2 0,0-2 0,-1-1 0,0-1 0,-1-1 0,0-1 0,43-38 0,-48 36 0,-1 0 0,23-30 0,-37 41 0,1 1 0,-2-2 0,1 1 0,-1 0 0,0-1 0,0 0 0,-1 0 0,0 0 0,-1 0 0,0-1 0,2-10 0,-4 17 0,0-1 0,0 1 0,0 0 0,0-1 0,0 1 0,0 0 0,-1 0 0,1-1 0,-1 1 0,0 0 0,0 0 0,1 0 0,-1 0 0,-1 0 0,1 0 0,0 0 0,0 0 0,-1 0 0,1 0 0,-4-2 0,2 2 0,0 0 0,0 0 0,-1 0 0,1 1 0,0-1 0,-1 1 0,1 0 0,-1 0 0,0 0 0,1 1 0,-8-1 0,-4 1 0,0 0 0,0 2 0,1-1 0,-1 2 0,-17 5 0,7-1 0,2 1 0,-26 12 0,43-18 0,1 0 0,0 1 0,0 0 0,0 0 0,0 0 0,0 1 0,1-1 0,-1 1 0,1 1 0,0-1 0,0 0 0,1 1 0,-1 0 0,1 0 0,-3 5 0,6-8 0,-1 1 0,1-1 0,0 0 0,-1 1 0,1-1 0,0 1 0,0-1 0,1 0 0,-1 1 0,0-1 0,1 0 0,0 1 0,-1-1 0,1 0 0,0 0 0,0 1 0,0-1 0,0 0 0,1 0 0,-1 0 0,1-1 0,-1 1 0,1 0 0,0 0 0,-1-1 0,5 3 0,4 4 0,0 0 0,1-2 0,19 10 0,-29-15 0,29 13-105,1-1 0,0-1 0,1-2 0,0-1 0,1-1 0,0-2 0,0-2 0,0 0 0,0-3 0,1 0 0,-1-2 0,50-9 0,-28-4-6721</inkml:trace>
  <inkml:trace contextRef="#ctx0" brushRef="#br0" timeOffset="1">1 161 24575,'4'0'0,"9"-4"0,13 2 0,12 3 0,13 4 0,11 1 0,5 0 0,-7-1-8191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49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10 24575,'0'-4'0,"-4"-1"0,-1 7 0,0 16 0,1 20 0,2 23 0,0 17 0,1 15 0,1 6 0,-4 3 0,-2-9 0,1-20-8191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6:50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10 24575,'-4'-4'0,"3"-1"0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7:14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24575,'4'4'0,"-3"5"0,3 9 0,-4 13 0,-1 9 0,-2 5 0,-2 7 0,-6 3 0,-4-1 0,-4-13 0,2-14-8191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49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24575,'1'-5'0,"-1"1"0,1 0 0,0-1 0,1 1 0,-1-1 0,1 1 0,-1 0 0,1 0 0,1 0 0,-1 0 0,1 0 0,-1 1 0,1-1 0,0 1 0,0-1 0,0 1 0,1 0 0,-1 0 0,1 1 0,0-1 0,0 1 0,0-1 0,0 1 0,0 1 0,0-1 0,6-1 0,-7 2 0,0-1 0,0 1 0,1 0 0,-1 1 0,1-1 0,-1 1 0,1-1 0,-1 1 0,1 0 0,-1 0 0,1 1 0,-1-1 0,1 1 0,-1 0 0,0 0 0,1 0 0,-1 0 0,0 0 0,1 1 0,-1-1 0,0 1 0,0 0 0,-1 0 0,1 0 0,0 0 0,0 1 0,-1-1 0,0 1 0,1 0 0,-1-1 0,0 1 0,0 0 0,2 6 0,-2-4 0,0 0 0,0 0 0,-1 0 0,0 0 0,0 0 0,-1 0 0,1 0 0,-1 0 0,0 0 0,0 0 0,-1 0 0,1 0 0,-1 0 0,0 0 0,-2 5 0,-3 4 0,0-1 0,-1 0 0,-14 22 0,13-24 0,1 1 0,0-1 0,1 1 0,-9 25 0,15-35 4,-1 0 1,1 1-1,-1-1 0,1 0 0,0 0 1,0 1-1,0-1 0,0 0 0,0 0 1,0 1-1,1-1 0,-1 0 0,1 0 1,0 0-1,-1 1 0,1-1 0,0 0 1,0 0-1,0 0 0,1 0 0,-1 0 1,0-1-1,1 1 0,-1 0 0,1-1 1,0 1-1,2 1 0,1 0-152,0 0-1,-1 0 1,1-1-1,1 1 1,-1-1 0,0-1-1,1 1 1,-1-1-1,9 1 1,23 1-6678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7:16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24575,'2'49'0,"10"54"0,-2-20 0,-3-8 0,-2-8 0,16 78 0,-20-139 0,1 0 0,-1 0 0,1 0 0,1 0 0,-1 0 0,4 6 0,-5-10 0,0-1 0,-1 0 0,1 0 0,0-1 0,0 1 0,0 0 0,0 0 0,0 0 0,0-1 0,0 1 0,1 0 0,-1-1 0,0 1 0,0-1 0,0 1 0,1-1 0,-1 0 0,0 1 0,1-1 0,-1 0 0,0 0 0,0 0 0,1 0 0,-1 0 0,0 0 0,1-1 0,-1 1 0,0 0 0,0 0 0,1-1 0,-1 1 0,0-1 0,0 0 0,0 1 0,2-2 0,8-5 0,0 0 0,0-1 0,-1 0 0,0-1 0,-1 0 0,1-1 0,-2 0 0,0 0 0,0-1 0,0 0 0,8-19 0,-5 8 0,-1 1 0,-1-2 0,-1 1 0,-1-1 0,7-38 0,-12 50-273,-2 0 0,1-1 0,-1 1 0,-3-21 0,-2 8-6553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7:16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42 252 24575,'4'4'0,"1"9"0,0 10 0,-1 9 0,-1 7 0,-2 0 0,0-2 0,0-15 0,-1-12-8191</inkml:trace>
  <inkml:trace contextRef="#ctx0" brushRef="#br0" timeOffset="1">19 0 24575,'-4'0'0,"-1"4"0,-4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7:16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24575,'8'4'0,"6"5"0,12 5 0,14 8 0,16 4 0,9-3 0,-6-4-8191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9:59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24575,'4'0'0,"5"0"0,9 0 0,9-4 0,12 3 0,10 1 0,10 1 0,1-4 0,-1-4 0,-11-3-8191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0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24575,'4'4'0,"1"5"0,4 5 0,0 8 0,-1 8 0,-6 6 0,-4 10 0,0 4 0,-5-3 0,-1-8-8191</inkml:trace>
  <inkml:trace contextRef="#ctx0" brushRef="#br0" timeOffset="1">183 320 24575,'-4'0'0,"-1"4"0,0 5 0,5 6 0,-1 6 0,-1 5 0,0 2 0,0-1 0,5-4 0,2-6-8191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0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24575,'4'0'0,"5"0"0,5 0 0,8 0 0,8 0 0,7 0 0,0 4 0,-5 1-8191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0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24575,'1'7'0,"1"0"0,0 1 0,0-1 0,1 0 0,0-1 0,0 1 0,1 0 0,0-1 0,0 0 0,0 0 0,1 0 0,0 0 0,7 6 0,-9-10 0,0-1 0,-1 0 0,1 1 0,0-1 0,0 0 0,-1-1 0,1 1 0,0 0 0,0-1 0,0 0 0,0 1 0,5-2 0,-6 1 0,0 0 0,0 0 0,1 0 0,-1 0 0,0 0 0,0 1 0,0-1 0,0 0 0,1 1 0,-1 0 0,0-1 0,0 1 0,0 0 0,0 0 0,0 0 0,-1 1 0,1-1 0,0 0 0,0 1 0,-1-1 0,1 1 0,-1-1 0,2 3 0,10 20 0,-1 0 0,-1 1 0,-1 0 0,-2 0 0,8 36 0,-15-58 0,-1-1 0,1 0 0,-1 0 0,0 1 0,0-1 0,0 0 0,0 1 0,-1-1 0,1 0 0,-1 0 0,1 0 0,-1 1 0,0-1 0,0 0 0,0 0 0,0 0 0,0 0 0,0 0 0,0 0 0,-1-1 0,1 1 0,-1 0 0,1-1 0,-1 1 0,0-1 0,1 1 0,-1-1 0,-3 2 0,-6 3 0,-1 0 0,0-1 0,0 0 0,-15 3 0,-13 6 0,-26 13-1365,40-17-5461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2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24575,'1'-4'0,"0"-1"0,0 1 0,0 0 0,0 1 0,0-1 0,1 0 0,0 0 0,-1 0 0,2 1 0,-1-1 0,0 1 0,1 0 0,-1 0 0,1 0 0,0 0 0,0 0 0,0 0 0,0 1 0,1-1 0,-1 1 0,1 0 0,-1 0 0,1 0 0,0 1 0,0-1 0,0 1 0,0 0 0,0 0 0,0 0 0,6 0 0,-7 1 0,0-1 0,0 1 0,0-1 0,0 1 0,0 0 0,0 0 0,0 0 0,0 0 0,0 1 0,0-1 0,0 1 0,0 0 0,0 0 0,0 0 0,0 0 0,-1 1 0,1-1 0,0 1 0,-1-1 0,1 1 0,-1 0 0,0 0 0,1 0 0,-1 0 0,0 0 0,0 1 0,0-1 0,-1 1 0,1-1 0,-1 1 0,1 0 0,-1 0 0,0-1 0,0 1 0,0 0 0,0 0 0,-1 0 0,1 0 0,-1 0 0,0 0 0,0 4 0,-1 7 0,-1-1 0,-1 1 0,0-1 0,-1 1 0,-1-1 0,0 0 0,-1 0 0,0-1 0,-11 17 0,6-11 0,2 1 0,-15 40 0,23-57 0,0 1 0,0-1 0,1 0 0,-1 1 0,1-1 0,0 1 0,0-1 0,0 0 0,0 1 0,0-1 0,0 1 0,1-1 0,-1 0 0,1 1 0,-1-1 0,1 0 0,0 0 0,0 1 0,0-1 0,0 0 0,3 3 0,-1-2 0,0-1 0,0 1 0,0-1 0,0 0 0,0 0 0,0 0 0,1 0 0,-1 0 0,1-1 0,-1 1 0,1-1 0,5 1 0,7 1 0,1-1 0,-1-1 0,1 0 0,-1-2 0,20-1 0,14-6-1365,-5-1-5461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3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1 344 24575,'3'-3'0,"3"1"0,-2 6 0,0 10 0,-1 10 0,-1 9 0,-1 3 0,3-1 0,5-11 0,1-8-8191</inkml:trace>
  <inkml:trace contextRef="#ctx0" brushRef="#br0" timeOffset="1">230 23 24575,'7'-4'0,"11"-1"0,10 0 0,12 1 0,7 2 0,-1 0 0,-8 5 0,-10 6 0,-11 1-8191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3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24575,'-1'0'0,"0"1"0,0-1 0,0 1 0,0-1 0,0 1 0,1-1 0,-1 1 0,0 0 0,0-1 0,1 1 0,-1 0 0,0 0 0,1-1 0,-1 1 0,0 0 0,1 0 0,-1 0 0,1 0 0,0 0 0,-1 0 0,1 0 0,0 0 0,0 0 0,-1 0 0,1 0 0,0 0 0,0 1 0,-4 38 0,4-31 0,-2 9 0,1-8 0,0 1 0,0 0 0,1 0 0,3 20 0,-3-29 0,0 0 0,1-1 0,-1 1 0,1 0 0,-1-1 0,1 1 0,0-1 0,0 1 0,-1 0 0,1-1 0,0 0 0,0 1 0,0-1 0,1 0 0,-1 1 0,0-1 0,0 0 0,1 0 0,-1 0 0,1 0 0,-1 0 0,1 0 0,-1-1 0,1 1 0,-1 0 0,1-1 0,0 1 0,-1-1 0,1 0 0,0 1 0,0-1 0,-1 0 0,1 0 0,0 0 0,0 0 0,-1-1 0,3 1 0,61-18 0,-57 14 0,0 0 0,1 1 0,-1 1 0,1-1 0,0 2 0,0-1 0,0 1 0,0 0 0,0 1 0,0 0 0,15 2 0,-20 0 0,0 0 0,-1 0 0,0 0 0,1 0 0,-1 0 0,0 1 0,0-1 0,0 1 0,0 0 0,-1 0 0,1 0 0,-1 0 0,0 1 0,0-1 0,2 4 0,23 60 0,-22-51 0,-1-8 0,-1 0 0,-1 1 0,1-1 0,-1 1 0,-1 0 0,0 0 0,0 0 0,-1 14 0,-1-20 0,1 0 0,-1 0 0,0 0 0,0 0 0,-1 0 0,1-1 0,0 1 0,-1 0 0,0 0 0,0-1 0,0 1 0,0-1 0,0 0 0,0 0 0,-1 0 0,1 0 0,-1 0 0,1 0 0,-1 0 0,0-1 0,1 1 0,-1-1 0,0 0 0,0 0 0,0 0 0,0 0 0,-6 0 0,-7 3-114,-1-1 1,0-1-1,0-1 0,0 0 0,0-1 1,1-1-1,-1 0 0,0-1 0,0-1 1,1-1-1,-31-10 0,27 1-6712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0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24575,'-1'194'0,"12"360"0,-9-533 0,0 0 0,1-1 0,1 1 0,8 23 0,-12-42 0,1-1 0,-1 1 0,1 0 0,0-1 0,-1 1 0,1-1 0,0 1 0,0-1 0,0 0 0,0 1 0,0-1 0,0 0 0,1 0 0,-1 1 0,0-1 0,1 0 0,-1 0 0,0-1 0,1 1 0,2 1 0,-2-2 0,-1 0 0,0 0 0,1 0 0,-1 0 0,1 0 0,-1 0 0,1-1 0,-1 1 0,0-1 0,1 1 0,-1-1 0,0 1 0,0-1 0,1 0 0,-1 0 0,0 0 0,0 1 0,0-1 0,1-2 0,5-4 0,-1 0 0,0 0 0,0-1 0,-1 0 0,0 0 0,4-10 0,5-19 0,0-1 0,-3-1 0,7-40 0,6-19 0,-24 96 0,1 1 0,-1 0 0,0 0 0,0 0 0,1 0 0,-1 0 0,0 0 0,1 0 0,-1 0 0,1 0 0,-1 0 0,1 0 0,0 0 0,-1 0 0,1 1 0,0-1 0,0 0 0,0 0 0,-1 1 0,1-1 0,0 0 0,0 1 0,0-1 0,2 0 0,-2 1 0,0 1 0,0-1 0,0 0 0,0 0 0,0 1 0,0-1 0,0 1 0,0-1 0,0 1 0,0 0 0,0-1 0,0 1 0,0 0 0,0-1 0,0 1 0,0 0 0,-1 0 0,2 2 0,7 9 0,-1 0 0,11 26 0,-13-25 0,6 7 0,-2-1 0,0 0 0,-1 1 0,12 36 0,-20-52 0,0 1 0,1 0 0,-2 0 0,1 0 0,-1-1 0,1 1 0,-1 0 0,-1 0 0,1 0 0,-1 0 0,0 0 0,0-1 0,0 1 0,-1 0 0,1-1 0,-1 1 0,0-1 0,0 1 0,-1-1 0,0 0 0,1 0 0,-6 5 0,-2 0 15,0 0 0,0-1 0,-1 0 0,0-1 0,-1 0 0,1 0 0,-16 5 0,20-9-114,0 0 0,0-1 0,-1 0 0,1 0 0,0 0 0,-1-1 0,0 0 0,1-1 0,-1 0 0,1 0 0,-1 0 0,1-1 0,-1 0 0,-8-3 0,-5-5-6727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8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24575,'0'4'0,"-4"13"0,-1 16 0,0 9 0,1 13 0,5 14 0,3 6 0,3 1 0,2-3 0,-1-11 0,2-11 0,-1-16-8191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8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24575,'1'-1'0,"-1"0"0,0 1 0,1-1 0,-1 0 0,0 0 0,1 1 0,-1-1 0,1 0 0,-1 0 0,1 1 0,-1-1 0,1 1 0,0-1 0,-1 1 0,1-1 0,0 1 0,-1-1 0,1 1 0,0-1 0,0 1 0,0 0 0,-1-1 0,1 1 0,0 0 0,1 0 0,25-7 0,-24 7 0,17-2 0,1 0 0,-1 2 0,1 0 0,-1 1 0,1 1 0,-1 2 0,0-1 0,0 2 0,0 1 0,-1 1 0,1 0 0,-2 1 0,1 1 0,-1 1 0,18 12 0,-33-19 0,1 0 0,-1-1 0,1 1 0,-1 0 0,0 1 0,0-1 0,0 0 0,0 1 0,-1 0 0,0-1 0,1 1 0,-1 0 0,-1 0 0,1 1 0,-1-1 0,1 0 0,-1 0 0,0 1 0,-1-1 0,1 1 0,-1-1 0,0 0 0,0 6 0,-1-5 0,-1 0 0,1-1 0,-1 1 0,0-1 0,0 1 0,-1-1 0,1 0 0,-1 0 0,0 0 0,0 0 0,0 0 0,-1-1 0,1 1 0,-1-1 0,0 0 0,0 0 0,0-1 0,0 1 0,-1-1 0,-6 3 0,-36 9 120,25-14-321,21 0 174,1 0 0,0 0 1,-1-1-1,1 1 0,0 0 0,0 0 1,-1 0-1,1-1 0,0 1 0,0 0 1,-1 0-1,1 0 0,0-1 0,0 1 1,0 0-1,-1 0 0,1-1 0,0 1 1,0 0-1,0-1 0,0 1 0,0 0 1,0-1-1,0 1 0,0 0 0,0 0 1,-1-1-1,1 1 0,0 0 0,1-1 1,-1 1-1,0 0 0,0-1 0,0 1 1,0 0-1,0-1 0,0 1 0,0 0 1,0 0-1,0-1 0,1 1 0,-1 0 1,0-1-1,0 1 0,0 0 0,1 0 1,-1-1-1,11-14-6799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9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0 285 24575,'27'-30'0,"37"-52"0,12-15 0,-55 70 0,-16 21 0,-1 0 0,1 0 0,0 0 0,1 0 0,-1 1 0,11-8 0,-15 13 0,0 0 0,0 0 0,-1 1 0,1-1 0,0 0 0,-1 0 0,1 1 0,-1-1 0,1 0 0,0 1 0,-1-1 0,1 0 0,-1 1 0,1-1 0,-1 1 0,1-1 0,-1 1 0,1-1 0,-1 1 0,1 0 0,-1-1 0,0 1 0,0-1 0,1 1 0,-1 0 0,0-1 0,0 1 0,1 0 0,-1-1 0,0 1 0,0 0 0,0 0 0,0-1 0,0 1 0,0 0 0,0-1 0,-1 2 0,5 32 0,-4-33 0,0 53-84,-1-31 150,0 0 0,5 29 0,-4-48-148,0 0 0,1 0 0,0 1-1,0-1 1,1 0 0,-1 0 0,1 0 0,-1 0 0,1 0-1,1-1 1,-1 1 0,0-1 0,1 1 0,0-1-1,-1 0 1,2 0 0,5 5 0,14 4-6744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9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10 24575,'0'-4'0,"4"-1"0,9 4 0,10 2 0,6 2 0,4 3 0,-2 4 0,-7 2-8191</inkml:trace>
  <inkml:trace contextRef="#ctx0" brushRef="#br0" timeOffset="1">0 262 24575,'0'-4'0,"0"3"0,4 1 0,5-3 0,9 3 0,9-2 0,12-2 0,10-3 0,9 0 0,-5 0-8191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1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91 24575,'-4'-1'0,"1"-1"0,0 0 0,0 0 0,0-1 0,0 1 0,0-1 0,1 1 0,-1-1 0,1 0 0,0 0 0,0 0 0,-3-5 0,-11-12 0,12 17 0,0-1 0,0 1 0,-1 0 0,1 0 0,-1 0 0,1 1 0,-1 0 0,0 0 0,0 0 0,0 0 0,-1 1 0,1 0 0,0 0 0,0 0 0,-1 0 0,1 1 0,0 0 0,-1 0 0,1 1 0,0 0 0,-1 0 0,1 0 0,0 0 0,0 1 0,0-1 0,0 2 0,0-1 0,0 0 0,1 1 0,-1 0 0,1 0 0,-5 4 0,4-3 0,0 0 0,1 0 0,0 1 0,0-1 0,0 1 0,0 0 0,1 0 0,0 1 0,0-1 0,0 1 0,1-1 0,-1 1 0,1 0 0,1 0 0,-1 0 0,1 0 0,0 0 0,1 0 0,-1 0 0,1 0 0,0 0 0,1 0 0,-1 0 0,1 0 0,1 0 0,-1 0 0,5 11 0,-5-14 0,0 0 0,0 0 0,1 0 0,-1 0 0,1-1 0,0 1 0,0 0 0,0-1 0,0 1 0,0-1 0,0 0 0,1 0 0,-1 0 0,1 0 0,0 0 0,-1-1 0,1 1 0,0-1 0,0 1 0,0-1 0,0 0 0,0 0 0,0-1 0,0 1 0,0-1 0,1 1 0,-1-1 0,0 0 0,0 0 0,0 0 0,1-1 0,-1 1 0,0-1 0,0 0 0,0 0 0,0 0 0,4-2 0,3-1 0,0-1 0,0 0 0,-1-1 0,0 0 0,0 0 0,0-1 0,-1-1 0,0 1 0,11-15 0,-9 10 0,-1-1 0,0 0 0,-1 0 0,-1-1 0,0 0 0,-1 0 0,7-21 0,-17 58 0,2 1 0,0-1 0,2 1 0,1 0 0,0-1 0,2 1 0,6 24 0,-8-46-52,-1 1-1,1 0 1,1-1-1,-1 1 1,0-1-1,1 1 1,-1-1-1,1 0 1,0 0-1,0 1 1,0-1-1,0 0 1,0-1-1,0 1 1,0 0-1,1-1 1,-1 1-1,1-1 1,-1 0-1,1 1 0,-1-1 1,1-1-1,0 1 1,-1 0-1,5 0 1,17-1-6774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1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24575,'4'0'0,"5"0"0,9 0 0,9 0 0,12-4 0,6-1 0,1 0 0,-5 1 0,-5 1 0,-8 2-8191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1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24575,'-3'4'0,"-3"5"0,1 5 0,2 4 0,4 7 0,2 2 0,1 6 0,0 0 0,2-2 0,1-1 0,7-7 0,9-6 0,0-7-8191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2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1 440 24575,'6'-2'0,"-1"0"0,1 0 0,-1-1 0,0 1 0,0-1 0,0 0 0,6-5 0,8-4 0,10-4 0,-1-2 0,-1-1 0,-1 0 0,39-38 0,-55 46 0,0 0 0,0 0 0,-1-1 0,0 0 0,-1-1 0,-1 0 0,0 0 0,-1-1 0,0 1 0,-1-2 0,0 1 0,3-24 0,-7 31 0,-1 1 0,0-1 0,-1 1 0,1-1 0,-1 0 0,0 1 0,-1 0 0,-3-9 0,5 14 0,0 0 0,0 0 0,-1 0 0,1 1 0,-1-1 0,1 0 0,-1 0 0,1 0 0,-1 1 0,0-1 0,1 0 0,-1 0 0,0 1 0,1-1 0,-1 0 0,0 1 0,0-1 0,0 1 0,1-1 0,-1 1 0,0 0 0,0-1 0,-2 1 0,2 0 0,-1 1 0,1-1 0,-1 1 0,1-1 0,-1 1 0,1 0 0,-1 0 0,1 0 0,0 0 0,-1 0 0,1 0 0,0 0 0,0 0 0,0 0 0,0 1 0,0-1 0,0 0 0,0 1 0,-1 2 0,-6 10 0,0 1 0,2-1 0,0 1 0,0 0 0,2 1 0,0-1 0,0 1 0,2 0 0,0 0 0,0 0 0,2 0 0,0 0 0,3 24 0,-2-31 0,1 0 0,0 0 0,1-1 0,0 1 0,0 0 0,0-1 0,1 0 0,1 0 0,0 0 0,11 15 0,-12-18 0,1 0 0,1 0 0,-1-1 0,1 0 0,0 0 0,0 0 0,0 0 0,0-1 0,1 0 0,-1-1 0,1 1 0,0-1 0,0 0 0,0-1 0,11 1 0,-7-1 0,-1-1 0,1 0 0,-1 0 0,0-1 0,1-1 0,-1 0 0,0 0 0,0-1 0,0 0 0,0-1 0,-1 0 0,18-11 0,-22 12 0,-1 0 0,1 0 0,-1 0 0,0-1 0,0 1 0,0-1 0,-1 0 0,1-1 0,-1 1 0,0 0 0,0-1 0,-1 0 0,1 1 0,-1-1 0,0 0 0,0-1 0,-1 1 0,0 0 0,0 0 0,0-1 0,0 1 0,-1 0 0,0-1 0,0 1 0,0 0 0,-2-9 0,2 12 0,-1-1 0,1 1 0,0 0 0,-1 0 0,0 0 0,1 0 0,-1 0 0,0 0 0,0 0 0,0 0 0,0 1 0,-1-1 0,1 0 0,0 0 0,-1 1 0,1-1 0,-1 1 0,0-1 0,1 1 0,-1 0 0,0 0 0,0 0 0,0 0 0,0 0 0,0 0 0,0 0 0,0 1 0,0-1 0,0 1 0,0-1 0,0 1 0,0 0 0,-1 0 0,1 0 0,0 0 0,0 0 0,0 0 0,0 1 0,0-1 0,0 1 0,-1-1 0,1 1 0,0 0 0,-2 1 0,-1 0 0,0 0 0,0 1 0,0-1 0,1 1 0,-1 0 0,1 0 0,0 1 0,-1-1 0,2 1 0,-1 0 0,0 0 0,1 0 0,0 0 0,-1 1 0,2-1 0,-1 1 0,-2 5 0,4-6 4,1-1 0,-1 1 0,1-1 0,-1 1-1,1 0 1,0-1 0,1 1 0,-1-1 0,0 1 0,1-1 0,0 1-1,0-1 1,0 1 0,0-1 0,1 1 0,-1-1 0,1 0 0,0 0-1,0 0 1,0 0 0,0 0 0,1 0 0,-1-1 0,1 1-1,-1-1 1,1 1 0,0-1 0,0 0 0,0 0 0,5 2 0,4 2-216,1 0-1,-1 0 1,1-2 0,1 1 0,-1-1 0,21 2 0,26 1-6614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2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24575,'0'4'0,"0"5"0,0 6 0,-4 6 0,-1 9 0,4 7 0,2 4 0,5 0 0,5-8 0,1-9-8191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3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24575,'0'-4'0,"0"3"0,0 5 0,0 6 0,0 5 0,0 8 0,4 8 0,1 6 0,0 1 0,-2-6-8191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0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24575,'0'5'0,"4"0"0,10 1 0,10-2 0,14-1 0,8-1 0,4 3 0,3 1 0,-5-1 0,-9-5 0,-13-3-8191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3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24575,'126'-13'0,"377"37"0,-357-13 0,414 36-194,773 42-522,-1287-88 716,20 2 0,0-3 0,84-11 0,-123 3-1214,-24-2-4853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9:57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250 147 24575,'0'-9'0,"0"0"0,0 0 0,-1-1 0,-1 1 0,0 0 0,0 0 0,-1 0 0,0 0 0,0 1 0,-1-1 0,0 1 0,0 0 0,-8-10 0,11 18 0,0-1 0,0 1 0,0-1 0,0 1 0,0-1 0,0 1 0,0 0 0,0-1 0,0 1 0,0 0 0,-1 0 0,1 0 0,0 0 0,0 0 0,0 0 0,0 0 0,0 1 0,-1-1 0,1 0 0,0 1 0,0-1 0,0 0 0,0 1 0,0-1 0,0 1 0,0 0 0,0-1 0,0 1 0,0 0 0,1-1 0,-2 2 0,-32 28 0,31-27 0,-12 12 0,0 2 0,1-1 0,1 2 0,1 0 0,0 0 0,2 1 0,0 1 0,1 0 0,1 0 0,-11 42 0,18-61 0,1 1 0,0-1 0,-1 1 0,1 0 0,0-1 0,0 1 0,0 0 0,0-1 0,0 1 0,0-1 0,1 1 0,-1 0 0,1-1 0,0 3 0,0-3 0,-1-1 0,0 1 0,1-1 0,-1 0 0,1 1 0,-1-1 0,0 0 0,1 1 0,-1-1 0,1 0 0,-1 0 0,1 0 0,0 1 0,-1-1 0,1 0 0,-1 0 0,1 0 0,-1 0 0,1 0 0,-1 0 0,1 0 0,-1 0 0,1 0 0,0 0 0,-1 0 0,1 0 0,-1-1 0,1 1 0,4-2 0,1-1 0,-1 0 0,0 1 0,-1-2 0,1 1 0,-1 0 0,6-6 0,21-24 0,-2-2 0,-1-1 0,-2-1 0,39-72 0,-45 74 0,-11 24 0,-2 12 0,-1 27 0,-6 44 0,0-71 0,-7 163-1365,5-122-5461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9:58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24575,'0'4'0,"0"5"0,4 9 0,5 9 0,1 7 0,2 11 0,8 8 0,0 7 0,-3 6 0,-5 2 0,-8 2 0,-13 4 0,-12-6 0,-3-14-8191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9:59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164 199 24575,'1'-1'0,"0"1"0,1-1 0,-1 0 0,0 0 0,0 0 0,0 0 0,0 0 0,0 0 0,-1-1 0,1 1 0,0 0 0,0 0 0,-1-1 0,1 1 0,-1 0 0,1-1 0,-1 1 0,1 0 0,-1-1 0,0 1 0,0-1 0,0 1 0,0-3 0,4-37 0,-4 32 0,-1 1 0,0-1 0,0 0 0,-1 1 0,0-1 0,0 0 0,-1 1 0,0 0 0,0 0 0,-6-8 0,8 14 0,0 0 0,0 0 0,-1 0 0,1 1 0,-1-1 0,1 0 0,-1 1 0,0-1 0,0 1 0,1 0 0,-1-1 0,0 1 0,0 0 0,0 0 0,0 0 0,-1 1 0,-2-2 0,2 2 0,0 0 0,1 0 0,-1 1 0,0-1 0,1 0 0,-1 1 0,1 0 0,-1 0 0,0 0 0,1 0 0,0 0 0,-1 0 0,1 1 0,0-1 0,-1 1 0,1-1 0,0 1 0,-3 3 0,-1 2 0,-1 0 0,1 1 0,1 0 0,-1 0 0,1 0 0,1 0 0,0 1 0,0 0 0,0 0 0,1 0 0,1 0 0,-3 11 0,1 7 0,0-1 0,2 1 0,1 28 0,1-49 0,0-1 0,0 0 0,1 1 0,0-1 0,0 0 0,0 0 0,0 0 0,1 0 0,0 0 0,0 0 0,0 0 0,5 6 0,-6-10 0,0 1 0,0-1 0,0 0 0,0 0 0,0 0 0,0-1 0,1 1 0,-1 0 0,0 0 0,1-1 0,-1 1 0,0 0 0,1-1 0,-1 0 0,1 1 0,-1-1 0,1 0 0,1 1 0,0-2 0,0 1 0,0-1 0,0 1 0,0-1 0,-1 0 0,1 0 0,0 0 0,-1 0 0,1 0 0,0-1 0,-1 1 0,4-4 0,4-3 0,0 0 0,-1-1 0,0 0 0,-1-1 0,0 0 0,-1 0 0,9-14 0,37-84 0,-31 59 0,-22 49 0,0-1 0,0 1 0,0 0 0,0 0 0,0 0 0,1-1 0,-1 1 0,0 0 0,0 0 0,0 0 0,0 0 0,0-1 0,0 1 0,0 0 0,1 0 0,-1 0 0,0 0 0,0 0 0,0-1 0,0 1 0,0 0 0,1 0 0,-1 0 0,0 0 0,0 0 0,0 0 0,1 0 0,-1 0 0,0 0 0,0 0 0,0 0 0,1 0 0,-1 0 0,0 0 0,0 0 0,0 0 0,1 0 0,-1 0 0,0 0 0,0 0 0,0 0 0,0 0 0,1 0 0,-1 0 0,0 0 0,0 0 0,0 0 0,1 1 0,-1-1 0,0 0 0,0 0 0,9 15 0,7 31 0,-12-33 0,-2-8-44,0 0 0,0 1 0,0-1 0,0 0 0,1 0 0,0 0 0,0 0 0,1-1 0,-1 1 0,1-1 0,0 0 0,0 0 0,0 0 0,1-1 0,-1 0 0,1 1 0,0-1 0,0-1-1,0 1 1,0-1 0,1 0 0,-1 0 0,0-1 0,1 1 0,-1-1 0,1 0 0,0-1 0,-1 1 0,1-1 0,9-1 0,28-6-6782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29:59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24575,'0'4'0,"0"-3"0,4 2 0,5 2 0,5-2 0,3 0 0,4-1 0,-2 3 0,-4 1-8191</inkml:trace>
  <inkml:trace contextRef="#ctx0" brushRef="#br0" timeOffset="1">0 230 24575,'0'-4'0,"4"-1"0,2 4 0,3-2 0,8 0 0,9 4 0,11 2 0,12-3 0,5-6 0,-7-2-8191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1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448 32 24575,'-2'-2'0,"0"-1"0,-1 1 0,1-1 0,-1 1 0,0 0 0,0 0 0,1 0 0,-1 0 0,0 0 0,-1 1 0,1-1 0,0 1 0,0 0 0,-1 0 0,1 0 0,-1 0 0,1 1 0,0-1 0,-1 1 0,1 0 0,-1 0 0,1 0 0,-1 1 0,1-1 0,-1 1 0,1 0 0,-1 0 0,1 0 0,-6 3 0,3 0 0,1-1 0,0 2 0,0-1 0,0 1 0,1-1 0,0 1 0,0 0 0,0 1 0,0-1 0,1 1 0,0 0 0,0 0 0,1 0 0,-1 0 0,-1 9 0,-2 10 0,1 0 0,1 1 0,1-1 0,2 1 0,0 0 0,6 48 0,39 153 0,-16-105 0,-27-117 0,0 1 0,0-1 0,-1 1 0,1 0 0,-1-1 0,0 1 0,-1-1 0,-1 9 0,1-12 0,1 0 0,-1 0 0,0 0 0,0-1 0,0 1 0,0 0 0,0 0 0,0-1 0,0 1 0,-1-1 0,1 1 0,-1-1 0,1 0 0,-1 0 0,1 1 0,-1-1 0,0 0 0,0 0 0,1 0 0,-1-1 0,0 1 0,0 0 0,0-1 0,0 1 0,0-1 0,-3 1 0,-15 0 0,0-1 0,0 0 0,-24-4 0,30 2 0,0 1 0,0 0 0,0 0 0,0 2 0,-1 0 0,1 0 0,0 1 0,-25 8 0,36-9 0,1 0 0,-1 0 0,0 0 0,1 1 0,0-1 0,-1 1 0,1 0 0,0 0 0,0 0 0,0 0 0,0 0 0,0 0 0,0 0 0,1 1 0,-1-1 0,1 1 0,0-1 0,-1 1 0,1-1 0,0 1 0,1 0 0,-1-1 0,0 1 0,1 0 0,0 0 0,-1 0 0,1 0 0,0-1 0,0 1 0,1 0 0,-1 0 0,1 0 0,-1-1 0,1 1 0,0 0 0,2 3 0,3 10 0,0 1 0,2-2 0,0 1 0,16 21 0,33 41 0,-37-54 0,-2 0 0,-1 1 0,0 1 0,-2 0 0,16 39 0,-29-58 0,1 0 0,-2 0 0,1 1 0,-1-1 0,0 0 0,0 1 0,-1-1 0,0 1 0,0-1 0,-1 0 0,0 1 0,0-1 0,-1 0 0,0 0 0,0 1 0,-1-1 0,0-1 0,0 1 0,-1 0 0,1-1 0,-1 0 0,-1 0 0,1 0 0,-1 0 0,0-1 0,0 1 0,-7 4 0,7-6-110,2 0-4,-1-1 0,1 0-1,-1 0 1,1 0 0,-1-1 0,0 1 0,0-1 0,0 0 0,0 0 0,-9 3 0,1-5-6712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2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0 635 24575,'2'-3'0,"0"-1"0,0 1 0,0 0 0,0 0 0,1 0 0,-1 0 0,1 1 0,0-1 0,0 1 0,0-1 0,0 1 0,0 0 0,6-3 0,4-4 0,12-12 0,-1-1 0,0-1 0,-2-1 0,-1-1 0,-1-1 0,-2-1 0,25-45 0,-34 55 0,-1 0 0,-1-1 0,-1 0 0,0 0 0,-1 0 0,-1-1 0,-1 0 0,-1 0 0,0 0 0,-1 0 0,-1 0 0,-1 0 0,-1 0 0,-5-22 0,7 38 0,-1 0 0,1 0 0,-1 1 0,0-1 0,0 0 0,0 1 0,0-1 0,0 1 0,0-1 0,-1 1 0,1 0 0,-1 0 0,0-1 0,0 1 0,0 0 0,-3-2 0,4 4 0,0-1 0,0 1 0,0 0 0,-1-1 0,1 1 0,0 0 0,0 0 0,0 0 0,-1 0 0,1 0 0,0 0 0,0 1 0,0-1 0,0 0 0,-1 0 0,1 1 0,0-1 0,0 1 0,0-1 0,0 1 0,0 0 0,0-1 0,0 1 0,0 0 0,-1 1 0,-5 5 0,1 0 0,0 0 0,0 1 0,0 0 0,1 0 0,0 1 0,-5 14 0,-6 16 0,1 1 0,3 1 0,1 0 0,2 0 0,-5 52 0,12-71 0,1-1 0,1 1 0,0 0 0,2-1 0,1 1 0,0-1 0,2 0 0,0 0 0,1 0 0,1 0 0,1-1 0,12 21 0,-17-36 0,-1-1 0,1 1 0,0 0 0,1-1 0,-1 0 0,1 0 0,-1 0 0,1 0 0,1-1 0,-1 1 0,0-1 0,1 0 0,0 0 0,-1-1 0,1 1 0,0-1 0,0 0 0,7 1 0,-7-2 0,0-1 0,0 0 0,0-1 0,0 1 0,0-1 0,0 0 0,0 0 0,0-1 0,0 1 0,0-1 0,-1 0 0,1 0 0,0-1 0,-1 1 0,0-1 0,0 0 0,0-1 0,0 1 0,4-5 0,4-3 0,-1-1 0,0 0 0,-1-1 0,13-20 0,-21 29 0,1 0 0,-1 1 0,0-1 0,0 0 0,0 0 0,-1-1 0,1 1 0,-1 0 0,0 0 0,0-1 0,0 1 0,-1-1 0,0 1 0,0-1 0,0 1 0,0-1 0,0 1 0,-1 0 0,0-1 0,0 1 0,-2-5 0,3 9 0,0-1 0,0 1 0,0 0 0,-1-1 0,1 1 0,0-1 0,0 1 0,0-1 0,-1 1 0,1 0 0,0-1 0,0 1 0,-1 0 0,1-1 0,0 1 0,-1 0 0,1 0 0,0-1 0,-1 1 0,1 0 0,-1 0 0,1-1 0,0 1 0,-1 0 0,1 0 0,-1 0 0,1 0 0,-1 0 0,1 0 0,0 0 0,-1 0 0,1 0 0,-1 0 0,1 0 0,-1 0 0,1 0 0,-1 0 0,-10 16 0,2 28 0,9-41-59,1 1 0,0-1-1,0 1 1,0-1-1,0 1 1,0-1 0,1 0-1,0 0 1,0 1 0,0-1-1,0-1 1,0 1 0,0 0-1,1 0 1,-1-1-1,1 1 1,0-1 0,0 0-1,0 0 1,0 0 0,0 0-1,6 2 1,23 8-6767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02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24575,'4'0'0,"1"4"0,4 1 0,4 0 0,4-1 0,-1-1-8191</inkml:trace>
  <inkml:trace contextRef="#ctx0" brushRef="#br0" timeOffset="1">6 160 24575,'-4'0'0,"2"0"0,7 0 0,9 0 0,14 0 0,14 0 0,11-3 0,-2-2-8191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4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24575,'0'-4'0,"0"2"0,4 3 0,1 4 0,0 5 0,-1 5 0,-1-1-8191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5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24575,'4'-1'0,"0"-1"0,1 1 0,-1-1 0,0 0 0,0 0 0,0 0 0,0-1 0,6-4 0,4-2 0,42-28 0,-32 21 0,0 1 0,26-12 0,-48 26 0,-1 1 1,0-1-1,0 1 0,1-1 0,-1 1 0,0 0 0,0-1 1,1 1-1,-1 0 0,1 0 0,-1 0 0,0 0 0,1 0 1,-1 0-1,0 0 0,1 0 0,-1 1 0,0-1 0,1 1 1,-1-1-1,0 1 0,0-1 0,0 1 0,1 0 0,-1-1 1,0 1-1,0 0 0,0 0 0,0 0 0,0 0 0,0 0 1,0 0-1,-1 0 0,1 0 0,0 0 0,0 2 0,3 6 2,0 0 0,-1 0 0,0 0 0,3 15 0,7 21-1383,-3-29-5445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1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0 283 24575,'0'4'0,"0"5"0,4 6 0,2 8 0,-1 4 0,-1 6 0,-1 1 0,-1 4 0,-1-6-8191</inkml:trace>
  <inkml:trace contextRef="#ctx0" brushRef="#br0" timeOffset="1">1150 139 24575,'0'-12'0,"-1"1"0,-1-1 0,0 0 0,0 1 0,-8-21 0,9 28 0,-1 0 0,0 0 0,0 0 0,0 1 0,-1-1 0,1 1 0,-1-1 0,-5-4 0,7 7 0,-1 0 0,1-1 0,-1 1 0,1 1 0,-1-1 0,1 0 0,-1 0 0,0 0 0,1 1 0,-1-1 0,0 1 0,0 0 0,0-1 0,1 1 0,-1 0 0,0 0 0,0 0 0,0 0 0,1 0 0,-4 1 0,-5 3 0,0 0 0,0 0 0,1 1 0,0 0 0,0 1 0,0 0 0,1 0 0,0 1 0,0 0 0,-8 9 0,-71 88 0,76-90 0,-10 14 0,0 1 0,-27 53 0,43-73 0,0 1 0,1-1 0,1 1 0,-1 0 0,1 0 0,1 0 0,0 0 0,1 0 0,0 1 0,0-1 0,1 0 0,0 1 0,4 19 0,-3-25 0,1-1 0,0 1 0,0-1 0,1 0 0,-1 1 0,1-1 0,0 0 0,0-1 0,0 1 0,1 0 0,-1-1 0,1 0 0,0 0 0,0 0 0,0 0 0,0-1 0,0 1 0,1-1 0,-1 0 0,1 0 0,-1-1 0,1 1 0,0-1 0,0 0 0,8 0 0,6 1 0,1 0 0,0-2 0,0 0 0,39-6 0,-19-2-455,-1-1 0,54-21 0,-15 0-6371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7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0 119 24575,'1'-6'0,"0"0"0,0 1 0,1-1 0,-1 1 0,1-1 0,0 1 0,1 0 0,-1 0 0,1 0 0,0 0 0,1 0 0,-1 1 0,1-1 0,-1 1 0,2 0 0,-1 0 0,0 0 0,1 1 0,-1-1 0,1 1 0,0 0 0,0 1 0,0-1 0,1 1 0,-1 0 0,0 0 0,1 1 0,0-1 0,-1 1 0,1 0 0,0 1 0,6 0 0,-3 1 0,0 0 0,-1 1 0,1 0 0,-1 1 0,0 0 0,0 0 0,0 1 0,0 0 0,-1 0 0,1 0 0,-1 1 0,0 1 0,-1-1 0,8 8 0,-11-10 0,0 1 0,1 0 0,-1 0 0,-1 0 0,1 0 0,-1 0 0,1 0 0,-1 1 0,0-1 0,-1 1 0,1 0 0,-1 0 0,0-1 0,0 1 0,-1 0 0,1 0 0,-1 0 0,0 0 0,0 0 0,-1 0 0,1-1 0,-1 1 0,0 0 0,-1 0 0,1-1 0,-4 8 0,-2 0 0,-1 1 0,0-1 0,-1 0 0,-1-1 0,0 0 0,0-1 0,-1 0 0,-14 10 0,13-10 0,0 0 0,0 1 0,1 0 0,1 0 0,0 1 0,-13 21 0,22-32 0,0 1 0,0 0 0,0 0 0,0 0 0,1 0 0,-1 0 0,0 0 0,1 0 0,0 0 0,-1 0 0,1 0 0,0 0 0,0 0 0,0 0 0,1 0 0,-1 0 0,0 0 0,1 0 0,-1 0 0,1 0 0,1 3 0,0-2 0,0 0 0,0 0 0,0-1 0,1 1 0,-1-1 0,1 0 0,-1 1 0,1-1 0,0 0 0,0-1 0,6 4 0,7 1 0,0 0 0,0-1 0,0-1 0,25 3 0,80 5-1365,8-7-5461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7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10 24575,'-4'0'0,"3"0"0,1-4 0,1 3 0,4-3 0,9 4 0,6 5 0,4 7 0,-3 4 0,-5-1-8191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18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24575,'0'4'0,"4"-3"0,9 3 0,14-4 0,18-5 0,1-2-8191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2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19 24575,'-8'0'0,"7"0"0,1 0 0,-1-1 0,0 1 0,0 0 0,1 0 0,-1 1 0,0-1 0,0 0 0,1 0 0,-1 0 0,0 0 0,1 1 0,-1-1 0,0 0 0,1 1 0,-1-1 0,0 0 0,1 1 0,-1-1 0,0 1 0,1-1 0,-1 1 0,1-1 0,-1 1 0,1-1 0,0 1 0,-1 0 0,1-1 0,-1 1 0,1 0 0,0-1 0,0 1 0,-1 0 0,1-1 0,0 1 0,0 1 0,-5 10 0,1-1 0,1 1 0,0 0 0,1 0 0,0 1 0,1-1 0,0 0 0,1 1 0,0-1 0,1 0 0,1 0 0,0 1 0,0-1 0,6 15 0,-8-25 0,1 0 0,0 0 0,0 0 0,0 0 0,0 0 0,0-1 0,0 1 0,1 0 0,-1-1 0,1 1 0,-1-1 0,1 1 0,-1-1 0,1 0 0,0 1 0,-1-1 0,1 0 0,0 0 0,0 0 0,0-1 0,0 1 0,0 0 0,0-1 0,4 1 0,-3-1 0,1 0 0,-1-1 0,1 0 0,-1 1 0,1-1 0,-1-1 0,1 1 0,-1 0 0,0-1 0,0 0 0,0 0 0,0 0 0,4-3 0,4-4 0,0-2 0,0 1 0,-1-1 0,-1-1 0,17-24 0,-14 16-273,-1 0 0,-1 0 0,-1-1 0,14-44 0,-23 56-6553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3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24575,'0'4'0,"0"5"0,0 9 0,0 9 0,-4 4 0,-1 4 0,0 1 0,5-3 0,6-10 0,2-10-8191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3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24575,'4'0'0,"9"0"0,10-4 0,13-1 0,8 0 0,4 5 0,-2 2 0,-4 1 0,-11 0-8191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3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24575,'-8'95'0,"3"-59"0,5-35 0,0 1 0,0-1 0,-1 0 0,1 0 0,0 0 0,0 1 0,0-1 0,1 0 0,-1 0 0,0 0 0,0 1 0,1-1 0,-1 0 0,0 0 0,1 0 0,-1 0 0,1 0 0,0 0 0,-1 0 0,1 0 0,0 0 0,-1 0 0,1 0 0,0 0 0,0 0 0,0-1 0,0 1 0,0 0 0,0-1 0,0 1 0,0-1 0,0 1 0,0-1 0,0 1 0,0-1 0,1 0 0,-1 1 0,0-1 0,0 0 0,0 0 0,1 0 0,-1 0 0,0 0 0,0 0 0,0 0 0,2-1 0,8 0 0,0-1 0,0-1 0,0 0 0,11-5 0,-7 3 0,-6 2 0,-1 1 0,0 0 0,1 0 0,0 1 0,-1 0 0,1 1 0,0 0 0,12 1 0,-18 0 0,0-1 0,0 1 0,0 0 0,0 1 0,0-1 0,0 0 0,0 1 0,0 0 0,0-1 0,-1 1 0,1 0 0,-1 1 0,0-1 0,1 0 0,-1 1 0,0-1 0,0 1 0,0-1 0,-1 1 0,1 0 0,-1 0 0,0 0 0,1 0 0,-1 0 0,1 5 0,-1-1 5,0-1-1,0 1 0,0-1 0,0 1 1,-1 0-1,-1-1 0,1 1 0,-1-1 1,0 1-1,0-1 0,-1 1 1,0-1-1,0 0 0,0 1 0,-1-1 1,0 0-1,0-1 0,-1 1 0,1 0 1,-1-1-1,0 0 0,-1 0 1,1 0-1,-1-1 0,0 1 0,0-1 1,-9 5-1,0 0-139,0 0 0,-1-1 0,0-1 0,0 0 0,-1-1 0,1-1 0,-1 0 0,0-2 0,0 1 0,-18 0 0,7-4-6691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8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24575,'0'7'0,"-4"7"0,-1 9 0,0 1-8191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9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24575,'0'3'0,"-4"6"0,-1 6 0,0 6 0,-3 9 0,-4 11 0,0 2 0,2-3 0,3-7-8191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9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258 362 24575,'1'-10'0,"1"-1"0,0 2 0,1-1 0,0 0 0,0 0 0,10-17 0,7-25 0,-18 42 0,0-1 0,-1 1 0,0-1 0,0 1 0,-1-1 0,-1 1 0,0-1 0,0 1 0,-1-1 0,0 1 0,-7-16 0,8 21 0,-1 1 0,0-1 0,0 1 0,0-1 0,-1 1 0,1 0 0,-1 0 0,0 0 0,0 0 0,-1 0 0,1 1 0,-1 0 0,0-1 0,0 1 0,0 1 0,0-1 0,0 1 0,-1-1 0,1 1 0,-1 0 0,0 1 0,1-1 0,-1 1 0,0 0 0,0 0 0,-8 0 0,7 2 0,1 0 0,-1 0 0,1 0 0,0 1 0,-1 0 0,1 0 0,0 0 0,0 1 0,0 0 0,1 0 0,-1 0 0,0 0 0,1 1 0,0-1 0,0 1 0,0 1 0,1-1 0,-1 0 0,1 1 0,0-1 0,0 1 0,-2 6 0,-6 9 0,1 1 0,1 1 0,-12 43 0,9-14 11,3 0-1,2 1 1,-1 102-1,25 161-225,-5-145-977,-11-151-5634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1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24575,'4'0'0,"6"0"0,5 0 0,8 0 0,4 0 0,-2 0-8191</inkml:trace>
  <inkml:trace contextRef="#ctx0" brushRef="#br0" timeOffset="1">1 288 24575,'4'0'0,"14"-4"0,19-6 0,21-1 0,16-6 0,-4-1-8191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29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24575,'0'3'0,"4"3"0,5-2 0,13 0 0,18-1 0,14-5 0,17-6 0,13-6 0,-9 0-8191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0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28 24575,'-3'0'0,"-3"-4"0,-2-5 0,-5-1 0,0 5 0,-2 7 0,-5 16 0,-4 11 0,-2 10 0,4 9 0,1 4 0,5 2 0,9-2 0,13 0 0,14-7 0,14-10 0,3-11-8191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3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24575,'4'0'0,"1"4"0,4 5 0,0 5 0,-2 12 0,3 9 0,-5 10 0,-3 10 0,-2 6 0,-5 5 0,-1 3 0,-4-2 0,0-6 0,5-12 0,4-15-8191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3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24575,'0'-1'0,"0"1"0,1 0 0,-1-1 0,0 1 0,1 0 0,-1 0 0,0-1 0,1 1 0,-1 0 0,0 0 0,1 0 0,-1 0 0,1-1 0,-1 1 0,0 0 0,1 0 0,-1 0 0,1 0 0,-1 0 0,0 0 0,1 0 0,-1 0 0,1 0 0,-1 0 0,1 0 0,-1 0 0,0 1 0,1-1 0,-1 0 0,1 0 0,-1 0 0,0 0 0,1 1 0,-1-1 0,0 0 0,1 1 0,22 9 0,-19-8 0,16 6 0,-6-2 0,0 0 0,-1 0 0,0 2 0,0-1 0,13 12 0,-24-17 0,0-1 0,0 1 0,0 0 0,0 0 0,-1 0 0,1 0 0,-1 0 0,1 0 0,-1 0 0,0 0 0,0 1 0,0-1 0,0 0 0,0 1 0,-1-1 0,1 1 0,-1-1 0,1 1 0,-1-1 0,0 1 0,0-1 0,0 1 0,0 0 0,-1-1 0,1 1 0,-1-1 0,1 0 0,-1 1 0,0-1 0,0 1 0,0-1 0,0 0 0,0 0 0,-1 0 0,1 1 0,-1-1 0,-2 2 0,0 1 0,-1 0 0,0 0 0,0-1 0,0 1 0,-1-1 0,0 0 0,0-1 0,0 0 0,-12 6 0,-30 19 0,46-26-1365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3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24575,'4'0'0,"-3"0"0,-1 4 0,3 5 0,1 9 0,0 5 0,-1 3 0,-1-4-8191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4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24575,'14'1'0,"1"1"0,-1 0 0,1 1 0,-1 1 0,0 0 0,0 1 0,-1 0 0,1 1 0,-1 1 0,24 16 0,-18-10 0,0 1 0,-2 0 0,1 2 0,-2 0 0,0 1 0,16 23 0,-24-29 0,-1 0 0,0 1 0,-1 0 0,0 0 0,-1 0 0,0 1 0,-1 0 0,0 0 0,-1 0 0,-1 0 0,0 1 0,-1-1 0,0 1 0,-1-1 0,-3 25 0,0-20 0,-2 0 0,0 0 0,0 0 0,-2-1 0,0 0 0,-1-1 0,-1 1 0,-1-1 0,0-1 0,-24 29 0,27-37-107,1 2-51,-1-1 1,0 0 0,-1 0 0,0-1 0,0 0-1,-1 0 1,-13 7 0,12-11-6669</inkml:trace>
  <inkml:trace contextRef="#ctx0" brushRef="#br0" timeOffset="1">825 412 24575,'3'0'0,"10"0"0,14 0 0,7 4 0,4 1 0,-3 0-8191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34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24575,'4'0'0,"9"0"0,10 0 0,13 0 0,16 0 0,10 0 0,3-8 0,-9-3-8191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49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26 24575,'0'-2'0,"0"1"0,0 0 0,-1 0 0,1 0 0,0 0 0,-1 0 0,1 0 0,-1 0 0,1-1 0,-1 1 0,1 0 0,-1 1 0,0-1 0,1 0 0,-1 0 0,0 0 0,0 0 0,0 0 0,0 1 0,1-1 0,-1 0 0,0 1 0,0-1 0,0 1 0,-1-1 0,1 1 0,0 0 0,0-1 0,0 1 0,0 0 0,0 0 0,0-1 0,-1 1 0,-1 0 0,-1 0 0,-1 0 0,1 0 0,0 0 0,-1 1 0,1 0 0,-1 0 0,1 0 0,-5 1 0,-2 4 0,1 0 0,-1 0 0,1 1 0,0 0 0,1 1 0,0 0 0,0 0 0,1 1 0,0 0 0,0 0 0,-8 14 0,3-1 0,0 0 0,1 1 0,1 0 0,-10 32 0,17-43 0,1 0 0,0 0 0,1 0 0,0 0 0,1 0 0,0 1 0,1-1 0,1 0 0,0 1 0,4 18 0,-4-26 0,0-1 0,1 1 0,-1 0 0,1-1 0,0 0 0,1 1 0,-1-1 0,1 0 0,0 0 0,0 0 0,0-1 0,0 1 0,1-1 0,-1 0 0,1 0 0,0 0 0,0 0 0,0-1 0,0 1 0,1-1 0,-1 0 0,0 0 0,1-1 0,0 1 0,-1-1 0,1 0 0,0 0 0,0-1 0,6 1 0,4-2 0,-1 1 0,1-2 0,-1 0 0,1-1 0,-1 0 0,0-1 0,0-1 0,0 0 0,-1-1 0,1-1 0,-1 0 0,-1 0 0,0-1 0,0-1 0,12-11 0,-5 4 0,-1-1 0,-1-1 0,-1-1 0,-1 0 0,0-1 0,-2-1 0,0 0 0,12-29 0,-18 36 0,-1 0 0,-1-1 0,0 0 0,-1 0 0,-1 0 0,0 0 0,-1 0 0,-1-1 0,-1-30 0,-5 30-59,-3 16 206,-7 22-1600,6 2-5373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49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24575,'-4'4'0,"2"5"0,3 9 0,0 9 0,-4 11 0,-1 8 0,0 3 0,0 1 0,2-3 0,4-11 0,6-15 0,2-10-8191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0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24575,'4'4'0,"9"1"0,6 4 0,8 0 0,7-1 0,5 2 0,1-1 0,-8 2 0,-8-5 0,-5 1 0,-9-5 0,-15-3 0,-5-1-8191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4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4 24575,'-4'0'0,"-5"0"0,-2 4 0,-2 6 0,4 4 0,5 5 0,6-6 0,3-8 0,1-10 0,-1-7 0,-1-7 0,-5 1 0,-3 3-8191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0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86 151 24575,'-3'1'0,"1"-1"0,-1 0 0,0 1 0,1 0 0,-1 0 0,0-1 0,1 1 0,-1 1 0,1-1 0,0 0 0,-1 1 0,1-1 0,0 1 0,0 0 0,0-1 0,0 1 0,0 0 0,0 0 0,1 1 0,-1-1 0,1 0 0,-1 0 0,1 1 0,0-1 0,0 1 0,-1 3 0,-4 9 0,2 0 0,0 0 0,-2 23 0,3-20 0,0-4 0,1-1 0,1 1 0,0-1 0,1 1 0,1-1 0,2 19 0,-2-29 0,-1 1 0,1 0 0,0-1 0,0 1 0,0-1 0,1 0 0,-1 1 0,1-1 0,0 0 0,-1 0 0,1 0 0,1 0 0,-1 0 0,0 0 0,1-1 0,0 1 0,-1-1 0,1 0 0,0 0 0,0 0 0,0 0 0,1 0 0,-1-1 0,0 1 0,1-1 0,-1 0 0,1 0 0,4 1 0,2-1 0,0-1 0,0 0 0,0-1 0,0 0 0,0 0 0,0-1 0,0 0 0,-1-1 0,1 0 0,-1-1 0,1 1 0,-1-2 0,0 0 0,15-10 0,-24 14 0,1 1 0,-1-1 0,0 1 0,0-1 0,1 1 0,-1 0 0,1-1 0,-1 1 0,0-1 0,1 1 0,-1 0 0,1 0 0,-1-1 0,1 1 0,-1 0 0,1 0 0,-1-1 0,1 1 0,0 0 0,-1 0 0,1 0 0,-1 0 0,1 0 0,-1 0 0,1 0 0,-1 0 0,1 0 0,0 0 0,-1 0 0,1 0 0,-1 0 0,1 0 0,-1 1 0,1-1 0,-1 0 0,1 0 0,-1 1 0,1-1 0,-1 0 0,1 1 0,-1-1 0,0 0 0,1 1 0,0 0 0,-1 1 0,1 1 0,-1 0 0,1 0 0,-1-1 0,0 1 0,0 0 0,0 0 0,0-1 0,-1 6 0,-16 64 0,12-62 0,0 0 0,0-1 0,-1 0 0,0 0 0,0 0 0,-1-1 0,-1 0 0,1 0 0,-1-1 0,0 0 0,-1 0 0,0-1 0,0 0 0,0 0 0,0-1 0,-1-1 0,0 1 0,0-1 0,-1-1 0,-16 3 0,26-5-31,1-1 0,-1 0 0,1 0 0,-1 0 0,0 0 0,1 0 0,-1 0 0,0 0 0,1 0 0,-1-1 0,0 1 0,1 0 0,-1 0 0,1 0 0,-1-1 0,0 1 0,1 0 0,-1-1 0,1 1 0,-1 0 0,1-1 0,-1 1 0,1-1 0,-1 1-1,1-1 1,0 1 0,-1-1 0,1 1 0,0-1 0,-1 0 0,1 1 0,0-1 0,-1 1 0,1-1 0,0 0 0,0 1 0,0-1 0,0 0 0,0 1 0,0-1 0,0 1 0,0-1 0,0-1 0,2-16-6795</inkml:trace>
  <inkml:trace contextRef="#ctx0" brushRef="#br0" timeOffset="1">818 14 24575,'2'-2'0,"1"1"0,-1-1 0,1 1 0,0 0 0,-1-1 0,1 1 0,0 1 0,0-1 0,0 0 0,0 1 0,0-1 0,0 1 0,-1 0 0,1 0 0,0 0 0,4 0 0,53 9 0,-50-7 0,4 0 0,-1 2 0,1-1 0,-1 2 0,0 0 0,0 0 0,-1 1 0,0 1 0,16 11 0,-24-15 0,0 0 0,0 0 0,0 0 0,-1 0 0,0 1 0,1 0 0,-1-1 0,-1 1 0,1 0 0,0 1 0,-1-1 0,0 0 0,0 1 0,0-1 0,-1 1 0,1 0 0,-1-1 0,0 1 0,-1 0 0,1 0 0,-1 0 0,0 0 0,0-1 0,0 1 0,-1 0 0,0 0 0,-1 7 0,-4 3 0,0 0 0,-1 0 0,-1 0 0,0-1 0,-1 0 0,0-1 0,-1 0 0,-21 21 0,-12 8 0,-51 38 0,43-38 0,47-39 0,-10 8 0,1 0 0,1 1 0,0 1 0,-17 23 0,27-35 0,1 1 0,-1 0 0,1 0 0,0 0 0,0 0 0,0 0 0,0 0 0,0 0 0,0 0 0,1 0 0,-1 1 0,1-1 0,-1 0 0,1 0 0,0 1 0,0-1 0,0 0 0,0 1 0,0-1 0,1 0 0,-1 0 0,1 0 0,-1 1 0,1-1 0,0 0 0,0 0 0,0 0 0,0 0 0,0 0 0,0 0 0,1 0 0,-1 0 0,0-1 0,1 1 0,0-1 0,-1 1 0,1-1 0,0 1 0,0-1 0,0 0 0,0 0 0,0 0 0,0 0 0,0 0 0,4 1 0,9 3 13,0 0 0,0-2 0,0 1 0,0-2 0,1 0-1,-1-1 1,1 0 0,21-3 0,15-3-753,57-12-1,-19-3-6085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0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24575,'6'-1'0,"1"0"0,-1 0 0,1 0 0,-1-1 0,1 0 0,9-5 0,16-5 0,8 2 0,0 1 0,1 3 0,0 1 0,0 2 0,0 1 0,76 9 0,-111-7 0,-1 1 0,1 0 0,-1 0 0,1 1 0,-1 0 0,0 0 0,0 0 0,0 0 0,0 1 0,0 0 0,0 0 0,4 4 0,-7-4 0,0-1 0,0 1 0,0-1 0,-1 1 0,1-1 0,-1 1 0,0 0 0,0 0 0,0 0 0,0 0 0,0 0 0,-1 0 0,1 0 0,-1 0 0,0 0 0,0 0 0,0 0 0,0 0 0,0 0 0,-1 0 0,1 0 0,-3 6 0,-10 34 0,-35 74 0,2-5 0,22-34-682,-24 133-1,41-171-6143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1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24575,'4'0'0,"5"-4"0,13-1 0,18 3 0,18 4 0,15 4 0,6 5 0,-2 1 0,-15-1-8191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9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 24575,'0'4'0,"-4"9"0,-5 10 0,-5 9 0,0 7 0,-1 4 0,1 3 0,4-2 0,3-9-8191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0:59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285 103 24575,'-28'-39'0,"23"31"0,0 0 0,0 0 0,-1 1 0,-11-11 0,16 16 0,-1 1 0,0-1 0,0 1 0,0 0 0,0-1 0,0 1 0,0 0 0,0 1 0,-1-1 0,1 0 0,0 1 0,0-1 0,-1 1 0,1-1 0,0 1 0,-1 0 0,1 0 0,0 0 0,0 0 0,-1 1 0,1-1 0,0 1 0,-3 0 0,-6 3 0,1 0 0,0 1 0,0 1 0,0-1 0,1 1 0,0 1 0,0 0 0,1 0 0,0 1 0,0 0 0,0 0 0,1 0 0,1 1 0,-10 15 0,13-18 0,-1 1 0,1-1 0,0 0 0,1 1 0,-1 0 0,1-1 0,1 1 0,-1 0 0,1 0 0,1 0 0,-1 0 0,1 0 0,0 0 0,1 0 0,-1 0 0,1 0 0,1 0 0,-1 0 0,1-1 0,1 1 0,-1 0 0,1-1 0,7 13 0,3-3 0,0-1 0,0 0 0,2-1 0,18 16 0,-17-18 0,-1 2 0,-1 0 0,0 0 0,14 22 0,-26-34 4,-1 1 0,0-1 0,1 1 0,-1-1 0,0 1 0,-1 0 0,1-1 0,0 1 0,-1 0 0,1 0 0,-1 0 0,0-1 0,0 1 0,0 0 0,0 0 0,-1 0 0,1-1 0,-1 1 0,0 0 0,0 0 0,0-1 0,0 1 0,0 0 0,0-1 0,-1 0 0,1 1 0,-1-1 0,0 0 0,-1 3 0,-3 1-169,0 0 0,0 0 0,0-1 0,-1 1 0,0-2 0,0 1 0,0-1 0,-13 6 0,-1-2-6661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0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5 24575,'0'0'0,"0"0"0,1-1 0,-1 1 0,1-1 0,-1 1 0,1 0 0,-1-1 0,1 1 0,-1 0 0,1 0 0,-1-1 0,1 1 0,-1 0 0,1 0 0,-1 0 0,1 0 0,0 0 0,-1-1 0,1 1 0,-1 0 0,1 0 0,-1 1 0,1-1 0,0 0 0,-1 0 0,1 0 0,-1 0 0,1 0 0,-1 1 0,1-1 0,-1 0 0,1 0 0,-1 1 0,1-1 0,-1 0 0,1 1 0,-1-1 0,1 1 0,0 0 0,24 12 0,-12-4 0,0 1 0,-1 0 0,-1 0 0,1 2 0,-2-1 0,1 1 0,-2 1 0,0-1 0,0 2 0,-1-1 0,-1 1 0,0 1 0,5 14 0,-10-22 0,1 0 0,-1-1 0,-1 1 0,1 0 0,-1 0 0,0 0 0,-1 0 0,0 0 0,0 0 0,0 0 0,-1 0 0,0 0 0,0 0 0,-1 0 0,0 0 0,0 0 0,-1-1 0,0 1 0,0-1 0,0 0 0,-1 0 0,0 0 0,0 0 0,0-1 0,-1 1 0,0-1 0,0 0 0,0-1 0,-1 1 0,-11 6 0,12-8 0,0 0 0,0 0 0,-1 0 0,0-1 0,0 0 0,1 0 0,-1 0 0,0-1 0,0 0 0,0 0 0,-1-1 0,1 0 0,0 0 0,-7 0 0,11-1 0,0 1 0,0-1 0,0 0 0,-1 1 0,1-1 0,0 0 0,0 0 0,1 0 0,-1-1 0,0 1 0,0 0 0,0-1 0,1 1 0,-1-1 0,1 0 0,-3-3 0,2 2 0,1 0 0,0 0 0,-1 0 0,1 0 0,0-1 0,1 1 0,-1 0 0,1-1 0,-1 1 0,1-1 0,0 1 0,0-1 0,1 1 0,0-4 0,2-5 0,0-1 0,1 1 0,0 0 0,1 0 0,0 1 0,1-1 0,1 1 0,0 0 0,0 1 0,1 0 0,0 0 0,1 1 0,18-17 0,-18 18 0,-1 1 0,1 0 0,0 1 0,1 0 0,0 0 0,0 1 0,0 0 0,0 1 0,1 0 0,-1 1 0,1 0 0,0 1 0,0 0 0,1 0 0,-1 1 0,13 1 0,-20 0 0,0 0 0,0 1 0,1-1 0,-1 1 0,0 0 0,0 1 0,0-1 0,0 1 0,-1-1 0,1 1 0,0 1 0,-1-1 0,1 0 0,-1 1 0,0-1 0,1 1 0,-1 0 0,-1 0 0,1 1 0,0-1 0,-1 0 0,0 1 0,1-1 0,-2 1 0,1 0 0,0 0 0,-1 0 0,1 0 0,-1 0 0,0 0 0,0 6 0,0 9 0,0 0 0,-2 0 0,0 0 0,-1-1 0,-6 29 0,7-43 0,1-4 0,0 0 0,-1 1 0,1-1 0,0 1 0,0-1 0,0 0 0,0 1 0,0-1 0,0 1 0,0-1 0,0 0 0,0 1 0,0-1 0,0 1 0,0-1 0,0 0 0,0 1 0,0-1 0,0 1 0,0-1 0,0 0 0,0 1 0,1-1 0,-1 1 0,0-1 0,0 0 0,1 1 0,-1-1 0,0 0 0,0 1 0,1-1 0,-1 0 0,0 0 0,1 1 0,0-1 0,14-6 0,22-25 0,-34 29 0,41-42 0,-1-1 0,69-98 0,-103 135 0,-6 18 0,-7 33 0,1-24 0,3-9 0,0 1 0,1-1 0,0 0 0,1 0 0,0 1 0,0-1 0,5 10 0,-7-18 0,1 0 0,-1 0 0,1 0 0,0 0 0,0-1 0,0 1 0,0 0 0,0-1 0,1 1 0,-1-1 0,0 1 0,1-1 0,-1 0 0,1 1 0,-1-1 0,1 0 0,0 0 0,-1 0 0,1 0 0,0 0 0,0-1 0,0 1 0,-1-1 0,1 1 0,0-1 0,0 1 0,0-1 0,0 0 0,0 0 0,0 0 0,0 0 0,0 0 0,0-1 0,0 1 0,0 0 0,0-1 0,0 0 0,0 1 0,-1-1 0,1 0 0,0 0 0,0 0 0,-1 0 0,2-1 0,18-12 0,0-1 0,-2 0 0,0-2 0,-1 0 0,17-21 0,-34 37 0,1-1 0,-1 1 0,0 0 0,0-1 0,1 1 0,-1 0 0,1 0 0,-1 0 0,1 0 0,-1 0 0,1 0 0,-1 1 0,1-1 0,3 0 0,-4 1 0,0 0 0,0 0 0,-1 0 0,1 0 0,0 0 0,0 0 0,0 1 0,-1-1 0,1 0 0,0 1 0,0-1 0,-1 0 0,1 1 0,0-1 0,-1 1 0,1-1 0,0 1 0,-1 0 0,1-1 0,-1 1 0,1-1 0,0 2 0,3 5 0,-1 0 0,0 1 0,0-1 0,-1 0 0,3 13 0,2 7 0,-5-21 0,0 1 0,1-1 0,0 1 0,0-1 0,1 0 0,0 0 0,0 0 0,0 0 0,1-1 0,0 0 0,8 7 0,-10-10 0,0 0 0,0 0 0,1-1 0,-1 1 0,0-1 0,1 0 0,-1 0 0,1 0 0,-1-1 0,1 1 0,-1-1 0,1 0 0,0 0 0,-1 0 0,1 0 0,-1-1 0,1 1 0,0-1 0,-1 0 0,0 0 0,1 0 0,-1-1 0,0 1 0,6-4 0,4-3 0,-1 0 0,-1-1 0,1-1 0,-1 1 0,-1-2 0,0 0 0,0 0 0,-1 0 0,-1-1 0,0-1 0,-1 1 0,0-1 0,0-1 0,-2 1 0,0-1 0,0 0 0,-1 0 0,3-25 0,-6 37 0,-1 0 0,0-1 0,0 1 0,0-1 0,0 1 0,0 0 0,0-1 0,-1 1 0,1-1 0,-1 1 0,1 0 0,-1-1 0,-2-3 0,2 6 0,1-1 0,-1 0 0,1 1 0,-1-1 0,0 1 0,1-1 0,-1 1 0,0-1 0,1 1 0,-1 0 0,0-1 0,0 1 0,0 0 0,1 0 0,-1-1 0,0 1 0,0 0 0,0 0 0,0 0 0,1 0 0,-1 0 0,0 0 0,0 0 0,0 0 0,-1 1 0,-3 1 0,-1 0 0,1 0 0,0 1 0,0 0 0,0 0 0,0 0 0,1 1 0,-1 0 0,-6 7 0,2-1 11,-1 1 0,1 0 0,1 0 0,0 1 0,1 0 0,0 0-1,1 1 1,0 0 0,1 0 0,-4 16 0,7-23-70,1 0-1,0 0 1,0 0-1,1 0 1,-1 1 0,1-1-1,1 0 1,-1 0-1,1 1 1,0-1 0,1 0-1,-1 0 1,1 0-1,0 0 1,1 0 0,-1-1-1,1 1 1,1-1-1,-1 0 1,1 1 0,-1-2-1,1 1 1,1 0-1,7 7 1,26 14-6767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1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52 24575,'1'-4'0,"-1"1"0,0 0 0,-1 0 0,1 0 0,0 0 0,-1 0 0,0 0 0,1 0 0,-1 0 0,-1 0 0,1 0 0,-2-4 0,2 7 0,0-1 0,0 0 0,0 0 0,0 1 0,-1-1 0,1 0 0,0 1 0,0-1 0,0 1 0,-1 0 0,1-1 0,0 1 0,0 0 0,-1 0 0,1 0 0,0 0 0,-1 0 0,1 0 0,0 0 0,0 0 0,-1 1 0,1-1 0,0 0 0,0 1 0,-1-1 0,1 1 0,0-1 0,0 1 0,0 0 0,0-1 0,-2 2 0,-5 3 0,-1-1 0,1 2 0,1-1 0,-1 1 0,1 0 0,0 1 0,0-1 0,0 2 0,1-1 0,-8 13 0,12-17 0,0 0 0,1 0 0,-1 0 0,1 1 0,0-1 0,0 0 0,0 1 0,0-1 0,1 0 0,-1 1 0,1-1 0,0 1 0,0-1 0,0 1 0,1-1 0,-1 1 0,1-1 0,-1 1 0,1-1 0,1 0 0,-1 1 0,0-1 0,1 0 0,-1 0 0,1 0 0,0 0 0,0 0 0,0 0 0,0-1 0,1 1 0,5 4 0,4 3 0,0-1 0,2 0 0,-1-1 0,17 7 0,-16-8 0,1 1 0,-2 0 0,20 15 0,-32-22 3,0-1-1,0 1 1,0 0-1,0-1 1,0 1 0,0 0-1,0 0 1,-1 0-1,1 0 1,0-1-1,0 1 1,-1 0-1,1 0 1,0 1-1,-1-1 1,1 0-1,-1 0 1,0 0 0,1 0-1,-1 0 1,0 0-1,0 1 1,1-1-1,-1 0 1,0 0-1,0 0 1,0 1-1,0-1 1,-1 0 0,1 0-1,0 0 1,-1 0-1,1 1 1,0-1-1,-1 0 1,1 0-1,-1 0 1,0 0-1,1 0 1,-1 0 0,0 0-1,1 0 1,-1 0-1,0-1 1,0 1-1,-1 1 1,-4 2-215,1-1 0,-1 0-1,0 0 1,0 0 0,0-1 0,-12 4 0,-11 1-6614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1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0 24575,'0'4'0,"4"1"0,1 8 0,0 5 0,-1 7 0,-5 12 0,-2 7 0,-5 3 0,-5-1 0,-3-10 0,-4-10 0,2-10-8191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1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24575,'-4'4'0,"-1"9"0,0 6 0,-3 8 0,1-1-8191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2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288 106 24575,'-2'-7'0,"0"-1"0,-1 1 0,-1 0 0,1 0 0,-1 0 0,0 0 0,-1 1 0,1 0 0,-1 0 0,-10-10 0,11 13 0,1 1 0,-1 0 0,0-1 0,0 1 0,0 1 0,0-1 0,0 0 0,0 1 0,0 0 0,0 0 0,0 0 0,-1 1 0,1-1 0,0 1 0,-1 0 0,1 1 0,0-1 0,-1 0 0,1 1 0,0 0 0,0 0 0,0 1 0,0-1 0,0 1 0,0 0 0,-5 3 0,-1 0 0,0 0 0,1 1 0,0 0 0,0 1 0,0 0 0,1 0 0,0 1 0,1 0 0,-10 12 0,13-13 0,1-1 0,0 1 0,0 0 0,0 0 0,1 0 0,0 0 0,0 0 0,1 1 0,0-1 0,0 1 0,1 14 0,0-20 0,0 1 0,0-1 0,0 0 0,1 1 0,-1-1 0,1 0 0,0 1 0,-1-1 0,1 0 0,0 0 0,0 0 0,1 0 0,-1 0 0,0 0 0,1 0 0,-1 0 0,1 0 0,-1 0 0,1-1 0,0 1 0,0-1 0,0 1 0,0-1 0,0 0 0,0 0 0,0 0 0,0 0 0,0 0 0,1 0 0,-1 0 0,0-1 0,1 1 0,-1-1 0,0 0 0,1 0 0,-1 0 0,1 0 0,-1 0 0,0 0 0,5-2 0,0 1 0,1-1 0,-1 0 0,1 0 0,-1-1 0,0 0 0,0 0 0,-1-1 0,1 1 0,7-7 0,52-48 0,-30 25 0,-35 32 0,-1 0 0,1 0 0,-1 1 0,1-1 0,0 0 0,-1 0 0,1 1 0,0-1 0,0 1 0,0-1 0,-1 1 0,1-1 0,0 1 0,0-1 0,0 1 0,0 0 0,0-1 0,0 1 0,0 0 0,0 0 0,0 0 0,0 0 0,0 0 0,0 0 0,0 0 0,0 0 0,0 0 0,0 0 0,0 0 0,-1 1 0,1-1 0,0 0 0,0 1 0,0-1 0,0 1 0,0-1 0,0 1 0,-1-1 0,1 1 0,0 0 0,0-1 0,-1 1 0,1 0 0,0-1 0,-1 1 0,1 0 0,-1 0 0,1 0 0,-1 0 0,0 0 0,1-1 0,0 3 0,2 7 0,-1-1 0,0 1 0,0 1 0,1 12 0,-2-9 0,46 530 0,-47-515 0,-1 0 0,-6 34 0,6-57 0,0 0 0,0 0 0,0 0 0,-1 0 0,0 0 0,0 0 0,-1 0 0,0 0 0,0-1 0,0 0 0,0 1 0,-1-1 0,0 0 0,0-1 0,0 1 0,-8 5 0,9-8 0,0-1 0,0 0 0,0 0 0,0 0 0,-1 0 0,1-1 0,0 1 0,-1-1 0,1 0 0,0 0 0,-1 0 0,1-1 0,0 1 0,0-1 0,-1 1 0,1-1 0,0 0 0,0 0 0,0-1 0,0 1 0,0-1 0,0 1 0,0-1 0,0 0 0,1 0 0,-5-5 0,-3-1 0,1 0 0,1-1 0,-1-1 0,1 1 0,1-1 0,-7-11 0,-16-45-1365,10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5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24575,'4'0'0,"16"0"0,26 0 0,23 4 0,27 1 0,25 0 0,23-1 0,22 3 0,14 4 0,7 3 0,7 9 0,6-1 0,-31-4-8191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4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24575,'0'4'0,"4"1"0,6 5 0,8-1 0,7-1 0,6-2 0,6 2 0,5 0 0,0-2 0,-4 2 0,-12-4 0,-10-2-8191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2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24575,'1'4'0,"0"0"0,0 0 0,-1 0 0,1 0 0,-1-1 0,0 1 0,0 0 0,0 0 0,0 0 0,-2 5 0,2 3 0,-3 43 0,1-17 0,1 1 0,2-1 0,6 40 0,-7-77 0,0 0 0,0 0 0,0 0 0,0 0 0,0 0 0,0-1 0,1 1 0,-1 0 0,0 0 0,1 0 0,-1 0 0,1-1 0,-1 1 0,1 0 0,-1 0 0,1-1 0,-1 1 0,1 0 0,0-1 0,-1 1 0,1-1 0,1 2 0,-1-2 0,0 0 0,-1 0 0,1 0 0,0 0 0,0-1 0,0 1 0,-1 0 0,1 0 0,0 0 0,0-1 0,-1 1 0,1 0 0,0-1 0,-1 1 0,1-1 0,0 1 0,-1-1 0,1 1 0,-1-1 0,2 0 0,28-41 0,-26 36 0,11-18 0,-3 3 0,0 1 0,2 0 0,0 1 0,2 1 0,28-28 0,-44 46 0,0 0 0,1-1 0,-1 1 0,1 0 0,-1-1 0,0 1 0,1 0 0,-1 0 0,1-1 0,-1 1 0,1 0 0,-1 0 0,1 0 0,-1-1 0,1 1 0,-1 0 0,1 0 0,-1 0 0,1 0 0,-1 0 0,1 0 0,0 0 0,-1 0 0,1 0 0,-1 1 0,1-1 0,-1 0 0,1 0 0,-1 0 0,1 1 0,-1-1 0,8 17 0,-7 31 0,-1-42 0,-2 22-273,2 0 0,2 0 0,0 0 0,7 30 0,-1-30-6553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2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24575,'-20'142'0,"20"-133"0,0 1 0,1 0 0,0-1 0,1 1 0,0-1 0,0 0 0,1 0 0,0 0 0,0 0 0,1 0 0,0 0 0,9 12 0,-10-18 0,0 1 0,0-1 0,0 1 0,1-1 0,0 0 0,-1 0 0,1-1 0,0 1 0,0-1 0,0 0 0,1 0 0,-1 0 0,0-1 0,1 1 0,-1-1 0,1 0 0,0 0 0,-1-1 0,1 1 0,0-1 0,-1 0 0,1 0 0,0-1 0,-1 1 0,1-1 0,-1 0 0,8-3 0,-3 0 0,0 0 0,-1 0 0,1-1 0,-1 0 0,0 0 0,0-1 0,-1 0 0,0 0 0,0-1 0,0 0 0,-1 0 0,0-1 0,-1 0 0,8-13 0,-7 12 0,-1-1 0,0 1 0,-1-1 0,0 0 0,0 0 0,-1 0 0,-1-1 0,1 1 0,-2-1 0,1 0 0,-2 1 0,0-20 0,0 30 0,0-1 0,0 1 0,0 0 0,1 0 0,-1 0 0,0 0 0,0 0 0,0 0 0,0-1 0,0 1 0,0 0 0,0 0 0,0 0 0,0 0 0,0-1 0,0 1 0,0 0 0,0 0 0,0 0 0,0 0 0,0-1 0,0 1 0,0 0 0,0 0 0,0 0 0,0 0 0,0-1 0,0 1 0,0 0 0,0 0 0,0 0 0,0 0 0,0 0 0,-1-1 0,1 1 0,0 0 0,0 0 0,0 0 0,0 0 0,0 0 0,0 0 0,-1 0 0,1 0 0,0-1 0,0 1 0,0 0 0,0 0 0,0 0 0,-1 0 0,1 0 0,0 0 0,0 0 0,0 0 0,0 0 0,-1 0 0,1 0 0,0 0 0,0 0 0,0 0 0,0 0 0,-1 0 0,1 0 0,0 0 0,0 0 0,0 0 0,-1 1 0,-4 14 0,-3 26 0,5-14 0,4 50 0,0-68 0,0 1 0,0 0 0,1-1 0,0 1 0,1-1 0,0 1 0,1-1 0,6 12 0,-9-19 0,0-1 0,0 0 0,-1 0 0,1 1 0,0-1 0,1 0 0,-1 0 0,0 0 0,0 0 0,0 0 0,1 0 0,-1-1 0,0 1 0,1 0 0,-1-1 0,1 1 0,-1-1 0,1 1 0,-1-1 0,1 0 0,-1 1 0,1-1 0,-1 0 0,1 0 0,-1 0 0,1 0 0,-1-1 0,1 1 0,-1 0 0,1-1 0,-1 1 0,1-1 0,-1 1 0,1-1 0,-1 1 0,0-1 0,1 0 0,-1 0 0,0 0 0,0 0 0,0 0 0,0 0 0,1 0 0,0-2 0,7-5 0,-1-1 0,0 0 0,0 0 0,8-14 0,2-8 58,23-51 0,-7 12-1539,-15 35-5345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3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34 280 24575,'4'4'0,"2"6"0,-1 7 0,-1 15 0,-1 8 0,-5 5 0,-7 3 0,-1-2 0,-2-10 0,-1-14 0,4-12-8191</inkml:trace>
  <inkml:trace contextRef="#ctx0" brushRef="#br0" timeOffset="1">218 6 24575,'4'0'0,"-3"-4"0,-1 2 0,-1 7 0,0 9 0,0 2-8191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3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 24575,'0'4'0,"-4"5"0,-1 9 0,0 17 0,-3 18 0,0 15 0,-2 13 0,-8 7 0,-5 0 0,-2-6 0,0-14 0,3-18-8191</inkml:trace>
  <inkml:trace contextRef="#ctx0" brushRef="#br0" timeOffset="1">38 276 24575,'8'0'0,"10"0"0,14 0 0,17 0 0,12 0 0,7-4 0,0-1 0,-4-4 0,-5-4 0,-9-8 0,-12 0-8191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7:31:03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24575,'-3'4'0,"0"1"0,0-1 0,0 1 0,1 0 0,0 0 0,0 0 0,0 0 0,0 0 0,0 6 0,-5 12 0,-8 16 0,-53 164 0,62-179 0,2 0 0,0 1 0,1-1 0,1 1 0,1-1 0,5 41 0,-4-62 0,0 0 0,0-1 0,1 1 0,-1 0 0,1 0 0,0 0 0,-1-1 0,1 1 0,1 0 0,-1-1 0,0 1 0,1-1 0,-1 1 0,1-1 0,0 0 0,-1 0 0,1 1 0,0-1 0,1-1 0,-1 1 0,0 0 0,5 2 0,-4-3 0,0 0 0,1-1 0,-1 0 0,0 0 0,1 1 0,-1-2 0,0 1 0,1 0 0,-1-1 0,0 0 0,0 1 0,1-1 0,-1-1 0,0 1 0,0 0 0,0-1 0,0 1 0,5-5 0,112-93 0,-119 98 0,0 1 0,-1-1 0,1 1 0,0-1 0,0 1 0,0-1 0,0 1 0,-1-1 0,1 1 0,0 0 0,0 0 0,0-1 0,0 1 0,0 0 0,0 0 0,0 0 0,0 0 0,0 0 0,0 0 0,0 0 0,0 0 0,-1 0 0,1 1 0,0-1 0,0 0 0,0 1 0,0-1 0,0 0 0,1 2 0,-1-1 0,0 1 0,0-1 0,0 1 0,0 0 0,0-1 0,0 1 0,-1 0 0,1 0 0,-1-1 0,1 1 0,-1 0 0,0 0 0,1 3 0,-1 6 0,0-1 0,0 1 0,-1-1 0,-3 13 0,1-8-108,1-9-32,0 0 0,1 0 1,0 0-1,0 0 0,1 0 1,-1 0-1,1 0 1,2 11-1,3-2-6686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18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24575,'0'-4'0,"4"-1"0,5 0 0,5 1 0,-3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18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24575,'0'4'0,"0"-2"0,4 1 0,5 2 0,9-5 0,9-3 0,8-4 0,5-1 0,1-7 0,-8 0-8191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19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24575,'2'-1'0,"0"0"0,0 1 0,0-1 0,0 0 0,0 1 0,0 0 0,0-1 0,0 1 0,0 0 0,0 0 0,0 0 0,0 0 0,0 1 0,1-1 0,2 1 0,5 0 0,-1 0 0,1 0 0,-1 0 0,1 1 0,-1 0 0,0 0 0,0 1 0,0 1 0,0-1 0,-1 1 0,1 1 0,-1 0 0,0 0 0,-1 0 0,1 1 0,11 12 0,-15-13 0,1 0 0,-2 0 0,1 0 0,-1 1 0,0-1 0,0 1 0,0 0 0,-1 0 0,0 0 0,0 0 0,0 1 0,-1-1 0,0 0 0,0 1 0,-1-1 0,1 0 0,-2 1 0,1-1 0,-1 1 0,0-1 0,0 0 0,0 1 0,-1-1 0,-3 7 0,-26 52-1365,17-38-5461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19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486 26 24575,'-11'-1'0,"-1"0"0,1-1 0,0 0 0,-11-4 0,13 2 0,0 2 0,-1 0 0,0 0 0,1 1 0,-17-1 0,23 2 0,1 1 0,-1-1 0,0 1 0,0 0 0,0-1 0,0 1 0,0 1 0,0-1 0,1 0 0,-1 1 0,1-1 0,-1 1 0,1 0 0,-1 0 0,1 0 0,0 0 0,0 0 0,0 0 0,0 1 0,0-1 0,1 1 0,-3 4 0,-2 5 0,1 1 0,0 1 0,1-1 0,1 1 0,0-1 0,1 1 0,0 0 0,1 0 0,1 0 0,0 0 0,1 0 0,3 18 0,4 20 0,30 93 0,13 5 0,12 37 0,-55-159 0,-2 1 0,-1 0 0,-1 0 0,0 46 0,-4-64 0,-1 0 0,0 0 0,-1 0 0,0 0 0,-1-1 0,0 1 0,-1-1 0,0 0 0,0 1 0,-1-2 0,0 1 0,-1-1 0,0 1 0,-1-2 0,0 1 0,0-1 0,-1 0 0,0 0 0,-13 9 0,-6 1 0,1-2 0,-2-1 0,0-1 0,-1-2 0,-47 14 0,67-23 0,-1 0 0,1 1 0,0 0 0,0 0 0,1 1 0,-1 0 0,1 1 0,0 0 0,-12 10 0,17-11 0,-1-1 0,1 1 0,0 0 0,0 0 0,1 0 0,-1 1 0,1-1 0,0 0 0,0 1 0,1 0 0,0-1 0,0 1 0,0 0 0,1 0 0,0-1 0,0 1 0,1 10 0,2 5 0,0-1 0,1 1 0,2-1 0,0 0 0,1-1 0,10 20 0,66 111 0,2 3 0,-77-134 0,0-1 0,-2 2 0,0-1 0,-1 1 0,-1 0 0,3 29 0,-6-43-80,-1 0 0,0 0-1,0 0 1,-1 0 0,0 0-1,0 0 1,0 0 0,0-1-1,-1 1 1,0 0 0,0-1 0,-1 0-1,1 1 1,-1-1 0,-1 0-1,-4 7 1,-7 1-6746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0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66 24575,'-4'-1'0,"-1"0"0,1-1 0,0 1 0,0-1 0,-1 0 0,1 0 0,0 0 0,1 0 0,-1-1 0,-3-2 0,-20-12 0,23 15 0,-1 1 0,1-1 0,-1 1 0,1 0 0,-1 0 0,1 0 0,-1 1 0,1 0 0,-1 0 0,0 0 0,1 0 0,-1 1 0,1-1 0,-1 1 0,1 0 0,-1 1 0,1-1 0,-6 4 0,4-2 0,0 1 0,1 0 0,-1 0 0,1 0 0,0 1 0,0 0 0,1 0 0,-1 0 0,1 1 0,1-1 0,-6 10 0,3-5 0,2 1 0,-1-1 0,1 1 0,1 0 0,0 0 0,0 0 0,1 0 0,1 0 0,0 1 0,0-1 0,1 1 0,0-1 0,1 0 0,5 20 0,-5-24 0,2 0 0,-1-1 0,1 1 0,0-1 0,0 0 0,1 0 0,0 0 0,0 0 0,0-1 0,1 0 0,0 0 0,0 0 0,0 0 0,0-1 0,1 0 0,0 0 0,0 0 0,8 3 0,-9-5 0,0 0 0,0-1 0,0 0 0,1 0 0,-1-1 0,0 1 0,1-1 0,-1-1 0,0 1 0,1-1 0,-1 1 0,0-1 0,0-1 0,0 1 0,0-1 0,0 0 0,0 0 0,0-1 0,0 1 0,-1-1 0,1 0 0,-1 0 0,0 0 0,5-6 0,2-2 0,0-1 0,-2-1 0,1 1 0,-1-1 0,-1-1 0,-1 0 0,0 0 0,0 0 0,-1-1 0,-1 0 0,-1 0 0,0-1 0,-1 1 0,-1-1 0,0 1 0,-1-1 0,0 0 0,-2 0 0,0 0 0,-5-26 0,6 40 0,0 1 0,-1 0 0,1-1 0,0 1 0,-1 0 0,1 0 0,-1-1 0,1 1 0,-1 0 0,0 0 0,0 0 0,1 0 0,-1 0 0,0 0 0,0 0 0,0 0 0,-2-2 0,3 3 0,-1 0 0,1 1 0,-1-1 0,1 0 0,-1 0 0,0 0 0,1 0 0,-1 0 0,1 1 0,-1-1 0,1 0 0,-1 0 0,1 1 0,-1-1 0,1 0 0,0 1 0,-1-1 0,1 0 0,-1 1 0,1-1 0,0 1 0,-1-1 0,1 1 0,0-1 0,-1 1 0,1-1 0,0 1 0,-3 6 0,0-1 0,0 1 0,1 0 0,0 0 0,-2 10 0,-1 40-227,3 0-1,3 0 1,1 1-1,4-1 1,24 110-1,-16-105-6598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4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24575,'-2'0'0,"1"1"0,0-1 0,0 1 0,0-1 0,0 1 0,0 0 0,0 0 0,0-1 0,0 1 0,0 0 0,0 0 0,0 0 0,0 0 0,1 0 0,-1 0 0,0 0 0,1 0 0,-1 0 0,1 0 0,-1 1 0,1-1 0,-1 0 0,1 0 0,0 0 0,0 1 0,-1-1 0,1 0 0,0 2 0,-4 44 0,4-40 0,0 31 0,1 0 0,2 0 0,1-1 0,2 0 0,12 38 0,-18-73 0,1 1 0,-1-1 0,1 0 0,0 1 0,0-1 0,0 0 0,0 0 0,0 0 0,0 0 0,0 0 0,1 0 0,-1 0 0,1 0 0,-1-1 0,1 1 0,0 0 0,0-1 0,0 0 0,4 3 0,-4-3 0,1-1 0,0 0 0,0 0 0,-1 0 0,1 0 0,0 0 0,-1-1 0,1 1 0,0-1 0,-1 0 0,1 1 0,-1-1 0,1 0 0,-1-1 0,1 1 0,-1 0 0,3-3 0,39-27 0,-34 23 0,1 0 0,-1 1 0,1 0 0,0 1 0,1 0 0,16-5 0,-25 10 0,0 0 0,0 1 0,0-1 0,1 1 0,-1 0 0,0 0 0,0 0 0,1 1 0,-1-1 0,0 1 0,0 0 0,0 0 0,1 0 0,-1 0 0,0 0 0,-1 1 0,1-1 0,0 1 0,0 0 0,-1 0 0,1 0 0,-1 0 0,1 0 0,-1 0 0,0 1 0,0-1 0,0 1 0,0 0 0,0 0 0,1 3 0,1 0 6,0 1 0,0 0 0,-1-1 0,0 1 0,0 1 0,-1-1 0,0 0 0,0 1 0,-1-1 0,0 1 0,0-1 0,-1 1 0,0-1 0,0 1 0,-1-1 0,1 1 0,-2 0 0,1-1 0,-6 14 0,4-13-93,-1 0-1,0-1 1,0 1 0,-1-1-1,0 0 1,-1 0 0,0-1-1,0 1 1,0-1-1,0 0 1,-1-1 0,0 0-1,0 0 1,-1 0 0,1-1-1,-17 7 1,8-6-6739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0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12 24575,'0'0'0,"0"-1"0,1 0 0,-1 1 0,0-1 0,0 1 0,1-1 0,-1 1 0,0-1 0,1 0 0,-1 1 0,0-1 0,1 1 0,-1-1 0,1 1 0,-1 0 0,1-1 0,-1 1 0,1-1 0,-1 1 0,1 0 0,0 0 0,-1-1 0,1 1 0,-1 0 0,1 0 0,0 0 0,-1-1 0,1 1 0,-1 0 0,1 0 0,0 0 0,-1 0 0,1 0 0,0 0 0,-1 0 0,1 1 0,0-1 0,-1 0 0,1 0 0,-1 0 0,1 1 0,0-1 0,-1 0 0,1 1 0,-1-1 0,1 0 0,-1 1 0,1 0 0,31 15 0,-27-11 0,0-1 0,0 1 0,0 0 0,-1 0 0,1 0 0,-1 1 0,-1-1 0,1 1 0,-1 0 0,0 0 0,0 0 0,0 1 0,-1-1 0,0 1 0,-1-1 0,1 1 0,-1 0 0,0-1 0,-1 12 0,-1-6 0,0 0 0,-1 0 0,-1 0 0,0-1 0,0 1 0,-1-1 0,-1 0 0,0 0 0,0 0 0,-11 14 0,-3 3 0,-26 45 0,42-69 0,1 0 0,1 0 0,-1 0 0,1 1 0,-1-1 0,1 0 0,0 1 0,1-1 0,-1 1 0,1 0 0,0-1 0,0 1 0,0-1 0,1 1 0,1 4 0,-1-6 0,1 0 0,-1-1 0,1 1 0,0-1 0,0 0 0,0 1 0,0-1 0,0 0 0,1 0 0,-1 0 0,1 0 0,-1-1 0,1 1 0,0-1 0,-1 1 0,1-1 0,0 0 0,0 0 0,0 0 0,0-1 0,0 1 0,0-1 0,5 1 0,12 1 0,1-1 0,28-2 0,-32 0 0,107-4-1365,-75 2-5461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1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24575,'-13'64'0,"5"29"0,4 0 0,4 0 0,16 122 0,-16-213 0,0-1 0,0 1 0,0-1 0,0 1 0,0-1 0,0 1 0,0 0 0,1-1 0,-1 0 0,1 1 0,-1-1 0,1 1 0,-1-1 0,1 0 0,0 1 0,0-1 0,0 0 0,0 1 0,0-1 0,0 0 0,0 0 0,2 1 0,-2-2 0,0 0 0,0 0 0,0-1 0,1 1 0,-1-1 0,0 1 0,0-1 0,0 0 0,0 1 0,0-1 0,0 0 0,0 0 0,-1 0 0,1 0 0,0 1 0,0-1 0,0 0 0,-1 0 0,1 0 0,0-3 0,34-69 0,-35 73 0,14-42 0,-3 1 0,-1-2 0,5-50 0,-6 39 0,-9 54 0,0 0 0,0-1 0,0 1 0,0 0 0,0 0 0,0-1 0,0 1 0,0 0 0,0 0 0,0-1 0,0 1 0,0 0 0,0 0 0,0-1 0,0 1 0,0 0 0,0 0 0,0-1 0,1 1 0,-1 0 0,0 0 0,0 0 0,0-1 0,0 1 0,1 0 0,-1 0 0,0 0 0,0 0 0,0-1 0,1 1 0,-1 0 0,0 0 0,0 0 0,1 0 0,-1 0 0,0 0 0,0 0 0,1 0 0,-1 0 0,0 0 0,0-1 0,1 1 0,-1 1 0,0-1 0,1 0 0,11 12 0,13 32 0,-20-34 0,120 178 0,-83-130 0,-38-53 0,-1 0 0,1 1 0,-1-1 0,-1 0 0,1 1 0,-1 0 0,1 0 0,-2 0 0,1 0 0,1 8 0,-3-11 0,0-1 0,0 1 0,-1-1 0,1 1 0,-1 0 0,1-1 0,-1 1 0,0-1 0,0 1 0,0-1 0,0 0 0,-1 1 0,1-1 0,-1 0 0,1 0 0,-1 0 0,0 0 0,1 0 0,-1 0 0,0-1 0,0 1 0,-1 0 0,1-1 0,0 0 0,0 1 0,-4 0 0,-6 3 15,1 0 0,-1-1 0,0 0 0,0-1 0,0-1 0,0 0 0,-22 1 0,25-2-129,1-1 0,0 0-1,-1-1 1,1 0 0,0 0 0,-1-1-1,1 0 1,0-1 0,1 1 0,-1-1-1,0-1 1,-9-5 0,-6-11-6712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1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24575,'1'-4'0,"1"1"0,0-1 0,0 1 0,0 0 0,1-1 0,-1 1 0,1 0 0,0 1 0,0-1 0,0 0 0,0 1 0,0 0 0,0 0 0,1 0 0,-1 0 0,1 0 0,0 0 0,-1 1 0,1 0 0,0 0 0,0 0 0,0 0 0,0 1 0,0-1 0,0 1 0,-1 0 0,1 0 0,0 1 0,0-1 0,0 1 0,0 0 0,0 0 0,0 0 0,-1 0 0,1 1 0,0-1 0,-1 1 0,1 0 0,-1 0 0,0 1 0,0-1 0,0 0 0,0 1 0,0 0 0,0 0 0,-1 0 0,1 0 0,-1 0 0,0 1 0,0-1 0,0 1 0,0-1 0,-1 1 0,1-1 0,-1 1 0,0 0 0,0 0 0,0 0 0,-1 0 0,1 6 0,-1 1 0,-1-1 0,0 1 0,0-1 0,-1 1 0,-1-1 0,1 0 0,-2 0 0,-4 11 0,-6 7 0,-24 37 0,24-44 0,2 1 0,0 0 0,-11 30 0,22-50 0,0 1 0,0 0 0,0 0 0,0 0 0,1 0 0,-1 0 0,1 0 0,0 0 0,0-1 0,0 1 0,0 0 0,0 0 0,0 0 0,1 0 0,0 0 0,0 0 0,0 0 0,0 0 0,0-1 0,0 1 0,3 4 0,-1-4 0,0 0 0,0 0 0,1 0 0,-1-1 0,1 0 0,-1 0 0,1 0 0,0 0 0,0 0 0,-1-1 0,1 1 0,0-1 0,7 1 0,11 1 0,0-1 0,-1-1 0,1-1 0,37-5 0,-4-3-227,-1-2-1,0-3 1,0-2-1,-1-2 1,81-40-1,-59 19-6598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2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24575,'3'0'0,"6"0"0,5 0 0,0 4 0,-2 1-8191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2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24575,'4'0'0,"1"4"0,8 1 0,5-4 0,0-2-8191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2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24575,'4'0'0,"9"0"0,6 0 0,4 0 0,5 4 0,-1 5 0,-6 5 0,-6 0-8191</inkml:trace>
  <inkml:trace contextRef="#ctx0" brushRef="#br0" timeOffset="1">46 184 24575,'4'0'0,"5"3"0,5 3 0,8-1 0,8-5 0,3-7 0,-4-1-8191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3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24575,'4'-4'0,"-3"-1"0,3 0 0,4 1 0,13 1 0,10 6 0,8 1 0,1 0 0,-2 0 0,-4-5 0,-8-2-8191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4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0 348 24575,'2'-10'0,"0"0"0,1-1 0,-1 1 0,2 0 0,0 0 0,0 1 0,1-1 0,0 1 0,6-9 0,5-9 0,75-160 0,-90 185 0,0 0 0,0 0 0,0 0 0,0 0 0,0 0 0,1 0 0,-1 0 0,1 1 0,-1-1 0,1 0 0,0 1 0,0-1 0,2 0 0,-4 2 0,1-1 0,0 1 0,-1 0 0,1 0 0,-1 0 0,1 0 0,-1 0 0,1 0 0,0 0 0,-1 1 0,1-1 0,-1 0 0,1 0 0,-1 0 0,1 1 0,-1-1 0,1 0 0,-1 0 0,1 1 0,-1-1 0,1 0 0,-1 1 0,1-1 0,-1 1 0,0-1 0,1 0 0,-1 1 0,0-1 0,1 1 0,-1-1 0,1 2 0,2 6 0,1 0 0,-1 1 0,-1 0 0,3 17 0,-4-26 0,13 123-12,0 6 98,-11-115-292,0 0 1,1 0-1,1-1 1,0 1-1,0-1 0,13 20 1,-2-10-6621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4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24 297 24575,'0'4'0,"-4"9"0,-1 6 0,0 12 0,1 8 0,1 9 0,2 4 0,0 2 0,4-6 0,2-6 0,4-14 0,0-12-8191</inkml:trace>
  <inkml:trace contextRef="#ctx0" brushRef="#br0" timeOffset="1">253 0 24575,'4'0'0,"5"4"0,13 1 0,14 0 0,13-1 0,5-1 0,2-2 0,-5 0 0,-15-4 0,-13-2-8191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5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24575,'-1'75'0,"-1"-21"0,3 1 0,10 74 0,-10-126 0,-1 0 0,1 0 0,-1 0 0,1 0 0,0 0 0,0 0 0,1-1 0,-1 1 0,0 0 0,1-1 0,-1 1 0,1-1 0,0 1 0,0-1 0,2 2 0,-2-3 0,-1 0 0,1-1 0,-1 1 0,1-1 0,-1 1 0,1-1 0,-1 0 0,1 0 0,-1 0 0,1 0 0,0 0 0,-1 0 0,1 0 0,-1 0 0,1-1 0,-1 1 0,1 0 0,-1-1 0,1 1 0,-1-1 0,1 0 0,-1 0 0,0 1 0,1-1 0,-1 0 0,0 0 0,0 0 0,0 0 0,2-2 0,23-26 0,-20 21 0,0 1 0,0-1 0,1 2 0,0-1 0,9-6 0,-15 12 0,1 0 0,-1 1 0,0-1 0,1 0 0,0 0 0,-1 1 0,1-1 0,-1 1 0,1-1 0,-1 1 0,1 0 0,0 0 0,-1 0 0,1 0 0,0 0 0,-1 0 0,1 0 0,0 0 0,-1 0 0,1 1 0,0-1 0,-1 1 0,1 0 0,-1-1 0,1 1 0,-1 0 0,1 0 0,-1 0 0,0 0 0,1 0 0,-1 0 0,0 0 0,0 0 0,2 2 0,4 6 0,-1 0 0,0 0 0,0 0 0,-1 1 0,0 0 0,-1 0 0,0 0 0,-1 1 0,0-1 0,0 1 0,-1 0 0,-1 0 0,1-1 0,-2 1 0,0 0 0,0 0 0,-1 0 0,0 0 0,-1 0 0,0 0 0,-1-1 0,0 1 0,-1-1 0,0 0 0,0 0 0,-1 0 0,0 0 0,-12 14 0,12-16-85,-2-1 0,1 1-1,-1-1 1,0 0 0,-1-1-1,1 0 1,-1 0 0,-1-1-1,1 0 1,-1 0 0,0-1-1,0 0 1,0 0 0,0-1-1,-12 2 1,-2-5-6741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5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24575,'-4'4'0,"-6"9"0,-4 11 0,-1 5 0,-1 11 0,1 5 0,1 4 0,5 2 0,5-4 0,7-14 0,7-16 0,2-12-8191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5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67 24575,'0'-2'0,"0"0"0,0 0 0,0 0 0,0 0 0,0 1 0,0-1 0,-1 0 0,1 0 0,-1 0 0,0 0 0,0 0 0,1 0 0,-1 1 0,0-1 0,0 0 0,-1 0 0,1 1 0,0-1 0,0 1 0,-1 0 0,1-1 0,-1 1 0,1 0 0,-1 0 0,0 0 0,0 0 0,1 0 0,-1 0 0,0 0 0,0 0 0,0 1 0,0-1 0,0 1 0,0 0 0,0-1 0,0 1 0,0 0 0,0 0 0,0 0 0,0 0 0,0 1 0,1-1 0,-1 0 0,0 1 0,0 0 0,0-1 0,0 1 0,0 0 0,-1 1 0,-13 11 0,2 1 0,0 0 0,1 1 0,0 1 0,1 0 0,1 0 0,0 1 0,2 1 0,0 0 0,0 0 0,2 0 0,0 1 0,2 1 0,0-1 0,1 1 0,1-1 0,0 1 0,2 0 0,0 0 0,4 29 0,-3-42 0,1-1 0,1 0 0,-1 0 0,1 1 0,0-1 0,1 0 0,-1-1 0,1 1 0,1 0 0,-1-1 0,1 1 0,-1-1 0,2 0 0,-1-1 0,0 1 0,1-1 0,0 1 0,0-1 0,0-1 0,9 5 0,-9-5 0,1-1 0,0-1 0,0 1 0,0-1 0,0 0 0,0 0 0,0-1 0,0 1 0,0-1 0,0-1 0,0 1 0,0-1 0,0 0 0,0-1 0,0 1 0,0-1 0,0 0 0,-1-1 0,1 1 0,-1-1 0,9-6 0,1-2 0,0 0 0,-1-1 0,0 0 0,-2-1 0,1-1 0,-1 0 0,-1-1 0,-1 0 0,0 0 0,-1-1 0,0-1 0,7-19 0,-9 16 0,0 1 0,-2-1 0,0 0 0,-1-1 0,-1 1 0,-1-1 0,-1 0 0,0 1 0,-2-1 0,-4-32 0,4 48 0,0 1 0,1 0 0,-1 0 0,-1 0 0,1 0 0,0 1 0,-1-1 0,0 0 0,0 0 0,0 1 0,0-1 0,-1 1 0,1 0 0,-5-4 0,6 6 0,0 1 0,0-1 0,0 1 0,0-1 0,0 1 0,0-1 0,0 1 0,0 0 0,0-1 0,-1 1 0,1 0 0,0 0 0,0 0 0,0 0 0,0 0 0,-1 0 0,1 0 0,0 0 0,-2 1 0,0 0 0,1 1 0,-1-1 0,0 0 0,1 1 0,-1 0 0,1 0 0,-1-1 0,1 1 0,0 1 0,-3 2 0,-23 32-1365,3 3-5461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6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24575,'0'8'0,"0"10"0,0 14 0,0 13 0,0 11 0,-4 3 0,-1 3 0,-4-4 0,0-17 0,1-14-8191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6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24575,'4'0'0,"5"4"0,9 1 0,9 4 0,8 1 0,6 1 0,3 1 0,-2 0 0,-11-1 0,-12-6 0,-16-4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6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24575,'-2'58'0,"0"-38"0,1 0 0,1 0 0,1 0 0,1 0 0,0 0 0,2-1 0,0 1 0,10 27 0,-13-45 0,-1 0 0,1-1 0,0 1 0,0 0 0,0-1 0,0 1 0,1-1 0,-1 0 0,0 1 0,0-1 0,1 0 0,-1 0 0,1 0 0,0 0 0,-1 0 0,1 0 0,-1 0 0,1 0 0,0-1 0,0 1 0,0-1 0,-1 1 0,1-1 0,0 0 0,0 0 0,0 1 0,0-1 0,-1-1 0,1 1 0,0 0 0,0 0 0,0-1 0,0 1 0,-1-1 0,1 1 0,0-1 0,0 0 0,-1 0 0,1 0 0,-1 0 0,1 0 0,2-2 0,9-5 0,-1-1 0,0-1 0,20-21 0,-29 28 0,71-83 0,-73 86 0,-1-1 0,1 1 0,-1-1 0,1 1 0,-1-1 0,1 1 0,-1-1 0,1 1 0,0 0 0,-1-1 0,1 1 0,-1 0 0,1-1 0,0 1 0,-1 0 0,1 0 0,0 0 0,0 0 0,-1 0 0,1-1 0,0 1 0,-1 0 0,1 1 0,0-1 0,0 0 0,-1 0 0,1 0 0,0 0 0,-1 1 0,1-1 0,0 0 0,-1 0 0,1 1 0,0-1 0,-1 1 0,1-1 0,-1 0 0,1 1 0,-1-1 0,1 1 0,-1-1 0,1 1 0,-1 0 0,1-1 0,-1 1 0,0-1 0,1 1 0,-1 0 0,0 0 0,13 40 0,-12-36 0,5 23 0,-1 1 0,-1-1 0,-1 1 0,-1 0 0,-2 0 0,-5 46 0,3-69-44,1-1 0,-1 0 0,0 0 0,-1 0 0,1 0 0,-1 0 0,0 0 0,0-1 0,0 1 0,-1-1 0,1 0 0,-1 0 0,0 0 0,0-1 0,-1 1 0,1-1 0,-1 0 0,0 0-1,1-1 1,-1 1 0,0-1 0,-1 0 0,1 0 0,0-1 0,-1 0 0,1 0 0,0 0 0,-1 0 0,0-1 0,-10-1 0,-18-2-6782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7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 24575,'3'3'0,"3"6"0,-2 5 0,-4 0 0,-2-2-8191</inkml:trace>
  <inkml:trace contextRef="#ctx0" brushRef="#br0" timeOffset="1">1 183 24575,'7'0'0,"8"0"0,7 0 0,6 0 0,0-4 0,0-5 0,-4-1-8191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7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24575,'0'-4'0,"0"3"0,4 1 0,1 5 0,3 1 0,9 4 0,5 4 0,3 7 0,1 5 0,-1 4 0,-3 6 0,-7 1 0,-9 1 0,-9 6 0,-9 0 0,-9-4 0,-2-9-8191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7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24575,'-3'0'0,"-6"8"0,-1 7 0,1 11 0,2 18 0,2 21 0,3 19 0,4 14 0,3 14 0,-4 15 0,-2 6 0,0-9 0,3-13 0,1-22 0,5-26 0,0-23-8191</inkml:trace>
  <inkml:trace contextRef="#ctx0" brushRef="#br0" timeOffset="1">0 0 24575,'12'2'0,"-1"0"0,0 1 0,0 0 0,-1 0 0,19 9 0,-23-9 0,14 5 0,-1 1 0,0 0 0,33 24 0,-46-28 0,1 0 0,-1 0 0,0 1 0,-1 0 0,1 0 0,-1 1 0,0-1 0,-1 1 0,0 0 0,0 0 0,0 1 0,-1-1 0,3 10 0,-5-14 0,0 0 0,-1 1 1,0-1-1,1 0 0,-1 0 0,0 0 0,-1 1 0,1-1 0,0 0 0,-1 0 1,0 0-1,0 0 0,0 0 0,0 0 0,0 0 0,-1 0 0,1 0 0,-1 0 1,0-1-1,0 1 0,0 0 0,0-1 0,-5 4 0,-5 5 7,-1-1-1,0-1 0,-26 14 1,27-16-356,0 0 1,1 0-1,-14 12 1,11-4-6478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8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24575,'0'0'0,"1"-1"0,0 1 0,0 0 0,-1 0 0,1 0 0,0 0 0,0 0 0,-1 1 0,1-1 0,0 0 0,0 0 0,-1 0 0,1 1 0,0-1 0,-1 0 0,1 1 0,0-1 0,-1 0 0,1 1 0,0-1 0,-1 1 0,1-1 0,-1 1 0,1-1 0,0 2 0,22 16 0,-14-12 0,-2 1 0,1 0 0,-1 1 0,0 0 0,0 0 0,10 17 0,-16-22 0,1 0 0,-1 0 0,0 0 0,0 0 0,0 0 0,0 0 0,-1 1 0,1-1 0,-1 0 0,0 0 0,0 1 0,0-1 0,0 0 0,-1 0 0,1 1 0,-1-1 0,0 0 0,1 0 0,-2 0 0,1 0 0,0 0 0,-1 0 0,1 0 0,-1 0 0,-4 4 0,3-2 0,-1-1 0,1 1 0,-1-1 0,1 1 0,1 0 0,-1 0 0,1 0 0,0 0 0,-3 11 0,5-15 0,0 0 0,0 1 0,0-1 0,0 0 0,0 1 0,1-1 0,-1 0 0,0 1 0,1-1 0,-1 0 0,1 0 0,-1 1 0,1-1 0,0 0 0,-1 0 0,1 0 0,1 2 0,1-1 0,0 0 0,-1 1 0,1-1 0,0-1 0,0 1 0,0 0 0,0-1 0,0 1 0,5 0 0,0 1-124,-1-1 0,0-1 0,1 1 0,0-1 0,-1 0 0,1-1-1,-1 0 1,1 0 0,0 0 0,7-3 0,16-5-6702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8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24575,'4'0'0,"9"0"0,2 0-8191</inkml:trace>
  <inkml:trace contextRef="#ctx0" brushRef="#br0" timeOffset="1">0 160 24575,'4'4'0,"9"1"0,10-4 0,1-2-8191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8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24575,'4'0'0,"5"0"0,9 0 0,9 0 0,8 0 0,9 4 0,10 1 0,-6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5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24575,'4'0'0,"14"0"0,15-4 0,11 3 0,6 1 0,3 1 0,-4 0 0,-6 4 0,-15 2 0,-11-2-8191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9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16 24575,'-1'-1'0,"0"0"0,0-1 0,-1 1 0,1 0 0,0 0 0,-1 0 0,1 0 0,-1 0 0,1 0 0,-1 0 0,0 1 0,1-1 0,-1 0 0,0 1 0,1-1 0,-1 1 0,0 0 0,1 0 0,-1-1 0,0 1 0,0 0 0,0 0 0,1 1 0,-1-1 0,0 0 0,-2 1 0,1 1 0,0 0 0,0-1 0,1 1 0,-1 1 0,0-1 0,1 0 0,-1 1 0,1-1 0,0 1 0,0 0 0,0 0 0,-3 4 0,-3 8 0,1 0 0,1 0 0,0 1 0,-5 22 0,8-25 0,2 0 0,-1 0 0,1 0 0,1 0 0,0 0 0,1 0 0,1 0 0,0 0 0,0 0 0,2 0 0,6 18 0,-8-26 0,0 1 0,0-1 0,1-1 0,-1 1 0,1 0 0,0-1 0,1 1 0,-1-1 0,1 0 0,0 0 0,0 0 0,0-1 0,0 1 0,1-1 0,-1 0 0,1 0 0,0-1 0,0 1 0,0-1 0,0 0 0,0 0 0,1-1 0,-1 0 0,0 0 0,1 0 0,-1 0 0,1-1 0,-1 0 0,1 0 0,5-1 0,-6 0 0,1 0 0,0-1 0,-1 1 0,1-1 0,-1-1 0,1 1 0,-1-1 0,0 1 0,0-1 0,-1-1 0,1 1 0,0-1 0,7-8 0,-5 4 0,-1 0 0,0 0 0,0-1 0,0 0 0,-1 0 0,-1 0 0,6-16 0,-6 14 0,-1 0 0,0 1 0,0-1 0,-1 0 0,-1-1 0,0 1 0,0 0 0,-1 0 0,-1 0 0,0-1 0,0 1 0,-1 0 0,-1 0 0,0 0 0,-5-12 0,8 21-57,-1 1 0,0-1 1,1 1-1,-1-1 0,0 1 0,0-1 0,0 1 0,0 0 0,0-1 0,-1 1 1,1 0-1,0 0 0,-1 0 0,1 0 0,0 0 0,-1 0 0,1 0 0,-1 1 0,0-1 1,1 0-1,-1 1 0,1-1 0,-3 1 0,-12 2-6769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29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50 343 24575,'0'-3'0,"0"1"0,-4 6 0,-1 10 0,0 11 0,1 8 0,-2 6 0,-1 9 0,-3 0 0,5-1 0,2-8-8191</inkml:trace>
  <inkml:trace contextRef="#ctx0" brushRef="#br0" timeOffset="1">347 1 24575,'5'0'0,"4"0"0,9 0 0,13 0 0,9 0 0,5 0 0,0 0 0,-9 0-8191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0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24575,'-1'71'0,"3"78"0,-2-148 0,0 0 0,0 0 0,0 1 0,0-1 0,1 0 0,-1 1 0,0-1 0,1 0 0,-1 0 0,1 1 0,-1-1 0,1 0 0,0 0 0,0 0 0,-1 0 0,1 0 0,0 0 0,0 0 0,0 0 0,0 0 0,0 0 0,0-1 0,0 1 0,0 0 0,0-1 0,1 1 0,-1 0 0,0-1 0,0 0 0,0 1 0,1-1 0,-1 0 0,0 1 0,1-1 0,-1 0 0,0 0 0,1 0 0,-1 0 0,0 0 0,1-1 0,-1 1 0,0 0 0,0-1 0,1 1 0,-1-1 0,0 1 0,2-2 0,10-3 0,0 0 0,0-1 0,20-13 0,-16 9 0,-13 8 0,-1-1 0,1 1 0,1 1 0,-1-1 0,0 1 0,0-1 0,1 1 0,-1 1 0,0-1 0,1 0 0,-1 1 0,6 0 0,-8 1 0,0 0 0,0-1 0,0 1 0,0 0 0,0 0 0,0 1 0,-1-1 0,1 0 0,-1 0 0,1 1 0,-1-1 0,1 1 0,-1 0 0,0-1 0,1 1 0,-1 0 0,0 0 0,0-1 0,-1 1 0,1 0 0,0 0 0,-1 0 0,1 0 0,-1 0 0,1 0 0,-1 0 0,0 4 0,4 23 0,-1 0 0,-1 31 0,-2-47 0,-1 0 0,0-1 0,-1 1 0,0-1 0,-1 1 0,0-1 0,-7 15 0,9-24 6,-1 0 0,0 0 0,0 0 0,0 0 0,0 0 0,-1 0 0,1-1 0,-1 1 0,1-1 0,-1 0 0,0 0 0,0 0 0,0 0 0,0 0 0,-1-1 0,1 1 0,0-1 0,-1 0 0,-3 1 0,-2-1-219,1 1 1,-1-2 0,1 1 0,-1-1 0,1-1 0,-14-1 0,-18-5-6614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0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24575,'4'0'0,"5"0"0,5 0 0,4 0 0,-1 4 0,-7 1 0,-10 4 0,-8 0 0,-3-1-8191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0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33 24575,'-3'0'0,"1"0"0,3-4 0,4-1 0,5 0 0,9 1 0,5 1 0,2 2 0,-3-4 0,-6-1-8191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1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24575,'4'4'0,"5"1"0,1 4 0,3 4 0,3 4 0,3 3 0,1 2 0,2 0 0,-3 2 0,-4 0 0,-6-1 0,-7 1 0,-9 3 0,-6 1 0,-6-4 0,2-6-8191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2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64 330 24575,'2'-3'0,"0"0"0,0 0 0,0 0 0,1 0 0,-1 0 0,1 1 0,0-1 0,0 1 0,0-1 0,0 1 0,6-3 0,9-8 0,-13 9 0,-1-1 0,0 0 0,1 0 0,-2-1 0,1 1 0,-1-1 0,1 0 0,-1 1 0,-1-2 0,1 1 0,-1 0 0,0 0 0,-1-1 0,0 1 0,0-1 0,0 1 0,-1-1 0,1 1 0,-2-10 0,-1 6 0,0-1 0,0 1 0,-1 0 0,0 0 0,-1 0 0,0 0 0,0 0 0,-1 1 0,-1 0 0,1 0 0,-10-11 0,14 18 0,-1 0 0,1 0 0,-1 0 0,1 1 0,-1-1 0,0 0 0,1 1 0,-1-1 0,0 1 0,0 0 0,0-1 0,0 1 0,0 0 0,0 0 0,-1 0 0,1 1 0,0-1 0,0 1 0,-4-1 0,4 1 0,0 0 0,1 1 0,-1-1 0,0 1 0,1 0 0,-1-1 0,1 1 0,-1 0 0,1 0 0,0 0 0,-1 0 0,1 0 0,0 1 0,0-1 0,-1 0 0,1 0 0,0 1 0,0-1 0,0 1 0,0 1 0,-4 7 0,1 0 0,0 0 0,1 0 0,0 1 0,1-1 0,0 1 0,0 13 0,0 73 0,14 122 0,1 31 0,-13-242-93,0-1 8,1-1 0,-1 1 0,0 0 1,-1-1-1,1 1 0,-1 0 0,-1-1 0,1 1 1,-1-1-1,0 0 0,-1 1 0,1-1 1,-1 0-1,-6 9 0,-6-5-6741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2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24575,'4'4'0,"9"5"0,14 1 0,14-1 0,16-2 0,9-7 0,6-2 0,2-6 0,-4-4 0,-2-9 0,-13-1-8191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3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24575,'-4'4'0,"-1"5"0,-4 9 0,0 5 0,-3 6 0,1 7 0,-1 5 0,1 2 0,2 3 0,7 1 0,4-1 0,5-3 0,9-9 0,10-11 0,0-8-8191</inkml:trace>
  <inkml:trace contextRef="#ctx0" brushRef="#br0" timeOffset="1">336 184 24575,'-4'4'0,"-1"5"0,-4 5 0,0 8 0,1 8 0,2 10 0,3 11 0,0 11 0,2 8 0,1 7 0,4 6 0,2 4 0,3-4 0,0-5 0,7-12 0,4-17 0,-1-17-8191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3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20 24575,'-22'-17'0,"25"15"0,13 9 0,9 5 0,0 1 0,-1 1 0,-1 2 0,0 0 0,-1 1 0,38 40 0,-58-55 3,-1-1 0,1 1 0,-1-1 0,0 1-1,1 0 1,-1-1 0,0 1 0,0 0 0,0 0 0,0 0-1,-1 0 1,1 0 0,0 0 0,-1 0 0,1 0-1,-1 0 1,0 0 0,0 0 0,0 0 0,0 1 0,0-1-1,0 0 1,0 0 0,-1 0 0,1 0 0,-1 0 0,0 0-1,1 0 1,-1 0 0,0 0 0,0 0 0,0-1 0,0 1-1,-1 0 1,-1 1 0,-4 3-144,0 0 0,0-1 0,-1 0-1,0 0 1,0-1 0,-14 6 0,13-6-338,-15 7-6347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6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24575,'-11'128'0,"7"-103"0,1 1 0,1 0 0,1 0 0,1 0 0,7 46 0,-7-69 0,1 0 0,0 0 0,0 0 0,0 0 0,0-1 0,0 1 0,0 0 0,1-1 0,-1 1 0,1-1 0,0 0 0,0 1 0,0-1 0,0 0 0,0 0 0,0 0 0,0 0 0,1-1 0,-1 1 0,1 0 0,0-1 0,-1 0 0,1 0 0,0 0 0,-1 0 0,1 0 0,0 0 0,0-1 0,0 1 0,0-1 0,0 0 0,0 0 0,0 0 0,3-1 0,13-1 0,-1-1 0,0-1 0,0-1 0,27-10 0,1 0 0,-42 14 0,0 0 0,0 0 0,0 1 0,0-1 0,0 1 0,1 0 0,-1 1 0,0-1 0,0 1 0,0-1 0,0 1 0,0 0 0,0 1 0,0-1 0,0 1 0,6 3 0,-4-1 0,-1 0 0,0 0 0,0 1 0,-1 0 0,1 0 0,-1 0 0,0 0 0,0 0 0,5 11 0,1 5 0,-2 1 0,0 0 0,-1 0 0,8 45 0,-13-56 0,-1-1 0,0 1 0,0 0 0,-1-1 0,-1 1 0,0 0 0,0-1 0,-1 1 0,0-1 0,-1 1 0,0-1 0,-8 18 0,8-23 0,1-1 0,-1 0 0,0 0 0,0 1 0,-1-2 0,1 1 0,-1 0 0,0-1 0,0 0 0,0 1 0,0-2 0,0 1 0,-1 0 0,0-1 0,1 0 0,-1 0 0,0 0 0,0-1 0,0 1 0,0-1 0,0-1 0,0 1 0,0-1 0,-1 1 0,1-2 0,0 1 0,0 0 0,-6-2 0,9 2-33,0 0 0,0-1-1,0 1 1,-1 0 0,1-1-1,0 1 1,0-1 0,0 0 0,0 1-1,0-1 1,0 0 0,1 0-1,-1-1 1,0 1 0,0 0-1,1 0 1,-1-1 0,1 1 0,-1-1-1,1 0 1,0 1 0,-1-1-1,1 0 1,0 0 0,0 0-1,0 0 1,0 0 0,1 0 0,-1 0-1,1 0 1,-1 0 0,1 0-1,-1 0 1,1 0 0,0 0-1,0 0 1,0-1 0,0 1 0,1 0-1,0-3 1,6-20-6793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3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24575,'0'4'0,"1"-1"0,0 0 0,0 0 0,0 0 0,0 0 0,0 0 0,1 0 0,-1 0 0,1 0 0,0 0 0,0-1 0,4 5 0,31 31 0,-29-31 0,0 1 0,-1-2 0,-1-1 0,0 1 0,-1 1 0,1-1 0,-1 1 0,6 10 0,-10-14 0,0 1 0,0-1 0,0 0 0,0 1 0,-1-1 0,1 0 0,-1 1 0,0-1 0,0 1 0,0-1 0,-1 0 0,1 1 0,-1-1 0,0 1 0,0-1 0,0 0 0,0 0 0,0 0 0,-3 5 0,2-5 0,1 0 0,-1 0 0,1 1 0,0-1 0,-1 1 0,2-1 0,-1 1 0,0 0 0,1-1 0,0 1 0,0 0 0,0 6 0,0-9 0,1-1 0,-1 1 0,0 0 0,1 0 0,-1-1 0,0 1 0,1 0 0,-1-1 0,1 1 0,-1 0 0,1-1 0,0 1 0,-1-1 0,1 1 0,0 0 0,-1-1 0,1 0 0,0 1 0,-1-1 0,1 1 0,2-1 0,-1 1 0,1-1 0,-1 1 0,1-1 0,-1 0 0,1 0 0,0 0 0,-1-1 0,1 1 0,-1-1 0,4 0 0,27-10-1365,1-3-5461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4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24575,'4'4'0,"5"5"0,5 5 0,4 3 0,3 8 0,-3 7 0,-3 5 0,-5 5 0,-4-1 0,-7-4 0,-3-4 0,-6-4 0,0-3 0,-2-1 0,-4-6 0,-2-2 0,1-8 0,4-5-8191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4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24575,'4'4'0,"5"1"0,5 0 0,4 3 0,-5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34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24575,'0'4'0,"4"1"0,5 4 0,5 1 0,8-2 0,8-7 0,-1-2-8191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7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91 24575,'4'-4'0,"5"-5"0,5-1 0,4 1 0,2 3 0,7-3 0,5 1 0,6 2 0,4 2 0,-1-3 0,-4 1 0,-4 0 0,-5 2 0,-5 1-8191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7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0 24575,'0'4'0,"0"9"0,0 10 0,-4 13 0,-5 12 0,-2 9 0,-1 7 0,-4 0 0,1 1 0,3-2 0,4-1 0,3-3 0,7-8 0,2-12-8191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7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24575,'7'0'0,"8"0"0,8 0 0,8 0 0,6 0 0,6 4 0,-2 5 0,-7 1-8191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8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24575,'0'1'0,"20"36"0,-2 1 0,25 78 0,-41-108 0,0 0 0,1-1 0,0 1 0,0-1 0,0 1 0,1-1 0,6 9 0,-8-14 0,-1-1 0,1 0 0,-1 1 0,1-1 0,-1 0 0,1 0 0,0 0 0,-1 0 0,1 0 0,0 0 0,0 0 0,0-1 0,0 1 0,0-1 0,0 1 0,0-1 0,-1 0 0,1 0 0,0 0 0,0 0 0,0 0 0,0 0 0,0-1 0,0 1 0,0 0 0,0-1 0,0 0 0,0 1 0,0-1 0,-1 0 0,1 0 0,0 0 0,0 0 0,-1 0 0,3-3 0,16-12 0,-1 0 0,0-1 0,-2-1 0,31-40 0,-5 5 0,-42 53 0,-1-1 0,0 1 0,0 0 0,0-1 0,1 1 0,-1 0 0,0-1 0,0 1 0,1 0 0,-1 0 0,0-1 0,1 1 0,-1 0 0,0 0 0,1 0 0,-1-1 0,0 1 0,1 0 0,-1 0 0,0 0 0,1 0 0,-1 0 0,1 0 0,-1 0 0,0 0 0,1 0 0,-1 0 0,0 0 0,1 0 0,-1 0 0,1 0 0,-1 0 0,0 0 0,1 0 0,-1 1 0,1-1 0,7 16 0,-1 36 0,-5-36 0,22 81 0,-15-69 0,-1 0 0,-2 1 0,-1 0 0,2 40 0,-7-62 0,0 0 0,-1 1 0,1-1 0,-2 0 0,1 1 0,-1-1 0,0 0 0,0 0 0,-1 0 0,0-1 0,0 1 0,-1-1 0,0 1 0,0-1 0,0 0 0,-1 0 0,0-1 0,0 0 0,0 0 0,0 0 0,-1 0 0,-7 4 0,11-8-34,1 0 0,0 0 0,-1 0 0,1-1 0,-1 1-1,1 0 1,-1-1 0,1 1 0,-1-1 0,0 1 0,1-1 0,-1 0 0,0 1-1,1-1 1,-1 0 0,0 0 0,1-1 0,-1 1 0,1 0 0,-1 0-1,0-1 1,1 1 0,-1-1 0,1 1 0,-1-1 0,1 0 0,-1 0 0,1 1-1,-1-1 1,1 0 0,0 0 0,-1-1 0,1 1 0,0 0 0,0 0 0,0 0-1,0-1 1,0 1 0,-1-3 0,-11-19-6792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8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24575,'0'4'0,"0"5"0,-4 4 0,-1 9 0,0 4 0,1 2 0,-3 3 0,-4 1 0,0-2 0,2-5-8191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09:59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81 178 24575,'-1'0'0,"1"-1"0,0 1 0,-1-1 0,1 1 0,0-1 0,-1 1 0,1-1 0,-1 1 0,1 0 0,-1-1 0,1 1 0,-1 0 0,0-1 0,1 1 0,-1 0 0,1 0 0,-1-1 0,1 1 0,-1 0 0,0 0 0,1 0 0,-1 0 0,0 0 0,1 0 0,-1 0 0,0 0 0,1 0 0,-1 0 0,1 0 0,-1 0 0,0 1 0,1-1 0,-1 0 0,0 1 0,-11 21 0,6 36 0,6-42 0,1 1 0,1-1 0,1 0 0,0 0 0,2 0 0,-1 0 0,11 21 0,59 104 0,-58-116 0,0 1 0,-2 0 0,-1 1 0,-2 1 0,0 0 0,-2 0 0,7 34 0,-16-58 0,1 0 0,-1 0 0,1 0 0,-1 1 0,0-1 0,-1 0 0,1 0 0,-1 0 0,0 0 0,0 0 0,0-1 0,0 1 0,-1 0 0,0 0 0,1-1 0,-1 1 0,-3 3 0,2-4 0,1-1 0,-1 0 0,0 1 0,0-1 0,0 0 0,0-1 0,0 1 0,-1-1 0,1 1 0,0-1 0,-1 0 0,1 0 0,-1 0 0,1-1 0,-1 1 0,0-1 0,1 0 0,-1 0 0,-5-1 0,-1 0 0,0 0 0,1-1 0,-1 0 0,1 0 0,0-1 0,0-1 0,0 1 0,0-1 0,0-1 0,1 0 0,0 0 0,-15-13 0,20 16 0,0-1 0,0 0 0,0-1 0,0 1 0,0 0 0,1-1 0,0 0 0,0 1 0,0-1 0,0 0 0,0 0 0,1 0 0,-1 0 0,1-1 0,0 1 0,1 0 0,-1 0 0,1-1 0,0 1 0,0 0 0,0-1 0,0 1 0,1 0 0,0 0 0,0-1 0,0 1 0,0 0 0,1 0 0,0 0 0,-1 0 0,4-4 0,4-6 0,0 2 0,0-1 0,1 1 0,0 1 0,1 0 0,1 0 0,20-14 0,102-58 0,-13 9 0,-111 66 0,0 0 0,0 0 0,0-1 0,-1 0 0,-1-1 0,1 0 0,-2 0 0,1-1 0,-1 0 0,9-20 0,-13 22 0,0 0 0,-1 0 0,0-1 0,0 1 0,-1-1 0,0 0 0,0 1 0,-2-1 0,1 0 0,-1 0 0,0 1 0,-1-1 0,0 1 0,-6-17 0,3 10 0,-1 0 0,-1 1 0,-1-1 0,0 1 0,-12-17 0,18 29 0,-1-1 0,0 1 0,0-1 0,0 1 0,0 0 0,0 0 0,-1 0 0,1 0 0,-1 1 0,0 0 0,0-1 0,0 1 0,0 1 0,0-1 0,0 1 0,0-1 0,-1 1 0,1 0 0,-1 1 0,1-1 0,0 1 0,-1 0 0,1 0 0,-9 1 0,-24 10-1365,2 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6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24575,'8'0'0,"7"0"0,13 0 0,14 4 0,4 1 0,2 1 0,1-2 0,-3-1 0,-6-2 0,-9-4 0,-11-2-8191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2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77 138 24575,'-19'-17'0,"10"10"0,1-1 0,0 1 0,-13-17 0,20 22 0,0 1 0,-1-1 0,1 0 0,0 0 0,0 1 0,0-1 0,1 0 0,-1 0 0,0 0 0,1 0 0,-1 0 0,1 0 0,0 0 0,0 0 0,-1 0 0,1 0 0,1 0 0,-1-1 0,0 1 0,0 0 0,1 0 0,-1 0 0,1 0 0,0 0 0,0 0 0,1-2 0,-1 2 0,0 1 0,1-1 0,-1 1 0,1-1 0,0 1 0,-1 0 0,1-1 0,0 1 0,0 0 0,0 0 0,0 0 0,0 0 0,0 1 0,0-1 0,0 0 0,0 1 0,0 0 0,0-1 0,1 1 0,-1 0 0,0 0 0,0 0 0,0 0 0,0 1 0,1-1 0,-1 0 0,0 1 0,0 0 0,4 1 0,-1 0 0,0 0 0,0 0 0,0 1 0,0-1 0,0 1 0,0 0 0,0 1 0,-1-1 0,0 1 0,7 6 0,-8-5 0,0 0 0,0 0 0,0 0 0,-1 1 0,1-1 0,-1 1 0,0-1 0,-1 1 0,0 0 0,1 0 0,-2 0 0,1-1 0,-1 1 0,0 0 0,0 0 0,0 0 0,-1 0 0,0 0 0,0-1 0,-1 1 0,-2 7 0,-6 12 0,-1 0 0,-2-1 0,-23 36 0,-11 22 0,45-79 0,0 2 0,0-1 0,1 0 0,-1 0 0,1 0 0,0 1 0,0-1 0,1 1 0,-1-1 0,1 1 0,0-1 0,0 0 0,1 1 0,-1-1 0,2 7 0,0-8 0,-1-1 0,1 1 0,0-1 0,-1 0 0,1 0 0,0 1 0,0-1 0,1 0 0,-1 0 0,0-1 0,1 1 0,-1 0 0,1-1 0,-1 0 0,1 1 0,0-1 0,0 0 0,-1 0 0,1-1 0,0 1 0,0-1 0,0 1 0,0-1 0,3 0 0,13 1-273,0-1 0,0-1 0,0-1 0,30-6 0,16-6-6553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2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42 24575,'-1'-2'0,"-1"0"0,0 0 0,0 0 0,0 0 0,-1 0 0,1 0 0,0 1 0,-1-1 0,1 1 0,-1 0 0,-4-2 0,4 3 0,1 1 0,0-1 0,-1 1 0,1 0 0,0-1 0,0 1 0,-1 0 0,1 1 0,0-1 0,0 0 0,0 1 0,0-1 0,1 1 0,-1-1 0,0 1 0,-1 2 0,-13 12 0,1 0 0,0 1 0,1 1 0,1 0 0,1 1 0,-17 33 0,24-41 0,0-1 0,1 1 0,0 0 0,1 0 0,0 1 0,1-1 0,0 1 0,1-1 0,0 1 0,1 0 0,0-1 0,1 1 0,0 0 0,5 18 0,-5-26 0,0-1 0,0 1 0,0-1 0,1 1 0,-1-1 0,1 0 0,0 0 0,0 0 0,0 0 0,0 0 0,1 0 0,-1 0 0,1-1 0,-1 1 0,1-1 0,0 0 0,0 0 0,0 0 0,0 0 0,1 0 0,-1-1 0,0 0 0,1 1 0,-1-1 0,1 0 0,-1-1 0,1 1 0,0-1 0,-1 1 0,1-1 0,0 0 0,-1 0 0,1-1 0,-1 1 0,1-1 0,0 0 0,3-1 0,5-2 0,1 0 0,-2-1 0,1 0 0,-1-1 0,1 0 0,-2-1 0,1-1 0,-1 1 0,15-15 0,-17 14-39,-1 0 0,0 0 0,0-1 0,-1 0 0,0 0 0,-1 0 0,0-1 0,-1 0 0,1 0 0,-2 0 0,0 0 0,0-1 0,0 1 0,-2-1 0,1 1 0,-1-1 0,-1 0 0,0 0 0,0 0 0,-1 1 0,-1-1 0,0 0 0,0 1 0,-1-1 0,0 1 0,-1 0 0,0 0 0,-1 0 0,0 1 0,0-1 0,-1 1 0,0 0 0,-1 1 0,-7-9 0,-11-5-6787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2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48 24575,'31'-18'0,"-24"14"0,0-1 0,0 1 0,1 0 0,-1 1 0,1 0 0,10-3 0,-15 6 0,0-1 0,-1 1 0,1 0 0,0 0 0,-1 0 0,1 1 0,0-1 0,-1 1 0,1-1 0,-1 1 0,1 0 0,-1 0 0,1 0 0,-1 0 0,0 1 0,1-1 0,-1 1 0,0-1 0,0 1 0,0 0 0,0 0 0,0 0 0,0 0 0,2 3 0,-3-3 0,1 1 0,0 0 0,0-1 0,-1 1 0,1 0 0,-1-1 0,0 1 0,0 0 0,0 0 0,0 0 0,-1 0 0,1 0 0,-1 0 0,0 1 0,0-1 0,0 0 0,-1 4 0,0-1 0,0 0 0,-1 0 0,0-1 0,0 1 0,0-1 0,-1 1 0,0-1 0,-6 8 0,-4 4 0,-2 0 0,0-1 0,-31 25 0,24-24 0,9-7 0,0 0 0,1 0 0,0 1 0,-12 16 0,22-25 0,1 0 0,-1 0 0,0 0 0,1 1 0,0-1 0,-1 1 0,1-1 0,0 1 0,0-1 0,0 1 0,1 0 0,-1-1 0,1 1 0,-1 0 0,1 0 0,0-1 0,0 1 0,0 0 0,1 0 0,-1-1 0,0 1 0,1 0 0,0-1 0,0 1 0,0 0 0,0-1 0,0 1 0,0-1 0,1 0 0,2 5 0,4 2 0,1 0 0,-1-1 0,2 1 0,-1-2 0,1 1 0,1-1 0,12 7 0,88 36 0,-27-13 0,-83-37 0,0 0 0,-1 0 0,1 0 0,0 1 0,0-1 0,0 0 0,0 1 0,0-1 0,0 1 0,-1-1 0,1 1 0,0-1 0,0 1 0,-1 0 0,1-1 0,0 1 0,-1 0 0,1-1 0,-1 1 0,1 0 0,-1 0 0,1 0 0,-1-1 0,1 1 0,-1 0 0,0 0 0,0 0 0,1 0 0,-1 0 0,0 0 0,0 0 0,0 0 0,0 0 0,0 0 0,0 0 0,0-1 0,0 1 0,-1 0 0,1 0 0,0 0 0,0 0 0,-1 0 0,1 0 0,-1 0 0,1-1 0,-1 1 0,1 0 0,-1 0 0,1-1 0,-1 1 0,0 0 0,1-1 0,-1 1 0,0 0 0,0-1 0,1 1 0,-1-1 0,0 1 0,0-1 0,0 0 0,0 1 0,0-1 0,-13 8 0,1-1 0,-1-1 0,-16 5 0,14-5 0,-20 9-341,0-2 0,-1-2-1,-54 10 1,9-9-6485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7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28 24575,'-3'-4'0,"1"-1"0,-1-4 0,2 0 0,-1 9 0,-1 8 0,-4 7 0,-4 9 0,-1 8 0,-2 2 0,2 4 0,10-6 0,9-11 0,4-9-8191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8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81 24575,'0'-9'0,"-1"-1"0,0 1 0,0 0 0,-5-15 0,6 23 0,-1 0 0,1-1 0,-1 1 0,1 0 0,-1 0 0,1 0 0,-1 0 0,0 0 0,1 0 0,-1 0 0,0 0 0,0 0 0,0 0 0,0 0 0,0 0 0,0 1 0,-2-2 0,2 2 0,0 0 0,0 0 0,0 0 0,0 0 0,0 0 0,0 0 0,0 0 0,0 1 0,0-1 0,0 1 0,0-1 0,0 0 0,0 1 0,0 0 0,0-1 0,0 1 0,0-1 0,0 1 0,0 0 0,1 0 0,-1 0 0,0-1 0,1 1 0,-1 0 0,0 1 0,-3 3 0,0 0 0,0 1 0,0-1 0,1 1 0,0 0 0,0 0 0,1 0 0,-1 0 0,1 0 0,1 1 0,-1-1 0,1 1 0,0-1 0,0 1 0,1-1 0,0 1 0,0 0 0,1-1 0,0 1 0,0-1 0,2 8 0,0-6 0,0 1 0,1-1 0,0 0 0,0-1 0,1 1 0,0-1 0,0 0 0,1 0 0,-1 0 0,2-1 0,-1 0 0,1 0 0,0 0 0,0-1 0,9 5 0,-15-9 0,0-1 0,1 1 0,-1-1 0,0 1 0,0 0 0,0-1 0,0 1 0,0 0 0,0 0 0,0 0 0,0 0 0,-1 0 0,1 0 0,0 0 0,0 0 0,-1 0 0,1 1 0,-1-1 0,1 0 0,-1 0 0,1 0 0,-1 3 0,0-3 0,0 0 0,-1 0 0,1 1 0,-1-1 0,1 0 0,-1 0 0,1 0 0,-1 0 0,0 1 0,0-1 0,1 0 0,-1 0 0,0-1 0,0 1 0,0 0 0,0 0 0,0 0 0,-2 0 0,-8 6 0,-1-1 0,0 0 0,-21 6 0,18-7 0,-25 11-1365,5-2-5461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9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1 141 24575,'0'-2'0,"0"0"0,0 0 0,0 0 0,0-1 0,0 1 0,1 0 0,-1 0 0,1 0 0,-1 0 0,1 0 0,0 0 0,0 0 0,0 0 0,0 0 0,0 0 0,0 0 0,1 1 0,-1-1 0,1 1 0,-1-1 0,1 1 0,-1-1 0,1 1 0,0 0 0,0-1 0,-1 1 0,1 0 0,0 0 0,0 1 0,0-1 0,0 0 0,1 1 0,-1-1 0,0 1 0,0 0 0,0-1 0,0 1 0,0 0 0,1 0 0,-1 1 0,0-1 0,0 0 0,3 2 0,1-1 0,0 0 0,0 0 0,0 1 0,-1 0 0,1 0 0,-1 1 0,1-1 0,-1 1 0,0 0 0,0 1 0,0-1 0,0 1 0,-1 0 0,8 9 0,-8-7 0,-1 1 0,1 0 0,-2-1 0,1 1 0,-1 0 0,0 0 0,0 1 0,-1-1 0,0 0 0,-1 1 0,1-1 0,-1 0 0,-1 1 0,1-1 0,-1 0 0,0 1 0,-1-1 0,0 0 0,-3 8 0,2-6 0,-1 0 0,0 0 0,0-1 0,-1 1 0,0-1 0,0 0 0,-1 0 0,0-1 0,0 1 0,-1-1 0,0-1 0,0 1 0,-1-1 0,-8 5 0,15-10 0,0 0 0,0-1 0,0 1 0,0 0 0,0-1 0,0 1 0,0-1 0,0 0 0,-1 1 0,1-1 0,0 0 0,0 0 0,0 1 0,-1-1 0,1 0 0,0 0 0,0 0 0,0 0 0,-1-1 0,1 1 0,-2-1 0,2 1 0,0-1 0,1 0 0,-1 0 0,0 1 0,1-1 0,-1 0 0,1 0 0,-1 0 0,1 1 0,0-1 0,-1 0 0,1 0 0,0 0 0,0 0 0,-1 0 0,1 0 0,0 0 0,0 0 0,0 0 0,0 0 0,0-1 0,1-2 0,-1-1 0,1 1 0,0 0 0,0-1 0,0 1 0,0 0 0,1 0 0,0-1 0,0 1 0,4-6 0,-2 5 0,0 0 0,1 0 0,-1 1 0,1 0 0,0-1 0,0 1 0,1 1 0,-1-1 0,1 1 0,0 0 0,0 1 0,0-1 0,0 1 0,0 0 0,1 1 0,-1-1 0,1 1 0,-1 0 0,0 1 0,1 0 0,0 0 0,-1 0 0,12 3 0,-1 1 0,0 1 0,-1 0 0,1 1 0,-1 1 0,0 1 0,0 0 0,21 16 0,-36-23 0,0-1 0,1 0 0,-1 1 0,1-1 0,-1 0 0,0 0 0,1 0 0,-1 0 0,1 0 0,-1 0 0,0 0 0,1 0 0,-1-1 0,0 1 0,1 0 0,-1-1 0,0 0 0,1 1 0,-1-1 0,0 1 0,0-1 0,0 0 0,1 0 0,1-2 0,32-29 0,-26 23 0,29-28 0,67-57 0,-103 92 0,0 1 0,0-1 0,-1 0 0,1 1 0,1 0 0,-1 0 0,0-1 0,0 1 0,0 0 0,0 1 0,1-1 0,-1 0 0,1 1 0,-1-1 0,0 1 0,1 0 0,-1-1 0,1 1 0,-1 1 0,0-1 0,1 0 0,-1 0 0,1 1 0,1 0 0,-1 1 0,-1 0 0,1 0 0,-1 0 0,0 1 0,0-1 0,0 0 0,0 1 0,0-1 0,0 1 0,-1 0 0,1 0 0,-1-1 0,0 1 0,0 0 0,0 0 0,0 0 0,0 6 0,5 24 0,-5-23 0,0 1 0,1-1 0,1 1 0,0-1 0,4 11 0,-6-19 0,0 0 0,1 0 0,-1 0 0,0 0 0,1 0 0,-1 0 0,1 0 0,-1-1 0,1 1 0,0-1 0,0 1 0,0-1 0,0 0 0,0 1 0,0-1 0,0 0 0,0 0 0,0-1 0,0 1 0,1 0 0,-1-1 0,0 1 0,1-1 0,-1 0 0,0 0 0,1 0 0,-1 0 0,3 0 0,6-2 0,1-1 0,-1 0 0,0-1 0,0 0 0,0-1 0,0 0 0,-1-1 0,0 0 0,0 0 0,12-11 0,-11 8 0,1 1 0,-1 0 0,1 1 0,1 1 0,-1 0 0,27-9 0,-32 15 0,-1-1 0,1 1 0,0 1 0,-1-1 0,1 1 0,0 0 0,-1 0 0,1 1 0,-1 0 0,0 0 0,0 1 0,0 0 0,0 0 0,0 0 0,10 8 0,-7-5 0,0-1 0,0 0 0,1-1 0,-1 1 0,1-2 0,13 4 0,-12-6 0,0 0 0,0-1 0,0 0 0,0-1 0,0 0 0,0 0 0,-1-1 0,1-1 0,-1 0 0,1 0 0,-1-1 0,0 0 0,0-1 0,0 0 0,-1-1 0,0 0 0,13-11 0,-16 12 0,-1 0 0,1 0 0,-1 0 0,0-1 0,-1 0 0,1 0 0,-1 0 0,0-1 0,-1 0 0,1 1 0,-1-1 0,-1 0 0,1-1 0,-1 1 0,0 0 0,-1-1 0,0 1 0,0-1 0,-1 1 0,0-1 0,0 1 0,0-1 0,-1 1 0,0-1 0,-5-13 0,6 19 0,-1-1 0,0 1 0,1 0 0,-1 0 0,0 0 0,0-1 0,-1 1 0,1 0 0,0 0 0,-1 0 0,1 1 0,-1-1 0,1 0 0,-1 0 0,0 1 0,0-1 0,0 1 0,0 0 0,0 0 0,0-1 0,0 1 0,0 0 0,-1 1 0,-2-2 0,2 2 0,-1 0 0,0 0 0,0 0 0,0 1 0,0-1 0,0 1 0,1 0 0,-1 0 0,0 0 0,1 1 0,-1-1 0,0 1 0,-4 3 0,-3 2 0,1 0 0,-1 1 0,2 0 0,-1 1 0,1 0 0,0 1 0,1 0 0,-8 12 0,13-17 0,0 1 0,0 0 0,0-1 0,1 1 0,0 0 0,0 1 0,1-1 0,-1 0 0,1 0 0,1 1 0,-1-1 0,1 0 0,0 1 0,1-1 0,0 0 0,0 1 0,0-1 0,0 0 0,1 0 0,0 0 0,1 0 0,-1 0 0,1 0 0,0-1 0,0 1 0,1-1 0,0 0 0,0 0 0,0 0 0,0 0 0,1-1 0,0 0 0,0 0 0,0 0 0,0 0 0,1-1 0,7 4 0,5 0-151,-1 0-1,1-1 0,1 0 0,-1-2 1,1 0-1,0-1 0,0-1 1,35-1-1,56-5-6674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4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4 0,-1 1-8191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5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5 183 24575,'-3'0'0,"1"0"0,2-4 0,9-5 0,11-5 0,9 0 0,8-6 0,-3 1-8191</inkml:trace>
  <inkml:trace contextRef="#ctx0" brushRef="#br0" timeOffset="1">212 0 24575,'0'4'0,"0"5"0,0 9 0,4 5 0,1 6 0,0 7 0,-5 0 0,-2-1 0,-5 0 0,-6 3 0,-3-2 0,-4-6 0,2-9-8191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5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70 24575,'-2'-6'0,"-1"-1"0,0 1 0,0-1 0,-1 1 0,1 0 0,-1 0 0,-1 1 0,-7-9 0,12 14 0,0-1 0,-1 1 0,1-1 0,0 1 0,-1 0 0,1-1 0,0 1 0,-1-1 0,1 1 0,0 0 0,-1-1 0,1 1 0,-1 0 0,1 0 0,-1-1 0,1 1 0,-1 0 0,1 0 0,-1 0 0,1 0 0,-1 0 0,1-1 0,-1 1 0,1 0 0,-1 0 0,1 0 0,-1 0 0,1 0 0,-1 1 0,1-1 0,-1 0 0,1 0 0,-1 0 0,1 0 0,-1 1 0,0-1 0,-8 21 0,4 36 0,5-54 0,2 64 0,3-1 0,4 0 0,31 125 0,6 35 0,-45-217 0,0 0 0,0 0 0,0 0 0,-2 0 0,1 0 0,-1 0 0,0 0 0,-1 0 0,-5 17 0,4-20 0,1-1 0,-2 1 0,1-1 0,-1 0 0,1 1 0,-2-2 0,1 1 0,0 0 0,-1-1 0,0 0 0,0 0 0,0 0 0,0-1 0,-12 6 0,-7 2 0,0-2 0,-34 10 0,37-14 0,0 2 0,0 0 0,1 2 0,-25 13 0,43-21 0,0 0 0,1 0 0,-1 0 0,0 0 0,0 0 0,1 0 0,-1 1 0,1-1 0,-1 1 0,1-1 0,0 1 0,-1 0 0,1-1 0,0 1 0,0 0 0,0 0 0,1 0 0,-1 0 0,0 0 0,1 0 0,-1 0 0,1 0 0,-1 0 0,1 0 0,0 0 0,0 0 0,0 0 0,0 0 0,0 0 0,1 0 0,-1 0 0,1 0 0,-1 0 0,1 0 0,0 0 0,0 0 0,1 3 0,5 5 0,0 0 0,1 0 0,0-1 0,1 0 0,13 11 0,4 5 0,-7-4 0,-1 1 0,-1 0 0,0 1 0,-2 1 0,-1 1 0,-1 0 0,-1 1 0,-1 0 0,-1 0 0,-2 1 0,0 1 0,-2-1 0,-1 1 0,-1 0 0,-2 1 0,-1-1 0,-1 0 0,-1 1 0,-6 33 0,4-39-1365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6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59 24575,'0'-2'0,"-1"0"0,0-1 0,1 1 0,-1 0 0,0-1 0,0 1 0,0 0 0,-1 0 0,1 0 0,0 0 0,-1 0 0,0 0 0,1 0 0,-1 1 0,0-1 0,0 1 0,0-1 0,0 1 0,0 0 0,0-1 0,0 1 0,0 0 0,-3-1 0,-1 0 0,1-1 0,-1 1 0,0 0 0,0 1 0,0 0 0,-1-1 0,-10 1 0,13 1 0,0 0 0,0 0 0,0 0 0,1 1 0,-1 0 0,0 0 0,0 0 0,1 0 0,-1 0 0,0 1 0,1 0 0,-1-1 0,1 1 0,0 1 0,0-1 0,0 0 0,0 1 0,0-1 0,0 1 0,-3 5 0,4-4 0,-1 0 0,1 1 0,1 0 0,-1-1 0,0 1 0,1 0 0,0 0 0,0 0 0,1 0 0,-1 0 0,1 0 0,0 0 0,2 10 0,0-4 0,0 1 0,1-1 0,0 0 0,0 0 0,2 0 0,-1 0 0,1-1 0,1 0 0,0 0 0,0 0 0,1-1 0,15 17 0,-19-23 0,0-1 0,0 1 0,0-1 0,0 0 0,0 0 0,0-1 0,1 1 0,-1 0 0,0-1 0,1 0 0,0 0 0,-1 0 0,1 0 0,-1-1 0,1 1 0,0-1 0,0 0 0,-1 0 0,1 0 0,5-2 0,-4 1 0,1-1 0,-1 0 0,0-1 0,1 1 0,-1-1 0,-1 0 0,1 0 0,0-1 0,-1 1 0,0-1 0,0 0 0,5-6 0,-2 2 0,-1 0 0,0 0 0,0-1 0,-1 1 0,0-1 0,-1-1 0,0 1 0,0-1 0,-1 1 0,-1-1 0,1 0 0,-1 0 0,-1 0 0,1-16 0,-2 26 0,0 0 0,0 0 0,0 0 0,-1 0 0,1 0 0,0 0 0,0 0 0,0 0 0,0 0 0,0 0 0,0 0 0,0 0 0,0 0 0,0 0 0,0 0 0,-1 0 0,1 0 0,0 0 0,0 0 0,0 0 0,0 0 0,0 0 0,0 0 0,0 0 0,0 0 0,0 0 0,0 0 0,-1 0 0,1 0 0,0 0 0,0 0 0,0 0 0,0 0 0,0 0 0,0 0 0,0 0 0,0 0 0,0 0 0,0 0 0,0 0 0,0 0 0,-1 0 0,1-1 0,0 1 0,0 0 0,0 0 0,-6 18 0,-4 27 0,8-30-114,0 1 1,2-1-1,-1 1 0,2 0 0,0-1 1,1 1-1,1-1 0,0 1 0,1-1 1,1 0-1,7 15 0,8 7-6712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7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6 24575,'-4'-4'0,"-1"3"0,0 5 0,0 7 0,-1 13 0,2 11 0,0 8 0,-1 4 0,1 7 0,1-2 0,1-2 0,5-5 0,6-6 0,2-14 0,-2-11-8191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6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24575,'0'0'0,"0"0"0,0 0 0,0 0 0,0 0 0,0-1 0,0 1 0,0 0 0,0 0 0,0 0 0,1 0 0,-1 0 0,0-1 0,0 1 0,0 0 0,0 0 0,0 0 0,0 0 0,0 0 0,0 0 0,0 0 0,1-1 0,-1 1 0,0 0 0,0 0 0,0 0 0,0 0 0,0 0 0,0 0 0,1 0 0,-1 0 0,0 0 0,0 0 0,0 0 0,0 0 0,0 0 0,1 0 0,-1 0 0,0 0 0,0 0 0,0 0 0,0 0 0,0 0 0,1 0 0,-1 0 0,0 0 0,0 0 0,0 0 0,0 0 0,0 0 0,0 0 0,1 0 0,-1 0 0,0 1 0,13 7 0,10 12 0,-13-9 0,-1 0 0,-1 0 0,1 1 0,-2 0 0,11 21 0,-16-27 0,0 0 0,0 1 0,0-1 0,-1 1 0,0-1 0,0 1 0,-1-1 0,0 1 0,0-1 0,0 1 0,-1-1 0,0 1 0,0-1 0,-4 10 0,-2 6 0,4-18 0,1 1 0,1-1 0,-1 1 0,1 0 0,0 0 0,0 0 0,-1 8 0,2-12 0,1 1 0,-1-1 0,1 0 0,-1 1 0,1-1 0,-1 0 0,1 0 0,0 0 0,-1 0 0,1 1 0,0-1 0,0 0 0,0 0 0,0 0 0,0-1 0,0 1 0,0 0 0,0 0 0,0 0 0,0-1 0,0 1 0,1-1 0,-1 1 0,0-1 0,0 1 0,1-1 0,-1 0 0,0 0 0,1 1 0,-1-1 0,0 0 0,1 0 0,-1 0 0,2-1 0,-1 1 0,1 0 0,-1 0 0,0 0 0,1 1 0,-1-1 0,1 1 0,-1-1 0,0 1 0,0 0 0,1 0 0,-1 0 0,0 0 0,0 0 0,0 0 0,0 1 0,0-1 0,0 1 0,-1-1 0,1 1 0,0 0 0,2 3 0,-3-2 0,0 0 0,0 1 0,-1-1 0,1 0 0,-1 0 0,0 1 0,0-1 0,0 0 0,0 0 0,0 1 0,-1-1 0,0 0 0,1 0 0,-1 1 0,-2 3 0,-6 16-273,0-1 0,-1 0 0,-2-1 0,-20 31 0,12-24-6553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7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0 609 24575,'26'-16'0,"-1"0"0,-1-2 0,-1-1 0,0 0 0,31-37 0,-46 48 0,13-15 0,0-1 0,-1 0 0,-1-2 0,-2-1 0,24-46 0,-35 59 0,-1 0 0,0 0 0,-1 0 0,0 0 0,-1-1 0,1-18 0,-3 25 0,-1-1 0,-1 1 0,1-1 0,-1 1 0,-1-1 0,1 1 0,-2-1 0,1 1 0,-1 0 0,0 0 0,-7-12 0,9 18 0,0 0 0,0 0 0,1 1 0,-1-1 0,0 0 0,-1 1 0,1-1 0,0 1 0,0 0 0,-1-1 0,1 1 0,-1 0 0,1 0 0,-1 0 0,1-1 0,-1 2 0,0-1 0,1 0 0,-1 0 0,0 1 0,0-1 0,0 0 0,0 1 0,1 0 0,-1 0 0,0-1 0,0 1 0,0 0 0,0 0 0,0 1 0,0-1 0,0 0 0,0 1 0,1-1 0,-1 1 0,0-1 0,0 1 0,0 0 0,1 0 0,-1 0 0,1 0 0,-1 0 0,0 0 0,1 0 0,0 1 0,-1-1 0,-1 3 0,-8 8 0,0 0 0,1 1 0,0 0 0,-10 20 0,18-30 0,-18 31 0,1 0 0,3 2 0,0 0 0,2 0 0,2 2 0,-7 38 0,15-59 0,1 1 0,1 0 0,0-1 0,1 1 0,2 0 0,-1 0 0,2-1 0,0 1 0,1 0 0,1-1 0,1 0 0,0 0 0,1 0 0,1-1 0,15 26 0,-19-37 0,0 1 0,0-1 0,1 0 0,0 0 0,0 0 0,1-1 0,-1 1 0,1-1 0,0 0 0,0 0 0,1-1 0,-1 0 0,1 0 0,-1 0 0,1 0 0,0-1 0,0 0 0,0 0 0,0-1 0,0 0 0,1 0 0,-1 0 0,0-1 0,1 1 0,-1-2 0,0 1 0,1-1 0,-1 0 0,0 0 0,0 0 0,0-1 0,0 0 0,0-1 0,0 1 0,0-1 0,-1 0 0,1 0 0,-1-1 0,0 0 0,0 0 0,5-5 0,2-2 0,-1 0 0,-1-1 0,0 0 0,0-1 0,11-21 0,-18 29 0,0 0 0,0 0 0,0-1 0,-1 1 0,0-1 0,0 0 0,-1 0 0,1 1 0,-1-1 0,0 0 0,-1 0 0,0 0 0,0 0 0,0 0 0,0 0 0,-1 0 0,-2-9 0,2 13 0,0 0 0,1 0 0,-1 0 0,0 0 0,0 0 0,0 1 0,-1-1 0,1 0 0,0 0 0,-1 1 0,1-1 0,-1 1 0,1 0 0,-1-1 0,1 1 0,-1 0 0,0 0 0,0 0 0,0 0 0,0 0 0,0 1 0,-3-2 0,2 2 0,-1 0 0,1 0 0,-1 0 0,1 0 0,-1 1 0,1-1 0,0 1 0,-1 0 0,1 0 0,0 0 0,0 1 0,-5 2 0,-3 2 0,1 1 0,0 0 0,1 0 0,0 1 0,0 1 0,-13 15 0,18-19 14,0 0-1,1 0 0,0 0 0,0 1 1,0-1-1,1 1 0,-1 0 1,0 6-1,2-10-72,1 1-1,-1-1 1,1 0-1,0 1 1,0-1 0,0 0-1,0 0 1,1 1-1,-1-1 1,0 0 0,1 0-1,0 1 1,-1-1-1,1 0 1,0 0 0,0 0-1,0 0 1,0 0-1,1 0 1,-1 0 0,1 0-1,-1-1 1,1 1-1,2 2 1,18 10-6767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7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 24575,'0'-1'0,"0"0"0,1-1 0,-1 1 0,1 0 0,0-1 0,0 1 0,-1 0 0,1 0 0,0 0 0,0 0 0,0-1 0,0 1 0,0 1 0,0-1 0,0 0 0,1 0 0,-1 0 0,0 0 0,3 0 0,30-15 0,-25 12 0,-3 1 0,0 1 0,0 0 0,0 0 0,0 0 0,0 1 0,1-1 0,-1 2 0,1-1 0,-1 1 0,12 0 0,-16 1 0,0-1 0,0 1 0,0 0 0,1-1 0,-1 1 0,0 0 0,0 0 0,0 1 0,0-1 0,-1 0 0,1 1 0,0-1 0,-1 1 0,1-1 0,0 1 0,-1 0 0,0 0 0,1 0 0,-1 0 0,0 0 0,0 0 0,0 0 0,0 0 0,-1 0 0,1 0 0,-1 0 0,1 1 0,-1-1 0,0 0 0,1 0 0,-1 1 0,0-1 0,-1 3 0,0 6 0,0 0 0,-1 0 0,-1 0 0,0 0 0,0-1 0,-1 0 0,0 0 0,-6 11 0,5-12 0,1-1 0,0 0 0,1 1 0,0 0 0,0 0 0,1 0 0,0 0 0,0 0 0,1 0 0,0 0 0,2 17 0,-1-24 0,1 1 0,0-1 0,-1 0 0,1 0 0,0 1 0,0-1 0,1 0 0,-1 0 0,0 0 0,1 0 0,-1 0 0,1-1 0,0 1 0,0 0 0,-1-1 0,1 1 0,0-1 0,0 0 0,1 0 0,-1 1 0,0-1 0,0 0 0,0-1 0,1 1 0,-1 0 0,4 0 0,9 1 0,1 0 0,-1 0 0,21-2 0,16 3 0,-50-3 0,1 0 0,-1 1 0,0-1 0,0 1 0,0 0 0,0-1 0,0 1 0,0 0 0,0 0 0,0 0 0,0 0 0,-1 1 0,1-1 0,0 0 0,-1 1 0,1-1 0,-1 1 0,1-1 0,-1 1 0,0 0 0,0 0 0,0 0 0,2 3 0,-2-1 0,-1-1 0,0 0 0,0 0 0,0 1 0,0-1 0,0 0 0,-1 0 0,1 1 0,-1-1 0,0 0 0,0 0 0,0 0 0,0 0 0,-3 3 0,-5 10 0,-1 0 0,-1 0 0,0-1 0,-17 16 0,4-7-455,0-1 0,-30 21 0,4-9-6371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7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24575,'0'-4'0,"0"-5"0,3-1 0,6-2 0,9 0 0,5 6 0,-1 5-8191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8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24575,'4'0'0,"12"0"0,13 4 0,7 1 0,3 0 0,-6-1-8191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8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24575,'4'0'0,"-2"0"0,1 0 0,5 0 0,9 0 0,5 4 0,3 5 0,-3 1-8191</inkml:trace>
  <inkml:trace contextRef="#ctx0" brushRef="#br0" timeOffset="1">46 138 24575,'0'-4'0,"0"3"0,8 1 0,6 1 0,9 0 0,8 4 0,6 1 0,2-8 0,-7-4-8191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9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24575,'4'0'0,"1"-4"0,4 3 0,4-3 0,4 0 0,7 0 0,6 1 0,7 5 0,5 2 0,2 1 0,-5-2-8191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0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17 24575,'-4'2'0,"0"1"0,1 1 0,0-1 0,-1 0 0,1 1 0,0 0 0,1 0 0,-1-1 0,1 2 0,-3 5 0,-1-1 0,-2 4 0,1-1 0,1 1 0,-9 26 0,13-35 0,0 1 0,1-1 0,0 1 0,0 0 0,0-1 0,1 1 0,-1 0 0,1 0 0,0-1 0,1 1 0,-1 0 0,1 0 0,0-1 0,0 1 0,2 5 0,-2-9 0,0 0 0,0 0 0,-1 0 0,1 0 0,0 0 0,0 0 0,0-1 0,0 1 0,0 0 0,0-1 0,1 1 0,-1-1 0,0 1 0,0-1 0,0 1 0,1-1 0,-1 0 0,0 1 0,0-1 0,1 0 0,-1 0 0,0 0 0,0 0 0,1 0 0,-1 0 0,0-1 0,0 1 0,1 0 0,-1-1 0,0 1 0,0-1 0,0 1 0,0-1 0,1 1 0,-1-1 0,0 0 0,0 0 0,1-1 0,43-33 0,-43 33 0,11-10 0,0-1 0,-2 0 0,1-1 0,-2 0 0,1-1 0,-2 0 0,0-1 0,-1 1 0,8-25 0,-13 19 118,-3 21-150,0-1 1,0 1-1,0 0 1,-1-1-1,1 1 1,0-1-1,0 1 1,0 0-1,-1 0 0,1-1 1,0 1-1,0 0 1,-1-1-1,1 1 1,0 0-1,0 0 1,-1 0-1,1-1 0,0 1 1,-1 0-1,1 0 1,0 0-1,-1 0 1,1-1-1,-1 1 1,1 0-1,0 0 0,-1 0 1,1 0-1,0 0 1,-1 0-1,1 0 1,-1 0-1,1 0 1,0 0-1,-1 0 0,1 1 1,0-1-1,-1 0 1,1 0-1,-1 0 1,1 0-1,0 1 1,-1-1-1,1 0 0,-1 1 1,-12 6-6795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0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24575,'0'8'0,"0"10"0,-4 10 0,-2 8 0,-3 6 0,0 3 0,1 2 0,2-7-8191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0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35 24575,'-4'0'0,"-1"0"0,1 0 0,0 0 0,0 1 0,0 0 0,0 0 0,0 0 0,0 0 0,0 0 0,1 1 0,-1 0 0,0-1 0,1 1 0,-1 1 0,1-1 0,-1 1 0,1-1 0,0 1 0,0 0 0,1 0 0,-6 7 0,7-7 0,-1 0 0,1 0 0,0 0 0,0 0 0,1 0 0,-1 0 0,1 0 0,-1 1 0,1-1 0,0 0 0,0 0 0,1 1 0,-1-1 0,1 0 0,-1 0 0,1 0 0,0 1 0,0-1 0,1 0 0,-1 0 0,0-1 0,1 1 0,0 0 0,0 0 0,0-1 0,0 1 0,4 4 0,10 8 0,1-1 0,0-1 0,1 0 0,0-1 0,1-1 0,26 12 0,-24-13 0,0 0 0,-1 2 0,-1 1 0,0 0 0,20 19 0,-37-31-4,-1 1-1,0-1 0,1 0 1,-1 1-1,0-1 0,0 1 0,0-1 1,0 1-1,0-1 0,-1 1 1,1 0-1,0-1 0,-1 1 1,1 0-1,-1 0 0,1 3 1,-1-4 13,0 0 0,-1 0 1,1 0-1,0 0 1,-1 0-1,1 0 1,-1 0-1,1 0 1,-1 0-1,1-1 0,-1 1 1,1 0-1,-1 0 1,0 0-1,0 0 1,1-1-1,-1 1 1,0 0-1,0-1 0,-1 2 1,-3 0-159,0 0 1,0 0 0,0 0-1,0-1 1,0 0 0,-1 0-1,1 0 1,0 0-1,-7-1 1,-23-1-6678</inkml:trace>
  <inkml:trace contextRef="#ctx0" brushRef="#br0" timeOffset="1">47 35 24575,'4'-4'0,"9"-5"0,10-1 0,13 1 0,11 7 0,11 10 0,2 12 0,-9 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7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24575,'18'15'0,"0"-1"0,1-1 0,0 0 0,35 15 0,18 14 0,-58-34 0,-1 1 0,-1 1 0,1 1 0,-2 0 0,1 0 0,-2 1 0,1 0 0,-2 1 0,12 19 0,-17-25 0,-1 0 0,0 1 0,0-1 0,-1 0 0,0 1 0,0 0 0,-1-1 0,0 1 0,0 0 0,-1-1 0,0 1 0,0 0 0,-1 0 0,0 0 0,-1-1 0,1 1 0,-1-1 0,-1 1 0,1-1 0,-1 0 0,-5 9 0,-45 61 0,42-65 0,2 0 0,0 1 0,1-1 0,0 2 0,0-1 0,2 1 0,-9 26 0,14-37 3,0 0 0,0 0 0,1 0 0,-1 0-1,1 0 1,0 0 0,0 0 0,0 0 0,0 0 0,1 0 0,-1-1-1,1 1 1,0 0 0,0 0 0,0 0 0,0 0 0,0-1-1,1 1 1,-1 0 0,1-1 0,-1 1 0,1-1 0,0 0-1,0 0 1,0 1 0,0-1 0,1-1 0,-1 1 0,1 0 0,-1 0-1,1-1 1,-1 0 0,1 1 0,0-1 0,0 0 0,-1 0-1,1-1 1,0 1 0,0 0 0,0-1 0,4 0 0,8 2-216,0-1 1,1-1 0,-1 0 0,0-1 0,0-1 0,23-5 0,30-12-6614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1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40 24575,'-11'54'0,"6"-40"0,2 0 0,0 1 0,-2 19 0,5-24 0,1 0 0,-1 1 0,2-1 0,0 0 0,0 0 0,1 0 0,0 0 0,0 0 0,8 12 0,-10-19 0,0 0 0,1 0 0,-1 0 0,1-1 0,0 1 0,0-1 0,0 1 0,0-1 0,1 0 0,-1 0 0,0 0 0,1 0 0,0 0 0,-1 0 0,1-1 0,0 1 0,0-1 0,0 0 0,0 0 0,0 0 0,0 0 0,0-1 0,0 1 0,0-1 0,0 1 0,1-1 0,-1 0 0,0-1 0,0 1 0,0 0 0,0-1 0,0 0 0,0 0 0,5-1 0,-2-2 0,0 1 0,0-1 0,-1 0 0,1 0 0,-1-1 0,0 1 0,0-1 0,0 0 0,-1-1 0,0 1 0,0-1 0,0 0 0,-1 0 0,0 0 0,0 0 0,0-1 0,-1 1 0,0-1 0,0 1 0,2-14 0,-2 6 0,0 1 0,-1-1 0,0 1 0,-1-1 0,-1 1 0,0 0 0,-1-1 0,0 1 0,-8-24 0,10 35-42,0 0-1,-1 0 0,1 0 1,-1 0-1,0 0 0,1 0 1,-1 1-1,0-1 0,0 0 1,0 0-1,0 1 0,-1-1 1,1 1-1,0-1 0,-1 1 1,1 0-1,-1-1 0,1 1 1,-1 0-1,0 0 0,1 0 1,-1 0-1,0 0 0,0 1 1,0-1-1,0 0 0,1 1 1,-1-1-1,0 1 0,0 0 1,-3 0-1,-10 6-6783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1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 24575,'0'-4'0,"4"3"0,1 5 0,0 10 0,-1 10 0,-5 13 0,-7 12 0,-5 5 0,0-7-8191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1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92 112 24575,'-2'0'0,"0"1"0,0-1 0,0 1 0,0 0 0,0 0 0,0 0 0,1 0 0,-1 0 0,0 0 0,1 0 0,-1 0 0,1 1 0,-1-1 0,1 1 0,-1-1 0,1 1 0,0-1 0,0 1 0,0 0 0,0 0 0,0 0 0,0-1 0,1 1 0,-1 0 0,0 0 0,1 0 0,0 0 0,-1 3 0,-6 59 0,7-51 0,1 0 0,1 0 0,0 1 0,1-1 0,0 0 0,1-1 0,1 1 0,0-1 0,0 1 0,9 11 0,8 11 0,50 60 0,-72-95 0,12 22 0,-12-22 0,0 1 0,0-1 0,-1 0 0,1 1 0,0-1 0,0 0 0,0 1 0,0-1 0,0 0 0,-1 1 0,1-1 0,0 0 0,0 1 0,-1-1 0,1 0 0,0 0 0,0 1 0,-1-1 0,1 0 0,0 0 0,-1 0 0,1 0 0,0 1 0,-1-1 0,1 0 0,0 0 0,-1 0 0,1 0 0,0 0 0,-1 0 0,1 0 0,0 0 0,-1 0 0,1 0 0,-1 0 0,-4 0 0,0-1 0,0 0 0,0 0 0,1 0 0,-1-1 0,0 0 0,-8-4 0,-34-21-1365,-2-5-5461</inkml:trace>
  <inkml:trace contextRef="#ctx0" brushRef="#br0" timeOffset="1">1 112 24575,'8'-4'0,"10"-5"0,6-2 0,6-2 0,11 1 0,9-1 0,12-3 0,11-2 0,-7 2-8191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2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24575,'0'-4'0,"3"-1"0,3-4 0,2-1 0,9 3 0,6 1 0,1 2 0,2 6 0,-8 6 0,-7 2-8191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2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0 389 24575,'4'-4'0,"1"-5"0,8-1 0,9-2 0,9-4 0,7 1 0,-4 4-8191</inkml:trace>
  <inkml:trace contextRef="#ctx0" brushRef="#br0" timeOffset="1">390 0 24575,'-4'0'0,"2"0"0,2 4 0,5 5 0,2 5 0,3 4 0,-1 3 0,0 2 0,-3 4 0,-2 2 0,-2 4 0,-1 4 0,-9-1 0,-10-2 0,-3-7-8191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2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24575,'4'0'0,"5"7"0,5 15 0,4 19 0,-1 22 0,0 20 0,-3 19 0,1 11 0,-7 7 0,0-2 0,-2-10 0,2-15 0,4-23 0,3-28 0,0-24 0,-4-16-8191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3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59 24575,'0'-2'0,"0"-1"0,0 1 0,0 0 0,0-1 0,0 1 0,1 0 0,-1 0 0,1 0 0,0-1 0,-1 1 0,1 0 0,0 0 0,1 0 0,-1 0 0,0 0 0,0 0 0,1 1 0,-1-1 0,1 0 0,0 1 0,-1-1 0,1 1 0,0-1 0,0 1 0,3-2 0,-1 2 0,0-1 0,1 1 0,-1 0 0,0 0 0,1 1 0,-1-1 0,1 1 0,-1 0 0,1 0 0,-1 1 0,0-1 0,9 3 0,-6-2 0,0 2 0,0-1 0,0 1 0,-1 0 0,1 0 0,-1 0 0,12 9 0,-16-10 0,1 0 0,-1 0 0,0 0 0,1 0 0,-1 0 0,0 1 0,0-1 0,-1 1 0,1-1 0,0 1 0,-1 0 0,0 0 0,1-1 0,-1 1 0,0 0 0,-1 0 0,2 4 0,-3-3 0,1 0 0,-1 0 0,1 0 0,-1 0 0,-1-1 0,1 1 0,0 0 0,-1-1 0,0 1 0,0-1 0,0 0 0,0 0 0,0 1 0,-1-1 0,1-1 0,-1 1 0,-3 3 0,-62 45 0,38-30 0,-6 9-1365,4-4-5461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3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24575,'3'0'0,"0"-1"0,0 0 0,0 1 0,0-1 0,0 0 0,-1 0 0,1-1 0,0 1 0,-1-1 0,1 1 0,4-4 0,-5 3 0,0 0 0,0 1 0,0-1 0,1 1 0,-1-1 0,1 1 0,-1 0 0,1 0 0,-1 0 0,1 1 0,-1-1 0,5 0 0,-6 4 0,0 0 0,0 0 0,-1 0 0,0 0 0,0 1 0,0-1 0,0 0 0,0 0 0,0 0 0,-1 0 0,0 4 0,-1 5 0,2-9 0,1-1 0,-1 1 0,0 0 0,1-1 0,-1 1 0,1-1 0,0 1 0,-1-1 0,1 1 0,1-1 0,-1 0 0,0 1 0,0-1 0,1 0 0,0 0 0,-1 0 0,1 0 0,0 0 0,3 2 0,0-1 0,0 0 0,-1 0 0,1 0 0,1-1 0,-1 0 0,0 0 0,0-1 0,11 2 0,7 0 0,0-2 0,-1 0 0,34-4 0,-54 3 0,13-1 0,-9 0 0,0 0 0,0 1 0,0-1 0,0 2 0,0-1 0,0 1 0,7 1 0,-13-2 0,1 0 0,0 1 0,0-1 0,0 0 0,0 1 0,-1-1 0,1 1 0,0-1 0,-1 1 0,1 0 0,0-1 0,-1 1 0,1 0 0,0-1 0,-1 1 0,1 0 0,-1 0 0,0 0 0,1-1 0,0 3 0,-1-1 0,0 0 0,0 0 0,0 1 0,0-1 0,0 0 0,0 0 0,0 0 0,-1 0 0,1 1 0,-1-1 0,0 0 0,-1 3 0,-6 12 0,-1 0 0,-1-1 0,0 0 0,-1 0 0,-1-1 0,-24 24 0,13-16 0,-1-2 0,-1-1 0,-32 20 0,28-24-1365,7-9-5461</inkml:trace>
  <inkml:trace contextRef="#ctx0" brushRef="#br0" timeOffset="1">503 10 24575,'4'0'0,"1"-3"0,8-2 0,5 3 0,4 4 0,-2 0-8191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3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24575,'5'0'0,"8"0"0,10-4 0,13-5 0,15-5 0,0 0-8191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7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9 24575,'-11'-2'0,"10"2"0,0 0 0,0-1 0,0 1 0,0 0 0,0 0 0,0 0 0,0 0 0,0 0 0,0 0 0,0 1 0,0-1 0,0 0 0,0 0 0,0 1 0,0-1 0,0 0 0,0 1 0,0-1 0,1 1 0,-1-1 0,0 1 0,0 0 0,-1 0 0,-10 10 0,0 0 0,1 0 0,0 1 0,1 1 0,0-1 0,1 2 0,-11 19 0,16-25 0,-1 1 0,1-1 0,0 1 0,1 0 0,0 0 0,1 0 0,0 1 0,0-1 0,1 1 0,0-1 0,0 1 0,1-1 0,2 17 0,-1-21 0,0-1 0,0 0 0,1 1 0,-1-1 0,1 0 0,0 0 0,0 0 0,1 0 0,-1 0 0,1 0 0,0-1 0,0 1 0,0-1 0,0 0 0,0 0 0,1 0 0,0 0 0,-1-1 0,5 3 0,-2-3 0,1 1 0,-1-1 0,1 0 0,0-1 0,-1 0 0,1 0 0,0 0 0,0-1 0,-1 0 0,1 0 0,10-2 0,3-2 0,-1-1 0,1 0 0,-1-2 0,0 0 0,-1-1 0,0-1 0,27-17 0,-35 20 0,-1-1 0,0-1 0,0 0 0,0 0 0,-1 0 0,0-1 0,-1 0 0,0-1 0,6-10 0,-11 16 0,0 0 0,0 0 0,0 0 0,-1 0 0,0-1 0,0 1 0,0 0 0,0-1 0,0 1 0,-1-1 0,0 1 0,0-1 0,0 1 0,-1-1 0,1 1 0,-1 0 0,0-1 0,-1 1 0,1 0 0,-1 0 0,1-1 0,-1 1 0,0 0 0,-1 1 0,1-1 0,-5-5 0,1 2 10,0 1 0,-1 0 0,0 0 0,0 0 0,0 1 0,0 0 0,-1 1 0,0 0 0,0 0 0,0 0 0,-17-4 0,12 5-222,-1 0 0,0 1 0,0 0-1,0 1 1,0 0 0,-24 3 0,-19 7-6614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7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24575,'4'0'0,"10"0"0,18 4 0,16 2 0,13-1 0,3-1 0,-5-1 0,-8-1 0,-12-1-8191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8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24575,'0'-4'0,"0"-5"0,4-1 0,5 1 0,9 2 0,5 3 0,3 5 0,-4-1 0,-4-1-8191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8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24575,'4'-4'0,"5"-1"0,9 0 0,5 1 0,7 1 0,-2 5 0,-2 6 0,-1 6 0,-2 8 0,-3 4 0,-7 2 0,-4-1 0,-5 0 0,-6-1 0,-7-1 0,-6-1 0,-4-5 0,1-5-8191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8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176 212 24575,'18'-52'0,"-17"43"0,0-1 0,-1 0 0,-1 1 0,1-1 0,-2 0 0,1 1 0,-4-11 0,4 16 0,0-1 0,0 1 0,-1 0 0,1 0 0,-1 0 0,0 0 0,-1 0 0,1 0 0,0 1 0,-1-1 0,0 1 0,0-1 0,0 1 0,0 0 0,-1 0 0,1 1 0,-7-5 0,8 6 0,1 1 0,-1-1 0,0 1 0,1-1 0,-1 1 0,0 0 0,1-1 0,-1 1 0,0 0 0,1 0 0,-1 0 0,0 1 0,1-1 0,-1 0 0,0 0 0,1 1 0,-1-1 0,0 1 0,1 0 0,-1-1 0,-2 3 0,0 0 0,1-1 0,0 1 0,0 0 0,0 0 0,0 1 0,1-1 0,-1 0 0,-3 7 0,-1 5 0,0 1 0,0-1 0,-5 24 0,2 0-136,1 1-1,2 0 1,2 0-1,2 1 1,1-1-1,3 1 1,1 0-1,1-1 0,17 72 1,-8-75-6690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9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24575,'8'0'0,"14"0"0,12 0 0,10 0 0,7 0 0,-6 0-8191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9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6 24575,'-4'-4'0,"-1"3"0,-4 1 0,-4 5 0,-4 9 0,1 14 0,0 10 0,2 10 0,3 9 0,4 2 0,7 3 0,8-5 0,5-5 0,5-7 0,4-11 0,5-12 0,3-17 0,-5-9-8191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29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62 24575,'0'4'0,"-4"9"0,3 10 0,1 9 0,1 10 0,0 7 0,0 6 0,0 9 0,0 10 0,-1 7 0,-3 6 0,-3 0 0,2-8 0,0-12 0,5-19 0,2-17-8191</inkml:trace>
  <inkml:trace contextRef="#ctx0" brushRef="#br0" timeOffset="1">0 62 24575,'16'-18'0,"-13"15"0,-1 0 0,1 0 0,0 0 0,0 0 0,0 0 0,0 1 0,0-1 0,1 1 0,-1 0 0,1 0 0,-1 0 0,7-2 0,1 2 0,0 0 0,0 0 0,1 1 0,-1 0 0,1 1 0,-1 0 0,1 1 0,-1 0 0,0 1 0,1 0 0,-1 1 0,0 0 0,15 7 0,-18-6 0,-1-1 0,0 1 0,0 0 0,-1 0 0,1 1 0,-1 0 0,0 0 0,0 1 0,6 6 0,-9-8 0,0 0 0,-1 0 0,1 0 0,-1 0 0,0 1 0,0-1 0,0 1 0,-1-1 0,0 1 0,0 0 0,0-1 0,0 1 0,-1 0 0,1 0 0,-1 0 0,-1 4 0,1-5 4,-1 0 1,0 0-1,-1 0 0,1 0 0,0 0 0,-1-1 0,0 1 0,0 0 1,0-1-1,0 1 0,-1-1 0,0 0 0,1 0 0,-1 0 1,0 0-1,0-1 0,0 1 0,-1-1 0,1 0 0,-5 3 0,-8 3-184,0 0-1,-1-1 0,-21 6 1,19-7-550,-8 3-6096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0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24575,'9'-8'0,"0"0"0,0 0 0,1 1 0,12-7 0,-19 12 0,1 0 0,0 0 0,0 0 0,0 0 0,1 1 0,-1 0 0,0-1 0,0 2 0,1-1 0,-1 0 0,1 1 0,-1 0 0,0 0 0,5 0 0,-7 1 0,-1 0 0,1-1 0,-1 1 0,0 0 0,1 0 0,-1 0 0,0 0 0,0 0 0,0 0 0,0 1 0,0-1 0,0 0 0,0 0 0,0 1 0,0-1 0,0 0 0,-1 1 0,1-1 0,-1 1 0,1-1 0,-1 1 0,1 0 0,-1-1 0,0 1 0,0-1 0,0 1 0,0-1 0,0 1 0,0 0 0,0-1 0,-1 1 0,0 1 0,-12 52 0,3-30 0,7-17 0,-1-1 0,1 1 0,1 0 0,0 0 0,0 0 0,0 1 0,0 9 0,2-15 0,1-1 0,-1 0 0,1 1 0,-1-1 0,1 0 0,0 1 0,0-1 0,0 0 0,0 0 0,0 0 0,1 0 0,-1 0 0,1 0 0,-1 0 0,1 0 0,0 0 0,0-1 0,0 1 0,-1-1 0,1 1 0,1-1 0,-1 0 0,0 0 0,0 0 0,0 0 0,1 0 0,-1 0 0,0-1 0,1 1 0,2-1 0,0 1 0,1 0 0,0 0 0,-1-1 0,1 0 0,0 0 0,9-1 0,-10 0 0,1 0 0,-1 1 0,0 0 0,1 0 0,-1 0 0,10 3 0,-14-3 0,0 0 0,-1 0 0,1 0 0,-1 0 0,1 1 0,-1-1 0,1 0 0,-1 0 0,0 1 0,1-1 0,-1 0 0,1 1 0,-1-1 0,1 1 0,-1-1 0,0 0 0,1 1 0,-1-1 0,0 1 0,0-1 0,1 1 0,-1-1 0,0 1 0,0-1 0,0 1 0,0-1 0,1 1 0,-1-1 0,0 1 0,0-1 0,0 2 0,-8 20 0,-21 16 0,1-13-1365,-1-3-5461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0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24575,'4'0'0,"1"4"0,8 9 0,1 7 0,6 6 0,4 12 0,2 7 0,0 3 0,-1 2 0,-4-1 0,-6 0 0,-1-5 0,-3-6 0,-8-5 0,-12-5 0,-8-3 0,-9-5 0,0-7-8191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0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24575,'8'0'0,"10"4"0,7 5 0,-2 5 0,-1 0 0,-4-2-8191</inkml:trace>
  <inkml:trace contextRef="#ctx0" brushRef="#br0" timeOffset="1">1 184 24575,'4'-4'0,"1"3"0,0-3 0,3 0 0,7-4 0,14 0 0,9 1 0,6-2 0,-4 0-8191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1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23 24575,'-1'-2'0,"-1"0"0,1 0 0,-1 0 0,0 0 0,0 1 0,0-1 0,0 1 0,0 0 0,0-1 0,0 1 0,-1 0 0,1 0 0,-5-1 0,5 2 0,0 1 0,-1 0 0,1-1 0,0 1 0,0 0 0,0 1 0,0-1 0,0 0 0,0 0 0,0 1 0,1-1 0,-1 1 0,0 0 0,1-1 0,-1 1 0,1 0 0,-2 2 0,-9 12 0,0 0 0,1 1 0,1 0 0,0 1 0,2 0 0,0 0 0,-7 24 0,12-33 0,1 1 0,0-1 0,1 1 0,0 0 0,0-1 0,1 1 0,2 16 0,-1-21 0,0 0 0,0 0 0,0 0 0,1 0 0,0 0 0,0 0 0,1-1 0,-1 1 0,1-1 0,0 1 0,0-1 0,0 0 0,0 0 0,9 7 0,-6-7 0,1-1 0,-1 1 0,1-1 0,0 0 0,0-1 0,0 1 0,0-1 0,0-1 0,1 1 0,-1-1 0,1-1 0,-1 1 0,1-1 0,-1-1 0,0 1 0,1-1 0,-1 0 0,1-1 0,-1 0 0,0 0 0,0-1 0,0 1 0,9-7 0,-8 6 0,-1 0 0,-1 0 0,1-1 0,0 0 0,-1-1 0,0 0 0,0 0 0,0 0 0,-1 0 0,1-1 0,-1 0 0,-1 0 0,1 0 0,-1-1 0,0 0 0,-1 0 0,1 0 0,-1 0 0,-1 0 0,1 0 0,-1-1 0,2-12 0,-5 10-151,0 1-1,0 0 0,-1 0 0,0 0 1,0 0-1,-1 0 0,0 1 1,-7-14-1,-13-21-6674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8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24575,'-2'90'0,"4"100"0,-2-188 0,0 1 0,0 0 0,0-1 0,0 1 0,1-1 0,-1 1 0,1-1 0,-1 1 0,1-1 0,0 1 0,0-1 0,0 0 0,0 1 0,1-1 0,-1 0 0,0 0 0,1 0 0,0 0 0,-1 0 0,1 0 0,0 0 0,0-1 0,0 1 0,0-1 0,0 1 0,1-1 0,-1 0 0,0 0 0,1 0 0,-1 0 0,1 0 0,-1 0 0,1-1 0,-1 1 0,1-1 0,-1 0 0,1 0 0,-1 0 0,1 0 0,4-1 0,5-1 0,-1 0 0,1-1 0,-1-1 0,1 0 0,-1 0 0,-1-1 0,17-10 0,4-6 0,-26 16 0,1 0 0,0 0 0,0 1 0,0 0 0,1 1 0,-1-1 0,1 1 0,0 1 0,0-1 0,0 1 0,0 0 0,12-1 0,-17 3 0,-1 0 0,1 1 0,0-1 0,0 1 0,-1 0 0,1 0 0,-1-1 0,1 1 0,-1 0 0,1 0 0,-1 0 0,1 1 0,-1-1 0,0 0 0,0 0 0,1 1 0,-1-1 0,0 1 0,0-1 0,0 1 0,-1-1 0,1 1 0,0 0 0,-1-1 0,1 1 0,-1 0 0,1 0 0,-1 2 0,5 59 0,-5-45 0,1 10 30,0 0 0,-2-1 0,-6 37 0,5-51-179,-1-1 1,-1 0-1,0-1 1,-1 1-1,0-1 1,0 1-1,-1-2 1,-1 1-1,-12 16 1,9-15-6678</inkml:trace>
  <inkml:trace contextRef="#ctx0" brushRef="#br0" timeOffset="1">840 288 24575,'-4'0'0,"-1"4"0,-4 6 0,-5 9 0,-3 9 0,0 9 0,-1 5 0,4 9 0,3 3 0,3 4 0,4-2 0,2-4 0,-2-10 0,-1-16 0,1-13-8191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1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24575,'4'-4'0,"5"-1"0,9 0 0,9 1 0,8 1 0,6 1 0,-5 1-8191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1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24575,'4'0'0,"5"4"0,9 9 0,9 7 0,8 6 0,6 4 0,3 8 0,-5 2 0,-6-3 0,-9 1 0,-7-2 0,-12 0 0,-10-2 0,-8-7 0,-1-8-8191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2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24575,'4'0'0,"5"0"0,5 0 0,4 4 0,7 5 0,6 1 0,10-5 0,-1-3-8191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5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24575,'0'318'0,"0"-311"0,1 0 0,0 0 0,0 0 0,0 0 0,4 9 0,-5-15 0,0 0 0,1-1 0,-1 1 0,0 0 0,1 0 0,-1-1 0,1 1 0,-1 0 0,1-1 0,-1 1 0,1 0 0,-1-1 0,1 1 0,0-1 0,-1 1 0,1-1 0,0 0 0,0 1 0,-1-1 0,1 1 0,1-1 0,-1 0 0,1 0 0,-1 0 0,0 0 0,1-1 0,-1 1 0,0-1 0,0 1 0,0-1 0,1 1 0,-1-1 0,0 1 0,0-1 0,0 0 0,0 0 0,0 0 0,0 1 0,0-1 0,1-2 0,12-14 0,-1-1 0,0 0 0,-1-1 0,-2 0 0,11-24 0,-11 21 0,1 0 0,1 0 0,28-35 0,-40 56 0,1 0 0,0-1 0,0 1 0,0 0 0,0 0 0,0 0 0,1 0 0,-1 0 0,0 0 0,0 0 0,1 1 0,-1-1 0,0 0 0,1 1 0,-1-1 0,1 1 0,1-1 0,-3 1 0,1 0 0,0 1 0,-1-1 0,1 0 0,-1 1 0,1-1 0,0 0 0,-1 1 0,1-1 0,-1 1 0,1-1 0,-1 1 0,0-1 0,1 1 0,-1-1 0,1 1 0,-1-1 0,0 1 0,1-1 0,-1 1 0,0 0 0,0-1 0,0 1 0,1 0 0,-1-1 0,0 2 0,2 59 0,-3-45 0,12 213-1365,-9-179-5461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6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70 24575,'-2'-2'0,"1"-1"0,-1 1 0,1-1 0,0 1 0,0-1 0,0 0 0,0 0 0,0 1 0,1-1 0,0 0 0,-1 0 0,1 0 0,0 0 0,0-2 0,-3-21 0,1 27 0,1 0 0,0 1 0,-1-1 0,1 1 0,0 0 0,0-1 0,0 1 0,0 0 0,0 0 0,0-1 0,-1 4 0,0 0 0,1 0 0,0 0 0,0 0 0,0 1 0,0-1 0,1 0 0,0 0 0,0 1 0,0-1 0,1 0 0,1 7 0,-2-11 0,1 1 0,-1-1 0,1 1 0,0-1 0,0 0 0,-1 1 0,1-1 0,0 0 0,0 0 0,0 1 0,1-1 0,-1 0 0,0 0 0,0 0 0,1 0 0,-1 0 0,0-1 0,1 1 0,-1 0 0,1-1 0,-1 1 0,1-1 0,-1 1 0,1-1 0,0 0 0,-1 0 0,1 1 0,-1-1 0,1 0 0,-1 0 0,1-1 0,0 1 0,-1 0 0,1-1 0,-1 1 0,1 0 0,-1-1 0,1 0 0,-1 1 0,3-2 0,-1 1-59,0 0 0,0 0-1,0 0 1,-1 0-1,1 0 1,0-1 0,-1 1-1,1-1 1,-1 0 0,1 0-1,-1 0 1,0 0 0,1 0-1,-1 0 1,0 0-1,-1-1 1,1 1 0,0-1-1,-1 0 1,1 1 0,-1-1-1,2-5 1,-1-6-6767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6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24575,'0'-4'0,"0"3"0,4 1 0,1-3 0,7-1 0,6 0 0,4 5 0,2 2 0,0 0 0,-3 1-8191</inkml:trace>
  <inkml:trace contextRef="#ctx0" brushRef="#br0" timeOffset="1">23 176 24575,'4'-4'0,"5"-1"0,9 0 0,9-3 0,12 0 0,10-2 0,10 0 0,-7 2-8191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36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0 24575,'-2'0'0,"-1"1"0,1-1 0,0 1 0,0 0 0,0-1 0,0 1 0,-1 0 0,1 0 0,0 0 0,1 1 0,-1-1 0,0 0 0,0 1 0,1-1 0,-1 1 0,0 0 0,1-1 0,-3 5 0,-21 37 0,22-38 0,-4 11 0,0 1 0,1-1 0,1 1 0,1 1 0,0-1 0,1 1 0,1-1 0,1 1 0,0 0 0,2 0 0,3 30 0,-2-40 0,0 1 0,0-1 0,0 1 0,1-1 0,0 0 0,1 0 0,0-1 0,0 1 0,1-1 0,0 1 0,8 8 0,-8-11 0,0-1 0,0 0 0,1 0 0,-1 0 0,1 0 0,0-1 0,0 0 0,0 0 0,0-1 0,1 0 0,-1 0 0,1 0 0,0-1 0,-1 0 0,1 0 0,8 0 0,1-1 0,-1-1 0,1-1 0,-1 0 0,0-1 0,0-1 0,0 0 0,-1-1 0,1-1 0,-1 0 0,0 0 0,-1-2 0,1 0 0,-1 0 0,13-13 0,-20 16 0,1 0 0,-1 0 0,-1-1 0,1 0 0,-1 0 0,0-1 0,-1 1 0,1-1 0,-1 0 0,-1 0 0,1-1 0,-1 1 0,0-1 0,-1 1 0,0-1 0,0 0 0,-1 0 0,0 0 0,0 0 0,-1 0 0,0 0 0,0 0 0,-1 0 0,0 0 0,-1 0 0,1 0 0,-2 0 0,-3-9 0,2 5 0,-1 1 0,-1 1 0,0-1 0,-1 1 0,0 0 0,0 0 0,-1 1 0,0 0 0,-16-13 0,19 18 0,0 0 0,0 1 0,-1-1 0,0 1 0,1 0 0,-1 1 0,0 0 0,0 0 0,-1 0 0,1 0 0,0 1 0,-1 0 0,1 0 0,0 1 0,-1 0 0,1 0 0,-1 1 0,1-1 0,-12 4 0,-1 2-97,1 1 1,0 1-1,-27 15 0,27-13-881,-7 4-5848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09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258 100 24575,'2'-2'0,"-1"0"0,1 0 0,-1 0 0,1 0 0,-1 0 0,1 0 0,-1 0 0,0-1 0,0 1 0,0 0 0,-1-1 0,1 1 0,0-1 0,-1 1 0,0-1 0,1 1 0,-1-1 0,0 1 0,0-1 0,0 1 0,-1-1 0,1 1 0,-1-1 0,1 1 0,-1 0 0,0-1 0,0 1 0,0 0 0,0-1 0,0 1 0,-1 0 0,1 0 0,-1 0 0,1 0 0,-1 0 0,0 0 0,0 1 0,1-1 0,-1 0 0,0 1 0,-1 0 0,1-1 0,0 1 0,0 0 0,-1 0 0,1 0 0,0 0 0,-1 1 0,1-1 0,-1 1 0,1-1 0,-5 1 0,-6 0 0,0 1 0,0 1 0,0 0 0,0 0 0,0 1 0,0 1 0,0 0 0,1 1 0,0 0 0,-17 11 0,24-14 0,0 2 0,0-1 0,1 0 0,-1 1 0,1 0 0,0 0 0,0 1 0,1-1 0,-1 1 0,1-1 0,-5 10 0,6-11 0,1 1 0,0-1 0,1 0 0,-1 1 0,0-1 0,1 1 0,0-1 0,0 0 0,0 1 0,0-1 0,0 1 0,1-1 0,0 1 0,0-1 0,0 0 0,0 1 0,0-1 0,0 0 0,1 0 0,0 0 0,1 3 0,3 2 0,0-1 0,0 0 0,1 0 0,0-1 0,0 0 0,0 0 0,1 0 0,0-1 0,0 0 0,0-1 0,1 0 0,10 4 0,34 19 0,-52-27 0,0 1 0,0 0 0,0 0 0,0-1 0,0 1 0,0 0 0,0 0 0,-1 0 0,1 0 0,0 0 0,0 0 0,-1 1 0,1-1 0,-1 0 0,1 0 0,-1 0 0,1 1 0,-1-1 0,0 0 0,0 0 0,1 1 0,-1-1 0,0 0 0,0 0 0,0 1 0,-1-1 0,1 0 0,0 1 0,0-1 0,-1 0 0,1 0 0,0 1 0,-1-1 0,0 0 0,1 0 0,-1 0 0,0 0 0,1 0 0,-1 0 0,0 0 0,0 0 0,-2 2 0,-6 7 0,0-1 0,-1 0 0,-15 12 0,7-6 0,3 0-1365,8-4-5461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0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29 435 24575,'0'4'0,"0"5"0,0 5 0,-4 8 0,-1 8 0,0 3 0,1-1 0,1 3 0,-3-2 0,4-9 0,2-14 0</inkml:trace>
  <inkml:trace contextRef="#ctx0" brushRef="#br0" timeOffset="1">143 0 24575,'-4'0'0,"3"0"0,-2 0 0,2 8 0,3 7 0,3 11 0,3 11 0,2 5 0,0-3-8191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0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44 24575,'1'-2'0,"-1"0"0,0 0 0,0 0 0,0 0 0,0 0 0,0 0 0,0 1 0,-1-1 0,1 0 0,-1 0 0,1 0 0,-1 0 0,0 0 0,1 1 0,-1-1 0,0 0 0,0 1 0,0-1 0,-1 0 0,1 1 0,0 0 0,-2-2 0,1 2 0,1 1 0,-1-1 0,0 1 0,1 0 0,-1 0 0,1 0 0,-1 0 0,0 0 0,1 0 0,-1 1 0,1-1 0,-1 0 0,1 1 0,-1-1 0,1 1 0,-1 0 0,1-1 0,0 1 0,-1 0 0,-1 2 0,-7 4 0,0 1 0,0 0 0,1 1 0,0 0 0,-9 14 0,12-16 0,1 1 0,1 0 0,0 0 0,0 0 0,0 1 0,1-1 0,0 1 0,1 0 0,0 0 0,0 0 0,1 0 0,0 17 0,1-23 0,0 1 0,0 0 0,1 0 0,-1-1 0,1 1 0,0 0 0,0-1 0,1 1 0,-1-1 0,1 1 0,-1-1 0,1 0 0,0 0 0,1 0 0,-1 0 0,0 0 0,1 0 0,-1 0 0,1-1 0,0 0 0,0 1 0,0-1 0,0 0 0,1 0 0,-1-1 0,0 1 0,1-1 0,-1 1 0,1-1 0,0 0 0,-1-1 0,1 1 0,6 0 0,-5-1 0,1 1 0,-1-1 0,1 0 0,-1-1 0,1 0 0,-1 0 0,1 0 0,-1 0 0,0-1 0,1 0 0,-1 0 0,0 0 0,0-1 0,-1 0 0,1 0 0,0 0 0,-1 0 0,0-1 0,1 1 0,5-8 0,-3 2 0,0 0 0,-1-1 0,0 0 0,0 1 0,-1-2 0,0 1 0,-1-1 0,6-21 0,-12 45 0,1 0 0,1 0 0,0 1 0,1-1 0,2 15 0,17 87 0,-17-95 0,19 85 0,-10-56 0,-2 1 0,-2 1 0,1 91 0,-9-136 0,0 0 0,-1 0 0,0 0 0,0-1 0,0 1 0,-1 0 0,1-1 0,-2 1 0,1-1 0,0 0 0,-1 0 0,0 0 0,0 0 0,-1 0 0,0 0 0,1-1 0,-1 0 0,-6 5 0,7-7 0,-1 0 0,1 0 0,0-1 0,-1 1 0,1-1 0,-1 0 0,0 0 0,1 0 0,-1 0 0,0-1 0,1 0 0,-1 1 0,0-1 0,0-1 0,0 1 0,1 0 0,-1-1 0,0 0 0,1 0 0,-1 0 0,1 0 0,-1-1 0,1 1 0,-1-1 0,1 0 0,0 0 0,0 0 0,-5-5 0,2 3 0,1 0 0,0-1 0,1 1 0,-1-1 0,1 0 0,0 0 0,0-1 0,0 1 0,1-1 0,0 0 0,0 1 0,0-2 0,1 1 0,0 0 0,0 0 0,0-1 0,1 1 0,0-1 0,0 1 0,1-1 0,0 0 0,0 1 0,1-1 0,-1 1 0,1-1 0,1 1 0,-1-1 0,1 1 0,5-12 0,2-3 0,2 0 0,0 0 0,1 1 0,1 1 0,1 0 0,0 0 0,21-19 0,51-46-1365,-47 48-5461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6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4 24575,'-1'0'0,"1"-1"0,0 1 0,0 0 0,0 0 0,-1-1 0,1 1 0,0 0 0,0 0 0,-1 0 0,1 0 0,0-1 0,0 1 0,-1 0 0,1 0 0,0 0 0,-1 0 0,1 0 0,0 0 0,-1 0 0,1 0 0,0 0 0,-1 0 0,1 0 0,0 0 0,-1 0 0,1 0 0,0 0 0,0 0 0,-1 0 0,1 0 0,0 0 0,-1 0 0,1 0 0,0 1 0,-1-1 0,1 0 0,0 0 0,0 0 0,-1 0 0,1 1 0,0-1 0,0 0 0,0 0 0,-1 1 0,1-1 0,0 0 0,0 1 0,0-1 0,0 0 0,0 0 0,-1 1 0,1-1 0,0 1 0,-8 23 0,6-16 0,-35 157 0,-28 304 0,58-408 0,-35 461 0,38-393 0,6 0 0,19 133 0,-16-227 0,0-1 0,3 0 0,0 0 0,24 57 0,-30-86 0,0-1 0,0 1 0,1-1 0,-1 0 0,1 1 0,0-1 0,0 0 0,1-1 0,-1 1 0,1-1 0,0 1 0,0-1 0,0 0 0,0 0 0,0-1 0,1 1 0,4 1 0,-4-3 0,-1 0 0,1-1 0,0 1 0,-1-1 0,1 0 0,-1-1 0,1 1 0,-1-1 0,1 0 0,-1 0 0,1 0 0,-1-1 0,0 1 0,1-1 0,-1 0 0,0 0 0,0-1 0,6-4 0,11-9 0,-1-1 0,-1-1 0,0-1 0,-1 0 0,-2-1 0,0-1 0,23-40 0,79-172 0,-116 228 0,104-256 0,-51 119 0,-54 142 0,-1 0 0,0 0 0,0 0 0,0 1 0,0-1 0,0 0 0,0 0 0,0 0 0,1 0 0,-1 0 0,0 0 0,0 0 0,0 0 0,0 0 0,0 0 0,0 0 0,1 0 0,-1 0 0,0 0 0,0 0 0,0 0 0,0 0 0,0 0 0,0 0 0,1 0 0,-1 0 0,0 0 0,0 0 0,0 0 0,0 0 0,0 0 0,0-1 0,0 1 0,1 0 0,-1 0 0,0 0 0,0 0 0,0 0 0,0 0 0,0 0 0,0 0 0,0-1 0,0 1 0,0 0 0,1 25 0,-6 37 0,-1 6 0,2 1 0,7 77 0,-2-126 0,1 0 0,1 0 0,1 0 0,1 0 0,0-1 0,2 0 0,0 0 0,1 0 0,1-1 0,1 0 0,0-1 0,14 17 0,-19-28 0,-1 0 0,2 0 0,-1-1 0,1 0 0,0 0 0,0 0 0,0-1 0,1 0 0,-1 0 0,1-1 0,0 0 0,0 0 0,0 0 0,0-1 0,1 0 0,-1-1 0,1 1 0,-1-1 0,1-1 0,0 1 0,-1-2 0,1 1 0,-1-1 0,1 0 0,-1 0 0,1-1 0,-1 0 0,0 0 0,1-1 0,11-6 0,-2 0 0,0-2 0,-1 0 0,0 0 0,0-2 0,-2 0 0,1-1 0,-2 0 0,0-1 0,0 0 0,18-32 0,-19 27 0,-1-2 0,-1 1 0,-1-2 0,0 1 0,-2-1 0,0 0 0,-2-1 0,-1 0 0,-1 1 0,0-1 0,-2-37 0,-1 60 0,0 0 0,0 0 0,0 0 0,1 0 0,-1 0 0,0-1 0,0 1 0,-1 0 0,1 0 0,0 0 0,0 0 0,0 0 0,-1 0 0,1 0 0,-1 0 0,1 0 0,0 0 0,-1 0 0,0 0 0,1 0 0,-1 0 0,0 0 0,1 0 0,-1 0 0,0 0 0,0 1 0,-1-2 0,1 3 0,-1 1 0,1-1 0,0 1 0,0-1 0,1 1 0,-1-1 0,0 1 0,0 0 0,1-1 0,-1 1 0,1 0 0,-1-1 0,1 1 0,0 0 0,0 0 0,0-1 0,0 5 0,0 16 0,1 1 0,1-1 0,1 1 0,2-1 0,0 0 0,1 0 0,1-1 0,0 1 0,2-1 0,1-1 0,0 0 0,2-1 0,0 0 0,1 0 0,16 17 0,-25-32 0,0 0 0,0 0 0,1 0 0,-1 0 0,1-1 0,0 1 0,0-1 0,0 0 0,0-1 0,0 1 0,1-1 0,-1 0 0,1-1 0,-1 1 0,7 0 0,-7-2 0,0 0 0,-1 0 0,1-1 0,0 0 0,-1 0 0,1 0 0,-1 0 0,0 0 0,1-1 0,-1 0 0,0 0 0,0 0 0,0-1 0,0 1 0,0-1 0,-1 0 0,1 0 0,-1 0 0,5-7 0,7-9 0,0 0 0,-2-1 0,0-1 0,-1-1 0,-2 0 0,0 0 0,11-36 0,-6 3 0,-2-1 0,7-61 0,-18 100 0,1 7 0,-2 0 0,1 0 0,-1 0 0,-1 0 0,0 0 0,0 0 0,-1 0 0,-4-19 0,1 38 0,-9 170 0,4-41 0,4-89-120,-7 104 373,11-132-502,2 0-1,0-1 0,2 1 0,0 0 1,7 23-1,6-3-6576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8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24575,'0'4'0,"0"6"0,0 4 0,0 5 0,4 3 0,10 2 0,10 0 0,10 1 0,6 0 0,1-4 0,-2-10 0,0-11 0,-2-9 0,0-4 0,-2-7 0,-2-4 0,-7-3 0,-9 4-8191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0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24575,'-2'3'0,"2"0"0,-1 1 0,0-1 0,0 0 0,1 0 0,0 0 0,0 0 0,0 0 0,0 1 0,0-1 0,1 6 0,0 7 0,-5 31 0,2-33 0,1 1 0,0-1 0,0 1 0,2-1 0,-1 1 0,2-1 0,5 24 0,-6-37 0,-1 1 0,1-1 0,-1 0 0,1 1 0,0-1 0,0 0 0,0 0 0,0 0 0,0 1 0,0-1 0,0 0 0,0 0 0,0 0 0,0 0 0,1-1 0,-1 1 0,0 0 0,1 0 0,-1-1 0,0 1 0,1-1 0,-1 1 0,1-1 0,-1 0 0,1 0 0,-1 1 0,1-1 0,-1 0 0,1 0 0,-1 0 0,1-1 0,-1 1 0,1 0 0,-1-1 0,1 1 0,-1 0 0,1-1 0,-1 0 0,0 1 0,1-1 0,1-1 0,7-4 0,1 0 0,-1-1 0,-1 0 0,10-9 0,-15 12 0,12-9 0,-1-1 0,-1-1 0,-1 0 0,0 0 0,-1-2 0,-1 1 0,0-2 0,10-22 0,-21 40 0,0-1 0,0 1 0,0 0 0,0 0 0,0 0 0,0-1 0,0 1 0,0 0 0,1 0 0,-1 0 0,0-1 0,0 1 0,0 0 0,0 0 0,0 0 0,0 0 0,0-1 0,0 1 0,0 0 0,1 0 0,-1 0 0,0 0 0,0-1 0,0 1 0,0 0 0,0 0 0,1 0 0,-1 0 0,0 0 0,0 0 0,0 0 0,1 0 0,-1 0 0,0 0 0,0-1 0,0 1 0,0 0 0,1 0 0,-1 0 0,0 0 0,0 0 0,0 0 0,1 0 0,-1 1 0,0-1 0,0 0 0,0 0 0,1 0 0,-1 0 0,0 0 0,7 14 0,4 40 0,-5-24 0,-4-20-97,1 0-1,0-1 1,0 1-1,1-1 1,0 0-1,0 0 1,1-1-1,0 1 1,1-1-1,0 0 1,0-1-1,1 1 0,13 10 1,4-2-6729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1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3 108 24575,'-1'76'0,"0"-24"0,7 81 0,-5-130 0,-1 1 0,1-1 0,-1 1 0,1-1 0,0 1 0,0-1 0,0 1 0,1-1 0,-1 0 0,1 0 0,0 0 0,0 0 0,0 0 0,0 0 0,3 3 0,-3-5 0,-1-1 0,1 1 0,0 0 0,-1-1 0,1 0 0,0 1 0,0-1 0,0 0 0,-1 0 0,1 1 0,0-2 0,0 1 0,0 0 0,-1 0 0,1 0 0,0-1 0,0 1 0,-1-1 0,1 0 0,0 1 0,-1-1 0,1 0 0,-1 0 0,1 0 0,-1 0 0,1 0 0,-1 0 0,0 0 0,1-1 0,-1 1 0,1-2 0,8-7 0,0-1 0,-1 0 0,0 0 0,-1-1 0,-1 1 0,0-2 0,0 1 0,-1-1 0,-1 0 0,6-21 0,-5 14 0,-2-1 0,0 1 0,-1-1 0,-1 0 0,-1 0 0,-3-30 0,-2 35 0,-3 25 0,-3 27 0,8-16 0,1-1 0,1 1 0,1-1 0,0 1 0,8 36 0,-7-49 0,-1-1 0,0 0 0,1 0 0,1 0 0,-1 0 0,1 0 0,0 0 0,0-1 0,0 1 0,1-1 0,0 0 0,0 0 0,0 0 0,0-1 0,1 1 0,0-1 0,0 0 0,0 0 0,1-1 0,-1 0 0,12 6 0,-12-9 0,-1 1 0,0 0 0,1-1 0,-1 0 0,0 0 0,0 0 0,1-1 0,-1 1 0,0-1 0,1 0 0,-1 0 0,0 0 0,0-1 0,0 0 0,0 0 0,0 0 0,-1 0 0,1 0 0,-1-1 0,1 1 0,-1-1 0,0 0 0,0 0 0,0-1 0,0 1 0,0 0 0,2-6 0,6-7 0,-2 1 0,0-2 0,-1 1 0,0-1 0,5-21 0,-6 19 0,-1-1 0,-2 0 0,0 0 0,-1-1 0,-1 1 0,0-1 0,-4-34 0,2 54 5,0 0 1,0 0-1,0 0 0,0 0 0,0 0 0,0 0 1,-1 0-1,1 0 0,-1 0 0,1 0 0,0 0 0,-1 0 1,0 0-1,1 0 0,-1 0 0,0 0 0,1 0 1,-1 1-1,-1-2 0,1 2-54,1 0 0,-1 0 0,0 0 0,1 0 0,-1 0 0,0 0 0,1 0 0,-1 1 0,0-1 0,1 0 0,-1 0 0,1 1 0,-1-1 0,1 0 0,-1 1 0,0-1 0,1 0 1,-1 1-1,1-1 0,0 1 0,-1-1 0,1 1 0,-1-1 0,1 1 0,0 0 0,-1-1 0,1 1 0,0-1 0,-1 2 0,-8 16-6777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1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24575,'0'-4'0,"3"3"0,7 5 0,4 6 0,0 9 0,-2 13 0,-7 9 0,-9 5 0,-7-2 0,-2-3 0,1-14 0,3-10-8191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2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24575,'0'7'0,"0"7"0,0 5 0,0 3 0,0 2 0,0 0 0,0-3-8191</inkml:trace>
  <inkml:trace contextRef="#ctx0" brushRef="#br0" timeOffset="1">275 69 24575,'0'8'0,"0"10"0,0 18 0,0 14 0,-3 14 0,-3 13 0,-2 3 0,-5-3 0,0-7 0,6-19 0,5-19-8191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2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0 238 24575,'6'5'0,"0"0"0,1-1 0,-1 0 0,1-1 0,0 1 0,0-1 0,0-1 0,0 1 0,0-1 0,1-1 0,-1 1 0,13 0 0,10 0 0,52-2 0,-68-1 0,0 0 0,1 0 0,-1-2 0,-1 1 0,1-2 0,26-10 0,-35 12 0,0-1 0,0 0 0,0 0 0,0-1 0,0 1 0,-1-1 0,0 0 0,0 0 0,0-1 0,0 1 0,-1-1 0,1 0 0,-1 0 0,0 0 0,-1 0 0,1 0 0,-1-1 0,0 1 0,2-10 0,-1 0 0,0 1 0,-1-1 0,-1 1 0,0-1 0,-1 0 0,-1 0 0,0 1 0,-4-16 0,5 29 0,0 0 0,0 1 0,0-1 0,0 1 0,0-1 0,-1 1 0,1-1 0,0 1 0,0 0 0,-1-1 0,1 1 0,0-1 0,-1 1 0,1-1 0,0 1 0,-1 0 0,1-1 0,-1 1 0,1 0 0,-1-1 0,1 1 0,0 0 0,-1 0 0,1 0 0,-1-1 0,1 1 0,-1 0 0,0 0 0,1 0 0,-1 0 0,1 0 0,-1 0 0,1 0 0,-1 0 0,1 0 0,-1 0 0,1 0 0,-1 0 0,1 0 0,-1 0 0,1 1 0,-1-1 0,1 0 0,-1 0 0,1 1 0,-1-1 0,1 0 0,-1 1 0,1-1 0,0 0 0,-1 1 0,1-1 0,0 0 0,-1 1 0,1-1 0,0 1 0,-1-1 0,1 1 0,0-1 0,0 1 0,-1 0 0,-20 30 0,8-1 0,1 0 0,1 0 0,2 2 0,1-1 0,1 1 0,2 0 0,2 0 0,0 0 0,2 1 0,2-1 0,1 0 0,12 62 0,-13-84 0,2-1 0,-1 0 0,1 0 0,0 0 0,6 11 0,-8-19 0,0 1 0,0-1 0,0 1 0,0-1 0,0 0 0,0 1 0,0-1 0,0 0 0,0 0 0,1 0 0,-1 1 0,0-2 0,1 1 0,-1 0 0,1 0 0,0 0 0,-1-1 0,1 1 0,-1 0 0,1-1 0,0 0 0,-1 1 0,1-1 0,0 0 0,0 0 0,-1 0 0,1 0 0,0 0 0,-1 0 0,1-1 0,0 1 0,-1-1 0,1 1 0,0-1 0,2-1 0,6-2 0,-1-2 0,1 0 0,-1 0 0,0 0 0,-1-1 0,0-1 0,0 1 0,8-11 0,53-77 0,-18 23 0,-50 71 0,-1 0 0,1 0 0,-1 0 0,1 1 0,0-1 0,-1 0 0,1 0 0,0 1 0,0-1 0,0 0 0,-1 1 0,1-1 0,0 1 0,0-1 0,0 1 0,0-1 0,0 1 0,0 0 0,0 0 0,0-1 0,0 1 0,0 0 0,1 0 0,-1 0 0,0 1 0,0-1 0,0 1 0,-1-1 0,1 1 0,0 0 0,0-1 0,-1 1 0,1 0 0,-1 0 0,1-1 0,0 1 0,-1 0 0,1 0 0,-1 0 0,0 0 0,1-1 0,-1 1 0,1 2 0,8 56 0,-8-51 0,2 24-341,1-1 0,1-1-1,11 32 1,-3-27-6485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3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325 153 24575,'1'-21'0,"-1"9"0,1 0 0,-2 0 0,1 0 0,-2 0 0,-4-22 0,5 32 0,0 0 0,0-1 0,0 1 0,0 0 0,0 0 0,-1 0 0,1 0 0,0 1 0,-1-1 0,0 0 0,1 0 0,-1 1 0,0-1 0,0 1 0,0 0 0,0 0 0,0-1 0,0 1 0,0 0 0,0 1 0,0-1 0,-1 0 0,1 1 0,0-1 0,0 1 0,-1-1 0,1 1 0,0 0 0,-1 0 0,1 0 0,0 1 0,-1-1 0,1 0 0,0 1 0,-1 0 0,-1 0 0,-15 4 0,0 1 0,0 1 0,1 1 0,0 0 0,1 1 0,0 1 0,-18 13 0,29-19 0,-1 0 0,1 1 0,1 0 0,-1 0 0,1 1 0,-1-1 0,2 1 0,-1 0 0,1 0 0,-1 1 0,2-1 0,-1 1 0,1 0 0,0 0 0,0 0 0,1 0 0,0 1 0,1-1 0,-1 1 0,1-1 0,0 10 0,2-13 0,-1 1 0,1 0 0,0 0 0,0-1 0,1 1 0,0-1 0,-1 1 0,1-1 0,1 0 0,-1 0 0,1 0 0,-1 0 0,1 0 0,0 0 0,1-1 0,-1 1 0,1-1 0,-1 0 0,1 0 0,0-1 0,0 1 0,0-1 0,1 1 0,-1-1 0,0-1 0,1 1 0,-1-1 0,1 1 0,0-1 0,8 0 0,-2 1 0,0-1 0,0-1 0,0 0 0,1-1 0,-1 0 0,0 0 0,0-1 0,-1-1 0,1 0 0,0 0 0,-1-1 0,13-7 0,-10 3 0,0-1 0,-1 0 0,0-1 0,-1-1 0,0 0 0,-1 0 0,0-1 0,-1 0 0,0-1 0,-1 0 0,0 0 0,-1-1 0,-1 0 0,0 0 0,-1-1 0,0 1 0,5-31 0,-11 69-195,1 0 0,1-1 0,1 1 0,1 0 0,1-1 0,11 34 0,-2-19-6631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0:13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24575,'0'-1'0,"1"1"0,0 0 0,0 0 0,0-1 0,0 1 0,0 0 0,0 0 0,0 0 0,0 0 0,0 0 0,0 0 0,0 0 0,0 0 0,0 1 0,0-1 0,0 0 0,0 0 0,0 1 0,0-1 0,-1 1 0,1-1 0,0 1 0,0-1 0,0 1 0,-1-1 0,1 1 0,1 1 0,31 18 0,-25-14 0,0 0 0,-1 0 0,1 1 0,-1 0 0,-1 1 0,12 15 0,-16-19 0,0-1 0,0 0 0,-1 0 0,1 0 0,-1 1 0,1-1 0,-1 1 0,-1-1 0,1 1 0,0 0 0,-1-1 0,0 1 0,1 0 0,-1-1 0,-1 1 0,1 0 0,-1-1 0,1 1 0,-1-1 0,0 1 0,0 0 0,-3 3 0,3-4 0,-1 0 0,1-1 0,0 1 0,-1 0 0,1 0 0,1 0 0,-1 0 0,0 0 0,1 0 0,-1 1 0,1-1 0,0 0 0,0 4 0,1-5 0,0 0 0,0 1 0,0-1 0,0 0 0,1 0 0,-1 0 0,1 0 0,-1-1 0,1 1 0,-1 0 0,1-1 0,0 1 0,0-1 0,0 1 0,0-1 0,0 0 0,0 0 0,4 2 0,12 5-170,0-1-1,1-1 0,0-1 1,0 0-1,0-1 0,0-1 1,38 0-1,-2-4-6655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41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195 223 24575,'-3'-28'0,"0"0"0,-2 0 0,0 1 0,-3-1 0,-15-40 0,23 68 0,0-1 0,0 0 0,0 1 0,0-1 0,0 0 0,0 1 0,0-1 0,0 1 0,0-1 0,-1 0 0,1 1 0,0-1 0,0 1 0,-1-1 0,1 1 0,0-1 0,-1 1 0,1-1 0,-1 1 0,1-1 0,-1 1 0,1-1 0,-1 1 0,1 0 0,-1-1 0,1 1 0,-1 0 0,1-1 0,-1 1 0,1 0 0,-1 0 0,0 0 0,1 0 0,-1-1 0,1 1 0,-2 0 0,-9 23 0,-1 42 0,4 265 0,-2 18 0,6-320 0,-11 46 0,12-65 0,1 0 0,-2-1 0,1 1 0,-1-1 0,0 1 0,-1-1 0,0 0 0,-11 13 0,1-10-1365,3-7-5461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41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24575,'0'3'0,"4"3"0,9 2 0,14 1 0,10 3 0,10-1 0,6 1 0,5-4 0,0-5 0,-9-2-8191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41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24575,'0'4'0,"4"10"0,5 13 0,9 17 0,9 22 0,7 19 0,7 10 0,-1 8 0,-7 3 0,-16-2 0,-19-6 0,-26-12 0,-22-14 0,-4-18-8191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8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6 24575,'-4'-5'0,"-2"4"0,1 5 0,-3 11 0,-1 10 0,-2 10 0,0 10 0,3 7 0,-2 5 0,5 7 0,3 0 0,2-3 0,5-4 0,6-7 0,10-12 0,0-13-8191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42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0 24575,'-4'0'0,"-5"0"0,-9 4 0,-5 13 0,-6 15 0,-7 18 0,-8 16 0,-5 20 0,-1 15 0,3 10 0,14 1 0,24 1 0,37-2 0,33-10 0,30-9 0,-1-21-8191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31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171 184 24575,'0'1'0,"1"0"0,0 0 0,0 0 0,0 0 0,0-1 0,-1 1 0,1 0 0,0 0 0,1-1 0,-1 1 0,0 0 0,0-1 0,0 1 0,0-1 0,0 0 0,1 1 0,-1-1 0,0 0 0,0 0 0,0 0 0,1 0 0,-1 0 0,0 0 0,0 0 0,1 0 0,-1 0 0,0 0 0,0-1 0,0 1 0,1 0 0,-1-1 0,0 1 0,0-1 0,0 0 0,0 1 0,0-1 0,0 0 0,0 0 0,0 1 0,0-1 0,0 0 0,-1 0 0,1 0 0,0 0 0,0 0 0,-1 0 0,1 0 0,-1-1 0,1 1 0,-1 0 0,1 0 0,-1 0 0,0 0 0,1-2 0,1-5 0,1 1 0,-1-1 0,-1 0 0,1 1 0,-2-1 0,1 0 0,-1-9 0,-1 10 0,0-1 0,-1 1 0,0-1 0,0 1 0,0 0 0,-1 0 0,0 0 0,-1 0 0,0 1 0,-6-10 0,9 15 0,0 0 0,1 0 0,-1 0 0,0 0 0,0 1 0,0-1 0,0 0 0,0 0 0,0 0 0,0 1 0,0-1 0,-1 1 0,1-1 0,0 1 0,0-1 0,0 1 0,-1 0 0,1 0 0,0-1 0,0 1 0,-1 0 0,1 0 0,0 0 0,0 0 0,-2 1 0,0 0 0,1 1 0,0-1 0,0 1 0,-1 0 0,1 0 0,0-1 0,1 1 0,-1 1 0,0-1 0,0 0 0,1 0 0,0 1 0,-1-1 0,1 1 0,0-1 0,0 1 0,-1 2 0,-7 28 0,0 0 0,2 1 0,2-1 0,1 1 0,0 41 0,1-17 0,-76 697 0,78-745-104,-9 33-1157,3-33-5565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31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24575,'7'0'0,"12"0"0,9 0 0,15 0 0,17 0 0,13 0 0,6 0 0,2 4 0,-10 1 0,-17 0-8191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32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38 24575,'-4'-29'0,"4"29"0,0-1 0,0 1 0,-1-1 0,1 1 0,0-1 0,0 1 0,-1 0 0,1-1 0,0 1 0,-1-1 0,1 1 0,0 0 0,-1-1 0,1 1 0,-1 0 0,1-1 0,-1 1 0,1 0 0,-1 0 0,1 0 0,-1-1 0,1 1 0,-1 0 0,1 0 0,-1 0 0,1 0 0,-1 0 0,-3 1 0,0 0 0,0 1 0,1-1 0,-1 1 0,1 0 0,-1 0 0,1 1 0,0-1 0,0 1 0,-5 4 0,-16 15 0,1 1 0,1 2 0,1 0 0,1 1 0,1 0 0,1 2 0,2 0 0,1 1 0,1 1 0,2 0 0,-14 47 0,24-67 0,0 0 0,0 0 0,0 0 0,1 0 0,1 0 0,0 0 0,0 0 0,1 0 0,0 0 0,1 0 0,0 0 0,1 0 0,0-1 0,0 1 0,1-1 0,0 0 0,1 0 0,0 0 0,0 0 0,1-1 0,0 0 0,1 0 0,-1-1 0,2 0 0,-1 0 0,1 0 0,0-1 0,0 0 0,0-1 0,1 0 0,0 0 0,14 5 0,27 7-1365,-7-6-5461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1:33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24575,'4'4'0,"1"5"0,8 9 0,5 13 0,4 8 0,2 15 0,0 8 0,1 6 0,-4 3 0,-6 2 0,-6-1 0,-3-1 0,-12 0 0,-15-9 0,-21-11 0,-3-13-8191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2:07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15 24575,'0'0'0,"0"0"0,-1-1 0,1 1 0,0-1 0,0 1 0,0 0 0,0-1 0,-1 1 0,1-1 0,0 1 0,0 0 0,0-1 0,0 1 0,0-1 0,0 1 0,0-1 0,0 1 0,1-1 0,-1 1 0,0 0 0,0-1 0,0 1 0,0-1 0,0 1 0,1 0 0,-1-1 0,0 1 0,0 0 0,1-1 0,-1 1 0,0 0 0,1-1 0,-1 1 0,0 0 0,1-1 0,-1 1 0,0 0 0,2-1 0,8 19 0,7 36 0,-11-9 0,1 81 0,-7-82 0,13 84 0,-13-125 0,0-1 0,1 1 0,-1-1 0,1 1 0,0-1 0,0 1 0,0-1 0,0 0 0,0 1 0,0-1 0,1 0 0,-1 0 0,1 0 0,-1 0 0,1 0 0,0 0 0,3 2 0,-3-3 0,0 0 0,0-1 0,-1 1 0,1-1 0,0 1 0,0-1 0,0 0 0,0 0 0,0 0 0,0 0 0,0 0 0,0 0 0,0 0 0,0 0 0,-1-1 0,1 1 0,0-1 0,2-1 0,9-4 0,-1-1 0,0 0 0,0-1 0,-1 0 0,13-12 0,-8 6 0,-9 8 0,-3 3 0,0-1 0,1 1 0,-1 0 0,1 0 0,-1 1 0,9-4 0,-12 5 0,0 1 0,1 0 0,-1 0 0,0 0 0,0 0 0,1 0 0,-1 0 0,0 0 0,0 0 0,1 0 0,-1 0 0,0 1 0,0-1 0,0 1 0,0-1 0,1 1 0,-1-1 0,0 1 0,0-1 0,0 1 0,0 0 0,0 0 0,0 0 0,0-1 0,-1 1 0,1 0 0,0 0 0,0 0 0,-1 0 0,1 0 0,-1 1 0,1-1 0,-1 0 0,1 2 0,6 9 0,-2 0 0,1 1 0,-2 0 0,0 0 0,0 1 0,2 19 0,-6-31 0,1 1 0,-1 0 0,0 0 0,0 0 0,-1-1 0,1 1 0,-1 0 0,1 0 0,-1-1 0,0 1 0,0 0 0,0-1 0,0 1 0,0-1 0,-1 1 0,1-1 0,-1 0 0,0 1 0,0-1 0,0 0 0,0 0 0,0 0 0,0-1 0,0 1 0,0 0 0,-1-1 0,1 0 0,-1 1 0,1-1 0,-1 0 0,1 0 0,-1 0 0,0-1 0,0 1 0,1-1 0,-1 1 0,-4-1 0,-20 2 0,0 0 0,0-3 0,0 0 0,0-1 0,0-2 0,1-1 0,-1 0 0,1-2 0,1-2 0,-33-14 0,57 23 2,0 0 0,0 0 0,1 0 0,-1-1 0,0 1 0,1 0 0,-1 0 0,0-1 0,1 1 0,-1 0 0,0-1 0,1 1 0,-1-1 0,1 1 0,-1-1 0,0 1 0,1-1 0,0 1 0,-1-1 0,1 1 0,-1-1 0,1 0 0,0 1 0,-1-1 0,1 0 0,0 1 0,0-1 0,-1 0 0,1 0 0,0 1 0,0-1 0,0 0 0,0 0 0,0 1 0,0-1 0,0 0 0,0-1 0,2 1-122,0-1 0,-1 1 0,1-1 0,0 1 0,0 0 0,-1 0 0,1 0-1,0 0 1,0 0 0,0 0 0,3 0 0,26-9-6706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2:07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24575,'0'4'0,"-4"5"0,-1 5 0,0 4 0,-3 7 0,0 10 0,2 4 0,-3 2 0,4-1 0,4-7-8191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4:18:48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427 0 24575,'4'0'0,"9"0"0,10 0 0,5 0 0,5 0 0,6 0 0,-5 4 0,-3-3 0,-8-1-8191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4:12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24575,'0'4'0,"0"-3"0,8-1 0,7-1 0,5-5 0,7 0 0,7 0 0,2 1 0,3-2 0,-5-1-8191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4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314 118 24575,'0'4'0,"0"10"0,-5 14 0,0 15 0,-5 16 0,-7 15 0,-10 14 0,-9 10 0,-5 3 0,-5-2 0,2-6 0,8-12 0,10-14 0,10-15 0,11-21 0,7-14-8191</inkml:trace>
  <inkml:trace contextRef="#ctx0" brushRef="#br0" timeOffset="1">170 46 24575,'0'-2'0,"0"0"0,0 1 0,0-1 0,0 0 0,1 1 0,-1-1 0,0 0 0,1 1 0,0-1 0,-1 1 0,1-1 0,0 1 0,0-1 0,-1 1 0,1-1 0,0 1 0,1 0 0,-1 0 0,0 0 0,0-1 0,0 1 0,3-1 0,-1 0 0,1 1 0,-1-1 0,1 1 0,-1 0 0,1 0 0,0 0 0,-1 0 0,1 1 0,7-1 0,0 2 0,1-1 0,0 2 0,0-1 0,0 2 0,18 5 0,-21-4 0,1 0 0,-1 0 0,0 1 0,0 0 0,-1 1 0,0 0 0,0 0 0,0 1 0,0 0 0,-1 0 0,0 1 0,-1 0 0,0 0 0,0 0 0,-1 1 0,7 15 0,-9-18 0,0 1 0,-1 0 0,0 0 0,-1 0 0,0 0 0,0 0 0,0 0 0,-1 0 0,0 0 0,0 0 0,-1 0 0,1 0 0,-2 0 0,1 0 0,-1 0 0,0 0 0,-1 0 0,1-1 0,-1 1 0,-1-1 0,1 0 0,-1 0 0,0 0 0,-8 8 0,-6 4-151,-1-2-1,-1 0 0,0-2 0,-1 0 1,0-1-1,-1-1 0,-1-1 1,-36 12-1,21-9-6674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9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380 262 24575,'-5'-3'0,"-1"-1"0,0 1 0,0 0 0,0 1 0,-1-1 0,1 1 0,-1 0 0,1 1 0,-1 0 0,1 0 0,-1 0 0,0 1 0,1 0 0,-1 0 0,0 0 0,0 1 0,-11 3 0,15-2 0,1 0 0,-1 0 0,1 0 0,0 0 0,0 0 0,0 0 0,0 1 0,0-1 0,0 1 0,1 0 0,-1-1 0,1 1 0,0 0 0,0 0 0,0 0 0,0 0 0,0 0 0,1 0 0,-1 0 0,1 0 0,0 0 0,0 0 0,0 0 0,0 0 0,1 4 0,1 12 0,0 1 0,9 30 0,-10-48 0,25 87 0,41 94 0,-1-6 0,-63-167 0,0 0 0,0 0 0,-1-1 0,2 21 0,-4-28 0,0-1 0,0 1 0,0-1 0,0 1 0,0-1 0,-1 1 0,1-1 0,0 1 0,-1-1 0,1 1 0,-1-1 0,1 0 0,-1 1 0,0-1 0,0 1 0,1-1 0,-1 0 0,0 0 0,0 0 0,0 0 0,0 1 0,-1-1 0,1-1 0,0 1 0,0 0 0,-1 0 0,1 0 0,0-1 0,-1 1 0,1 0 0,-1-1 0,1 1 0,-1-1 0,1 0 0,-1 0 0,1 1 0,-1-1 0,1 0 0,-1 0 0,-2-1 0,-15-1 0,0-1 0,0-1 0,0-1 0,1-1 0,-1-1 0,1 0 0,1-1 0,0-1 0,0 0 0,0-2 0,-26-21 0,39 29 0,1 0 0,0 0 0,0 0 0,0 0 0,0 0 0,1-1 0,-1 1 0,1-1 0,0 0 0,0 1 0,0-1 0,1 0 0,-1 0 0,1-1 0,0 1 0,0 0 0,0 0 0,1-1 0,-1-6 0,2 5 0,0-1 0,1 1 0,-1 1 0,1-1 0,1 0 0,-1 0 0,1 1 0,0-1 0,0 1 0,0 0 0,1 0 0,0 0 0,7-7 0,39-37 0,75-57 0,42-40 0,-145 124 0,-1-1 0,-1-1 0,-2 0 0,28-48 0,-43 65 0,1-1 0,-1 1 0,-1-1 0,1 0 0,-1 1 0,0-1 0,-1 0 0,0 0 0,0 0 0,-1-11 0,-1 14 0,0 0 0,0 0 0,0 0 0,0 1 0,-1-1 0,0 0 0,0 1 0,0-1 0,-1 1 0,1-1 0,-1 1 0,0 0 0,0 0 0,-1 0 0,1 1 0,-1-1 0,0 1 0,-4-3 0,-1 0 0,0 0 0,-1 1 0,1 0 0,-1 1 0,-1 0 0,1 0 0,0 1 0,-1 1 0,1 0 0,-1 0 0,-13 0 0,-15 1 0,-71 8 0,-36 12-1365,2 7-5461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28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13 24575,'-8'230'0,"-52"326"0,58-702 0,0-46 0,9-218 0,-7 406 0,7-33 0,-7 37 0,0-1 0,1 1 0,-1-1 0,0 1 0,0-1 0,1 1 0,-1-1 0,0 1 0,1-1 0,-1 1 0,1-1 0,-1 1 0,0 0 0,1-1 0,-1 1 0,1 0 0,-1-1 0,1 1 0,-1 0 0,1-1 0,-1 1 0,1 0 0,0 0 0,-1 0 0,1 0 0,-1 0 0,1-1 0,-1 1 0,1 0 0,0 0 0,-1 0 0,1 1 0,-1-1 0,1 0 0,0 0 0,-1 0 0,1 0 0,-1 0 0,1 1 0,-1-1 0,1 0 0,-1 1 0,1-1 0,-1 0 0,1 1 0,-1-1 0,1 0 0,-1 1 0,0-1 0,1 1 0,0 0 0,23 24 0,0 1 0,-2 1 0,-1 1 0,27 47 0,-37-57 0,-9-15 0,0 0 0,0-1 0,0 1 0,0 0 0,-1 1 0,1-1 0,-1 0 0,0 0 0,0 1 0,0-1 0,0 1 0,-1-1 0,1 1 0,-1-1 0,0 1 0,0-1 0,0 1 0,0-1 0,-1 1 0,-1 4 0,0-4 0,-1 0 0,0 0 0,1-1 0,-2 1 0,1-1 0,0 0 0,-1 0 0,1 0 0,-1 0 0,0 0 0,0-1 0,0 0 0,0 0 0,-8 3 0,5-2-91,0 1 0,-1-1 0,1-1 0,-1 1 0,1-1 0,-1-1 0,0 1 0,0-1 0,0-1 0,0 0 0,0 0 0,0 0 0,1-1 0,-13-2 0,-2-6-6735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15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289 225 24575,'-3'-1'0,"1"0"0,0 1 0,0-1 0,-1-1 0,1 1 0,0 0 0,0 0 0,0-1 0,0 1 0,-3-4 0,-17-10 0,17 13 0,0 1 0,-1 0 0,1 0 0,0 0 0,-1 1 0,1 0 0,-1 0 0,1 0 0,-1 1 0,1-1 0,0 1 0,-1 1 0,1-1 0,0 1 0,0 0 0,0 0 0,0 0 0,0 1 0,0 0 0,1 0 0,-1 0 0,1 0 0,0 1 0,0 0 0,-7 8 0,0 0 0,0 2 0,1-1 0,1 1 0,0 1 0,0 0 0,2 0 0,-8 20 0,10-20 0,1 0 0,0 1 0,1 0 0,0 0 0,2-1 0,0 1 0,1 0 0,0 0 0,1 0 0,1 0 0,0 0 0,9 28 0,-8-36 0,-1-1 0,2 1 0,-1 0 0,1-1 0,0 0 0,0 0 0,1 0 0,0 0 0,1-1 0,-1 0 0,1 0 0,0 0 0,1-1 0,-1 0 0,1 0 0,0-1 0,0 1 0,1-2 0,-1 1 0,1-1 0,0 0 0,-1 0 0,1-1 0,1-1 0,-1 1 0,11 0 0,-4-2 0,0-1 0,-1 0 0,1-1 0,-1-1 0,1 0 0,-1-1 0,0 0 0,0-1 0,-1-1 0,1 0 0,-1-1 0,-1 0 0,1-1 0,-1-1 0,0 0 0,-1 0 0,0-1 0,13-16 0,-10 10 0,0 0 0,-1-1 0,-1 0 0,0-1 0,-2-1 0,0 0 0,-1 0 0,-1-1 0,-1 0 0,0 0 0,-2 0 0,4-28 0,-7 34 7,-2-1 0,0 0 0,0 1 0,-2-1 0,1 1 1,-2 0-1,0 0 0,-1-1 0,0 2 0,-1-1 0,-1 1 0,0-1 0,-1 1 0,0 1 0,-1 0 0,-14-18 0,14 21-78,0 0 1,-1 1-1,0 0 0,-1 0 0,1 1 1,-1 0-1,-1 1 0,1 0 1,-1 1-1,0 0 0,-1 1 0,1 0 1,-1 0-1,1 2 0,-1-1 1,0 1-1,0 1 0,0 0 0,0 1 1,-13 1-1,-34 8-6755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43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360 76 24575,'0'-3'0,"0"0"0,0 0 0,0-1 0,-1 1 0,1 0 0,-1 0 0,0 0 0,0 0 0,0 1 0,0-1 0,0 0 0,-1 0 0,1 0 0,-1 1 0,0-1 0,0 1 0,0-1 0,0 1 0,0 0 0,0 0 0,0 0 0,-1 0 0,1 0 0,-1 1 0,0-1 0,0 1 0,1-1 0,-1 1 0,0 0 0,0 0 0,0 0 0,0 1 0,0-1 0,0 1 0,0-1 0,0 1 0,0 0 0,-4 1 0,-4-1 0,0 1 0,0 0 0,0 1 0,0 0 0,0 1 0,1 0 0,-1 0 0,1 1 0,-16 9 0,11-4 0,0 1 0,1 1 0,0 0 0,1 1 0,1 1 0,-13 13 0,20-19 0,0 0 0,0 0 0,0 0 0,0 1 0,1-1 0,1 1 0,-1 0 0,1 0 0,1 1 0,-1-1 0,1 0 0,1 1 0,0-1 0,-1 12 0,2-18 0,0 0 0,0 0 0,0 0 0,0 0 0,1 1 0,-1-1 0,0 0 0,1 0 0,0-1 0,-1 1 0,1 0 0,0 0 0,0 0 0,0 0 0,0 0 0,0-1 0,0 1 0,1-1 0,-1 1 0,0-1 0,1 1 0,-1-1 0,1 0 0,0 1 0,2 0 0,-1-1 0,1 0 0,-1-1 0,0 1 0,1-1 0,-1 0 0,0 0 0,1 0 0,-1 0 0,0-1 0,1 1 0,-1-1 0,0 0 0,0 0 0,4-2 0,8-3 0,1-2 0,-1 0 0,0-1 0,26-20 0,-14 3 0,0 0 0,-2-2 0,30-43 0,-50 66 0,-5 4 0,0 0 0,1 1 0,-1-1 0,0 0 0,1 1 0,-1-1 0,0 0 0,1 1 0,-1-1 0,1 1 0,-1-1 0,1 1 0,0-1 0,-1 1 0,1 0 0,-1-1 0,1 1 0,0 0 0,-1-1 0,1 1 0,0 0 0,-1 0 0,1 0 0,0-1 0,0 1 0,-1 0 0,1 0 0,1 0 0,-1 1 0,0 0 0,-1 0 0,1 0 0,0 0 0,-1 0 0,1 0 0,-1 0 0,1 0 0,-1 0 0,0 1 0,1-1 0,-1 0 0,0 0 0,0 0 0,0 0 0,0 2 0,-1 70 0,0-51 0,3 22-1365,2-6-5461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43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 24575,'0'8'0,"0"6"0,4 14 0,1 10 0,0 15 0,3 6 0,1 6 0,-7 3 0,-2 4 0,-10-4 0,-11-4 0,-7-10 0,-10-9 0,-11-13 0,-9-16 0,4-10-8191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2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0 513 24575,'2'-8'0,"0"0"0,0 1 0,1-1 0,0 1 0,1 0 0,-1 0 0,1 0 0,1 0 0,5-7 0,5-9 0,13-32 0,-2-2 0,-3-1 0,17-62 0,-6 16 0,-26 89 0,-5 24 0,-6 37 0,3-37 0,-16 296 120,16-222-863,18 140 1,-9-175-6084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49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24575,'-1'40'0,"0"-19"0,1 0 0,4 29 0,-2-41 0,0-1 0,0 1 0,1-1 0,0 0 0,1 0 0,-1 0 0,1-1 0,1 1 0,5 7 0,-5-8 0,1-1 0,-1 0 0,1-1 0,0 1 0,1-1 0,-1 0 0,1-1 0,0 0 0,0 0 0,0 0 0,1-1 0,-1 0 0,1 0 0,0-1 0,0 0 0,-1 0 0,2-1 0,-1 0 0,0-1 0,0 1 0,0-1 0,0-1 0,0 0 0,0 0 0,0-1 0,0 1 0,12-6 0,-6 3 0,-1-2 0,0 1 0,0-1 0,-1-1 0,1 0 0,-1-1 0,-1-1 0,0 1 0,0-2 0,0 0 0,-2 0 0,1 0 0,-1-2 0,-1 1 0,9-15 0,-15 21 0,0 1 0,0-1 0,-1 0 0,0 0 0,0 0 0,0 0 0,-1 0 0,1 0 0,-1-8 0,0 12 0,-1 0 0,1 0 0,0 0 0,0 0 0,0 0 0,0 0 0,-1 0 0,1 0 0,0 1 0,-1-1 0,1 0 0,-1 0 0,1 0 0,-1 0 0,0 1 0,1-1 0,-1 0 0,0 1 0,1-1 0,-1 0 0,-1 0 0,0 1 0,1-1 0,0 1 0,-1 0 0,1 0 0,-1 0 0,1 0 0,0 0 0,-1 1 0,1-1 0,0 0 0,-1 1 0,1-1 0,0 1 0,-1-1 0,1 1 0,0-1 0,0 1 0,0 0 0,-1 0 0,0 1 0,-6 5 7,0 0-1,1 0 0,0 0 0,0 1 1,1 1-1,0-1 0,0 1 1,1 0-1,0 0 0,0 0 1,1 1-1,1 0 0,0-1 0,0 1 1,0 1-1,2-1 0,-1 0 1,1 11-1,0-15-20,1 1-1,1-1 1,-1 0 0,1 0-1,0 0 1,0 0-1,1 0 1,0 0 0,0 0-1,0-1 1,1 1 0,-1-1-1,7 9 1,-6-10-54,1-1 1,-1 1-1,1-1 1,0 0-1,0 0 1,0 0-1,0 0 0,0-1 1,1 1-1,-1-1 1,1-1-1,0 1 0,-1 0 1,1-1-1,0 0 1,0 0-1,0-1 1,9 1-1,40-3-6758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49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24575,'0'4'0,"0"6"0,-4 8 0,-1 10 0,0 9 0,1 5 0,1 9 0,-3 3 0,0 1 0,0 3 0,2-4 0,1-4 0,-3-9 0,0-12-8191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0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0 575 24575,'4'-4'0,"6"-1"0,12-4 0,16-1 0,17-2 0,12-4 0,-6 2-8191</inkml:trace>
  <inkml:trace contextRef="#ctx0" brushRef="#br0" timeOffset="1">408 0 24575,'-4'8'0,"-6"11"0,-5 15 0,1 9 0,-3 10 0,3 8 0,-1 10 0,2 1 0,7-8 0,5-14-8191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0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55 24575,'-17'-21'0,"15"17"0,-1 1 0,1-1 0,-1 1 0,0 0 0,0 0 0,0 0 0,-7-4 0,9 6 0,-1 1 0,1-1 0,-1 1 0,1 0 0,-1-1 0,1 1 0,-1 0 0,0 0 0,1 0 0,-1 0 0,1 0 0,-1 0 0,1 1 0,-1-1 0,0 0 0,1 1 0,-1-1 0,1 1 0,0 0 0,-1-1 0,1 1 0,-1 0 0,1 0 0,0 0 0,0 0 0,-2 1 0,1 0 0,-1-1 0,1 1 0,-1 0 0,1 0 0,0 0 0,0 0 0,0 0 0,0 0 0,0 1 0,0-1 0,1 0 0,-1 1 0,1 0 0,0-1 0,-1 1 0,1 0 0,0 0 0,1 0 0,-1 0 0,0-1 0,1 1 0,0 0 0,0 0 0,0 0 0,0 0 0,0 0 0,0 0 0,1 0 0,0 0 0,-1 0 0,1 0 0,0 0 0,0-1 0,2 4 0,3 3 0,0 0 0,0-1 0,1 0 0,0-1 0,1 1 0,-1-1 0,1-1 0,14 9 0,-21-14 0,0 0 0,0 0 0,1 0 0,-1 0 0,0 0 0,0 0 0,0 0 0,0 0 0,0 0 0,-1 1 0,1-1 0,0 0 0,0 1 0,-1-1 0,1 0 0,-1 1 0,1-1 0,-1 1 0,0-1 0,0 1 0,1-1 0,-1 1 0,0 2 0,-1-1 0,0 1 0,0-1 0,0 0 0,0 0 0,0 1 0,-1-1 0,1 0 0,-1 0 0,0 0 0,-2 3 0,-7 7 0,-1 0 0,-1 0 0,-17 13 0,25-22 0,-25 19-1365,5-7-5461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1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443 109 24575,'-25'-39'0,"23"34"0,0 1 0,0-1 0,-1 1 0,1 0 0,-1 0 0,0 0 0,0 0 0,-1 1 0,1-1 0,-8-5 0,8 7 0,0 0 0,0 0 0,-1 0 0,1 0 0,-1 0 0,1 1 0,-1-1 0,0 1 0,1 0 0,-1 0 0,0 0 0,0 1 0,0-1 0,0 1 0,0 0 0,1 0 0,-1 1 0,0-1 0,0 1 0,0 0 0,0-1 0,1 2 0,-1-1 0,0 0 0,1 1 0,-6 3 0,4-1 0,1-1 0,-1 1 0,1 1 0,0-1 0,1 1 0,-1-1 0,1 1 0,0 0 0,0 0 0,1 0 0,-1 1 0,1-1 0,0 1 0,0-1 0,1 1 0,0-1 0,-1 10 0,1 15 0,2 1 0,1-1 0,1 0 0,2 0 0,1 0 0,1-1 0,15 39 0,16 80 0,-35-130 0,0 0 0,-2 0 0,0 0 0,-1 0 0,0 0 0,-5 22 0,3-29 0,-1 0 0,0 0 0,-1-1 0,0 1 0,0-1 0,-1 0 0,-1 0 0,0-1 0,0 0 0,0 0 0,-1 0 0,-11 9 0,-6 4 0,-1-1 0,-50 31 0,5-4 0,66-45 0,1 0 0,-1 0 0,1 1 0,0-1 0,0 1 0,1 0 0,-1 0 0,1 0 0,0 0 0,0 0 0,0 0 0,0 0 0,1 1 0,-1-1 0,1 1 0,1 0 0,-1-1 0,0 1 0,1-1 0,0 1 0,0 0 0,1-1 0,-1 1 0,1 0 0,1 4 0,5 15 0,0 0 0,1 0 0,19 37 0,-1-3 0,-15-23 0,-1 1 0,-2 0 0,-1 0 0,-2 0 0,-2 1 0,-1 37 0,-24 220 0,6-141 0,15-114 0,4-23 0,-3-16 0,0 0 0,0 1 0,0-1 0,1 0 0,-1 0 0,0 0 0,0 0 0,0 0 0,0 0 0,1 1 0,-1-1 0,0 0 0,0 0 0,0 0 0,0 0 0,1 0 0,-1 0 0,0 0 0,0 0 0,0 0 0,1 0 0,-1 0 0,0 0 0,0 0 0,0 0 0,1 0 0,-1 0 0,0 0 0,0 0 0,0 0 0,0 0 0,1 0 0,-1 0 0,0-1 0,0 1 0,0 0 0,0 0 0,1 0 0,-1 0 0,0 0 0,0 0 0,0-1 0,0 1 0,0 0 0,0 0 0,1 0 0,-1 0 0,0-1 0,0 1 0,0 0 0,0 0 0,0 0 0,0-1 0,0 1 0,0 0 0,0 0 0,17-31-1365,4-10-5461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9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24575,'4'0'0,"5"0"0,6 0 0,3 4 0,4 1 0,-2-3 0,-5-4-8191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1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24575,'0'4'0,"-4"2"0,3 3 0,1 4 0,-3 9 0,3 12 0,1 9 0,1 13 0,-4 10 0,-2 5 0,0-1 0,-4-4 0,0-5 0,1-14-8191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1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24575,'12'2'0,"0"1"0,0 0 0,0 1 0,0 1 0,-1 0 0,1 0 0,-1 1 0,14 11 0,-18-13 0,-1 0 0,1 0 0,-1 1 0,0 0 0,-1 1 0,1-1 0,-1 1 0,0 0 0,-1 0 0,1 1 0,-1-1 0,6 14 0,-9-17 0,0 1 0,0 0 0,0 0 0,0 0 0,-1 1 0,0-1 0,0 0 0,0 0 0,0 0 0,0 0 0,-1 0 0,0 0 0,0 0 0,0 0 0,0 0 0,-1 0 0,1 0 0,-1-1 0,0 1 0,0-1 0,-1 1 0,1-1 0,-1 0 0,1 0 0,-6 5 0,-13 10 10,0 0 0,-1-2-1,-36 20 1,2-1-1414,26-14-5422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2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0 24575,'-4'2'0,"0"0"0,0 1 0,0-1 0,0 0 0,1 1 0,-1 0 0,1 0 0,0 0 0,0 0 0,0 1 0,0-1 0,0 1 0,1 0 0,-4 7 0,-2-1 0,0 2 0,0 0 0,1 0 0,0 0 0,1 1 0,0 0 0,1 0 0,-6 25 0,10-34 0,1 0 0,-1 0 0,0 0 0,1 0 0,0 0 0,0 0 0,0 0 0,1 0 0,-1 0 0,1 0 0,0-1 0,0 1 0,0 0 0,1 0 0,-1-1 0,1 1 0,0-1 0,0 1 0,0-1 0,1 0 0,-1 1 0,1-1 0,0-1 0,-1 1 0,1 0 0,0-1 0,1 1 0,-1-1 0,0 0 0,1 0 0,-1 0 0,8 2 0,-6-3 0,0 1 0,0-1 0,0 0 0,0 0 0,1 0 0,-1-1 0,0 0 0,1 0 0,-1-1 0,0 1 0,0-1 0,1 0 0,-1 0 0,0-1 0,0 1 0,0-1 0,0-1 0,-1 1 0,1 0 0,-1-1 0,1 0 0,-1 0 0,0-1 0,0 1 0,0-1 0,0 0 0,-1 0 0,0 0 0,1 0 0,-1 0 0,-1-1 0,1 0 0,3-8 0,-4 8 0,0 1 0,0-1 0,0 0 0,0 0 0,-1 0 0,1 0 0,-1 0 0,-1 0 0,1 0 0,-1 0 0,0-1 0,0 1 0,0 0 0,-1 0 0,0 0 0,0 0 0,0 0 0,0 0 0,-1 0 0,0 0 0,0 0 0,0 0 0,-1 1 0,0-1 0,0 1 0,0 0 0,0 0 0,0 0 0,-1 0 0,0 1 0,0-1 0,0 1 0,0 0 0,-8-4 0,4 3-227,0 1-1,1 0 1,-1 0-1,0 1 1,-13-1-1,-5 0-6598</inkml:trace>
  <inkml:trace contextRef="#ctx0" brushRef="#br0" timeOffset="1">434 48 24575,'0'4'0,"4"2"0,6-5 0,4-2 0,9-2 0,4 1 0,-2 0-8191</inkml:trace>
  <inkml:trace contextRef="#ctx0" brushRef="#br0" timeOffset="2">386 240 24575,'4'0'0,"5"0"0,10-4 0,10-1 0,11-4 0,8-5 0,-5 0-8191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3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24575,'0'4'0,"0"10"0,4 14 0,1 11 0,0 15 0,4 10 0,-1 11 0,-1 5 0,-2-3 0,2-7 0,0-10 0,3-21 0,0-16-8191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3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26 24575,'0'0'0,"-1"0"0,1-1 0,0 1 0,0 0 0,-1-1 0,1 1 0,0 0 0,0 0 0,-1-1 0,1 1 0,0-1 0,0 1 0,0 0 0,-1-1 0,1 1 0,0 0 0,0-1 0,0 1 0,0-1 0,0 1 0,0 0 0,0-1 0,0 1 0,0-1 0,0 1 0,0 0 0,0-1 0,0 1 0,0-1 0,1 1 0,-1 0 0,0-1 0,0 1 0,0 0 0,0-1 0,1 1 0,-1 0 0,0-1 0,0 1 0,1 0 0,-1-1 0,0 1 0,1 0 0,-1 0 0,0 0 0,1-1 0,-1 1 0,0 0 0,1 0 0,-1 0 0,1 0 0,-1-1 0,0 1 0,1 0 0,-1 0 0,1 0 0,-1 0 0,0 0 0,1 0 0,29-4 0,-30 4 0,2-1 0,35-1 0,0 0 0,40 5 0,-69-3 0,0 1 0,0 0 0,0 0 0,0 1 0,-1 0 0,1 0 0,0 1 0,-1 0 0,0 0 0,0 1 0,0 0 0,0 0 0,0 0 0,-1 1 0,0 0 0,10 10 0,-14-12 0,0 0 0,-1 1 0,1-1 0,0 1 0,-1-1 0,0 1 0,0 0 0,0-1 0,0 1 0,-1 0 0,1 0 0,-1 0 0,0-1 0,0 1 0,0 0 0,-1 0 0,1 0 0,-1-1 0,0 1 0,0 0 0,0-1 0,-1 1 0,1-1 0,-1 1 0,0-1 0,0 1 0,0-1 0,0 0 0,-1 0 0,-4 5 0,-10 9 0,0 0 0,-1-1 0,-37 25 0,32-24 0,19-14-90,-39 33 312,30-15-482,13-21 224,0 1-1,-1-1 1,1 1-1,0-1 1,0 1 0,0-1-1,0 1 1,0-1-1,0 1 1,0-1 0,0 1-1,0-1 1,0 1 0,1-1-1,-1 1 1,0-1-1,0 1 1,0-1 0,1 1-1,-1-1 1,0 1 0,0-1-1,1 0 1,-1 1-1,0-1 1,1 1 0,-1-1-1,1 0 1,-1 1-1,0-1 1,1 0 0,-1 0-1,1 1 1,14 4-6790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3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1 223 24575,'1'-5'0,"1"0"0,-1 1 0,1-1 0,0 0 0,1 1 0,-1 0 0,1-1 0,3-3 0,6-11 0,5-16 0,-5 9 0,1 1 0,24-35 0,-37 59 0,0 1 0,1-1 0,-1 0 0,1 0 0,-1 1 0,0-1 0,1 0 0,-1 1 0,1-1 0,0 1 0,-1-1 0,1 1 0,-1-1 0,1 1 0,0-1 0,-1 1 0,1-1 0,0 1 0,0 0 0,-1-1 0,1 1 0,0 0 0,0 0 0,0 0 0,-1-1 0,1 1 0,0 0 0,0 0 0,0 0 0,-1 0 0,1 0 0,0 1 0,0-1 0,0 0 0,-1 0 0,1 0 0,0 1 0,0-1 0,-1 0 0,1 1 0,0-1 0,0 1 0,-1-1 0,1 1 0,-1-1 0,1 1 0,0-1 0,-1 1 0,1 0 0,-1-1 0,1 1 0,-1 0 0,0-1 0,1 1 0,-1 0 0,0 0 0,1 0 0,-1-1 0,0 1 0,0 0 0,0 0 0,0 1 0,16 64 0,-14-55 0,9 83 10,-10-75-206,0 1-1,2 0 1,0 0-1,1-1 1,1 0-1,12 29 1,-1-21-6630</inkml:trace>
  <inkml:trace contextRef="#ctx0" brushRef="#br0" timeOffset="1">625 8 24575,'4'0'0,"5"0"0,6 4 0,8 6 0,4 0 0,-2-1-8191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4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71 24575,'-4'0'0,"3"0"0,5-4 0,15-6 0,16-1 0,14-2 0,11-4 0,-4 2-8191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3:5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24575,'1'-1'0,"-1"-1"0,1 1 0,-1 0 0,1-1 0,-1 1 0,1 0 0,0 0 0,-1-1 0,1 1 0,0 0 0,0 0 0,0 0 0,0 0 0,0 0 0,0 0 0,0 0 0,1 0 0,-1 1 0,0-1 0,0 0 0,1 1 0,-1-1 0,0 1 0,3-1 0,36-10 0,-39 11 0,12-2 0,0 0 0,1 1 0,0 1 0,-1 0 0,1 1 0,-1 0 0,0 1 0,1 1 0,21 6 0,-31-8 0,-1 1 0,1-1 0,0 1 0,-1-1 0,1 1 0,-1 0 0,1 1 0,-1-1 0,0 0 0,0 1 0,0 0 0,0 0 0,-1 0 0,1 0 0,-1 0 0,0 0 0,0 1 0,0-1 0,0 1 0,0-1 0,-1 1 0,1 0 0,-1 0 0,0 0 0,-1-1 0,1 1 0,-1 0 0,1 0 0,-1 0 0,0 0 0,0 0 0,-1 0 0,1 0 0,-1 0 0,0 0 0,-3 6 0,-6 18 0,-3-1 0,0 0 0,-1-2 0,-2 1 0,-1-2 0,-27 32 0,18-22 0,1 0 0,-21 40 0,43-68 0,0-1 0,1 1 0,0 0 0,0 0 0,0 0 0,0 0 0,1 0 0,0 1 0,0 9 0,1-14 0,1 1 0,-1 0 0,0-1 0,1 1 0,0-1 0,-1 1 0,1-1 0,0 1 0,0-1 0,1 1 0,-1-1 0,0 0 0,1 0 0,0 0 0,-1 0 0,1 0 0,0 0 0,0 0 0,0 0 0,0-1 0,0 1 0,0-1 0,1 1 0,4 1 0,6 2 11,1-1-1,0 0 0,1-1 1,-1-1-1,0 0 1,1-1-1,-1 0 1,1-1-1,-1-1 0,16-2 1,26-6-666,62-17 0,-111 24 485,65-17-6656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07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96 24575,'-4'0'0,"3"0"0,5 0 0,-2 0 0,7-5 0,10 0 0,15 0 0,12-3 0,4-1 0,1 3 0,-5 0 0,-5-1 0,-5 0 0,-6-3 0,-7-4 0,-8 0-8191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07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24575,'3'-2'0,"-1"0"0,1 1 0,-1-1 0,1 1 0,0 0 0,0 0 0,-1 0 0,1 0 0,0 0 0,0 1 0,0 0 0,0-1 0,0 1 0,0 0 0,0 0 0,0 0 0,0 1 0,0-1 0,0 1 0,3 1 0,5 1 0,0 0 0,-1 0 0,0 1 0,12 7 0,-1 3 0,-1 0 0,0 2 0,-1 1 0,-1 0 0,-1 1 0,0 1 0,-1 0 0,23 38 0,-36-52 0,0 0 0,0 1 0,0-1 0,0 1 0,-1-1 0,0 1 0,0 0 0,-1 0 0,1 0 0,-1 0 0,-1 0 0,1 0 0,-1 0 0,0 1 0,0-1 0,-1 0 0,-1 6 0,0-5 0,-1 0 0,1-1 0,-1 1 0,-1-1 0,1 0 0,-1 0 0,0 0 0,0-1 0,-1 1 0,0-1 0,0 0 0,0 0 0,-1-1 0,-9 7 0,2-2-170,-1-1-1,0 0 0,-1-1 1,1 0-1,-1-1 0,-1-1 1,-30 6-1,15-7-6655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0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24575,'4'-8'0,"10"-3"0,14-3 0,15-4 0,13-2 0,-4 1-8191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08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24575,'0'-5'0,"0"-4"0,0 6 0,4 9 0,6 15 0,4 16 0,5 14 0,-1 15 0,-4 8 0,-4 8 0,-3 2 0,-4-1 0,-2-2 0,-1-7 0,8-16 0,6-21 0,0-18-8191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08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18 24575,'-1'-1'0,"1"1"0,0 0 0,0 0 0,-1 0 0,1-1 0,0 1 0,-1 0 0,1-1 0,0 1 0,0 0 0,0-1 0,-1 1 0,1 0 0,0-1 0,0 1 0,0 0 0,0-1 0,0 1 0,-1 0 0,1-1 0,0 1 0,0-1 0,0 1 0,0 0 0,0-1 0,0 1 0,0 0 0,1-1 0,-1 1 0,0-1 0,0 1 0,0 0 0,0-1 0,0 1 0,1 0 0,-1-1 0,0 1 0,0 0 0,0-1 0,1 1 0,-1 0 0,0 0 0,0-1 0,1 1 0,-1 0 0,0 0 0,1-1 0,-1 1 0,0 0 0,1 0 0,-1 0 0,0 0 0,1 0 0,-1-1 0,1 1 0,-1 0 0,0 0 0,1 0 0,-1 0 0,0 0 0,1 0 0,-1 0 0,1 0 0,0 1 0,28-3 0,-15 4 0,0 1 0,-1 0 0,0 1 0,0 0 0,0 1 0,24 12 0,-33-15 0,0 0 0,0-1 0,-1 2 0,1-1 0,-1 0 0,1 1 0,-1 0 0,0-1 0,0 1 0,0 0 0,-1 1 0,1-1 0,-1 0 0,0 1 0,0 0 0,0-1 0,0 1 0,0 0 0,-1 0 0,0 0 0,0 0 0,0 0 0,0 0 0,-1 0 0,1 0 0,-1 1 0,0 4 0,-1-5 0,-1 0 0,1 0 0,-1 0 0,1-1 0,-1 1 0,0 0 0,-1-1 0,1 0 0,0 1 0,-1-1 0,0 0 0,0 0 0,0-1 0,0 1 0,0-1 0,-6 4 0,-8 4 0,0-1 0,-26 9 0,-8 5 0,29-7-1365,7-2-5461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08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24575,'0'-1'0,"0"0"0,1-1 0,-1 1 0,1 0 0,-1 0 0,1 0 0,0 0 0,-1 0 0,1 0 0,0 0 0,0 0 0,0 0 0,0 0 0,0 0 0,0 0 0,0 1 0,0-1 0,0 0 0,0 1 0,0-1 0,1 1 0,-1-1 0,0 1 0,0 0 0,0-1 0,1 1 0,-1 0 0,0 0 0,0 0 0,3 0 0,41 0 0,-32 3 0,-1-1 0,0 1 0,1 1 0,-1 0 0,-1 1 0,23 12 0,-30-15 0,0 0 0,0 1 0,-1-1 0,1 1 0,-1 0 0,1 0 0,-1 0 0,0 0 0,0 1 0,0-1 0,-1 1 0,1-1 0,-1 1 0,0 0 0,0 0 0,0 0 0,-1 1 0,1-1 0,-1 0 0,0 1 0,0-1 0,0 0 0,-1 6 0,0-8 0,0 0 0,0 0 0,-1 0 0,1 0 0,-1 0 0,0 0 0,1-1 0,-1 1 0,0 0 0,0 0 0,0-1 0,0 1 0,-1 0 0,1-1 0,0 1 0,-1-1 0,1 0 0,-1 1 0,1-1 0,-1 0 0,1 0 0,-1 0 0,0 0 0,-3 1 0,0 0 0,1-1 0,-1 1 0,0-1 0,1-1 0,-1 1 0,0 0 0,0-1 0,-8-1 0,99-7 0,-28 11-57,-37-1-204,0 0-1,1-2 0,-1-1 1,39-6-1,-15-5-6564</inkml:trace>
  <inkml:trace contextRef="#ctx0" brushRef="#br0" timeOffset="1">1031 1 24575,'4'0'0,"5"4"0,6 5 0,4 2 0,3 3 0,2-2 0,-8-2 0,-6-3-8191</inkml:trace>
  <inkml:trace contextRef="#ctx0" brushRef="#br0" timeOffset="2">911 217 24575,'0'-4'0,"4"-2"0,6-3 0,4 0 0,5 1 0,3 6 0,2 3 0,-8-2 0,-6-1-8191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19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24575,'0'4'0,"-4"5"0,-1 14 0,0 11 0,0 12 0,-2 10 0,4 8 0,3 5 0,-4 0 0,0-1 0,0-3 0,1-5 0,5-12 0,2-14-8191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0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24575,'2'1'0,"1"-1"0,-1 1 0,1 0 0,-1-1 0,1 1 0,0-1 0,0 0 0,-1 0 0,1 0 0,0 0 0,-1 0 0,1-1 0,0 1 0,-1-1 0,1 0 0,-1 1 0,1-1 0,2-2 0,11-1 0,8-1 0,0 2 0,0 1 0,0 1 0,31 2 0,-48-1 0,-1 0 0,1 1 0,-1 0 0,1 1 0,-1-1 0,0 1 0,1 0 0,-1 1 0,0 0 0,0-1 0,-1 2 0,1-1 0,-1 1 0,0 0 0,1 0 0,-2 0 0,1 1 0,0 0 0,-1 0 0,7 9 0,-10-11 0,0 0 0,1 0 0,-1 0 0,0-1 0,0 1 0,-1 0 0,1 0 0,-1 0 0,1 0 0,-1 0 0,0 0 0,0 0 0,-1 0 0,1 0 0,0 0 0,-1 0 0,-1 6 0,-1-4 0,1 0 0,-1 0 0,0 0 0,0 0 0,0 0 0,-1-1 0,0 1 0,-8 7 0,1-3 0,-1 0 0,0 0 0,0-1 0,-1-1 0,0 0 0,-21 8 0,33-15-66,0 1 15,0-1-1,0 1 0,0-1 0,0 1 0,0-1 0,0 1 0,0-1 0,-1 0 0,1 1 0,0-1 0,0 0 0,0 0 0,0 0 0,0 0 0,0 0 0,-1 0 0,1 0 0,0-1 0,0 1 0,0 0 0,0-1 0,0 1 0,0 0 0,-1-1 0,4-7-6774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0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1 175 24575,'1'-5'0,"1"-1"0,0 1 0,0 0 0,1-1 0,0 1 0,0 1 0,0-1 0,0 0 0,1 1 0,0-1 0,0 1 0,0 0 0,0 0 0,8-4 0,5-9 0,1-2 0,-11 10 0,2 0 0,-1 1 0,1-1 0,0 2 0,21-14 0,-30 21 0,1 0 0,0 0 0,-1 0 0,1 0 0,-1 1 0,1-1 0,0 0 0,-1 0 0,1 1 0,-1-1 0,1 0 0,-1 1 0,1-1 0,-1 0 0,1 1 0,-1-1 0,1 1 0,-1-1 0,1 1 0,-1-1 0,0 1 0,1-1 0,-1 1 0,0 0 0,0-1 0,1 1 0,-1-1 0,0 1 0,0 0 0,0-1 0,0 1 0,0 0 0,0-1 0,0 2 0,7 31 0,-5-25 0,19 143-1365,-17-136-5461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4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25 24575,'-3'0'0,"1"0"0,6-4 0,6-2 0,9 1 0,6 1 0,1 1 0,1 1 0,-4 1-8191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5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24575,'4'0'0,"5"-4"0,4 3 0,5 1 0,7-3 0,3 3 0,4-3 0,-3 0-8191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5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24575,'0'4'0,"4"5"0,9 5 0,10 7 0,9 5 0,7 6 0,0 4 0,-1 1 0,-9 2 0,-12-3 0,-17-3 0,-17-3 0,-12-3 0,-10-5 0,2-8-8191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5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520 211 24575,'-1'-3'0,"0"-1"0,0 1 0,-1-1 0,1 1 0,-1 0 0,0-1 0,0 1 0,0 0 0,-5-5 0,-4-7 0,-2-6 0,3 1 0,-2 2 0,0 0 0,-1 0 0,-30-31 0,42 48 0,0 0 0,0 0 0,0-1 0,-1 1 0,1 1 0,0-1 0,0 0 0,-1 0 0,1 0 0,0 1 0,-1-1 0,1 1 0,-1-1 0,1 1 0,-1-1 0,1 1 0,-1 0 0,1 0 0,-1 0 0,1 0 0,-1 0 0,1 0 0,-1 0 0,1 0 0,-1 1 0,1-1 0,-1 0 0,1 1 0,0-1 0,-1 1 0,1 0 0,0 0 0,-1-1 0,1 1 0,0 0 0,0 0 0,-1 0 0,1 0 0,0 0 0,0 0 0,0 1 0,1-1 0,-3 3 0,-1 3 0,0 0 0,1 0 0,0 1 0,0-1 0,0 1 0,1 0 0,-1 8 0,-2 19 0,1 1 0,2-1 0,2 1 0,6 55 0,33 141 0,-25-164 0,-2 0 0,-3 0 0,0 99 0,-10-139 0,-2 0 0,0 0 0,-2 0 0,-2 0 0,0-1 0,-1 0 0,-2-1 0,-1 1 0,-1-2 0,-1 0 0,-1 0 0,-2-2 0,0 1 0,-1-2 0,-1 0 0,-1-2 0,-1 0 0,-1-1 0,-1 0 0,0-2 0,-42 23 0,50-32 0,-17 13 0,31-20 0,-1 0 0,0 0 0,1 0 0,0 1 0,-1-1 0,1 0 0,-1 0 0,1 0 0,0 1 0,0-1 0,0 0 0,0 0 0,0 1 0,0-1 0,0 0 0,0 0 0,0 1 0,1-1 0,-1 0 0,0 0 0,1 0 0,-1 1 0,1-1 0,-1 0 0,1 0 0,0 0 0,1 1 0,15 32 0,-2 0 0,0 0 0,-3 1 0,-1 1 0,-1 0 0,-2 1 0,-2 0 0,-1 0 0,-2 0 0,-1 1 0,-3-1 0,0 0 0,-3 1 0,-1-1 0,-13 47 0,3-40-1365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5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298 264 24575,'-4'-1'0,"0"-1"0,0 1 0,0 0 0,0-1 0,0 0 0,1 0 0,-1 0 0,0 0 0,-3-4 0,-22-10 0,27 15 0,-1 0 0,0 0 0,0 0 0,0 0 0,1 1 0,-1-1 0,0 1 0,0 0 0,0 0 0,0 0 0,0 0 0,0 0 0,0 1 0,0-1 0,1 1 0,-1 0 0,0 0 0,0 0 0,1 0 0,-1 0 0,0 0 0,1 1 0,-1 0 0,1-1 0,0 1 0,0 0 0,-1 0 0,1 0 0,0 0 0,1 1 0,-1-1 0,0 0 0,1 1 0,-1-1 0,1 1 0,0 0 0,0-1 0,0 1 0,0 0 0,0 0 0,1 0 0,-1 3 0,-2 10 0,0 0 0,2 1 0,0-1 0,1 1 0,0-1 0,4 21 0,28 140 0,-17-108 0,-4 0 0,4 84 0,-14-150 0,-1 0 0,0 0 0,0 0 0,0 0 0,0 0 0,0 0 0,-1 0 0,1 0 0,-1-1 0,0 1 0,0 0 0,0 0 0,0-1 0,0 1 0,-1 0 0,1-1 0,-1 1 0,0-1 0,0 0 0,0 0 0,0 0 0,0 0 0,0 0 0,-5 3 0,3-3 0,0-1 0,0 0 0,0 0 0,0-1 0,-1 1 0,1-1 0,0 0 0,0 0 0,-1 0 0,1-1 0,0 1 0,0-1 0,0 0 0,0-1 0,0 1 0,-5-3 0,3 2 0,0 0 0,1-1 0,-1 0 0,1 0 0,0 0 0,0-1 0,0 1 0,0-1 0,1 0 0,-1-1 0,1 1 0,0-1 0,1 0 0,-1 0 0,1 0 0,0 0 0,0 0 0,0-1 0,1 0 0,0 1 0,0-1 0,1 0 0,-1 0 0,1 0 0,0 0 0,1 0 0,0 0 0,0 0 0,0 0 0,0-1 0,1 1 0,0 0 0,0 0 0,1 1 0,2-7 0,5-16 0,2 1 0,0 1 0,2 0 0,1 0 0,21-28 0,97-117 0,-86 115 0,-17 20 0,2-1 0,-1-1 0,-2-1 0,-2-2 0,23-45 0,-48 83 0,1-1 0,-1 0 0,0 0 0,0 0 0,0 1 0,0-1 0,0 0 0,-1 0 0,0 0 0,0 0 0,0 0 0,0 0 0,-2-5 0,2 8 0,0 0 0,-1 1 0,1-1 0,0 0 0,-1 0 0,1 0 0,-1 1 0,1-1 0,-1 0 0,0 0 0,1 1 0,-1-1 0,0 0 0,1 1 0,-1-1 0,0 1 0,0-1 0,1 1 0,-1-1 0,0 1 0,-2-1 0,1 1 0,0 0 0,0 0 0,0 0 0,0 0 0,0 0 0,0 0 0,0 1 0,0-1 0,0 1 0,0-1 0,0 1 0,0 0 0,-3 1 0,-3 3-195,0 1 0,0-1 0,0 1 0,0 1 0,1-1 0,-8 11 0,-10 13-6631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6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293 258 24575,'-5'-8'0,"-1"0"0,1-1 0,0 0 0,1 0 0,0-1 0,1 1 0,0-1 0,-3-12 0,-8-22 0,14 43 0,-6-14 0,-1 0 0,0 1 0,0 0 0,-14-17 0,20 29 0,0 0 0,-1 0 0,1 0 0,-1 0 0,0 0 0,1 0 0,-1 1 0,0-1 0,0 1 0,0-1 0,0 1 0,0 0 0,0 0 0,-1-1 0,1 2 0,0-1 0,-1 0 0,1 0 0,0 1 0,-1-1 0,1 1 0,-1 0 0,1 0 0,-1 0 0,1 0 0,-1 0 0,1 1 0,0-1 0,-1 1 0,1-1 0,-1 1 0,1 0 0,0 0 0,0 0 0,-1 0 0,1 0 0,-2 2 0,-4 4 0,1 0 0,0 1 0,0-1 0,1 1 0,0 1 0,0-1 0,1 1 0,0 0 0,1 0 0,0 0 0,0 1 0,-3 17 0,-2 7 0,2 1 0,-4 47 0,8-7-227,3 0-1,3 0 1,3 0-1,4-1 1,26 102-1,-24-130-6598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6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24575,'8'4'0,"10"1"0,18 0 0,18-1 0,20-1 0,12-1 0,8-5 0,-13-2-8191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6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0 24575,'-4'0'0,"-5"0"0,-6 4 0,-6 5 0,-5 9 0,-6 5 0,-1 10 0,6 8 0,6 5 0,8 1 0,9-2 0,13-2 0,18-4 0,14-8 0,2-10-8191</inkml:trace>
  <inkml:trace contextRef="#ctx0" brushRef="#br0" timeOffset="1">503 206 24575,'0'-4'0,"0"3"0,-4 5 0,-5 10 0,-1 10 0,1 13 0,-2 12 0,2 8 0,-3 8 0,-3 3 0,2-1 0,3-1 0,2-8 0,4-14-8191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7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37 24575,'-1'-2'0,"1"0"0,0 0 0,0-1 0,0 1 0,0 0 0,1 0 0,-1 0 0,0 0 0,1 0 0,0 0 0,-1 0 0,1 0 0,0 0 0,2-3 0,-2 5 0,0-1 0,1 1 0,-1-1 0,0 1 0,0 0 0,1 0 0,-1-1 0,0 1 0,0 0 0,1 0 0,-1 0 0,0 0 0,0 0 0,1 1 0,-1-1 0,0 0 0,0 1 0,1-1 0,-1 1 0,0-1 0,0 1 0,0-1 0,0 1 0,0 0 0,2 1 0,8 4 0,-1 1 0,0 0 0,-1 1 0,1 0 0,-2 1 0,1-1 0,-1 2 0,0-1 0,-1 1 0,7 12 0,-9-13 0,0 0 0,0 0 0,-1 1 0,0 0 0,0 0 0,-1 0 0,-1 0 0,0 0 0,0 1 0,-1-1 0,0 1 0,-1 11 0,-1-19 1,1 1-1,-1-1 1,1 1-1,-1-1 1,0 0-1,-1 1 1,1-1-1,0 0 1,-1 0-1,0 0 1,0 0 0,0 0-1,0 0 1,0 0-1,-1-1 1,1 1-1,-1-1 1,1 1-1,-1-1 1,-4 2-1,-4 2-3,0-1 1,0 0-1,-1-1 0,-18 4 0,-28 12-1359,46-13-5464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7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28 24575,'4'-17'0,"-3"7"0,-15 25 0,11-10 0,-1 0 0,1 1 0,1-1 0,-1 1 0,1 0 0,0 0 0,0 0 0,0 0 0,1 0 0,0 0 0,0 0 0,1 0 0,-1 1 0,2-1 0,-1 0 0,0 0 0,1 0 0,0 0 0,1 0 0,3 9 0,-4-11 0,0-1 0,1 0 0,-1 0 0,1 0 0,0 0 0,0 0 0,0 0 0,1 0 0,-1-1 0,0 1 0,1-1 0,0 1 0,0-1 0,0 0 0,0 0 0,0 0 0,0-1 0,0 1 0,0-1 0,1 0 0,-1 0 0,1 0 0,-1 0 0,1 0 0,-1-1 0,1 0 0,-1 1 0,1-1 0,-1-1 0,1 1 0,0 0 0,-1-1 0,1 0 0,-1 0 0,0 0 0,7-3 0,-4 2 0,-1-1 0,1 0 0,0 0 0,-1 0 0,1-1 0,-1 0 0,0 0 0,0 0 0,-1-1 0,1 0 0,4-6 0,-8 10 0,0-1 0,0 1 0,0 0 0,0-1 0,-1 1 0,1-1 0,0 0 0,-1 1 0,1-1 0,-1 0 0,0 1 0,1-1 0,-1 0 0,0 1 0,0-1 0,0 0 0,0 1 0,0-1 0,0 0 0,-1 0 0,1 1 0,-1-1 0,1 1 0,-1-1 0,1 0 0,-1 1 0,0-1 0,0 1 0,0-1 0,0 1 0,0 0 0,0-1 0,0 1 0,0 0 0,-1 0 0,1 0 0,0 0 0,-1 0 0,1 0 0,-1 0 0,1 0 0,-1 1 0,1-1 0,-1 0 0,0 1 0,-2-1 0,-19-6-1365,0 3-5461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8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0 24575,'4'4'0,"9"5"0,14 9 0,11 13 0,5 9 0,5 13 0,-3 13 0,-13 8 0,-16 6 0,-17 5 0,-26 0 0,-26 1 0,-29-3 0,-23-7 0,6-16-8191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8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275 554 24575,'7'0'0,"0"-1"0,0 0 0,0 0 0,0 0 0,-1-1 0,1 0 0,-1 0 0,1-1 0,-1 0 0,0 0 0,0-1 0,0 1 0,0-1 0,-1 0 0,0-1 0,1 0 0,-1 1 0,-1-2 0,8-9 0,-6 7 0,-1-1 0,1 0 0,-2 0 0,1 0 0,-1-1 0,-1 0 0,0 1 0,0-1 0,-1-1 0,0 1 0,0 0 0,-1-16 0,-3 5 0,0-1 0,-2 1 0,0 0 0,-2 0 0,0 0 0,-1 1 0,-1 0 0,-1 0 0,-1 1 0,0 0 0,-2 0 0,0 2 0,-1-1 0,-19-18 0,30 33 0,0 1 0,0-1 0,0 1 0,-1 0 0,1 0 0,-1 0 0,0 0 0,1 0 0,-1 1 0,0-1 0,0 1 0,0 0 0,0 0 0,0 0 0,0 0 0,0 1 0,0-1 0,-1 1 0,1 0 0,0-1 0,0 1 0,-1 1 0,1-1 0,0 0 0,-5 2 0,4 1 0,0-1 0,0 1 0,0 0 0,0 0 0,1 0 0,-1 0 0,1 1 0,0-1 0,0 1 0,0 0 0,0 0 0,1 0 0,-1 0 0,1 1 0,0-1 0,-2 10 0,-6 17 0,1 1 0,2 0 0,1 1 0,-2 50 0,6 139 0,2-201 0,7 177-682,45 272-1,-38-392-6143</inkml:trace>
  <inkml:trace contextRef="#ctx0" brushRef="#br0" timeOffset="1">1 737 24575,'4'0'0,"5"8"0,12 2 0,19 3 0,18 1 0,19-4 0,11 2 0,11-7 0,-12-2-8191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8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1 24575,'-8'3'0,"-6"10"0,-5 14 0,-7 14 0,-7 16 0,-5 17 0,-1 16 0,3 8 0,8-1 0,16-5 0,14-15 0,18-16 0,18-18 0,1-17-8191</inkml:trace>
  <inkml:trace contextRef="#ctx0" brushRef="#br0" timeOffset="1">597 183 24575,'0'4'0,"-4"13"0,-9 15 0,-2 18 0,-3 20 0,-2 17 0,2 10 0,-3 3 0,-2 1 0,-1-1 0,-1-10 0,5-13 0,5-19-8191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24575,'0'0'0,"0"0"0,0 0 0,0 0 0,0 0 0,0 0 0,0 0 0,0 0 0,0 0 0,0-1 0,0 1 0,0 0 0,0 0 0,0 0 0,0 0 0,0 0 0,0 0 0,0 0 0,0 0 0,0 0 0,0 0 0,0 0 0,0 0 0,0 0 0,0-1 0,15 3 0,58 20 0,-28-9 0,78 33 0,-112-41 0,1 1 0,-1 0 0,0 1 0,-1 0 0,0 1 0,0 0 0,0 1 0,-1 0 0,-1 0 0,1 1 0,9 15 0,-16-23 0,-1 0 0,1 1 0,-1-1 0,0 0 0,0 1 0,0 0 0,0-1 0,0 1 0,0-1 0,-1 1 0,1 0 0,-1-1 0,0 1 0,0 0 0,0 0 0,0-1 0,0 1 0,-1 0 0,1-1 0,-1 1 0,1 0 0,-1-1 0,0 1 0,0-1 0,-1 1 0,1-1 0,0 1 0,-1-1 0,1 0 0,-1 0 0,0 0 0,0 0 0,0 0 0,0 0 0,-4 3 0,-8 4 0,0-1 0,0 0 0,-1-1 0,0-1 0,-17 5 0,-15 8 0,5 4-1365,9 0-5461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9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1 424 24575,'3'0'0,"-1"0"0,-3 3 0,1 10 0,-2 7 0,1 10 0,0 9 0,1 6 0,0-2 0,-1-7-8191</inkml:trace>
  <inkml:trace contextRef="#ctx0" brushRef="#br0" timeOffset="1">298 12 24575,'0'-1'0,"0"1"0,0 0 0,-1-1 0,1 1 0,0-1 0,0 1 0,0 0 0,0-1 0,0 1 0,0 0 0,1-1 0,-1 1 0,0-1 0,0 1 0,0 0 0,0-1 0,0 1 0,0 0 0,1-1 0,-1 1 0,0 0 0,0 0 0,0-1 0,1 1 0,-1 0 0,0-1 0,0 1 0,1 0 0,-1 0 0,0 0 0,1-1 0,-1 1 0,0 0 0,1 0 0,-1 0 0,0 0 0,1-1 0,-1 1 0,1 0 0,-1 0 0,0 0 0,1 0 0,-1 0 0,0 0 0,1 0 0,-1 0 0,1 0 0,-1 0 0,0 1 0,1-1 0,-1 0 0,0 0 0,1 0 0,0 1 0,17 14 0,-6 6 0,-1 1 0,-1 0 0,-1 0 0,-1 1 0,-1 0 0,-1 0 0,-2 1 0,3 25 0,-3-12 0,-3 0 0,0 0 0,-3 0 0,-9 57 0,5-64 24,0-1 0,-2 0 0,-2 0 0,-12 27 0,17-44-148,-1-1 0,0 0 1,-1 0-1,0 0 0,-1-1 0,0 0 1,-1-1-1,0 0 0,0 0 0,-1 0 1,-19 12-1,-15 1-6702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6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146 291 24575,'-9'-5'0,"1"1"0,1-1 0,-1 2 0,0-1 0,0 1 0,0 0 0,-17-3 0,24 6 0,0 0 0,0 0 0,-1 0 0,1 0 0,0 0 0,0 1 0,0-1 0,-1 0 0,1 1 0,0-1 0,0 0 0,0 1 0,0 0 0,0-1 0,0 1 0,0-1 0,0 1 0,0 0 0,0 0 0,0 0 0,-1 1 0,0 1 0,1 0 0,0-1 0,0 1 0,0 0 0,0 0 0,0 0 0,1 0 0,-1 0 0,1 0 0,0 0 0,0 0 0,0 6 0,6 35 0,1 1 0,2-2 0,16 46 0,-2-3 0,-5-20 0,18 82 0,-33-127 0,0 0 0,-1 0 0,-1 0 0,-1 0 0,-3 21 0,3-39 0,0-1 0,0 1 0,-1-1 0,1 1 0,-1-1 0,1 0 0,-1 1 0,0-1 0,0 0 0,0 0 0,0 1 0,0-1 0,0 0 0,-1 0 0,1 0 0,-1 0 0,1-1 0,-1 1 0,0 0 0,0-1 0,-3 3 0,3-3 0,0-1 0,0 1 0,-1-1 0,1 0 0,0 0 0,0 0 0,0 0 0,0 0 0,-1 0 0,1-1 0,0 1 0,0-1 0,0 1 0,0-1 0,0 0 0,0 0 0,0 0 0,0 0 0,-2-1 0,-4-3 0,1-1 0,0 0 0,0 0 0,0 0 0,0-1 0,1 0 0,0 0 0,1 0 0,-1-1 0,-4-9 0,7 8 0,0 0 0,1 1 0,0-1 0,0 0 0,1 0 0,0-1 0,1 1 0,0 0 0,0 0 0,1 0 0,0 0 0,0 0 0,1 0 0,1 0 0,-1 0 0,1 0 0,1 1 0,0 0 0,7-12 0,8-13 0,3 1 0,1 1 0,32-35 0,-53 64 0,59-65 0,46-55 0,-96 107 0,0-1 0,-1 0 0,0 0 0,-1-1 0,-1 0 0,6-22 0,-12 32 7,0 0 0,-1 0 0,0 0-1,0 0 1,-1-1 0,0 1 0,0 0 0,0 0-1,-1 0 1,0 0 0,-1 0 0,0 0-1,-3-8 1,0 2-250,-2 0-1,1 0 1,-2 1 0,1 0-1,-16-17 1,-33-34-6583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39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24575,'-4'0'0,"3"0"0,5 4 0,6 1 0,9 0 0,5-1 0,3 3 0,-4-1-8191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40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24575,'0'-4'0,"3"-1"0,10-4 0,10 0 0,9 5 0,3 3 0,-5 3-8191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7:40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24575,'4'0'0,"5"0"0,5 0 0,4 0 0,3 0 0,1 4 0,-2 5 0,-5 5 0,-5 0-8191</inkml:trace>
  <inkml:trace contextRef="#ctx0" brushRef="#br0" timeOffset="1">1 229 24575,'0'-4'0,"3"-5"0,6-1 0,9 1 0,9 2 0,12 3 0,6 5 0,-3 3-8191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1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24575,'4'0'0,"5"0"0,5 4 0,4 1 0,7 4 0,3 4 0,4 4 0,5-1 0,0-4 0,-7-3-8191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1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 24575,'-4'0'0,"1"1"0,-1 0 0,1 0 0,0 0 0,0 1 0,-1-1 0,1 1 0,0-1 0,0 1 0,0 0 0,1 0 0,-1 1 0,0-1 0,1 0 0,0 1 0,-1 0 0,-2 3 0,-37 58 0,35-51 0,-6 9 0,1 0 0,1 1 0,-13 38 0,22-55 0,0 0 0,0 1 0,0-1 0,1 1 0,0 0 0,1-1 0,-1 1 0,1-1 0,0 1 0,1 0 0,0-1 0,0 1 0,0-1 0,1 1 0,0-1 0,0 1 0,1-1 0,6 11 0,-8-15 0,1 0 0,0 0 0,0 0 0,-1 0 0,1-1 0,0 1 0,1-1 0,-1 0 0,0 1 0,0-1 0,1 0 0,-1 0 0,0-1 0,1 1 0,-1 0 0,1-1 0,-1 1 0,1-1 0,-1 0 0,1 0 0,0 0 0,-1 0 0,1-1 0,-1 1 0,1-1 0,-1 1 0,1-1 0,-1 0 0,0 0 0,1 0 0,-1 0 0,0 0 0,4-3 0,4-2 0,0-1 0,0 1 0,-1-2 0,0 1 0,15-18 0,-15 14 0,0 0 0,-1 0 0,0 0 0,-1-1 0,0 0 0,-1 0 0,0-1 0,-1 0 0,-1 0 0,0 0 0,0-1 0,-2 1 0,1-1 0,-1-16 0,-1 28-36,-1 1 0,0 0 0,0-1 1,0 1-1,0-1 0,-1 1 0,1 0 0,0-1 0,0 1 0,-1 0 0,1-1 0,-1 1 0,1 0 0,-1 0 0,0-1 0,1 1 0,-1 0 1,0 0-1,0 0 0,0 0 0,0 0 0,0 0 0,0 0 0,0 0 0,0 0 0,0 1 0,0-1 0,0 0 0,-1 1 0,1-1 0,0 1 1,-1-1-1,1 1 0,0 0 0,-1-1 0,1 1 0,-2 0 0,-9 3-6790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2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24575,'4'0'0,"-3"0"0,3 0 0,-4 7 0,-1 12 0,-1 9 0,-4 8 0,-4 5 0,-5 5 0,-4 1 0,-2 0 0,6-7 0,6-14 0,4-12-8191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2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0 24575,'4'0'0,"6"4"0,8 6 0,5 4 0,2 4 0,2 6 0,-1 8 0,-4 9 0,-10 6 0,-11 3 0,-9 0 0,-4-4 0,-4-6 0,6-10 0,3-10-8191</inkml:trace>
  <inkml:trace contextRef="#ctx0" brushRef="#br0" timeOffset="1">1 184 24575,'0'4'0,"3"1"0,6 4 0,9 4 0,13 0 0,13-3 0,14-6 0,10-4 0,4-10 0,-10-3-8191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2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11 24575,'-1'-1'0,"1"0"0,-1 1 0,1-1 0,-1 0 0,1 0 0,-1 1 0,0-1 0,0 1 0,1-1 0,-1 1 0,0-1 0,0 1 0,1-1 0,-1 1 0,0-1 0,0 1 0,0 0 0,0 0 0,0-1 0,0 1 0,1 0 0,-1 0 0,0 0 0,0 0 0,0 0 0,0 0 0,0 0 0,0 1 0,0-1 0,0 0 0,0 0 0,1 1 0,-1-1 0,0 0 0,0 1 0,0-1 0,1 1 0,-1-1 0,0 1 0,0-1 0,1 1 0,-1 0 0,0-1 0,1 1 0,-1 0 0,1 0 0,-1-1 0,1 1 0,-1 0 0,1 0 0,0 0 0,-1 0 0,1-1 0,0 1 0,0 0 0,0 0 0,-1 0 0,1 0 0,0 1 0,-2 5 0,1 0 0,0 0 0,0 0 0,0 0 0,1 0 0,0 10 0,7 16 0,1-1 0,2-1 0,23 54 0,-3-7 0,-28-75 0,-1 0 0,0 0 0,0 0 0,0-1 0,-1 1 0,1 0 0,-1 0 0,1 0 0,-1 0 0,0 0 0,0 0 0,-1 0 0,1 0 0,0 0 0,-1 0 0,0 0 0,0 0 0,-1 3 0,0-4 0,0 0 0,1-1 0,-1 1 0,0-1 0,0 0 0,0 1 0,0-1 0,0 0 0,-1 0 0,1 0 0,0-1 0,0 1 0,-1-1 0,1 1 0,0-1 0,-1 1 0,1-1 0,0 0 0,-1 0 0,1-1 0,0 1 0,-1 0 0,-3-2 0,-4 1 0,0-1 0,0 0 0,0-1 0,1 0 0,-18-8 0,26 11 0,-1-1 0,1 1 0,-1-1 0,1 0 0,0 1 0,-1-1 0,1 0 0,0 0 0,0 0 0,0 0 0,0 0 0,0 0 0,0 0 0,0 0 0,0-1 0,0 1 0,0 0 0,1-1 0,-1 1 0,0 0 0,1-1 0,-1 1 0,1-1 0,0 1 0,-1-1 0,1 1 0,0-1 0,0 1 0,0-1 0,0 1 0,0-1 0,0 1 0,1-1 0,-1 1 0,0 0 0,1-1 0,-1 1 0,1-1 0,0 1 0,-1 0 0,1-1 0,0 1 0,0 0 0,0 0 0,0-1 0,0 1 0,0 0 0,2-1 0,16-17 0,0 2 0,2 1 0,0 0 0,45-24 0,-38 24 0,-1-2 0,43-34 0,-69 51 0,1 0 0,-1-1 0,1 1 0,-1-1 0,1 1 0,-1-1 0,0 1 0,0-1 0,1 1 0,-1-1 0,-1 0 0,1 0 0,0 0 0,0 0 0,-1 1 0,1-1 0,-1 0 0,1 0 0,-1 0 0,0 0 0,0 0 0,0 0 0,0 0 0,0 0 0,0 0 0,0 0 0,-1 0 0,1 0 0,-1 0 0,0 0 0,1 0 0,-1 0 0,0 0 0,0 1 0,0-1 0,0 0 0,-1 1 0,1-1 0,0 1 0,-1-1 0,1 1 0,-1-1 0,1 1 0,-1 0 0,0 0 0,1 0 0,-4-1 0,-2-3 0,-1 1 0,0-1 0,0 2 0,0-1 0,-1 1 0,1 1 0,-1-1 0,0 1 0,-13-1 0,9 3-341,0 1 0,0 0-1,-21 6 1,4 0-6485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3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65 24575,'0'-2'0,"1"0"0,-1 0 0,1 0 0,0 0 0,0 0 0,0 0 0,0 0 0,0 0 0,0 0 0,1 1 0,-1-1 0,0 0 0,1 1 0,0-1 0,-1 1 0,1-1 0,0 1 0,0 0 0,-1 0 0,1 0 0,0 0 0,0 0 0,3-1 0,49-15 0,-44 14 0,0 1 0,0 1 0,0 0 0,1 0 0,-1 1 0,0 0 0,0 0 0,0 1 0,12 3 0,-19-3 0,0 0 0,0 0 0,0 0 0,0 0 0,-1 1 0,1-1 0,0 1 0,-1-1 0,1 1 0,-1 0 0,0 0 0,0 0 0,0 1 0,0-1 0,0 0 0,0 1 0,0-1 0,-1 1 0,1 0 0,-1-1 0,0 1 0,0 0 0,0 0 0,0 0 0,0 0 0,-1 0 0,1 0 0,-1 0 0,0 0 0,0 0 0,0 0 0,0 0 0,0 0 0,-1 0 0,0 3 0,-1 3 0,-1 1 0,1-1 0,-2 0 0,1 0 0,-1 0 0,-1 0 0,1-1 0,-2 0 0,1 0 0,-1 0 0,-7 7 0,-14 13 0,-45 37 0,22-21 0,34-30 0,10-9 0,-1 0 0,1 1 0,1 0 0,-1 0 0,1 0 0,0 0 0,0 1 0,1-1 0,0 1 0,-5 11 0,9-16 0,0-1 0,-1 0 0,1 1 0,0-1 0,0 0 0,0 1 0,0-1 0,0 0 0,0 0 0,1 1 0,-1-1 0,0 0 0,1 1 0,-1-1 0,1 0 0,-1 0 0,1 0 0,-1 0 0,1 1 0,0-1 0,0 0 0,0 0 0,-1 0 0,1 0 0,0-1 0,0 1 0,0 0 0,0 0 0,1-1 0,-1 1 0,0 0 0,0-1 0,2 1 0,3 2 0,0-1 0,0 0 0,1-1 0,-1 0 0,11 1 0,3-1-273,0-1 0,1-1 0,-1-1 0,30-7 0,17-7-6553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4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26 24575,'0'-1'0,"0"0"0,0 0 0,0 0 0,0 0 0,0 0 0,0 0 0,0 0 0,0 0 0,0 0 0,-1 1 0,1-1 0,0 0 0,-1 0 0,1 0 0,-1 0 0,1 0 0,-1 0 0,0 1 0,1-1 0,-1 0 0,0 0 0,1 1 0,-1-1 0,0 0 0,0 1 0,0-1 0,1 1 0,-1-1 0,0 1 0,0 0 0,0-1 0,0 1 0,0 0 0,0 0 0,-1-1 0,0 1 0,0 0 0,0 0 0,1 1 0,-1-1 0,0 0 0,0 1 0,1-1 0,-1 1 0,0-1 0,1 1 0,-1 0 0,1 0 0,-1 0 0,1 0 0,-1 0 0,1 0 0,-1 0 0,1 0 0,-1 2 0,-10 12 0,0 1 0,2 1 0,0 0 0,1 0 0,1 1 0,-10 27 0,16-38 0,-1 0 0,1 0 0,0 0 0,1 0 0,0 0 0,0 0 0,1 0 0,-1 1 0,1-1 0,1 0 0,0 1 0,0-1 0,0 0 0,1 0 0,0 0 0,0 0 0,1 0 0,0-1 0,0 1 0,5 8 0,-7-14 0,1 1 0,-1-1 0,0 1 0,0-1 0,1 1 0,-1-1 0,1 0 0,-1 0 0,1 0 0,0 0 0,-1 0 0,1 0 0,0 0 0,0 0 0,-1-1 0,1 1 0,0-1 0,0 1 0,0-1 0,0 0 0,0 0 0,0 0 0,0 0 0,0 0 0,-1 0 0,1 0 0,0-1 0,0 1 0,0-1 0,0 1 0,0-1 0,-1 0 0,1 1 0,0-1 0,0 0 0,-1 0 0,1-1 0,-1 1 0,1 0 0,-1 0 0,1-1 0,-1 1 0,2-3 0,2-3 0,1 1 0,-2-1 0,1 1 0,-1-1 0,0-1 0,0 1 0,-1-1 0,0 1 0,2-10 0,-3 1 1,0-1-1,-1 1 0,0-1 1,-2 1-1,-4-33 1,0-4-1369,4 28-5458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7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24575,'0'-4'0,"0"3"0,4 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4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10 24575,'0'-1'0,"0"1"0,0 0 0,0-1 0,0 1 0,0 0 0,0 0 0,0-1 0,0 1 0,0 0 0,0-1 0,0 1 0,0 0 0,0 0 0,0-1 0,0 1 0,0 0 0,0-1 0,0 1 0,0 0 0,1 0 0,-1-1 0,0 1 0,0 0 0,0 0 0,0 0 0,1-1 0,-1 1 0,0 0 0,0 0 0,1 0 0,-1-1 0,0 1 0,0 0 0,1 0 0,-1 0 0,0 0 0,0 0 0,1 0 0,-1 0 0,0 0 0,1 0 0,13 7 0,9 18 0,-19-18 0,-1-1 0,0 1 0,-1 0 0,1 0 0,-1 0 0,-1 0 0,1 0 0,-1 0 0,-1 1 0,1-1 0,-1 0 0,0 1 0,-1-1 0,0 0 0,0 0 0,0 1 0,-1-1 0,0 0 0,-7 13 0,-3 6 0,-2-1 0,-1-1 0,-31 41 0,27-39 0,16-23 0,1-1 0,1 1 0,-1 0 0,0-1 0,0 1 0,1 0 0,0 0 0,0 0 0,0 0 0,0 1 0,0-1 0,0 0 0,1 0 0,-1 0 0,1 1 0,0-1 0,0 0 0,0 1 0,2 3 0,-1-5 0,0 0 0,0 0 0,0-1 0,1 1 0,-1 0 0,1-1 0,-1 1 0,1-1 0,0 0 0,0 1 0,-1-1 0,1 0 0,0 0 0,0 0 0,0 0 0,0 0 0,0-1 0,1 1 0,-1-1 0,0 1 0,0-1 0,0 0 0,0 0 0,1 0 0,-1 0 0,0 0 0,0 0 0,0-1 0,4 0 0,30-6-1365,0-3-5461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4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24575,'9'1'0,"1"0"0,-1 1 0,0 0 0,1 0 0,-1 1 0,0 1 0,-1-1 0,1 2 0,-1-1 0,15 11 0,-17-12 0,0 1 0,-1 1 0,1-1 0,-1 1 0,0 0 0,0 0 0,-1 0 0,1 1 0,-1-1 0,-1 1 0,1 0 0,-1 0 0,0 1 0,0-1 0,2 9 0,-4-10 0,-1 0 0,0-1 0,-1 1 0,1 0 0,-1-1 0,0 1 0,0 0 0,0-1 0,-1 0 0,0 1 0,0-1 0,0 0 0,0 0 0,0 0 0,-1 0 0,0 0 0,-4 4 0,-9 10 0,-1 0 0,-22 17 0,3-2 0,33-30 0,0 0 0,-1 0 0,1 1 0,1 0 0,-1-1 0,0 1 0,1 0 0,0 0 0,0 1 0,0-1 0,1 0 0,-1 1 0,1-1 0,0 1 0,0-1 0,0 7 0,1-8 0,1 0 0,0 0 0,0 0 0,-1 0 0,2 0 0,-1 0 0,0 0 0,1 0 0,-1 0 0,1-1 0,0 1 0,0-1 0,0 1 0,0-1 0,0 0 0,1 1 0,-1-1 0,0-1 0,1 1 0,0 0 0,-1-1 0,1 1 0,0-1 0,6 2 0,8 3-136,0-2-1,0 0 1,1-1-1,-1-1 1,1 0-1,0-2 1,-1 0-1,1-1 0,21-3 1,30-5-6690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8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24575,'13'-1'0,"-1"2"0,0-1 0,0 2 0,1-1 0,21 8 0,-32-9 0,0 1 0,0 0 0,0 0 0,0 0 0,0 0 0,0 0 0,0 0 0,0 1 0,-1-1 0,1 1 0,0-1 0,-1 1 0,0 0 0,1-1 0,-1 1 0,0 0 0,0 0 0,0 0 0,0 0 0,0 0 0,0 0 0,-1 0 0,1 0 0,0 0 0,-1 1 0,0-1 0,0 0 0,0 0 0,0 0 0,0 1 0,0-1 0,0 0 0,-1 0 0,1 0 0,-1 0 0,1 0 0,-1 1 0,0-1 0,0 0 0,-2 3 0,-1 2 0,0 0 0,0-1 0,0 1 0,-1-1 0,0 0 0,-1 0 0,1 0 0,-1-1 0,0 0 0,-1 0 0,-7 4 0,6-3 0,-1 0 0,1 0 0,1 1 0,-1 0 0,-9 13 0,16-18 0,0-1 0,0 0 0,1 0 0,-1 0 0,0 1 0,1-1 0,-1 0 0,1 0 0,-1 1 0,1-1 0,0 0 0,0 1 0,-1-1 0,1 1 0,0-1 0,0 0 0,0 1 0,1-1 0,-1 1 0,0-1 0,0 0 0,1 1 0,-1-1 0,1 0 0,-1 1 0,1-1 0,0 0 0,-1 0 0,1 0 0,0 0 0,0 1 0,0-1 0,0 0 0,0 0 0,0 0 0,0-1 0,0 1 0,0 0 0,0 0 0,2 0 0,7 5 0,0-1 0,0 0 0,0-1 0,14 4 0,-3-1 0,-19-6 0,1-1 0,0 1 0,-1 1 0,1-1 0,0 0 0,-1 1 0,0-1 0,1 1 0,-1 0 0,0-1 0,0 1 0,0 0 0,0 1 0,0-1 0,0 0 0,-1 0 0,1 1 0,-1-1 0,1 1 0,-1-1 0,0 1 0,0 0 0,1 4 0,-2-2 0,-1 0 0,1 0 0,-1 0 0,0 0 0,0 0 0,-1 0 0,0-1 0,0 1 0,0 0 0,0-1 0,0 0 0,-1 1 0,-3 3 0,-36 43 64,32-40-350,1-1 0,1 1 1,-1 0-1,-9 20 0,12-15-6540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8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24575,'0'4'0,"0"6"0,-4 4 0,-5 8 0,-1 3 0,1 3 0,2-4-8191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9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 24575,'-1'0'0,"-1"1"0,0-1 0,1 1 0,-1-1 0,1 1 0,-1 0 0,1 0 0,-1 0 0,1 0 0,0 0 0,-1 0 0,1 0 0,0 0 0,0 1 0,0-1 0,0 0 0,0 1 0,0-1 0,0 1 0,0-1 0,0 2 0,-18 42 0,14-31 0,-11 25 0,2 0 0,2 2 0,2-1 0,1 1 0,2 1 0,-3 77 0,11-107 0,0 0 0,0 0 0,6 21 0,-7-31 0,1 0 0,-1 1 0,1-1 0,-1 0 0,1 0 0,0 0 0,0 0 0,0 0 0,0 0 0,0-1 0,0 1 0,1 0 0,-1 0 0,1-1 0,-1 1 0,1-1 0,-1 1 0,1-1 0,0 0 0,0 0 0,0 1 0,0-1 0,0-1 0,0 1 0,0 0 0,0 0 0,3 0 0,-3-1 0,-1-1 0,1 1 0,-1-1 0,1 1 0,-1-1 0,0 1 0,1-1 0,-1 0 0,0 0 0,0 0 0,1 0 0,-1 0 0,0 0 0,0 0 0,0 0 0,0 0 0,0 0 0,0-1 0,-1 1 0,1 0 0,0-1 0,-1 1 0,1-1 0,0 1 0,-1 0 0,0-1 0,1 1 0,-1-1 0,0 1 0,0-1 0,0 0 0,0 1 0,0-1 0,0 1 0,-1-3 0,1 0 0,0 1 0,0 0 0,0-1 0,-1 1 0,0 0 0,1-1 0,-1 1 0,0 0 0,0 0 0,-1 0 0,1 0 0,-1 0 0,0 0 0,1 0 0,-5-4 0,5 7 3,0-1 0,1 1 0,-1-1 0,0 1 0,0 0-1,0-1 1,0 1 0,0 0 0,0 0 0,0 0 0,0 0-1,0 0 1,0 0 0,0 0 0,0 0 0,0 0 0,0 1 0,1-1-1,-1 0 1,0 0 0,0 1 0,0-1 0,0 1 0,0-1 0,0 1-1,1-1 1,-1 1 0,0 0 0,0-1 0,1 1 0,-1 0-1,1-1 1,-1 1 0,0 0 0,1 0 0,-1 0 0,1-1 0,0 1-1,-1 0 1,1 0 0,-1 1 0,0 1-152,-1 1 1,0-1-1,1 1 1,0-1-1,0 1 1,0-1-1,0 1 1,1 0-1,-1 5 1,4 7-6678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09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18 24575,'94'-18'0,"-25"19"0,-64 0 0,-1-1 0,0 1 0,0-1 0,1 1 0,-1 0 0,0 1 0,0-1 0,0 1 0,0 0 0,0 0 0,-1 0 0,1 1 0,5 3 0,-8-4 0,0-1 0,-1 0 0,1 1 0,0-1 0,-1 1 0,1-1 0,-1 1 0,1-1 0,-1 1 0,0-1 0,1 1 0,-1-1 0,0 1 0,0 0 0,0-1 0,0 1 0,-1-1 0,1 1 0,0-1 0,-1 1 0,1 0 0,-1-1 0,1 0 0,-1 1 0,0-1 0,0 1 0,1-1 0,-1 0 0,0 1 0,-2 0 0,-34 37 0,-11-6 0,39-28 0,-1 0 0,1 1 0,1 0 0,-1 1 0,1 0 0,0 0 0,0 1 0,1 0 0,-10 14 0,17-20 0,0-1 0,-1 0 0,1 0 0,0 1 0,1-1 0,-1 0 0,0 1 0,0-1 0,1 0 0,-1 0 0,0 1 0,1-1 0,-1 0 0,1 0 0,0 0 0,-1 0 0,1 0 0,0 0 0,0 0 0,0 0 0,-1 0 0,1 0 0,0 0 0,0 0 0,0-1 0,0 1 0,1 0 0,-1-1 0,0 1 0,0-1 0,0 1 0,1-1 0,-1 1 0,2-1 0,47 17 0,-48-17 0,15 4 0,-9-2 0,0 0 0,0 0 0,-1 0 0,1 1 0,-1 0 0,1 0 0,6 5 0,-12-7 0,-1 0 0,0 0 0,0 1 0,0-1 0,0 0 0,0 0 0,0 0 0,0 1 0,0-1 0,-1 0 0,1 1 0,0-1 0,-1 1 0,1-1 0,-1 1 0,1-1 0,-1 3 0,0-1 0,0-1 0,0 1 0,-1 0 0,1 0 0,-1 0 0,0 0 0,0 0 0,0-1 0,0 1 0,0 0 0,0-1 0,-3 4 0,-13 18 27,-1-1-1,0-1 0,-2-1 1,-23 19-1,19-17-525,1 0 0,-31 41 0,36-37-6327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11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24575,'3'-1'0,"0"0"0,0 0 0,0-1 0,0 1 0,0-1 0,0 0 0,0 1 0,-1-1 0,1 0 0,4-5 0,12-8 0,-9 10 0,1 0 0,-1 1 0,1 0 0,0 1 0,0 0 0,0 1 0,23-3 0,-31 5 0,0 0 0,-1 0 0,1 0 0,0 0 0,-1 0 0,1 0 0,0 1 0,0-1 0,-1 1 0,1 0 0,-1 0 0,1 0 0,-1 0 0,1 0 0,-1 1 0,1-1 0,-1 1 0,0-1 0,0 1 0,0 0 0,0 0 0,0 0 0,0 0 0,-1 0 0,1 0 0,-1 1 0,1-1 0,-1 0 0,0 1 0,0-1 0,0 1 0,0 0 0,0-1 0,-1 1 0,1 0 0,-1-1 0,0 1 0,1 4 0,-3 17 0,0 0 0,-1 0 0,-2 0 0,0 0 0,-15 40 0,-5 19 0,20-60-341,-1-1 0,-1 1-1,-18 40 1,9-37-6485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11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24575,'4'4'0,"9"2"0,10-1 0,17-1 0,21-1 0,23-9 0,-2-4-8191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11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80 128 24575,'-64'-34'0,"64"34"0,0 0 0,0 0 0,0 0 0,0 0 0,-1 0 0,1 0 0,0-1 0,0 1 0,0 0 0,0 0 0,-1 0 0,1 0 0,0 0 0,0 0 0,0 0 0,0 0 0,-1 0 0,1 0 0,0 0 0,0 0 0,0 0 0,0 1 0,0-1 0,-1 0 0,1 0 0,0 0 0,0 0 0,0 0 0,0 0 0,0 0 0,-1 0 0,1 0 0,0 1 0,0-1 0,0 0 0,0 0 0,0 0 0,0 0 0,0 0 0,0 0 0,0 1 0,-1-1 0,1 0 0,0 0 0,0 0 0,0 0 0,0 1 0,0-1 0,0 0 0,0 0 0,0 0 0,0 1 0,0 15 0,6 18 0,-5-32 0,56 194 0,-36-133 0,-3 1 0,12 72 0,-29-133 0,-1 1 0,1-1 0,-1 1 0,0-1 0,0 1 0,0-1 0,-1 1 0,1-1 0,-1 0 0,0 1 0,0-1 0,-1 4 0,1-6 0,0 0 0,0 0 0,0 0 0,0 0 0,0-1 0,0 1 0,0 0 0,0-1 0,0 1 0,0-1 0,0 1 0,0-1 0,0 0 0,0 1 0,-1-1 0,1 0 0,0 0 0,0 0 0,0 0 0,-1 0 0,1 0 0,0 0 0,0 0 0,0 0 0,-1-1 0,1 1 0,0 0 0,0-1 0,0 1 0,0-1 0,0 1 0,0-1 0,0 0 0,0 1 0,-2-2 0,-4-2 0,0 0 0,0 0 0,0-1 0,0 0 0,1 0 0,0-1 0,0 1 0,1-1 0,-1-1 0,1 1 0,0-1 0,-6-12 0,8 13 0,1 1 0,0 0 0,1 0 0,-1-1 0,1 1 0,0-1 0,1 1 0,-1-1 0,1 0 0,0 1 0,1-1 0,-1 1 0,1-1 0,0 1 0,1-1 0,-1 1 0,1-1 0,0 1 0,5-9 0,8-10 0,1 2 0,1 0 0,0 1 0,2 1 0,0 1 0,2 1 0,44-32 0,-30 23 0,58-56 0,-91 80-5,1 0 0,-1 1-1,0-1 1,0 0-1,0 0 1,0 0 0,0 0-1,-1 0 1,0 0 0,1-1-1,-1 1 1,0-1 0,0 1-1,0-5 1,-1 6 17,0-1 1,-1 1-1,1-1 1,0 1-1,-1-1 1,0 1-1,1 0 1,-1-1-1,0 1 1,0 0-1,-1 0 1,1-1-1,0 1 1,-1 0-1,-2-3 1,-3-1-162,0 0 1,0 0-1,-1 1 1,0 0-1,0 0 1,0 1-1,-1 0 1,1 0-1,-11-2 1,-14-4-6678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4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24575,'4'-4'0,"9"-5"0,10-1 0,5 1 0,5 3 0,2 1 0,2 2 0,-1 6 0,-3 5 0,-7 3-8191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8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24575,'-4'0'0,"-1"4"0,4 1 0,2 4 0,1 5 0,5 7 0,0 6 0,0 1 0,-2 4 0,-1 1 0,-2 3 0,-1-1 0,-5-6 0,-1-8-8191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5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24575,'4'0'0,"1"-4"0,4-5 0,4-1 0,4 1 0,3 2 0,5 7 0,3 2 0,5 2 0,-1-1 0,-4 0-8191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5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24575,'0'0'0,"0"0"0,0 0 0,-1 0 0,1 0 0,0 0 0,0 1 0,0-1 0,0 0 0,0 0 0,0 0 0,-1 0 0,1 0 0,0 0 0,0 0 0,0 0 0,0 0 0,0 0 0,0 1 0,0-1 0,0 0 0,-1 0 0,1 0 0,0 0 0,0 0 0,0 0 0,0 1 0,0-1 0,0 0 0,0 0 0,0 0 0,0 0 0,0 0 0,0 1 0,0-1 0,0 0 0,0 0 0,0 0 0,0 0 0,0 0 0,0 0 0,0 1 0,0-1 0,0 0 0,0 0 0,0 0 0,1 0 0,-1 0 0,0 0 0,0 1 0,0-1 0,0 0 0,0 0 0,0 0 0,0 0 0,0 0 0,0 0 0,1 0 0,-1 0 0,11 15 0,14 9 0,6 3 0,51 59 0,-75-78 0,0 0 0,-1 0 0,0 1 0,-1-1 0,0 2 0,0-1 0,-1 0 0,0 1 0,-1 0 0,0 0 0,0 0 0,-1 0 0,1 13 0,-4-19 0,1 0 0,-1 0 0,0 0 0,0 1 0,-1-1 0,1 0 0,-1-1 0,0 1 0,0 0 0,-1 0 0,1-1 0,0 1 0,-1-1 0,0 0 0,-6 5 0,-55 42 0,53-41 0,-31 20-1365,2-1-5461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6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70 314 24575,'2'3'0,"5"4"0,0 0 0,0 0 0,0-1 0,1 0 0,0-1 0,11 7 0,-16-11 0,1 0 0,-1 0 0,0 0 0,1 0 0,-1-1 0,1 1 0,-1-1 0,1 0 0,-1 0 0,1-1 0,-1 1 0,1-1 0,-1 1 0,0-1 0,1 0 0,-1 0 0,0-1 0,0 1 0,1-1 0,-1 1 0,4-5 0,-1 2 0,-1 0 0,1-1 0,-1 1 0,0-1 0,-1-1 0,1 1 0,-1-1 0,0 0 0,0 0 0,-1 0 0,0 0 0,0 0 0,0-1 0,-1 0 0,0 1 0,0-1 0,-1 0 0,1 0 0,-2 0 0,1 0 0,-1 0 0,0 0 0,0 0 0,-1 0 0,0 0 0,-3-11 0,2 6 0,-1 0 0,-1 1 0,0-1 0,0 0 0,-1 1 0,-1 0 0,1 0 0,-2 1 0,0 0 0,0 0 0,-1 0 0,0 1 0,0 0 0,-13-10 0,19 18 0,1 0 0,-1 0 0,1 0 0,-1 0 0,0 0 0,0 0 0,1 1 0,-1-1 0,0 1 0,0-1 0,0 1 0,1 0 0,-1-1 0,0 1 0,0 0 0,0 0 0,0 0 0,0 1 0,1-1 0,-1 0 0,0 1 0,0-1 0,0 1 0,1 0 0,-1-1 0,0 1 0,1 0 0,-1 0 0,1 0 0,-1 0 0,1 1 0,-1-1 0,1 0 0,0 0 0,-1 1 0,-1 2 0,-3 5 0,0 0 0,0 0 0,1 1 0,0 0 0,-4 11 0,-6 21 0,2 1 0,2 0 0,2 0 0,1 1 0,-2 58 0,10 227 0,3-239 0,2 58 0,-1 227 0,-4-370-100,0-3 26,0 1 0,0 0-1,0-1 1,0 1-1,0-1 1,-1 1-1,1-1 1,-1 1 0,0-1-1,1 1 1,-1-1-1,0 1 1,-1-1-1,1 0 1,0 0-1,-2 3 1,-7-1-6752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6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24575,'7'0'0,"8"4"0,12 2 0,13-1 0,19-1 0,19-5 0,16-3 0,4 0 0,-15 0-8191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 24575,'-4'4'0,"-5"9"0,-5 10 0,-7 9 0,-5 11 0,-2 9 0,4 12 0,3 7 0,4 6 0,9 2 0,10-4 0,17-8 0,12-11 0,12-15 0,0-14-8191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8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24575,'0'4'0,"0"9"0,0 10 0,0 9 0,0 11 0,0 9 0,0 12 0,0 7 0,0 2 0,0-3 0,0-1 0,0-6 0,0-8 0,0-15-8191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8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24575,'1'-2'0,"-1"0"0,1 0 0,0 0 0,-1 0 0,1 0 0,0 0 0,1 0 0,-1 0 0,0 0 0,0 1 0,1-1 0,-1 0 0,1 1 0,-1-1 0,1 1 0,0-1 0,0 1 0,0 0 0,0 0 0,0 0 0,0 0 0,0 0 0,2-1 0,49-14 0,-45 15 0,0 0 0,0 0 0,0 1 0,0 1 0,0 0 0,0 0 0,0 0 0,0 1 0,0 0 0,-1 0 0,11 5 0,-16-6 0,0 0 0,0 0 0,0 0 0,0 0 0,0 0 0,0 0 0,0 1 0,-1-1 0,1 1 0,0-1 0,-1 1 0,1 0 0,-1-1 0,1 1 0,-1 0 0,0 0 0,0 0 0,0 0 0,0 0 0,0 0 0,0 1 0,-1-1 0,1 0 0,-1 0 0,0 0 0,1 1 0,-1-1 0,0 0 0,0 1 0,0-1 0,-1 0 0,1 0 0,0 1 0,-1-1 0,0 0 0,1 0 0,-1 0 0,0 0 0,0 0 0,0 0 0,-1 0 0,1 0 0,-2 2 0,-4 5 0,-1 0 0,0 0 0,0-1 0,0-1 0,-1 1 0,0-2 0,-1 1 0,0-1 0,0 0 0,-15 6 0,14-10 79,19-6-1523,7 0-5382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8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24575,'1'-3'0,"-1"-1"0,1 1 0,0 0 0,0-1 0,0 1 0,0 0 0,1 0 0,-1 0 0,1 0 0,0 0 0,0 0 0,0 1 0,0-1 0,0 0 0,1 1 0,-1 0 0,1 0 0,0 0 0,3-3 0,-5 4 0,1 0 0,0 0 0,0-1 0,0 1 0,0 0 0,0 1 0,0-1 0,0 0 0,0 0 0,0 1 0,0 0 0,0-1 0,0 1 0,0 0 0,1 0 0,-1 0 0,0 0 0,0 0 0,0 1 0,0-1 0,1 0 0,-1 1 0,0 0 0,0 0 0,0-1 0,0 1 0,0 0 0,-1 0 0,1 1 0,3 1 0,-4-1 0,0-1 0,0 0 0,0 1 0,-1 0 0,1-1 0,0 1 0,-1-1 0,1 1 0,0 0 0,-1 0 0,0-1 0,0 1 0,1 0 0,-1 0 0,0-1 0,0 1 0,0 0 0,-1 0 0,1-1 0,0 1 0,-1 0 0,1 0 0,-1-1 0,0 1 0,1-1 0,-1 1 0,-2 3 0,-32 44 0,26-38 0,7-9 0,0 0 0,1 0 0,-1 0 0,1 0 0,0 0 0,-1 1 0,1-1 0,0 0 0,0 1 0,1-1 0,-1 0 0,0 1 0,1-1 0,-1 1 0,1-1 0,0 4 0,1-5 0,-1 1 0,1-1 0,0 0 0,0 1 0,0-1 0,0 0 0,0 0 0,0 0 0,0 0 0,0 0 0,0 0 0,1 0 0,-1 0 0,0 0 0,1 0 0,-1-1 0,1 1 0,-1 0 0,0-1 0,1 0 0,-1 1 0,1-1 0,0 0 0,-1 0 0,1 1 0,-1-1 0,3-1 0,16 2-307,0-1-1,1 0 1,33-7-1,-52 7 173,39-6-6691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09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24575,'4'0'0,"1"4"0,8 5 0,5 5 0,12 8 0,8 8 0,5 10 0,0 11 0,-4 7 0,-9 7 0,-12 3 0,-19 2 0,-19-3 0,-23-10 0,-15-9 0,2-15-8191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3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0,2 0 0,3 0 0,-8 0 0,-5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8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133 156 24575,'-4'-3'0,"-4"9"0,-9 13 0,4-3 0,1 1 0,1 1 0,1 0 0,0 1 0,2 0 0,0 0 0,1 0 0,1 1 0,-7 39 0,11-47 0,0 0 0,1 1 0,0-1 0,1 0 0,0 0 0,1 0 0,1 0 0,0 0 0,0 0 0,1 0 0,1 0 0,0-1 0,0 1 0,1-1 0,1 0 0,0-1 0,0 1 0,11 11 0,-14-18 0,1 0 0,0 0 0,0 0 0,0 0 0,1-1 0,-1 0 0,1 0 0,0 0 0,0-1 0,0 1 0,0-1 0,0 0 0,1-1 0,-1 1 0,1-1 0,-1 0 0,1 0 0,-1-1 0,1 0 0,-1 0 0,1 0 0,0 0 0,-1-1 0,1 0 0,-1 0 0,0-1 0,1 0 0,-1 0 0,0 0 0,0 0 0,7-5 0,3-2 0,-1-1 0,0 0 0,-1-1 0,0 0 0,-1-1 0,0-1 0,-1 0 0,0 0 0,10-17 0,-12 13 0,0 1 0,-1-1 0,-1-1 0,-1 1 0,0-1 0,-1 0 0,-1-1 0,-1 1 0,0-1 0,-1 1 0,-1-1 0,-3-25 0,1 30 0,0 0 0,-1 0 0,-1 1 0,0-1 0,-1 1 0,0-1 0,-1 1 0,-1 1 0,0-1 0,-1 1 0,0 0 0,-1 0 0,0 1 0,-1 0 0,0 0 0,0 1 0,-14-11 0,16 16-114,0 1 1,-1-1-1,1 1 0,-1 1 0,0 0 1,0 0-1,0 0 0,-1 1 0,1 0 1,-1 0-1,-15 0 0,-30 2-6712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3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6 194 24575,'-4'0'0,"3"0"0,9 0 0,11 0 0,10 0 0,8-4 0,9-5 0,-2-1-8191</inkml:trace>
  <inkml:trace contextRef="#ctx0" brushRef="#br0" timeOffset="1">670 34 24575,'0'-4'0,"4"-1"0,9 0 0,10-3 0,9 0 0,10 5 0,7 4 0,6 0 0,5 1 0,1-3 0,-11-3-8191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00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468 0 24575,'-1'1'0,"1"0"0,0 0 0,0 0 0,-1-1 0,1 1 0,-1 0 0,1 0 0,-1-1 0,1 1 0,-1 0 0,1-1 0,-1 1 0,0 0 0,1-1 0,-1 1 0,0-1 0,1 1 0,-1-1 0,0 1 0,0-1 0,0 0 0,1 1 0,-1-1 0,0 0 0,-1 1 0,-30 6 0,18-4 0,-35 14 0,0 2 0,2 3 0,0 1 0,-74 50 0,113-67 0,0-1 0,0 2 0,0-1 0,1 1 0,0 0 0,1 0 0,-1 1 0,2 0 0,-1 0 0,1 0 0,-5 11 0,9-15 0,-1 0 0,1 0 0,0 0 0,1 0 0,-1 0 0,1 1 0,0-1 0,0 0 0,0 0 0,0 1 0,1-1 0,0 0 0,0 0 0,0 0 0,0 0 0,1 0 0,-1 0 0,1 0 0,0 0 0,0-1 0,1 1 0,-1-1 0,1 1 0,-1-1 0,1 0 0,0 0 0,0 0 0,4 2 0,20 15 0,0-1 0,2-2 0,0-1 0,0-1 0,45 15 0,1 2 0,-43-17-101,-4-3-531,51 31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01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12 24575,'-1'-1'0,"0"0"0,0 0 0,0 0 0,0 0 0,0 0 0,0 1 0,0-1 0,-1 0 0,1 1 0,0-1 0,0 1 0,-1-1 0,1 1 0,0-1 0,-1 1 0,1 0 0,-1 0 0,1 0 0,0 0 0,-1 0 0,1 0 0,-1 0 0,1 0 0,0 1 0,-1-1 0,1 0 0,0 1 0,-1-1 0,1 1 0,0-1 0,0 1 0,-1 0 0,1 0 0,0-1 0,0 1 0,0 0 0,0 0 0,0 0 0,0 0 0,0 0 0,0 1 0,1-1 0,-1 0 0,0 0 0,1 0 0,-2 3 0,-5 8 0,1 0 0,0 1 0,-7 22 0,11-28 0,-5 13 0,1 1 0,1-1 0,1 1 0,1 0 0,1 0 0,0 38 0,2-49 0,1 0 0,0 0 0,1 0 0,0 0 0,0 0 0,1 0 0,1 0 0,-1-1 0,2 0 0,-1 0 0,1 0 0,0 0 0,1-1 0,0 1 0,1-1 0,7 7 0,-11-12 0,1 0 0,0 0 0,0 0 0,0 0 0,0-1 0,0 0 0,0 0 0,0 0 0,1 0 0,-1-1 0,1 1 0,-1-1 0,1 0 0,0-1 0,-1 1 0,1-1 0,0 0 0,0 0 0,-1 0 0,1-1 0,0 0 0,-1 0 0,1 0 0,-1 0 0,1-1 0,-1 0 0,0 0 0,1 0 0,-1 0 0,0 0 0,0-1 0,-1 0 0,1 0 0,5-5 0,-2 1 0,0 0 0,0 0 0,-1-1 0,0 0 0,0 0 0,-1 0 0,0-1 0,-1 0 0,0 0 0,0 0 0,0 0 0,-1-1 0,-1 1 0,0-1 0,2-17 0,-5 16-85,0 0 0,-1 0-1,0 0 1,0 0 0,-1 0-1,-1 0 1,0 1 0,0-1-1,-1 1 1,-1 0 0,1 1-1,-2-1 1,1 1 0,-1 0-1,-12-11 1,-30-28-6741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09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24575,'0'4'0,"4"-3"0,8-1 0,15-1 0,10 3 0,7 3 0,0-1 0,-5-1 0,-7-4 0,-11-3-8191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10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24575,'8'4'0,"6"5"0,5 5 0,3 4 0,-2 3 0,-1 1 0,0 2 0,-2 0 0,-5 4 0,-8 0 0,-5 5 0,-10-1 0,-7-5 0,0-7-8191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5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24575,'4'0'0,"5"0"0,10 0 0,13 0 0,14 0 0,7 4 0,7 1 0,1-4 0,-9-2-8191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6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24575,'23'1'0,"45"8"0,10 2 0,-50-10 0,777 6 0,8-41 0,1 36 0,-322 0 0,216-1-1240,2142-16 254,-2553 12 986,153-5 0,-415 4-994,-24-1-3977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7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293 301 24575,'1'-10'0,"0"1"0,0 0 0,1 0 0,6-17 0,5-28 0,-12 42 0,-1-1 0,-1 1 0,0-1 0,0 1 0,-1 0 0,-1 0 0,0 0 0,-6-13 0,8 22 0,0 0 0,0-1 0,0 1 0,-1 0 0,1 0 0,-1 0 0,0 0 0,0 0 0,0 0 0,-1 1 0,1-1 0,0 1 0,-1-1 0,0 1 0,0 0 0,1 0 0,-1 0 0,0 0 0,-1 1 0,1-1 0,0 1 0,0 0 0,-1 0 0,1 0 0,0 0 0,-1 0 0,1 1 0,-1 0 0,1 0 0,-1 0 0,1 0 0,-1 0 0,-4 2 0,1 0 0,1 1 0,-1 0 0,1 0 0,0 1 0,0 0 0,0 0 0,0 1 0,0 0 0,1-1 0,0 2 0,0-1 0,1 1 0,-1-1 0,1 1 0,0 1 0,-5 11 0,-4 8 0,2 1 0,-15 51 0,10-22 0,3 1 0,2 1 0,3 0 0,2 0 0,3 0 0,3 1 0,2-1 0,12 75 0,-4-97 120,-9-34-191,-1-1 1,1 1-1,0-1 0,-1 0 0,1 1 1,0-1-1,0 0 0,0 0 1,0 1-1,0-1 0,0 0 0,1 0 1,-1 0-1,0 0 0,1 0 1,-1-1-1,0 1 0,1 0 0,-1-1 1,3 2-1,7-3-6755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7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24575,'4'4'0,"6"1"0,4 0 0,13-1 0,22-1 0,23-1 0,16-1 0,9-1 0,0-4 0,-16-1-8191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8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11 24575,'0'-4'0,"-4"-2"0,-6 5 0,-9 6 0,-9 11 0,-8 15 0,-7 14 0,-3 12 0,-3 8 0,3 5 0,10 4 0,11-4 0,13 0 0,13-9 0,19-7 0,18-11 0,19-19 0,-1-12-8191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6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43 24575,'-45'-33'0,"45"33"0,0 0 0,-1 0 0,1 0 0,0 0 0,0 0 0,0 0 0,0 0 0,0 0 0,-1-1 0,1 1 0,0 0 0,0 0 0,0 0 0,0 0 0,0 0 0,0 0 0,0-1 0,0 1 0,-1 0 0,1 0 0,0 0 0,0 0 0,0-1 0,0 1 0,0 0 0,0 0 0,0 0 0,0 0 0,0-1 0,0 1 0,0 0 0,0 0 0,0 0 0,0 0 0,0-1 0,0 1 0,0 0 0,0 0 0,1 0 0,-1 0 0,0-1 0,0 1 0,0 0 0,0 0 0,0 0 0,0 0 0,0 0 0,0 0 0,1-1 0,-1 1 0,0 0 0,0 0 0,0 0 0,0 0 0,0 0 0,1 0 0,15-2 0,21 5 0,-2 4 0,0 2 0,0 2 0,-1 1 0,59 29 0,-73-30 0,0 0 0,-1 1 0,0 1 0,-2 1 0,1 1 0,-2 0 0,0 1 0,27 35 0,-39-46 0,0 0 0,-1 1 0,0-1 0,0 1 0,0 0 0,-1 0 0,0 0 0,0 0 0,-1 0 0,1 1 0,-1-1 0,-1 0 0,1 1 0,-1-1 0,0 1 0,0-1 0,-3 12 0,0-9 0,0-1 0,0 1 0,-1-1 0,0 0 0,-1 0 0,0-1 0,0 1 0,-1-1 0,1 0 0,-1 0 0,-10 7 0,-15 11 0,-1-2 0,-2-1 0,0-2 0,-56 25 0,85-43 0,-187 86-1365,116-55-5461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1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6 24575,'-2'-1'0,"1"0"0,0 0 0,-1 1 0,1-1 0,-1 1 0,1-1 0,-1 1 0,1 0 0,-1-1 0,1 1 0,-1 0 0,1 0 0,-1 0 0,0 0 0,1 1 0,-1-1 0,1 0 0,-1 1 0,1-1 0,-1 1 0,1-1 0,0 1 0,-1-1 0,1 1 0,-1 0 0,-1 2 0,-36 26 0,31-21 0,0 1 0,0 0 0,0 0 0,2 1 0,-1 0 0,1 0 0,0 0 0,1 1 0,1 0 0,0 0 0,0 1 0,-3 16 0,6-22 0,0-1 0,0 1 0,1 0 0,-1-1 0,1 1 0,1 0 0,-1-1 0,1 1 0,0-1 0,0 1 0,1-1 0,-1 1 0,1-1 0,1 0 0,-1 0 0,1 0 0,-1 0 0,2 0 0,-1-1 0,0 1 0,1-1 0,0 0 0,0 0 0,0 0 0,0-1 0,1 1 0,-1-1 0,8 4 0,5 0 0,0 0 0,1-1 0,0-1 0,0 0 0,0-1 0,0-2 0,0 0 0,1 0 0,26-3 0,-8-1 0,0-1 0,-1-2 0,64-18 0,-84 19-227,0-2-1,-1 0 1,0-1-1,0-1 1,21-14-1,4-9-6598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8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24575,'4'0'0,"-3"0"0,-1 8 0,-5 6 0,-2 10 0,1 9 0,-3 10 0,0 11 0,-2 8 0,0 2 0,3 2 0,2-2 0,6-8 0,7-9 0,7-13 0,1-12-8191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28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24575,'1'-1'0,"-1"-1"0,1 1 0,-1 0 0,1 0 0,-1 0 0,1 0 0,0 0 0,0 0 0,0 0 0,-1 0 0,1 0 0,0 0 0,0 0 0,0 1 0,0-1 0,0 0 0,1 0 0,-1 1 0,0-1 0,0 1 0,0-1 0,1 1 0,-1 0 0,0 0 0,0-1 0,2 1 0,36-6 0,-39 6 0,32-2 0,0 1 0,51 6 0,-73-4 0,1 0 0,-1 1 0,0 0 0,0 1 0,0 0 0,-1 0 0,1 1 0,-1 1 0,0 0 0,0 0 0,0 0 0,8 8 0,-15-11 0,1 0 0,-1 0 0,0 0 0,1 0 0,-1 0 0,0 1 0,-1-1 0,1 1 0,0-1 0,-1 1 0,1 0 0,-1-1 0,0 1 0,0 0 0,0 0 0,0 0 0,-1 0 0,1 0 0,-1 0 0,0 0 0,0 0 0,0 0 0,0 0 0,0 0 0,0 0 0,-1 0 0,0 0 0,1 0 0,-1 0 0,-1 0 0,1 0 0,0 0 0,0-1 0,-1 1 0,0-1 0,1 1 0,-1-1 0,-4 4 0,-2 2 0,0-1 0,0 0 0,-1-1 0,0 0 0,0 0 0,0-1 0,-1 0 0,0-1 0,-17 6 0,14-6 0,0 0 0,0-1 0,0-1 0,-1 0 0,1-1 0,-1 0 0,0-1 0,1 0 0,-1-1 0,-16-4 0,30 5-24,-1 0-1,0 0 1,1 0 0,-1 0-1,1 0 1,-1 0 0,1 0-1,-1 0 1,0 0-1,1-1 1,-1 1 0,1 0-1,-1 0 1,1-1 0,-1 1-1,1 0 1,-1-1-1,1 1 1,0 0 0,-1-1-1,1 1 1,-1-1 0,1 1-1,0-1 1,-1 1-1,1-1 1,0 1 0,0-1-1,-1 1 1,1-1-1,0 1 1,0-1 0,0 1-1,0-1 1,0 0 0,0 1-1,0-1 1,0 1-1,0-1 1,0 1 0,0-1-1,0 0 1,0 1 0,0-1-1,0 1 1,0-1-1,1 1 1,-1-1 0,0 1-1,0-1 1,1 1-1,-1-1 1,0 1 0,1-1-1,0 0 1,13-14-6802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1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10 169 24575,'-5'-29'0,"4"25"0,0 1 0,0-1 0,1 0 0,-1 0 0,1 0 0,0 0 0,0 0 0,0-5 0,2 3 0,0-1 0,0 0 0,0 1 0,1-1 0,-1 1 0,2 0 0,-1 0 0,1 0 0,0 0 0,0 1 0,0-1 0,1 1 0,0 0 0,0 1 0,7-6 0,-12 10 0,1 0 0,-1-1 0,1 1 0,0 0 0,-1 0 0,1 0 0,0 0 0,-1 0 0,1 0 0,0 0 0,-1 0 0,1 0 0,0 0 0,-1 1 0,1-1 0,0 0 0,-1 0 0,1 1 0,-1-1 0,1 0 0,-1 1 0,1-1 0,0 0 0,-1 1 0,0-1 0,1 1 0,-1-1 0,1 1 0,-1-1 0,1 1 0,-1-1 0,0 1 0,1-1 0,-1 1 0,0 0 0,0-1 0,1 1 0,-1 0 0,0-1 0,0 2 0,9 29 0,-9-29 0,11 76 69,-9-54-547,1 0 0,9 35 0,-7-47-6348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2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24575,'5'3'0,"0"0"0,0-1 0,0 2 0,-1-1 0,1 1 0,-1-1 0,0 1 0,0 0 0,0 1 0,5 6 0,-2-3 0,20 24 0,-1 1 0,-1 1 0,-2 1 0,29 60 0,-41-72 0,-1 0 0,-1 0 0,-2 1 0,0 0 0,-1 1 0,-1 0 0,-2-1 0,0 1 0,-1 26 0,-3-40-62,0 1 0,0-1 0,-1 0 0,-1 0 0,0 0 0,0 0 0,-1 0 0,-1-1 0,0 1 0,0-1 0,-1 0 0,0-1-1,0 0 1,-1 0 0,0 0 0,-1 0 0,0-1 0,-1-1 0,1 1 0,-1-2 0,-18 12 0,-4-7-6764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2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16 24575,'-2'-2'0,"0"1"0,0-1 0,0 1 0,0 0 0,0-1 0,0 1 0,-1 0 0,1 0 0,0 0 0,-1 1 0,1-1 0,0 1 0,-1-1 0,1 1 0,0 0 0,-1 0 0,1 0 0,-1 0 0,1 0 0,-1 0 0,1 1 0,0-1 0,-1 1 0,1 0 0,0-1 0,-1 1 0,1 0 0,0 0 0,0 1 0,0-1 0,0 0 0,0 1 0,0-1 0,-3 4 0,-7 6 0,1 0 0,0 1 0,-19 25 0,29-35 0,-30 42 0,2 1 0,2 1 0,3 1 0,1 1 0,2 1 0,3 1 0,2 1 0,-18 99 0,31-133 0,2-1 0,0 0 0,1 1 0,0-1 0,2 1 0,4 23 0,-5-35 0,1 1 0,-1-1 0,1 0 0,0 1 0,0-1 0,1 0 0,-1 0 0,1-1 0,0 1 0,1 0 0,-1-1 0,1 0 0,0 0 0,0 0 0,0 0 0,0-1 0,1 1 0,-1-1 0,1 0 0,0-1 0,0 1 0,7 2 0,-5-3-227,1-1-1,-1 1 1,0-1-1,1-1 1,12 1-1,37-7-6598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2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84 24575,'0'4'0,"0"9"0,0 11 0,-4 10 0,-5 14 0,-2 13 0,-6 11 0,-5 6 0,-7 2 0,-2 3 0,4-3 0,6-13 0,8-20 0,9-23 0</inkml:trace>
  <inkml:trace contextRef="#ctx0" brushRef="#br0" timeOffset="1">117 11 24575,'0'0'0,"0"-1"0,0 1 0,0-1 0,0 1 0,0-1 0,0 1 0,1 0 0,-1-1 0,0 1 0,0-1 0,0 1 0,1 0 0,-1-1 0,0 1 0,0-1 0,1 1 0,-1 0 0,0-1 0,1 1 0,-1 0 0,0 0 0,1-1 0,-1 1 0,1 0 0,-1 0 0,0 0 0,1-1 0,-1 1 0,1 0 0,-1 0 0,1 0 0,-1 0 0,1 0 0,-1 0 0,1 0 0,-1 0 0,0 0 0,1 0 0,-1 0 0,1 0 0,-1 0 0,1 0 0,-1 1 0,0-1 0,1 0 0,-1 0 0,1 0 0,-1 1 0,0-1 0,1 0 0,26 14 0,-24-12 0,11 6 0,11 5 0,-2 1 0,26 20 0,-44-30 0,0 1 0,0-1 0,0 1 0,-1 0 0,1 0 0,-1 0 0,0 0 0,-1 1 0,1 0 0,-1 0 0,0 0 0,-1 0 0,0 0 0,3 11 0,-4-15 1,-1 1 0,0 0 0,0-1 0,0 1 0,-1-1 0,1 1 0,0 0 0,-1-1 0,0 1-1,0-1 1,0 1 0,0-1 0,0 0 0,0 1 0,0-1 0,-1 0 0,1 0 0,-1 0 0,1 0 0,-1 0 0,0 0-1,0 0 1,0-1 0,0 1 0,-4 1 0,-6 4-23,0 0 0,-1-1 0,-23 8 1,-9 5-1281,36-14-5524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3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17 179 24575,'-2'-2'0,"0"0"0,0-1 0,1 1 0,0-1 0,-1 1 0,1-1 0,0 0 0,0 1 0,0-1 0,1 0 0,-1 0 0,1 0 0,-1 0 0,1 0 0,0 0 0,0 1 0,0-1 0,0 0 0,1 0 0,-1 0 0,1 0 0,0 0 0,0 1 0,0-1 0,0 0 0,0 1 0,1-1 0,-1 1 0,1-1 0,2-2 0,4-8 0,2 1 0,-1 0 0,2 0 0,12-11 0,-21 21 0,0 0 0,-1 1 0,1-1 0,0 1 0,0-1 0,0 1 0,0-1 0,0 1 0,0 0 0,0 0 0,1 0 0,-1 1 0,0-1 0,0 0 0,1 1 0,3-1 0,-4 1 0,-1 1 0,0 0 0,1-1 0,-1 1 0,0 0 0,1 0 0,-1 0 0,0 0 0,0 0 0,0 0 0,0 0 0,0 0 0,0 1 0,0-1 0,0 0 0,0 1 0,-1-1 0,1 0 0,0 1 0,-1-1 0,1 1 0,-1-1 0,0 1 0,1-1 0,-1 1 0,0 2 0,2 12 0,-1-1 0,0 1 0,-1 0 0,-4 30 0,2-33 0,1 1 0,0 0 0,1 0 0,1-1 0,0 1 0,4 22 0,6-18-1365,4-8-5461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3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24575,'4'0'0,"1"4"0,8 2 0,6-1 0,8-1 0,7-1 0,7-1 0,-1-5 0,-6-2-8191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 24575,'-22'30'0,"-38"52"0,56-76 0,0 1 0,0-1 0,1 1 0,0 0 0,0 0 0,1 0 0,0 1 0,0-1 0,0 1 0,1-1 0,0 11 0,1-17 0,0 1 0,0-1 0,0 0 0,0 0 0,0 0 0,1 0 0,-1 0 0,0 0 0,0 0 0,1 0 0,-1 0 0,1 0 0,-1 0 0,1-1 0,-1 1 0,1 0 0,0 0 0,-1 0 0,1-1 0,0 1 0,-1 0 0,1 0 0,0-1 0,0 1 0,0-1 0,0 1 0,1 0 0,0-1 0,0 1 0,1-1 0,-1 0 0,0 0 0,0 0 0,0 0 0,0-1 0,1 1 0,-1 0 0,0-1 0,0 0 0,3-1 0,4-1 0,0-2 0,-1 1 0,1-1 0,13-12 0,-13 9 0,0 0 0,-1-1 0,11-15 0,-18 22 0,0 1 0,0-1 0,1 0 0,-1 0 0,-1 0 0,1 0 0,0 0 0,0 0 0,-1 0 0,1 0 0,-1 0 0,0-3 0,0 4 0,0 0 0,0 0 0,-1 0 0,1 1 0,0-1 0,-1 0 0,1 1 0,-1-1 0,1 0 0,-1 0 0,1 1 0,-1-1 0,1 1 0,-1-1 0,0 1 0,1-1 0,-1 1 0,0-1 0,1 1 0,-1-1 0,0 1 0,0 0 0,1-1 0,-1 1 0,0 0 0,0 0 0,0 0 0,1 0 0,-1 0 0,0 0 0,0 0 0,-1 0 0,-22 0-1365,-1 3-5461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4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 24575,'0'8'0,"4"11"0,6 10 0,5 17 0,4 17 0,2 14 0,3 13 0,-4 9 0,-4 8 0,-10 1 0,-9 0 0,-13-7 0,-20-9 0,-24-7 0,-26-14 0,1-19-8191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2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24575,'0'4'0,"0"5"0,0 6 0,4 8 0,1 8 0,0 11 0,0 7 0,2 7 0,-4 7 0,-3 0 0,4-3 0,0-6 0,0-10 0,3-7 0,1-6 0,3-9 0,-1-7-8191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5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314 258 24575,'2'-47'0,"-3"-52"0,0 92 0,0 0 0,0-1 0,0 1 0,-1 0 0,0 0 0,-1 0 0,0 0 0,0 1 0,0-1 0,-7-9 0,9 14 0,-1 0 0,1 0 0,-1 0 0,1 1 0,-1-1 0,0 0 0,0 1 0,0-1 0,0 1 0,0 0 0,0 0 0,0 0 0,0 0 0,0 0 0,0 0 0,-1 0 0,1 1 0,0-1 0,0 1 0,-1 0 0,1-1 0,-1 1 0,-2 0 0,1 1 0,0 0 0,0 1 0,0-1 0,0 1 0,0 0 0,1 0 0,-1 0 0,1 0 0,-1 0 0,1 1 0,-1 0 0,-2 3 0,-6 6 0,1 1 0,1 0 0,0 1 0,0 0 0,-9 21 0,4-1 0,1 0 0,2 1 0,1 0 0,2 1 0,-6 54 0,-5 189 0,16-172 0,-6 220-1365,10-305-5461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5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24575,'4'0'0,"10"0"0,14 0 0,19-9 0,18-6 0,14-1 0,10 3 0,2 7 0,-2 4 0,-17 4-8191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5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382 1 24575,'-17'0'0,"1"2"0,-1 0 0,1 1 0,-1 0 0,1 1 0,0 1 0,1 1 0,-1 0 0,1 1 0,0 1 0,1 0 0,0 1 0,0 0 0,1 1 0,0 1 0,0 0 0,2 1 0,-1 0 0,-17 25 0,20-23 0,0-1 0,1 1 0,0 1 0,1 0 0,1 0 0,1 0 0,0 0 0,0 1 0,2 0 0,0 0 0,1 0 0,0 0 0,1 1 0,1-1 0,1 0 0,0 0 0,2 0 0,-1 0 0,2 0 0,7 21 0,-3-17-151,1-2-1,1 1 0,0-1 0,2-1 1,0 1-1,1-2 0,0 0 1,20 18-1,13 7-6674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6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0 24575,'4'0'0,"-3"0"0,-1 4 0,-5 14 0,-10 16 0,-10 22 0,-9 19 0,-3 20 0,-4 19 0,-2 14 0,1 6 0,9 0 0,9-9 0,13-19 0,13-23 0,9-26 0,12-30 0,2-21-8191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6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24575,'2'-1'0,"0"-1"0,0 1 0,0 0 0,0 0 0,0 0 0,1 0 0,-1 0 0,0 1 0,1-1 0,-1 0 0,0 1 0,1 0 0,-1 0 0,1 0 0,-1 0 0,0 0 0,1 0 0,2 1 0,50 12 0,-40-8 0,15 3 0,-2 1 0,1 2 0,28 15 0,-46-21 0,-1 1 0,-1 0 0,1 0 0,-1 1 0,0 0 0,-1 1 0,1-1 0,-2 2 0,1-1 0,-1 1 0,10 16 0,-16-23 0,0 0 0,0 0 0,0 1 0,0-1 0,0 1 0,-1-1 0,1 1 0,-1-1 0,0 1 0,1-1 0,-1 1 0,0 0 0,0-1 0,-1 1 0,1-1 0,-1 1 0,1-1 0,-1 1 0,0-1 0,0 1 0,0-1 0,0 0 0,0 0 0,0 1 0,-1-1 0,1 0 0,-1 0 0,1 0 0,-1 0 0,0 0 0,0-1 0,0 1 0,0-1 0,0 1 0,0-1 0,-1 0 0,1 1 0,-4 0 0,-8 4 0,1 0 0,-1-1 0,0-1 0,-1 0 0,-18 2 0,-8 0-89,17-3-230,0 1 0,1 1 0,-35 12 0,37-8-6507</inkml:trace>
  <inkml:trace contextRef="#ctx0" brushRef="#br0" timeOffset="1">408 540 24575,'0'-11'0,"1"1"0,1 0 0,0-1 0,0 1 0,1 0 0,0 0 0,1 1 0,0-1 0,1 1 0,0 0 0,0 0 0,8-10 0,8-8 0,2 0 0,30-27 0,-48 49 0,0 0 0,0 1 0,1-1 0,-1 1 0,10-5 0,-14 9 0,-1 0 0,1-1 0,0 1 0,-1 0 0,1 0 0,-1-1 0,1 1 0,0 0 0,-1 0 0,1 0 0,-1 0 0,1 0 0,0 0 0,-1 0 0,1 0 0,-1 0 0,1 0 0,0 1 0,-1-1 0,1 0 0,-1 0 0,1 0 0,0 1 0,-1-1 0,1 1 0,0 0 0,0 0 0,0 1 0,-1-1 0,1 0 0,-1 1 0,1-1 0,-1 1 0,0-1 0,1 0 0,-1 1 0,0-1 0,0 1 0,0-1 0,0 1 0,0-1 0,-1 2 0,-4 31 18,-1 0 0,-2-1 0,-1 0-1,-2 0 1,-17 35 0,-20 65-1490,42-107-5354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7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0 24575,'-4'0'0,"-2"9"0,1 10 0,5 14 0,6 15 0,7 14 0,5 9 0,3 10 0,-1 2 0,-5 4 0,-8-1 0,-10-7 0,-13-9 0,-7-7 0,-8-11 0,-3-15 0,0-17 0,7-12-8191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2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24575,'4'0'0,"6"0"0,4 0 0,5 0 0,7 4 0,-1 1-8191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2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24575,'4'0'0,"-3"0"0,3 0 0,5 0 0,9-4 0,13-2 0,10-4 0,-2 1-8191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0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0 24575,'4'0'0,"-3"0"0,-1 8 0,-1 6 0,-1 9 0,1 8 0,-3 6 0,-2 6 0,-3 6 0,0 3 0,-3 0 0,1 3 0,-1 0 0,-3-5 0,1-7 0,7-12 0,5-10-8191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0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24575,'0'4'0,"-4"5"0,2 1 0,2 6 0,-3 5 0,-1 3 0,0 1 0,1-4-8191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8:53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27 168 24575,'-13'-56'0,"10"48"0,1-1 0,-1 1 0,1-1 0,1 0 0,0 0 0,0 0 0,0-9 0,2 16 0,-1 1 0,0-1 0,0 1 0,1 0 0,-1-1 0,1 1 0,-1 0 0,1-1 0,0 1 0,0 0 0,-1 0 0,1 0 0,0-1 0,0 1 0,0 0 0,0 0 0,0 0 0,0 1 0,3-2 0,-1 0 0,0 1 0,0 0 0,0 0 0,0 1 0,0-1 0,0 1 0,0-1 0,1 1 0,-1 0 0,0 0 0,0 0 0,4 1 0,-1 0 0,0 0 0,0 1 0,0-1 0,-1 1 0,1 0 0,-1 1 0,1-1 0,-1 1 0,0 0 0,0 0 0,0 1 0,0-1 0,-1 1 0,0 0 0,1 1 0,-1-1 0,-1 1 0,1-1 0,4 8 0,-6-7 0,0-1 0,0 0 0,0 1 0,-1-1 0,0 1 0,1-1 0,-2 1 0,1 0 0,0-1 0,-1 1 0,0 0 0,0 0 0,0-1 0,-1 1 0,0 0 0,1-1 0,-2 1 0,1 0 0,0-1 0,-1 1 0,0-1 0,0 0 0,0 0 0,-6 8 0,-26 24 0,-13 16 0,45-49 0,0-1 0,0 1 0,0-1 0,1 1 0,0 0 0,-1 0 0,1 0 0,0-1 0,0 1 0,0 0 0,1 0 0,-1 0 0,1 0 0,0 1 0,0-1 0,0 0 0,1 5 0,-1-6 3,1 0-1,0 0 1,0 0 0,1 0-1,-1 0 1,0-1-1,0 1 1,1 0 0,0-1-1,-1 1 1,1-1 0,0 1-1,-1-1 1,1 0-1,0 0 1,0 0 0,0 0-1,0 0 1,0 0-1,0 0 1,0-1 0,1 1-1,1-1 1,54 7-1006,-52-7 578,53 1-6401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0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 24575,'-4'0'0,"-1"8"0,4 6 0,-2 13 0,0 9 0,-4 11 0,-8 8 0,-5 7 0,-4 5 0,-1-2 0,-1 0 0,1-7 0,4-10 0,6-12-8191</inkml:trace>
  <inkml:trace contextRef="#ctx0" brushRef="#br0" timeOffset="1">354 47 24575,'3'-2'0,"1"-1"0,0 1 0,0 0 0,0 0 0,0 0 0,0 0 0,0 1 0,0-1 0,1 1 0,-1 0 0,0 1 0,1-1 0,-1 1 0,1 0 0,-1 0 0,1 0 0,-1 0 0,6 2 0,5 0 0,0 1 0,-1 1 0,1 0 0,13 6 0,-22-8 0,0 1 0,0-1 0,-1 1 0,1 0 0,-1 1 0,0-1 0,0 1 0,0 0 0,0 0 0,-1 1 0,1-1 0,-1 1 0,-1 0 0,7 11 0,-8-11 0,0 0 0,0 0 0,-1 0 0,0 1 0,0-1 0,-1 0 0,0 1 0,1-1 0,-2 1 0,1-1 0,-1 0 0,0 1 0,0-1 0,0 0 0,-1 1 0,1-1 0,-5 7 0,-68 139 0,49-106 0,3 0 0,-30 86 0,38-72-1365,12-39-5461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1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24575,'8'4'0,"14"1"0,15 0 0,16-2 0,12 0 0,10-1 0,3-1 0,-6-5 0,-17-1-8191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2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 24575,'0'7'0,"-1"0"0,-1 0 0,1 0 0,-1 0 0,0 0 0,-1-1 0,-3 8 0,-4 11 0,-8 27 0,3 0 0,-11 64 0,23-100 0,1 0 0,1 0 0,0 1 0,2-1 0,-1 0 0,2 0 0,0 1 0,1-1 0,1-1 0,0 1 0,12 28 0,-14-40 0,0 0 0,0 0 0,1 0 0,-1 0 0,1 0 0,0-1 0,0 1 0,0-1 0,0 0 0,1 0 0,-1 0 0,1 0 0,0 0 0,-1-1 0,1 0 0,1 0 0,-1 0 0,0 0 0,0-1 0,1 1 0,6 0 0,-6-2 0,-1 0 0,0 0 0,0-1 0,0 1 0,0-1 0,0 0 0,0 0 0,0-1 0,0 1 0,0-1 0,0 0 0,-1 0 0,1 0 0,-1 0 0,1-1 0,-1 0 0,0 1 0,0-1 0,0 0 0,0 0 0,-1-1 0,1 1 0,2-6 0,-1 2 0,0 0 0,0-1 0,-1 0 0,0 0 0,0 0 0,-1 0 0,0 0 0,0 0 0,-1-1 0,0 1 0,-1-1 0,0 1 0,0-1 0,-1 1 0,0 0 0,0-1 0,-1 1 0,0 0 0,0 0 0,-1 0 0,0 0 0,-1 0 0,-8-13 0,12 20-3,-1-1 0,0 1 0,0 0-1,-1-1 1,1 1 0,0 0 0,0 0 0,-1 0-1,1 0 1,0 0 0,-1 0 0,1 1-1,-1-1 1,1 0 0,-1 1 0,0-1 0,1 1-1,-1-1 1,1 1 0,-1 0 0,0 0-1,1 0 1,-1 0 0,-2 0 0,2 1 17,-1 0 0,0 0 1,1 0-1,0 0 0,-1 1 1,1-1-1,0 1 0,-1-1 1,1 1-1,0 0 0,0 0 0,1 0 1,-4 3-1,0 3-200,-1 0 1,1 0-1,0 1 0,1 0 1,0 0-1,1 0 1,-4 11-1,2 13-6640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2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46 24575,'1'-2'0,"-1"0"0,0 0 0,0 0 0,0 0 0,-1 0 0,1 0 0,0-1 0,-1 1 0,0 0 0,1 0 0,-1 0 0,0 1 0,0-1 0,0 0 0,0 0 0,0 0 0,0 1 0,-3-3 0,3 3 0,0 0 0,-1 0 0,1 1 0,-1-1 0,1 0 0,-1 1 0,1 0 0,-1-1 0,1 1 0,-1 0 0,1 0 0,-1-1 0,1 1 0,-1 0 0,1 1 0,-1-1 0,0 0 0,1 0 0,-2 1 0,-3 1 0,0 1 0,0-1 0,0 1 0,0 0 0,1 0 0,0 1 0,-1-1 0,1 1 0,1 0 0,-8 8 0,5-2 0,1-1 0,1 1 0,-1 0 0,1 0 0,1 1 0,0-1 0,1 1 0,0 0 0,0 0 0,1 0 0,-1 17 0,3-23 0,0 0 0,0 1 0,0-1 0,1 0 0,0 0 0,0 0 0,0 0 0,0 0 0,1-1 0,0 1 0,0 0 0,3 5 0,-3-8 0,0 1 0,0-1 0,0 0 0,1 1 0,-1-1 0,1 0 0,-1 0 0,1-1 0,0 1 0,-1 0 0,1-1 0,0 0 0,0 0 0,0 0 0,0 0 0,0 0 0,1 0 0,-1-1 0,0 1 0,0-1 0,3 0 0,2-1 0,-1 0 0,0-1 0,0 1 0,0-1 0,0-1 0,0 1 0,-1-1 0,1-1 0,-1 1 0,0-1 0,1 0 0,-2 0 0,1-1 0,0 0 0,-1 0 0,9-11 0,-4 4 0,0-1 0,0 1 0,-1-2 0,-1 0 0,0 0 0,9-24 0,-5-8 0,-12 44 0,1 0 0,-1 0 0,0-1 0,0 1 0,0 0 0,0-1 0,0 1 0,0 0 0,0 0 0,-1-1 0,1 1 0,-1 0 0,0 0 0,0 0 0,1-1 0,-1 1 0,-2-2 0,3 4 0,-1 0 0,1-1 0,-1 1 0,1 0 0,-1 0 0,1-1 0,-1 1 0,1 0 0,-1 0 0,1 0 0,-1 0 0,1 0 0,-1 0 0,1 0 0,-1 0 0,1 0 0,-1 0 0,1 0 0,-1 0 0,1 0 0,-1 0 0,1 0 0,-1 1 0,1-1 0,-1 0 0,1 0 0,-1 0 0,1 1 0,0-1 0,-1 0 0,1 1 0,-1-1 0,1 0 0,0 1 0,-1 0 0,-15 18 0,4 1 0,1 1 0,1 0 0,0 0 0,-9 34 0,-21 100 0,32-120 0,5-23 0,-6 22 0,1 0 0,2 0 0,2 1 0,-1 69 0,5-102 9,0 1 0,0-1-1,1 1 1,-1 0 0,1-1 0,0 1-1,0-1 1,0 1 0,0-1 0,0 0-1,0 0 1,2 3 0,-2-4-46,-1-1 0,1 0 0,0 1 0,0-1 0,-1 0 0,1 1 0,0-1 0,0 0 0,-1 0 0,1 1 0,0-1 0,0 0 0,-1 0 0,1 0 0,0 0 0,0 0 0,0 0 0,-1 0 0,1-1 0,0 1 0,0 0 0,-1 0 0,1-1 0,0 1 1,0 0-1,-1-1 0,1 1 0,0 0 0,-1-1 0,1 1 0,-1-1 0,1 0 0,0 1 0,-1-1 0,1 1 0,-1-1 0,0 0 0,1 1 0,0-2 0,17-21-6789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3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24575,'28'0'0,"0"1"0,44 9 0,-62-8 0,-1 0 0,1 1 0,0 0 0,-1 0 0,0 1 0,0 1 0,0-1 0,0 1 0,-1 1 0,13 9 0,-20-14 0,0 0 0,0 0 0,0 1 0,0-1 0,0 0 0,-1 0 0,1 0 0,0 1 0,-1-1 0,1 0 0,-1 1 0,1-1 0,-1 0 0,1 1 0,-1-1 0,0 1 0,0-1 0,0 1 0,0-1 0,0 0 0,0 1 0,0-1 0,0 1 0,-1-1 0,1 1 0,0-1 0,-1 0 0,1 1 0,-1-1 0,0 0 0,1 1 0,-1-1 0,0 0 0,0 0 0,0 0 0,0 0 0,0 0 0,0 0 0,0 0 0,0 0 0,-2 1 0,-6 6 0,-1-1 0,0 0 0,-21 10 0,23-13 0,-15 9 0,8-6 0,0 0 0,1 2 0,0-1 0,1 2 0,-14 12 0,24-19 0,1-1 0,-1 1 0,1 0 0,-1 1 0,1-1 0,0 0 0,0 1 0,1-1 0,-1 1 0,1-1 0,-1 1 0,1 0 0,0-1 0,1 1 0,-1 0 0,0 0 0,1 0 0,0 0 0,0 0 0,0 0 0,1 0 0,-1-1 0,1 1 0,0 0 0,0 0 0,1-1 0,1 5 0,4 5 0,1 1 0,1-2 0,0 1 0,1-1 0,0-1 0,1 0 0,1 0 0,-1-1 0,2 0 0,22 13 0,-17-10 0,1 1 0,-2 0 0,0 1 0,16 19 0,-31-32 0,-1-1 0,1 0 0,-1 1 0,1-1 0,-1 1 0,0 0 0,0 0 0,0-1 0,0 1 0,0 0 0,0 0 0,0 0 0,-1 0 0,1 0 0,-1 0 0,1 0 0,-1 0 0,0 0 0,0 0 0,0 0 0,0 0 0,0 1 0,0-1 0,-1 0 0,1 0 0,-1 0 0,1 0 0,-1 0 0,0 0 0,1-1 0,-1 1 0,0 0 0,-1 0 0,1 0 0,0-1 0,0 1 0,-1-1 0,1 1 0,-1-1 0,1 1 0,-1-1 0,0 0 0,1 0 0,-1 0 0,0 0 0,0 0 0,0 0 0,-3 1 0,-12 4 0,-1 0 0,0-1 0,0 0 0,-26 2 0,28-5 0,3 0-273,0 0 0,0-1 0,0-1 0,-17-1 0,0-4-6553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4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24575,'4'0'0,"9"-4"0,6-1 0,12 0 0,8 1 0,5 5 0,3 2 0,-10 1 0,-12 0-8191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8:45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24575,'-7'10'0,"1"0"0,1 0 0,-1 0 0,2 1 0,-1 0 0,1-1 0,1 2 0,-4 19 0,6-25 0,-6 22 0,-4 48 0,10-68 0,1 1 0,0 0 0,0 0 0,0 0 0,2 0 0,-1 0 0,1 0 0,0 0 0,5 12 0,-5-19 0,-1 0 0,0 0 0,0 0 0,1 0 0,-1-1 0,1 1 0,-1-1 0,1 1 0,0-1 0,-1 1 0,1-1 0,0 0 0,0 0 0,0 0 0,0 0 0,0 0 0,0-1 0,0 1 0,0 0 0,1-1 0,-1 0 0,0 1 0,0-1 0,0 0 0,1 0 0,-1 0 0,0-1 0,0 1 0,0 0 0,0-1 0,1 0 0,-1 1 0,0-1 0,3-2 0,11-4 0,0 0 0,0-1 0,21-16 0,-14 9 0,-16 12 0,-1-1 0,1 1 0,0 0 0,0 1 0,0 0 0,0 0 0,9-1 0,-14 2 0,0 1 0,0 0 0,0 0 0,0 0 0,0 0 0,0 0 0,0 1 0,0-1 0,0 1 0,0-1 0,0 1 0,0 0 0,0-1 0,0 1 0,-1 0 0,1 0 0,0 0 0,0 1 0,-1-1 0,1 0 0,-1 1 0,1-1 0,-1 1 0,0-1 0,0 1 0,1 0 0,-1 0 0,0-1 0,0 1 0,0 2 0,4 11 0,-1-1 0,-1 1 0,0 0 0,-1-1 0,0 1 0,-1 0 0,-2 16 0,-1 9 0,-11 57 0,12-87 0,-1 0 0,-1 0 0,0-1 0,0 1 0,0-1 0,-1 0 0,-1 0 0,0 0 0,-8 11 0,10-16 0,0-1 0,-1 0 0,1 0 0,-1 0 0,1 0 0,-1 0 0,0-1 0,0 0 0,0 0 0,0 0 0,-1 0 0,1 0 0,0-1 0,-1 0 0,1 0 0,-1 0 0,1-1 0,-1 1 0,0-1 0,1 0 0,-1-1 0,-6 0 0,7 1-54,0 0-1,1-1 0,-1 1 1,0-1-1,0 0 1,0 0-1,1-1 0,-1 1 1,1-1-1,-1 1 1,1-1-1,-1 0 0,1 0 1,0-1-1,0 1 0,0-1 1,0 0-1,1 1 1,-1-1-1,1 0 0,-1 0 1,1-1-1,0 1 1,-1-5-1,-4-13-6771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7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24575,'4'0'0,"-2"0"0,1 0 0,6 4 0,13-3 0,10 3 0,9-4 0,-3-1-8191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37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581 229 24575,'-3'-5'0,"0"0"0,0-1 0,0 1 0,0-1 0,1 1 0,0-1 0,0 0 0,0 0 0,1 0 0,0 0 0,0 0 0,0 0 0,1 0 0,0 0 0,0 0 0,1 0 0,1-8 0,-1 7 0,0 1 0,0-1 0,-1 0 0,0 1 0,-1-1 0,1 1 0,-1-1 0,-1 1 0,1-1 0,-1 1 0,0 0 0,0 0 0,-5-10 0,5 15 0,0-1 0,0 1 0,1-1 0,-1 1 0,0 0 0,0-1 0,0 1 0,0 0 0,-1 0 0,1 0 0,0 1 0,0-1 0,-1 1 0,1-1 0,0 1 0,0-1 0,-1 1 0,1 0 0,-1 0 0,1 1 0,0-1 0,0 0 0,-1 1 0,1-1 0,0 1 0,0 0 0,-4 1 0,-4 2 0,0 0 0,0 1 0,0 0 0,-12 10 0,10-6 0,0 0 0,1 1 0,0 1 0,1 0 0,0 0 0,0 1 0,1 0 0,1 1 0,0 0 0,1 0 0,1 1 0,0 0 0,0 0 0,2 0 0,-5 22 0,0 15 0,3 1 0,2 0 0,2 60 0,0 4 0,-6 87-1365,7-171-5461</inkml:trace>
  <inkml:trace contextRef="#ctx0" brushRef="#br0" timeOffset="1">6 588 24575,'-4'4'0,"3"-3"0,5-1 0,19-1 0,21-4 0,20-6 0,19 0 0,16-3 0,3-3 0,-15 1-8191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0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1 24575,'-3'46'0,"-2"-1"0,-2 1 0,-2-1 0,-15 46 0,3-10 0,-162 475 0,96-316 0,82-225 0,-1-2 0,1 1 0,1 0 0,0 1 0,1-1 0,1 1 0,-1 19 0,2-33-30,1 0 0,0 0-1,0 1 1,0-1 0,0 0-1,0 0 1,1 1 0,-1-1-1,0 0 1,0 0 0,1 0-1,-1 0 1,1 1-1,-1-1 1,1 0 0,-1 0-1,1 0 1,0 0 0,-1 0-1,1 0 1,0 0 0,0-1-1,0 1 1,0 0 0,0 0-1,0 0 1,0-1 0,0 1-1,0-1 1,0 1 0,0-1-1,0 1 1,0-1 0,1 0-1,-1 1 1,0-1 0,0 0-1,0 0 1,1 0 0,-1 0-1,0 0 1,0 0 0,0 0-1,3-1 1,26-8-6796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6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24575,'4'0'0,"-3"4"0,-1-2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1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56 24575,'1'-4'0,"-6"-6"0,0-4 0,4-1 0,-2 3 0,0 11 0,-8 14 0,-6 13 0,-8 15 0,-5 12 0,-4 9 0,3 6 0,7 5 0,15-3 0,18-5 0,20-9 0,20-19 0,3-15-8191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1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24575,'6'-6'0,"0"0"0,0 1 0,0 0 0,1 0 0,0 1 0,0-1 0,0 2 0,0-1 0,13-4 0,-17 8 0,0-1 0,-1 0 0,1 1 0,0 0 0,0 0 0,0 0 0,0 0 0,0 0 0,0 0 0,-1 1 0,1-1 0,0 1 0,0 0 0,-1 0 0,1 0 0,0 0 0,-1 0 0,1 1 0,-1-1 0,1 1 0,-1 0 0,0 0 0,0 0 0,0 0 0,0 0 0,0 0 0,0 0 0,0 0 0,2 6 0,2 2 0,-1 0 0,0 0 0,-1 1 0,0-1 0,0 1 0,-1 0 0,-1 1 0,0-1 0,0 0 0,-1 1 0,-1-1 0,0 0 0,0 1 0,-1-1 0,-4 16 0,3-18 0,0 0 0,0-1 0,-1 0 0,-1 1 0,1-1 0,-2 0 0,1-1 0,-1 1 0,0-1 0,0 0 0,-1 0 0,0 0 0,0-1 0,0 0 0,-1 0 0,0-1 0,0 0 0,-1 0 0,1 0 0,-10 3 0,-6 1-1365,7-3-5461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1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24575,'-1'5'0,"-1"-1"0,1 1 0,-1-1 0,0 0 0,0 1 0,-1-1 0,1 0 0,-1 0 0,0-1 0,0 1 0,-5 4 0,-7 11 0,9-8 0,0-1 0,1 1 0,0 1 0,1-1 0,0 0 0,-4 22 0,8-28 0,-1-1 0,1 1 0,-1 0 0,1 0 0,1 0 0,-1 0 0,1 0 0,2 9 0,-2-12 0,-1 0 0,1 0 0,0 0 0,1 0 0,-1 0 0,0 0 0,0 0 0,1 0 0,-1 0 0,1-1 0,0 1 0,0-1 0,-1 1 0,1-1 0,0 1 0,0-1 0,0 0 0,0 0 0,4 1 0,-3-1 0,0-1 0,0 1 0,0-1 0,0 0 0,1 0 0,-1 0 0,0-1 0,0 1 0,0-1 0,1 1 0,-1-1 0,0 0 0,0 0 0,0-1 0,0 1 0,0-1 0,-1 1 0,1-1 0,0 0 0,-1 0 0,1 0 0,-1 0 0,0-1 0,0 1 0,0 0 0,0-1 0,2-3 0,3-3 0,-1 0 0,-1 0 0,0 0 0,0 0 0,-1-1 0,0 0 0,3-12 0,-5 16 0,0-1 0,-1 1 0,0-1 0,0 1 0,-1-1 0,0 0 0,0 1 0,-1-1 0,0 0 0,0 1 0,0-1 0,-1 1 0,0 0 0,-3-8 0,-2 7-1365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6:42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24575,'5'0'0,"4"4"0,10 10 0,9 14 0,9 15 0,1 21 0,-5 15 0,-4 11 0,-12 6 0,-8 3 0,-10-2 0,-12-7 0,-18-9 0,-10-11 0,-7-14 0,0-23 0,10-18-8191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9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1 24575,'0'4'0,"-8"9"0,-10 10 0,-10 13 0,-8 12 0,-5 13 0,4 12 0,4 13 0,4 11 0,11 5 0,9 1 0,13-2 0,17-2 0,22-7 0,18-11 0,0-19-8191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9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0 24575,'0'4'0,"0"9"0,-4 14 0,-6 18 0,-4 16 0,-4 19 0,-3 14 0,-1 14 0,-2 9 0,0 4 0,4-3 0,6-14 0,8-25 0,6-25-8191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0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24575,'6'2'0,"0"0"0,-1 1 0,1 0 0,-1 0 0,1 0 0,-1 0 0,9 9 0,-1-2 0,-2-2 0,-1 1 0,0 0 0,0 1 0,-1 0 0,-1 1 0,1 0 0,-2 0 0,1 0 0,-2 1 0,11 24 0,-15-31 0,1 1 0,-1 0 0,0 0 0,-1 0 0,1 0 0,-1 0 0,0 0 0,-1 0 0,0 1 0,0-1 0,0 0 0,0 0 0,-1 0 0,0 1 0,-1-1 0,1 0 0,-1 0 0,0-1 0,0 1 0,-1 0 0,0-1 0,0 1 0,0-1 0,-1 0 0,-8 9 0,8-10-105,-1-1 0,0 0 0,0 0 0,0 0 0,0 0 0,-1-1 0,1 0 0,-1 0 0,1-1 0,-1 1 0,0-1 0,-10 0 0,-12 1-6721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0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24575,'24'-6'0,"-21"4"0,-1 1 0,1 0 0,-1 1 0,1-1 0,0 0 0,0 1 0,-1-1 0,1 1 0,0 0 0,4 0 0,-4 0 0,0 0 0,1 1 0,-1-1 0,0 1 0,1 0 0,-1 0 0,0 0 0,0 0 0,0 1 0,0-1 0,0 1 0,0 0 0,0 0 0,-1 0 0,1 0 0,-1 0 0,1 1 0,-1-1 0,0 1 0,0-1 0,0 1 0,0 0 0,0 0 0,-1 0 0,1 0 0,-1 0 0,0 0 0,0 0 0,0 0 0,0 1 0,0-1 0,-1 0 0,0 1 0,1-1 0,-1 0 0,0 1 0,-1-1 0,1 0 0,-2 5 0,-2 15 0,-2 0 0,-1 0 0,0-1 0,-18 36 0,10-23 0,13-32 7,1 0 0,0 1 0,0-1 0,0 0 0,0 0 1,0 0-1,1 1 0,-1-1 0,1 0 0,0 1 0,0-1 0,0 0 0,0 1 0,1-1 0,0 0 0,1 6 0,-1-7-64,1-1 0,-1 1 0,1-1 0,-1 1-1,1-1 1,0 1 0,-1-1 0,1 0 0,0 0 0,0 0 0,0 0 0,0 0-1,0 0 1,0 0 0,0-1 0,0 1 0,1-1 0,-1 0 0,0 1 0,0-1 0,0 0-1,0 0 1,1 0 0,-1-1 0,3 0 0,27-3-6769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1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0 24575,'-4'0'0,"-1"4"0,0 5 0,1 9 0,1 6 0,1-2-8191</inkml:trace>
  <inkml:trace contextRef="#ctx0" brushRef="#br0" timeOffset="1">108 412 24575,'0'4'0,"0"5"0,0 9 0,0 9 0,-4 8 0,-5 6 0,-5 3 0,-4 3 0,-3-4 0,-1-12 0,2-12-8191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1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228 565 24575,'2'-15'0,"1"-1"0,1 1 0,0 0 0,1 0 0,0 0 0,1 0 0,1 1 0,1 0 0,14-21 0,15-31 0,-25 39 0,0-1 0,-2 0 0,10-44 0,-18 61 0,0 0 0,0 0 0,-1 0 0,-1 0 0,0 0 0,0 0 0,-1 0 0,0 0 0,-1 0 0,0 1 0,-1-1 0,-7-17 0,9 27 0,1 0 0,0 0 0,-1 0 0,1 1 0,0-1 0,-1 0 0,0 0 0,1 1 0,-1-1 0,1 0 0,-1 1 0,0-1 0,1 0 0,-1 1 0,0-1 0,0 1 0,1-1 0,-1 1 0,0-1 0,0 1 0,0 0 0,0 0 0,0-1 0,1 1 0,-1 0 0,0 0 0,0 0 0,0 0 0,0 0 0,-2 0 0,1 1 0,-1 0 0,1 0 0,-1 0 0,1 0 0,-1 1 0,1-1 0,0 1 0,0-1 0,0 1 0,-4 3 0,-5 8 0,0-1 0,-14 24 0,24-35 0,-18 32 0,0 1 0,3 0 0,1 1 0,1 1 0,2 0 0,-14 74 0,13-27 0,4 1 0,1 91 0,7-133-273,3 0 0,1 1 0,2-2 0,15 62 0,-2-45-6553</inkml:trace>
  <inkml:trace contextRef="#ctx0" brushRef="#br0" timeOffset="1">0 633 24575,'4'0'0,"5"4"0,12 1 0,19 0 0,18-1 0,15-5 0,-6-2-8191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7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10 24575,'0'0'0,"-1"0"0,1 0 0,0 0 0,0 1 0,0-1 0,-1 0 0,1 0 0,0 0 0,0 0 0,0 0 0,-1 0 0,1 0 0,0 0 0,0 0 0,-1 0 0,1 0 0,0 0 0,0 0 0,-1 0 0,1 0 0,0 0 0,0 0 0,0 0 0,-1 0 0,1 0 0,0 0 0,0 0 0,-1 0 0,1 0 0,0-1 0,0 1 0,0 0 0,-1 0 0,1 0 0,0 0 0,0-1 0,0 1 0,0 0 0,0 0 0,-1 0 0,1 0 0,0-1 0,0 1 0,0 0 0,0 0 0,0-1 0,0 1 0,0 0 0,0 0 0,0 0 0,0-1 0,0 1 0,0 0 0,0 0 0,0-1 0,0 1 0,0 0 0,0 0 0,0-1 0,0 1 0,0 0 0,0 0 0,0 0 0,0-1 0,-10 21 0,5 1 0,1 1 0,2-1 0,0 1 0,1 0 0,1 0 0,4 28 0,-3-39 0,1 0 0,0-1 0,1 1 0,0 0 0,0-1 0,1 0 0,1 0 0,-1 0 0,2-1 0,-1 1 0,2-1 0,-1 0 0,1-1 0,13 13 0,-19-20 0,0 0 0,0 0 0,0 0 0,0 0 0,1 0 0,-1 0 0,0 0 0,1-1 0,-1 1 0,1 0 0,-1-1 0,1 1 0,-1-1 0,1 0 0,-1 0 0,1 1 0,-1-1 0,1 0 0,-1 0 0,1 0 0,0-1 0,-1 1 0,1 0 0,1-1 0,0 0 0,-1-1 0,0 1 0,0-1 0,0 0 0,0 1 0,0-1 0,0 0 0,0 0 0,0 0 0,-1 0 0,1-1 0,-1 1 0,2-3 0,2-5 0,-1 0 0,0 0 0,-1 0 0,0-1 0,3-20 0,-4 15 0,-2-1 0,1 0 0,-2 1 0,0-1 0,-2 0 0,1 1 0,-2 0 0,0 0 0,-1 0 0,-1 0 0,0 0 0,-12-21 0,17 35 6,0 0 0,-1 0-1,1 1 1,0-1 0,0 0-1,-1 0 1,1 1 0,-1-1-1,1 1 1,-1-1 0,0 1-1,0 0 1,0 0 0,1 0-1,-1 0 1,0 0 0,0 0-1,0 0 1,-1 1 0,-2-1-1,4 1-56,-1 0 0,1 1 0,-1-1 0,1 1-1,0-1 1,-1 1 0,1 0 0,-1 0 0,1-1-1,0 1 1,0 0 0,0 0 0,-1 0 0,1 1 0,0-1-1,0 0 1,0 0 0,1 0 0,-1 1 0,0-1-1,0 1 1,1-1 0,-1 0 0,1 1 0,-1-1 0,1 1-1,0-1 1,-1 3 0,-5 25-6775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1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0 24575,'-4'0'0,"-5"0"0,-5 0 0,-8 4 0,-4 5 0,-2 9 0,-3 9 0,-1 7 0,2 7 0,1 3 0,6 3 0,3 0 0,9-3 0,18-6 0,8-9-8191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2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23 24575,'0'4'0,"-4"1"0,-5 11 0,-9 12 0,-5 15 0,-3 17 0,-1 13 0,-3 15 0,-1 14 0,5 10 0,3 2 0,6-11 0,9-16 0,14-29 0,14-34 0,3-20-8191</inkml:trace>
  <inkml:trace contextRef="#ctx0" brushRef="#br0" timeOffset="1">197 0 24575,'3'1'0,"-1"0"0,0 0 0,1 0 0,-1 0 0,0 0 0,0 0 0,1 1 0,-1-1 0,0 1 0,0 0 0,-1 0 0,1-1 0,3 5 0,20 27 0,-19-22 0,1 0 0,-2 0 0,0 1 0,0 0 0,-1 0 0,0 0 0,-1 0 0,-1 1 0,0-1 0,0 17 0,-1-24 0,-1 0 0,-1 1 0,1-1 0,-1 0 0,0 1 0,0-1 0,0 0 0,-1 0 0,0 0 0,0 0 0,0 0 0,-1 0 0,1-1 0,-1 1 0,0-1 0,-1 0 0,1 0 0,-1 0 0,0 0 0,0 0 0,0-1 0,0 0 0,0 0 0,-1 0 0,1 0 0,-7 2 0,-19 6-1365,3-4-5461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2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24575,'26'0'0,"-17"-1"0,0 1 0,0 0 0,0 0 0,0 1 0,0 0 0,0 1 0,0 0 0,0 1 0,12 4 0,-12-3 0,-1 0 0,0 1 0,0 0 0,0 1 0,-1-1 0,1 2 0,-1-1 0,7 9 0,-13-14 0,1 1 0,0 1 0,-1-1 0,1 0 0,-1 0 0,0 0 0,0 1 0,1-1 0,-2 1 0,1-1 0,0 1 0,0-1 0,-1 1 0,1-1 0,-1 1 0,0-1 0,0 1 0,0 0 0,0-1 0,-1 1 0,1-1 0,0 1 0,-1 0 0,0-1 0,0 0 0,0 1 0,0-1 0,0 1 0,0-1 0,0 0 0,-1 0 0,0 0 0,-2 3 0,-46 37 0,44-38 0,-1 0 0,1 1 0,0-1 0,1 1 0,-1 0 0,1 1 0,0-1 0,0 1 0,1 0 0,0 0 0,-6 11 0,10-17 0,0 0 0,0 0 0,0 0-1,0 0 1,0 0 0,-1 0 0,1 1 0,0-1-1,0 0 1,0 0 0,0 0 0,0 0 0,0 0-1,0 0 1,0 1 0,0-1 0,0 0 0,0 0-1,0 0 1,0 0 0,0 0 0,0 1 0,0-1-1,0 0 1,0 0 0,0 0 0,0 0 0,0 0-1,0 1 1,0-1 0,0 0 0,0 0 0,0 0-1,0 0 1,0 0 0,0 0 0,1 0 0,-1 1-1,0-1 1,0 0 0,0 0 0,0 0 0,0 0-1,0 0 1,0 0 0,0 0 0,1 0 0,-1 0-1,0 0 1,0 1 0,0-1 0,0 0-1,0 0 1,1 0 0,-1 0 0,0 0 0,0 0-1,0 0 1,0 0 0,0 0 0,1 0 0,8-4-944,-8 3 535,15-8-6417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2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6 503 24575,'-4'0'0,"3"0"0,1 4 0,5 5 0,9 9 0,6 5 0,4 7 0,1 6 0,1 4 0,-5 4 0,-5 1 0,-6 2 0,-8-4 0,-8-5 0,-8-5 0,-8-9 0,-5-11 0,2-9-8191</inkml:trace>
  <inkml:trace contextRef="#ctx0" brushRef="#br0" timeOffset="1">350 0 24575,'3'4'0,"3"9"0,2 10 0,5 17 0,4 16 0,3 24 0,2 16 0,1 16 0,-4 8 0,-4 3 0,-9-8 0,-14-7 0,-9-15 0,-9-15 0,-4-17 0,-9-23 0,2-18-8191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3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59 978 24575,'-3'-5'0,"-1"0"0,1 0 0,0 0 0,1 0 0,-1-1 0,1 1 0,0-1 0,1 0 0,-2-7 0,-2-4 0,-3-18 0,1-1 0,1 1 0,2-1 0,2 0 0,1 0 0,2 0 0,2 0 0,8-47 0,4 8 0,4 0 0,49-129 0,-59 181 0,27-60 0,-33 76 0,1 1 0,0-1 0,0 1 0,1 0 0,-1 0 0,1 1 0,1-1 0,-1 1 0,9-6 0,-13 10 0,0 1 0,1-1 0,-1 0 0,0 1 0,1-1 0,-1 1 0,1-1 0,-1 1 0,1 0 0,-1-1 0,1 1 0,-1 0 0,1 0 0,-1 0 0,1 0 0,-1 0 0,1 1 0,-1-1 0,1 0 0,-1 1 0,1-1 0,-1 1 0,1-1 0,-1 1 0,0 0 0,1 0 0,-1-1 0,0 1 0,0 0 0,1 0 0,-1 0 0,1 2 0,4 3 0,-1 1 0,0 0 0,0 0 0,6 12 0,-9-16 0,19 39 0,-1 2 0,-2 0 0,-1 1 0,-3 1 0,-2 0 0,-2 1 0,6 77 0,-11-61 0,-4 0 0,-2 0 0,-3 0 0,-3-1 0,-19 79 0,12-90 0,3-34 69,10-18-124,1 1 0,-1 0 0,1-1-1,0 1 1,-1 0 0,1-1 0,-1 1 0,1 0 0,-1-1-1,1 1 1,0-1 0,-1 1 0,1-1 0,0 1 0,0-1 0,-1 1-1,1-1 1,0 1 0,0-1 0,0 1 0,0-1 0,-1 0-1,1 1 1,0-1 0,0 0 0,-4-26-6771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3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24575,'0'4'0,"0"5"0,4 13 0,1 14 0,3 13 0,6 13 0,3 12 0,2 6 0,3-5 0,-3-5 0,-1-12 0,1-20 0,-3-16-8191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4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358 0 24575,'-4'8'0,"-9"6"0,-10 13 0,-6 5 0,-4 9 0,-2 10 0,-6 7 0,-4 2 0,-2-2 0,0-10 0,7-14-8191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3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31 24575,'-5'-6'0,"4"5"0,0-1 0,0 1 0,0 0 0,0-1 0,0 1 0,-1 0 0,1-1 0,-1 1 0,1 0 0,-1 0 0,1 0 0,-1 1 0,1-1 0,-1 0 0,0 0 0,1 1 0,-1-1 0,0 1 0,0 0 0,0-1 0,1 1 0,-1 0 0,0 0 0,0 0 0,0 0 0,1 0 0,-1 1 0,0-1 0,0 1 0,0-1 0,1 1 0,-1-1 0,-2 2 0,-6 3 0,1 0 0,0 0 0,0 1 0,0 0 0,1 0 0,0 1 0,0 0 0,-12 15 0,17-19 0,-1 1 0,1-1 0,0 1 0,0 0 0,1 1 0,-1-1 0,1 0 0,0 1 0,0-1 0,1 1 0,-1 0 0,1-1 0,0 1 0,0 0 0,0 0 0,1 0 0,0 0 0,0 0 0,0 0 0,2 8 0,-1-10 0,1 1 0,0-1 0,1 1 0,-1-1 0,1 0 0,-1 0 0,1 0 0,0 0 0,0 0 0,0-1 0,0 1 0,1-1 0,-1 0 0,1 0 0,-1 0 0,1 0 0,0-1 0,0 0 0,0 0 0,0 0 0,0 0 0,0 0 0,0-1 0,0 1 0,7-2 0,4 2 0,-1-1 0,0-1 0,1-1 0,-1 0 0,0-1 0,14-4 0,-17 3 0,1-1 0,-1 0 0,0-1 0,-1 0 0,0-1 0,0 0 0,0 0 0,-1-1 0,16-16 0,-23 21 0,1 0 0,0 0 0,-1 0 0,0 0 0,1 0 0,-1-1 0,-1 1 0,1-1 0,0 1 0,-1-1 0,0 0 0,0 1 0,0-1 0,0 0 0,-1 0 0,1 0 0,-1 0 0,0 0 0,0 0 0,0 0 0,-1 1 0,0-1 0,1 0 0,-1 0 0,0 0 0,-1 1 0,1-1 0,-1 0 0,0 1 0,0 0 0,0-1 0,0 1 0,-4-5 0,5 7-35,0 0 0,0 0 0,1 0 0,-1 0 0,0 0 0,0 0 0,0 0 0,0 0 0,0 0 0,0 1 0,-1-1 0,1 0 0,0 1 0,0-1 0,0 1 0,-1-1 0,1 1 0,0 0 0,-1-1 0,1 1 0,0 0 0,0 0 0,-1 0 0,1 0 0,0 0 0,-1 0 0,1 1 0,0-1 0,-1 0 0,1 1 0,0-1 0,0 1 0,-1-1 0,1 1 0,0-1 0,0 1 0,0 0 0,-2 1 0,-5 10-6791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4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24575,'4'4'0,"1"5"0,0 9 0,-1 9 0,-5 8 0,-3 9 0,0 6 0,1-3 0,0-5 0,1-9-8191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4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24575,'7'0'0,"30"0"0,49 6 0,-77-4 0,1-1 0,-1 1 0,1 0 0,-1 1 0,0 1 0,0-1 0,0 1 0,0 0 0,-1 1 0,11 7 0,-18-11 0,0 0 0,1 1 0,-1-1 0,0 0 0,1 0 0,-1 0 0,0 1 0,0-1 0,0 1 0,0-1 0,0 1 0,0-1 0,-1 1 0,1-1 0,0 1 0,-1 0 0,1-1 0,-1 1 0,0 0 0,0 0 0,1-1 0,-1 5 0,-1-4 0,0 0 0,0 1 0,0-1 0,0 0 0,0 0 0,0 1 0,-1-1 0,1 0 0,-1 0 0,0 0 0,1-1 0,-1 1 0,0 0 0,-3 1 0,-10 7 0,0-1 0,0 0 0,-31 11 0,25-11 0,15-6 0,1-1 0,0 1 0,-1 0 0,1 1 0,0-1 0,0 1 0,-6 7 0,10-10 0,0 0 0,1 0 0,-1 1 0,0-1 0,1 0 0,-1 1 0,1-1 0,-1 0 0,1 1 0,0-1 0,-1 0 0,1 1 0,0-1 0,0 1 0,0-1 0,0 1 0,0-1 0,0 0 0,1 1 0,-1-1 0,0 1 0,1-1 0,-1 0 0,1 1 0,0-1 0,-1 0 0,1 0 0,0 1 0,0-1 0,-1 0 0,1 0 0,0 0 0,0 0 0,0 0 0,1 0 0,-1 0 0,0 0 0,1 0 0,8 6 0,0 0 0,0-1 0,1 0 0,-1 0 0,20 6 0,-22-10 0,0 1 0,0 0 0,0 1 0,0 0 0,-1 0 0,1 1 0,-1 0 0,0 0 0,-1 1 0,1 0 0,10 13 0,-16-18 5,0 1-1,0-1 0,0 1 0,-1 0 1,1 0-1,-1-1 0,1 1 0,-1 0 1,0 0-1,1 0 0,-1-1 1,0 1-1,0 0 0,0 0 0,-1 0 1,1-1-1,0 1 0,-1 0 1,1 0-1,-1-1 0,0 1 0,1 0 1,-1-1-1,0 1 0,0 0 0,0-1 1,-2 3-1,-1 1-190,0-1 1,0 0-1,-1 0 0,1 0 1,-1 0-1,0 0 1,-5 2-1,-7 2-6640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9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24575,'4'0'0,"1"-4"0,0 3 0,3 5 0,1 10 0,-2 12 0,-2 8 0,2 8 0,1 8 0,-2 0 0,-2-9-8191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5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24575,'0'4'0,"-4"9"0,-1 6 0,0 8 0,1 7 0,2 5 0,0 5 0,1 1 0,1 2 0,0-11 0,0-12-8191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6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24575,'2'0'0,"-1"-1"0,1 1 0,0-1 0,0 0 0,-1 0 0,1 0 0,0 0 0,-1 0 0,1 0 0,-1 0 0,0-1 0,1 1 0,1-3 0,10-7 0,4 2 0,0 0 0,1 1 0,0 1 0,0 1 0,1 0 0,-1 2 0,1 0 0,0 1 0,0 1 0,37 0 0,-55 2 0,0 0 0,0 0 0,1 0 0,-1 0 0,0 0 0,0 0 0,0 0 0,0 1 0,0-1 0,0 0 0,1 1 0,-1-1 0,0 1 0,0-1 0,0 1 0,0 0 0,0-1 0,-1 1 0,1 0 0,0 0 0,0 0 0,0 0 0,-1-1 0,1 1 0,1 2 0,-2-1 0,0-1 0,0 0 0,0 1 0,-1-1 0,1 1 0,0-1 0,-1 0 0,1 1 0,-1-1 0,1 0 0,-1 0 0,0 1 0,1-1 0,-1 0 0,0 0 0,0 0 0,-2 2 0,-6 6 0,0 0 0,-1-1 0,-13 9 0,-24 11 0,37-23 0,0-1 0,1 1 0,0 1 0,0 0 0,1 0 0,0 1 0,0 0 0,0 0 0,1 1 0,0 0 0,-8 11 0,14-17 0,1-1 0,0 1 0,-1-1 0,1 1 0,0 0 0,0-1 0,0 1 0,0 0 0,0-1 0,1 1 0,-1-1 0,0 1 0,1 0 0,-1-1 0,1 1 0,-1-1 0,1 1 0,0-1 0,0 0 0,-1 1 0,1-1 0,0 0 0,0 1 0,1-1 0,-1 0 0,0 0 0,0 0 0,1 0 0,-1 0 0,0 0 0,1 0 0,-1-1 0,1 1 0,-1 0 0,1-1 0,1 1 0,11 5 0,-1-1 0,1 0 0,15 2 0,-19-5 0,22 5 0,-25-6 0,0-1 0,0 2 0,0-1 0,0 1 0,-1 0 0,1 0 0,-1 1 0,1 0 0,-1 0 0,10 7 0,-15-9 2,-1 0-1,1 0 1,-1 0-1,1 0 1,-1 0-1,1 0 1,-1 1-1,0-1 1,1 0-1,-1 0 1,0 0-1,0 0 1,0 1-1,0-1 1,0 0-1,0 0 1,0 0-1,0 0 1,-1 0-1,1 1 1,0-1-1,-1 0 1,1 0-1,-1 0 1,1 0-1,-1 0 0,1 0 1,-1 0-1,0 0 1,0 1-1,-31 35-250,19-23-913,4-3-5664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6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24575,'57'-13'0,"-52"13"0,-1 0 0,1 1 0,-1-1 0,1 1 0,-1 0 0,0 0 0,0 1 0,1-1 0,-1 1 0,0 0 0,0 0 0,-1 1 0,1-1 0,0 1 0,-1 0 0,1-1 0,-1 2 0,4 3 0,-3-1 0,0 0 0,-1 0 0,0 0 0,0 1 0,0-1 0,-1 1 0,0 0 0,0-1 0,0 1 0,0 11 0,-1 13 0,-1 0 0,-1-1 0,-2 1 0,-8 36 0,10-58 0,-9 40-91,6-34-51,0 1 1,1-1-1,1 1 1,0 0-1,1 0 1,1-1-1,0 1 1,5 29-1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09:27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24575,'4'0'0,"9"0"0,14 4 0,14 1 0,16 0 0,9-1 0,10-1 0,-1-5 0,-5-6 0,-15-2-8191</inkml:trace>
  <inkml:trace contextRef="#ctx0" brushRef="#br0" timeOffset="1">664 6 24575,'0'-4'0,"0"3"0,0 5 0,-4 6 0,-5 13 0,2 14 0,4 13 0,-3 13 0,0 11 0,5-2 0,3-10 0,0-16-8191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7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24575,'8'0'0,"6"0"0,5 0 0,2 0 0,3 0 0,-3 0-8191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7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24575,'3'-4'0,"10"-1"0,14 0 0,11 1 0,6-2 0,-5-2-8191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8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24575,'-4'0'0,"3"0"0,5 4 0,6 5 0,9 8 0,9 10 0,4 8 0,4 6 0,-4 3 0,-3-2 0,-12 1 0,-11-1 0,-11 2 0,-9-4 0,-9-4 0,-5-9 0,-2-12 0,5-9-8191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8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252 298 24575,'0'0'0,"-1"0"0,1 0 0,0 0 0,0 0 0,0 1 0,0-1 0,0 0 0,0 0 0,0 0 0,0 0 0,0 1 0,-1-1 0,1 0 0,0 0 0,0 0 0,0 0 0,0 1 0,0-1 0,0 0 0,0 0 0,0 0 0,0 0 0,0 1 0,0-1 0,0 0 0,1 0 0,-1 0 0,0 0 0,0 1 0,0-1 0,0 0 0,0 0 0,0 0 0,0 0 0,0 0 0,0 1 0,1-1 0,-1 0 0,0 0 0,0 0 0,0 0 0,0 0 0,0 0 0,1 0 0,-1 0 0,0 0 0,0 1 0,0-1 0,0 0 0,1 0 0,-1 0 0,0 0 0,0 0 0,0 0 0,0 0 0,1 0 0,-1 0 0,0 0 0,0 0 0,0 0 0,1 0 0,-1 0 0,1 0 0,-1 0 0,1 0 0,-1 0 0,1 0 0,-1 0 0,1 0 0,-1-1 0,1 1 0,-1 0 0,1 0 0,-1 0 0,1 0 0,-1-1 0,0 1 0,1 0 0,-1 0 0,1-1 0,-1 1 0,0 0 0,1-1 0,-1 1 0,0 0 0,1-1 0,-1 1 0,0-1 0,0 1 0,1-1 0,-1 1 0,0 0 0,0-1 0,0 1 0,1-1 0,-1 1 0,0-1 0,0 1 0,0-1 0,0 1 0,0-1 0,0 1 0,0-1 0,0 0 0,0-13 0,0 0 0,0 0 0,-2 0 0,1 0 0,-2 1 0,-6-23 0,-3-22 0,9 35 0,3 17 0,0 0 0,0 0 0,-1-1 0,0 1 0,0 0 0,-1 0 0,1 0 0,-1 0 0,-1 1 0,1-1 0,-1 0 0,-5-8 0,7 14 0,0-1 0,0 1 0,0-1 0,0 1 0,0-1 0,-1 1 0,1-1 0,0 1 0,0 0 0,0 0 0,0 0 0,0-1 0,0 1 0,-1 0 0,1 1 0,0-1 0,0 0 0,0 0 0,0 0 0,0 1 0,0-1 0,-1 0 0,1 1 0,0-1 0,0 1 0,0-1 0,0 1 0,0 0 0,1-1 0,-1 1 0,0 0 0,0 0 0,0 0 0,1 0 0,-1 0 0,0-1 0,0 3 0,-27 38 0,10-4 0,1 0 0,2 1 0,2 1 0,-12 56 0,-17 166 0,39-244-69,-12 161 267,15-161-364,1 1 0,0-1 0,1 0 0,1 0 0,0 0 0,2 0 0,0-1 0,8 18 0,6 2-6660</inkml:trace>
  <inkml:trace contextRef="#ctx0" brushRef="#br0" timeOffset="1">1 481 24575,'4'0'0,"5"4"0,8 5 0,10 1 0,16 3 0,16 3 0,5-2 0,-8-2-8191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8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6 24575,'0'-4'0,"-4"2"0,3 3 0,-3 3 0,-4 11 0,-9 9 0,-5 9 0,-7 6 0,-2 5 0,0 2 0,5 1 0,11 1 0,17-4 0,14-6 0,13-9 0,2-10-8191</inkml:trace>
  <inkml:trace contextRef="#ctx0" brushRef="#br0" timeOffset="1">416 143 24575,'0'4'0,"-4"9"0,-1 10 0,0 13 0,-3 12 0,0 13 0,-6 12 0,-1 9 0,-2 10 0,-2 2 0,2-5 0,9-5 0,5-13 0,6-14 0,12-26 0,2-17-8191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9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27 24575,'-1'0'0,"0"-1"0,0 0 0,0 0 0,1 0 0,-1 1 0,0-1 0,0 0 0,0 0 0,1-1 0,-1 1 0,0 0 0,1 0 0,-1 0 0,1 0 0,-1 0 0,1-1 0,0 1 0,-1-3 0,2 4 0,-1-1 0,0 1 0,1 0 0,-1-1 0,1 1 0,0 0 0,-1-1 0,1 1 0,-1 0 0,1-1 0,-1 1 0,1 0 0,0 0 0,-1 0 0,1-1 0,-1 1 0,1 0 0,0 0 0,-1 0 0,1 0 0,0 0 0,-1 0 0,1 1 0,-1-1 0,2 0 0,49 14 0,-31-4 0,0 0 0,0 2 0,33 26 0,-48-36 0,-1 1 0,0 0 0,-1 1 0,1-1 0,-1 1 0,1-1 0,-1 1 0,0 0 0,-1 0 0,1 1 0,-1-1 0,1 1 0,-1-1 0,-1 1 0,1 0 0,-1-1 0,1 1 0,-1 0 0,-1 0 0,1 0 0,-1 0 0,0 0 0,0 0 0,-1 6 0,-1-6-97,0-1-1,-1 1 1,0 0-1,0-1 1,0 0-1,0 1 1,-1-1-1,0 0 1,0-1-1,0 1 1,0-1-1,0 0 0,-8 5 1,-7 3-6729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9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24575,'12'0'0,"13"0"0,13-4 0,10-2 0,3 1 0,3 5 0,-1 3 0,-5 0 0,-7-4 0,-14-2 0,-11 0-8191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49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24575,'1'-2'0,"-1"1"0,1 0 0,0 0 0,-1-1 0,1 1 0,0 0 0,0 0 0,0 0 0,0 0 0,0 0 0,0 0 0,0 0 0,0 0 0,0 0 0,0 0 0,1 0 0,-1 1 0,0-1 0,1 1 0,-1-1 0,0 1 0,1-1 0,-1 1 0,0 0 0,1 0 0,-1-1 0,2 1 0,41-4 0,-39 4 0,0 0 0,-1 0 0,1 0 0,0 1 0,0 0 0,-1 0 0,1 0 0,-1 0 0,1 1 0,-1 0 0,6 3 0,-8-4 0,-1 0 0,0 0 0,0 0 0,1 0 0,-1 0 0,0 1 0,0-1 0,0 1 0,0-1 0,0 1 0,-1-1 0,1 1 0,0-1 0,-1 1 0,1 0 0,-1-1 0,1 1 0,-1 0 0,0-1 0,0 1 0,0 0 0,0-1 0,0 1 0,0 0 0,0 0 0,-1-1 0,1 1 0,0 0 0,-1-1 0,0 1 0,1-1 0,-1 1 0,0-1 0,0 1 0,-1 1 0,-27 40 0,23-36 0,0 1 0,1 0 0,-1 0 0,2 0 0,-1 0 0,1 1 0,-3 10 0,6-17 0,1-1 0,0 1 0,0 0 0,0 0 0,0-1 0,0 1 0,0 0 0,0 0 0,0-1 0,1 1 0,-1 0 0,1-1 0,-1 1 0,1 0 0,0-1 0,-1 1 0,3 2 0,0-1 0,-1-1 0,1 1 0,-1-1 0,1 0 0,0 0 0,0 0 0,0 0 0,0-1 0,0 1 0,1-1 0,-1 1 0,4 0 0,1 0-195,0 0 0,0-1 0,1 0 0,-1 0 0,0 0 0,11-2 0,14-2-6631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24575,'4'0'0,"5"4"0,9 6 0,9 7 0,8 11 0,1 6 0,0 7 0,-4 7 0,-6 4 0,-8 0 0,-11 0 0,-11-6 0,-8-6 0,-6-7 0,-5-8 0,3-13 0,1-12 0,3-6-8191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0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0 24575,'0'4'0,"-4"5"0,-5 1 0,-2 3 0,2 3 0,2 2 0,7-1 0,2-8 0,6-9 0,5-9 0,0-6 0,-6-1 0,-4-1 0,-6 1 0,-7 5 0,-2 3-8191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3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148 203 24575,'0'0'0,"17"-3"0,-12-18 0,-4 8 0,-1-1 0,-1 1 0,0 0 0,-1 0 0,0 0 0,-1 1 0,0-1 0,-1 0 0,0 1 0,-12-23 0,15 34 0,1 0 0,-1 0 0,1 0 0,-1 0 0,1 1 0,-1-1 0,1 0 0,-1 0 0,0 1 0,0-1 0,1 0 0,-1 1 0,0-1 0,0 1 0,0-1 0,1 1 0,-1-1 0,0 1 0,0-1 0,0 1 0,0 0 0,0 0 0,0 0 0,0-1 0,0 1 0,0 0 0,0 0 0,0 0 0,-1 1 0,-1-1 0,1 1 0,0 0 0,0 1 0,0-1 0,0 0 0,0 1 0,0-1 0,0 1 0,1-1 0,-1 1 0,1 0 0,-2 2 0,-4 5 0,0 1 0,2 0 0,-1 0 0,-5 15 0,-1 11 0,2 1 0,2-1 0,1 2 0,2-1 0,1 1 0,3 68 0,4-60 0,1 0 0,3-1 0,1 0 0,3 0 0,20 55 0,-30-98-40,1 7-71,1-1 1,0 1 0,1-1-1,0 0 1,0 0-1,1 0 1,0-1 0,0 0-1,0 1 1,1-2-1,7 8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4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24575,'4'0'0,"1"-4"0,8 3 0,9-3 0,13 0 0,12 0 0,9 1 0,-4 1-8191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4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0 24575,'-4'0'0,"-1"4"0,-4 5 0,-8 9 0,-9 9 0,-4 4 0,-1 8 0,6 6 0,6 2 0,10 2 0,11-5 0,13-4 0,11-7 0,10-8 0,-2-8-8191</inkml:trace>
  <inkml:trace contextRef="#ctx0" brushRef="#br0" timeOffset="1">426 46 24575,'0'3'0,"0"10"0,0 11 0,0 12 0,0 15 0,0 16 0,-3 11 0,-7 12 0,0 10 0,-3 4 0,1-1 0,-1-1 0,1-12 0,7-8 0,8-18 0,3-21-8191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4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24575,'4'0'0,"9"0"0,10 0 0,9 0 0,3 4 0,-1 5 0,-6 5 0,-4 0 0,-6 1 0,-9 3 0,-12-3 0,-4 1 0,-8 1 0,-7 2 0,-6-2 0,-3-1 0,0-2 0,5-5-8191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7:55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4 390 24575,'0'4'0,"4"9"0,1 10 0,0 5 0,0 5 0,-7 6 0,-1-1 0,-5-2 0,-1-8-8191</inkml:trace>
  <inkml:trace contextRef="#ctx0" brushRef="#br0" timeOffset="1">302 1 24575,'0'4'0,"4"5"0,9 5 0,10 7 0,9 9 0,3 7 0,3 4 0,-5 8 0,-4 3 0,-7 4 0,-11 4 0,-15 0 0,-15-2 0,-8-4 0,-7-15 0,2-13-8191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19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10 24575,'0'0'0,"0"0"0,0 0 0,0 0 0,0 0 0,0 0 0,0 0 0,0 0 0,0 0 0,0-1 0,1 1 0,-1 0 0,0 0 0,0 0 0,0 0 0,0 0 0,0 0 0,0 0 0,0-1 0,0 1 0,0 0 0,0 0 0,0 0 0,0 0 0,0 0 0,0 0 0,0-1 0,0 1 0,0 0 0,0 0 0,0 0 0,0 0 0,0 0 0,-1 0 0,1 0 0,0-1 0,0 1 0,0 0 0,0 0 0,0 0 0,0 0 0,0 0 0,0 0 0,0 0 0,0 0 0,-1 0 0,1-1 0,16-3 0,-8 4 0,1 1 0,-1 1 0,0-1 0,1 1 0,-1 1 0,0-1 0,0 2 0,13 6 0,-18-8 0,1-1 0,-1 1 0,0 0 0,0 0 0,0 1 0,0-1 0,0 1 0,0-1 0,-1 1 0,1 0 0,-1 0 0,0 0 0,0 0 0,0 1 0,0-1 0,0 0 0,-1 1 0,1-1 0,-1 1 0,0 0 0,1 5 0,-3-6 0,0-1 0,1 1 0,-1 0 0,0-1 0,0 1 0,-1 0 0,1-1 0,0 0 0,-1 1 0,0-1 0,1 0 0,-1 0 0,0 0 0,0 0 0,0 0 0,-1 0 0,1 0 0,0-1 0,-1 1 0,1-1 0,-1 0 0,1 1 0,-4 0 0,2 0 0,0 0 0,0 0 0,1 0 0,-1 1 0,1-1 0,0 1 0,0 0 0,-4 4 0,7-6 0,-1 0 0,1 0 0,-1 0 0,1 0 0,0 1 0,0-1 0,0 0 0,-1 0 0,1 0 0,0 0 0,1 1 0,-1-1 0,0 0 0,0 0 0,0 0 0,1 0 0,-1 0 0,0 0 0,1 0 0,-1 0 0,1 1 0,1 0 0,19 27 0,-10-16 0,-9-8-32,1 1-1,-1-1 1,0 0-1,0 1 1,-1 0-1,1-1 1,-1 1-1,0 0 1,-1 0-1,0 0 1,0-1-1,0 1 1,0 0-1,-1 0 1,0 0-1,0-1 1,-1 1-1,0 0 1,0-1-1,0 1 1,0-1-1,-1 0 1,0 0-1,0 0 1,0 0-1,-1 0 1,1-1-1,-1 0 1,-1 1-1,1-1 1,0-1-1,-1 1 1,0-1-1,0 0 1,0 0-1,0 0 1,0 0-1,-1-1 0,1 0 1,-1 0-1,-10 2 1,-9-4-6794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19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1 24575,'4'0'0,"9"3"0,10 3 0,5 2 0,2 5 0,-5 0-8191</inkml:trace>
  <inkml:trace contextRef="#ctx0" brushRef="#br0" timeOffset="1">6 251 24575,'-4'0'0,"2"0"0,6 0 0,7 0 0,12 0 0,14 4 0,13-2 0,9-6 0,-5-2-8191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09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10 24575,'-4'-4'0,"-2"3"0,1-3 0,1 4 0,1 6 0,1 9 0,5 16 0,2 9 0,1 11 0,-2 5 0,-1 5 0,3-4 0,1-11-8191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45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170 196 24575,'10'45'0,"-12"2"0,-2 0 0,-2 0 0,-19 77 0,-55 130 0,37-126 0,39-118 0,1 0 0,0 0 0,0 0 0,1 1 0,-2 18 0,31-78 0,-2-10 0,-3-2 0,21-90 0,11-128 0,-12 57 0,-41 214 0,2-6 0,0 1 0,0 0 0,1-1 0,1 1 0,10-21 0,-13 31 0,0 1 0,0-1 0,0 0 0,0 1 0,1-1 0,-1 1 0,1 0 0,-1 0 0,1 0 0,0 0 0,0 0 0,0 1 0,0-1 0,0 1 0,0 0 0,0 0 0,1 0 0,-1 0 0,0 0 0,1 1 0,-1 0 0,0-1 0,1 1 0,-1 0 0,0 1 0,1-1 0,-1 1 0,5 1 0,7 1 0,-1 2 0,0 0 0,1 0 0,-2 1 0,1 1 0,-1 1 0,0-1 0,-1 2 0,1 0 0,14 14 0,-22-18 0,0-1 0,-1 1 0,1-1 0,-1 1 0,0 1 0,0-1 0,-1 0 0,0 1 0,0 0 0,0 0 0,0 0 0,-1 0 0,0 0 0,0 0 0,-1 1 0,0-1 0,0 1 0,0-1 0,-1 1 0,0-1 0,0 1 0,-1-1 0,1 1 0,-2-1 0,1 1 0,-3 7 0,0-6 0,-1-1 0,1 0 0,-2 0 0,1 0 0,-1-1 0,1 0 0,-2 0 0,1 0 0,-1-1 0,0 0 0,0 0 0,0-1 0,0 0 0,-1 0 0,0-1 0,0 1 0,-11 1 0,-6 3 0,-1-2 0,0 0 0,0-2 0,-34 1 0,50-4-114,1 0 1,-1-1-1,0 0 0,1 0 0,-1-1 1,1-1-1,-1 0 0,1 0 0,0 0 1,-1-1-1,-10-6 0,-3-8-6712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46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24575,'4'0'0,"5"0"0,8 0 0,6 4 0,3 1 0,1 0 0,-5 3 0,-1 0 0,-9-2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46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24575,'-4'4'0,"3"1"0,5 0 0,6-1 0,10-1 0,8 3 0,3 0 0,5-5 0,4-2 0,-5-1-8191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8:46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 24575,'0'0'0,"0"0"0,0 0 0,0 0 0,0 0 0,-1 0 0,1 0 0,0 0 0,0 0 0,0 0 0,0 0 0,0-1 0,-1 1 0,1 0 0,0 0 0,0 0 0,0 0 0,0 0 0,0 0 0,0 0 0,-1 0 0,1 0 0,0 0 0,0-1 0,0 1 0,0 0 0,0 0 0,0 0 0,0 0 0,0 0 0,0 0 0,0-1 0,0 1 0,-1 0 0,1 0 0,0 0 0,0 0 0,0 0 0,0-1 0,0 1 0,0 0 0,0 0 0,0 0 0,0 0 0,1-1 0,-1 1 0,0 0 0,0 0 0,0 0 0,0 0 0,0 0 0,0 0 0,0-1 0,0 1 0,0 0 0,0 0 0,0 0 0,0 0 0,1 0 0,-1 0 0,0 0 0,0 0 0,0-1 0,0 1 0,1 0 0,13 3 0,18 11 0,-13-5 0,-2 0 0,1 2 0,-1 0 0,17 16 0,-26-20 0,-1 1 0,0-1 0,0 2 0,-1-1 0,0 1 0,-1 0 0,0 0 0,0 0 0,-1 1 0,4 9 0,-4-5 15,1-1 0,-2 1 0,0 0 0,0 0 0,-1 0 0,-1 0 0,0 16 0,-2-24-93,0 0 0,0 0 0,0 0-1,-1 0 1,0 0 0,0 0 0,0 0 0,-1-1 0,0 1-1,0-1 1,0 0 0,-1 0 0,0 0 0,0 0 0,0 0-1,0-1 1,-1 0 0,-7 6 0,-24 14-6748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3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0 24575,'-3'3'0,"0"0"0,0-1 0,0 1 0,0-1 0,0 0 0,-1 0 0,1 0 0,-5 1 0,-9 7 0,-11 9 0,2 1 0,0 1 0,1 2 0,1 1 0,1 0 0,2 2 0,0 0 0,2 2 0,-18 32 0,24-34 0,1 1 0,1 0 0,1 1 0,1 0 0,2 1 0,1 0 0,1 0 0,1 0 0,2 0 0,2 51 0,4-39 0,2 0 0,2 0 0,1-1 0,2 0 0,2 0 0,19 40 0,-1-14 0,4-1 0,66 95 0,-95-151-98,39 48 329,-42-53-338,0-1 0,0 0 0,0-1 0,0 1 0,0-1 0,1 1 0,-1-1 0,1 0 0,0 0 0,0 0 0,0-1 0,0 0 0,8 2 0,2-3-6719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6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57 24575,'-10'171'0,"0"-31"0,7 301 0,4-426 0,2-18 0,3-26 0,11-117 0,-7-1 0,-12-237 0,1 366 0,0 5 0,1-1 0,0 1 0,1-1 0,2-13 0,-3 27 0,0-1 0,1 0 0,-1 0 0,0 0 0,0 1 0,1-1 0,-1 0 0,1 0 0,-1 1 0,1-1 0,-1 0 0,1 1 0,-1-1 0,1 0 0,-1 1 0,1-1 0,0 1 0,-1-1 0,1 1 0,0-1 0,0 1 0,-1 0 0,1-1 0,0 1 0,0 0 0,0 0 0,-1 0 0,1-1 0,0 1 0,0 0 0,0 0 0,0 0 0,-1 0 0,1 0 0,0 0 0,0 1 0,0-1 0,0 0 0,-1 0 0,1 1 0,0-1 0,1 1 0,35 19 0,-33-17 0,6 3 0,90 64 0,-88-61 0,-1 1 0,0 0 0,-1 0 0,0 1 0,-1 0 0,10 15 0,-18-25 0,0 1 0,0-1 0,-1 1 0,1 0 0,0-1 0,0 1 0,-1 0 0,1-1 0,-1 1 0,0 0 0,1 0 0,-1-1 0,0 1 0,0 0 0,0 0 0,0 0 0,0 0 0,-1-1 0,1 1 0,-1 0 0,1 0 0,-1-1 0,1 1 0,-1 0 0,-1 1 0,-1 0 0,1 0 0,-1 0 0,0-1 0,0 1 0,0-1 0,0 0 0,0 0 0,0 0 0,-1 0 0,1 0 0,-6 1 0,-9 3 0,0-1 0,0-1 0,-33 3 0,39-6-341,0 0 0,-1-1-1,-20-3 1,9-2-6485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6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11 224 24575,'0'0'0,"-1"0"0,1 0 0,-1 0 0,1 0 0,-1-1 0,1 1 0,-1 0 0,1 0 0,-1 0 0,1-1 0,-1 1 0,1 0 0,-1-1 0,1 1 0,0 0 0,-1-1 0,1 1 0,0-1 0,-1 1 0,1 0 0,0-1 0,-1 1 0,1-1 0,0 1 0,0-1 0,0 1 0,-1-1 0,1 1 0,0-1 0,0 1 0,0-1 0,0 1 0,0-1 0,0 1 0,0-1 0,0 1 0,0-1 0,0 0 0,0 1 0,1-1 0,-1 1 0,0-1 0,0 1 0,0 0 0,1-1 0,-1 1 0,0-1 0,0 1 0,1-1 0,-1 1 0,1-1 0,16-27 0,3 1 0,0 2 0,2 0 0,1 2 0,1 0 0,32-22 0,-55 44 0,0 1 0,0-1 0,0 0 0,0 1 0,0-1 0,0 1 0,0-1 0,1 1 0,-1 0 0,0-1 0,0 1 0,0 0 0,0 0 0,1 0 0,-1 0 0,0 0 0,0 0 0,1 0 0,-1 0 0,0 0 0,0 1 0,0-1 0,0 1 0,1-1 0,1 2 0,-1-1 0,0 1 0,-1 0 0,1 0 0,0 0 0,-1 0 0,1 0 0,-1 0 0,0 0 0,0 0 0,0 1 0,0-1 0,1 3 0,3 12 0,-2 0 0,0-1 0,1 21 0,-2-22 0,0-2-114,-1 5-198,2 1-1,1-1 0,8 28 0,-1-21-6513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6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6 24575,'-4'0'0,"-1"-4"0,0 3 0,-3 5 0,-4 6 0,-4 5 0,1 1-8191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7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 24575,'0'3'0,"-3"7"0,1 8 0,-1 13 0,-2 9 0,-2 5 0,-9-1 0,-1 1 0,1-9-8191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7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157 386 24575,'2'-9'0,"-1"0"0,1 0 0,1 0 0,-1 0 0,2 0 0,-1 0 0,1 1 0,7-13 0,13-30 0,-20 37 0,0-1 0,0 1 0,-2-1 0,0 0 0,0 0 0,-2 0 0,0 0 0,0 0 0,-2 0 0,0 0 0,0 0 0,-7-19 0,9 33 0,0-1 0,-1 0 0,1 1 0,-1-1 0,0 1 0,1-1 0,-1 1 0,0 0 0,0-1 0,0 1 0,0 0 0,0-1 0,0 1 0,0 0 0,0 0 0,-1 0 0,1 0 0,0 0 0,-1 0 0,1 1 0,-1-1 0,1 0 0,-1 1 0,1-1 0,-1 1 0,1-1 0,-4 0 0,2 2 0,1 0 0,-1-1 0,0 1 0,0 0 0,1 1 0,-1-1 0,0 0 0,1 1 0,-1-1 0,1 1 0,0 0 0,0 0 0,-1 0 0,-1 2 0,-7 8 0,1 1 0,0 0 0,1 1 0,-12 21 0,6-2 14,2 1-1,1 0 0,1 1 0,2 1 1,2-1-1,1 1 0,1 0 1,2 64-1,6-10-508,5 0 0,25 117 0,-22-152-6331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0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24575,'0'-1'0,"0"0"0,1 0 0,-1 1 0,0-1 0,1 0 0,-1 1 0,1-1 0,-1 0 0,1 1 0,-1-1 0,1 0 0,0 1 0,-1-1 0,1 1 0,0-1 0,-1 1 0,1 0 0,0-1 0,0 1 0,0 0 0,-1-1 0,1 1 0,0 0 0,0 0 0,1 0 0,26-5 0,-25 4 0,6 0 0,1 1 0,-1 0 0,1 0 0,-1 0 0,1 1 0,-1 1 0,1 0 0,-1 0 0,0 1 0,0 0 0,0 0 0,-1 1 0,11 6 0,-14-7 0,0 1 0,0-1 0,0 1 0,0 0 0,-1 0 0,0 1 0,0 0 0,0-1 0,0 1 0,-1 0 0,0 1 0,0-1 0,0 1 0,-1-1 0,0 1 0,0 0 0,0 0 0,-1 0 0,1 0 0,-2 0 0,2 10 0,-4 14 0,-2 0 0,0-1 0,-2 1 0,-1-1 0,-13 33 0,6-17 0,-10 52 0,22-84 0,0 1 0,1 0 0,0 0 0,2 0 0,-1 0 0,1 0 0,1 0 0,4 15 0,-4-23 5,-1-1-1,1 1 1,1-1 0,-1 0-1,1 1 1,0-1-1,0 0 1,0 0 0,1-1-1,-1 1 1,1-1 0,0 0-1,1 0 1,-1 0-1,1 0 1,-1-1 0,1 0-1,0 0 1,1 0-1,-1 0 1,0-1 0,1 0-1,-1 0 1,1-1-1,9 2 1,-1-1-170,1-1 0,0-1 0,-1 0 0,1-1 0,0 0 0,-1-2 0,1 1 0,26-10 0,25-12-6661</inkml:trace>
  <inkml:trace contextRef="#ctx0" brushRef="#br0" timeOffset="1">576 0 24575,'4'0'0,"5"0"0,6 0 0,12 0 0,9 0 0,4 0 0,6 0 0,0 4 0,-4 2 0,-9 3 0,-11 0-8191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8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0 161 24575,'4'0'0,"9"4"0,10 5 0,21 1 0,18-1 0,18 2 0,7-5 0,-11-4-8191</inkml:trace>
  <inkml:trace contextRef="#ctx0" brushRef="#br0" timeOffset="1">824 0 24575,'-4'0'0,"-5"4"0,-5 10 0,-8 9 0,-8 9 0,-3 7 0,1 4 0,1 3 0,3 1 0,9 1 0,16-4 0,17-2 0,17-8 0,3-10-8191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8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69 24575,'-1'-8'0,"-3"10"0,-3 16 0,-96 558 0,96-544 0,2-6 0,1-10 0,0-1 0,2 0 0,0 0 0,0 1 0,2-1 0,0 1 0,2 18 0,-2-33 0,0-1 0,0 1 0,0-1 0,0 0 0,0 1 0,0-1 0,0 1 0,0-1 0,0 1 0,1-1 0,-1 0 0,0 1 0,0-1 0,0 1 0,0-1 0,1 0 0,-1 1 0,0-1 0,0 0 0,1 1 0,-1-1 0,0 0 0,1 0 0,-1 1 0,0-1 0,1 0 0,-1 0 0,0 1 0,1-1 0,-1 0 0,0 0 0,1 0 0,-1 0 0,1 1 0,-1-1 0,0 0 0,1 0 0,11-13 0,7-27 0,-5-10 0,-2-2 0,-2 1 0,4-77 0,-7-164 0,-6 128 0,-1 157 0,0 0 0,0 0 0,0 0 0,1-1 0,0 2 0,4-13 0,-5 18 0,0 0 0,1 0 0,-1 0 0,1 0 0,0 0 0,-1 0 0,1 0 0,0 1 0,-1-1 0,1 0 0,0 0 0,0 0 0,0 1 0,0-1 0,0 1 0,0-1 0,0 0 0,0 1 0,0 0 0,0-1 0,0 1 0,0 0 0,0-1 0,0 1 0,0 0 0,0 0 0,0 0 0,0 0 0,1 0 0,-1 0 0,0 0 0,0 0 0,0 1 0,0-1 0,0 0 0,0 1 0,0-1 0,0 1 0,0-1 0,0 1 0,2 1 0,15 7 0,0 1 0,-1 1 0,0 0 0,-1 1 0,0 1 0,-1 1 0,0 0 0,-1 1 0,22 31 0,-33-42 5,-1 1 0,0-1 0,0 0-1,-1 1 1,1 0 0,-1-1 0,0 1 0,-1 0-1,1 0 1,-1-1 0,1 1 0,-1 0 0,-1 0-1,1 0 1,-1-1 0,0 1 0,0 0-1,0 0 1,-1-1 0,1 1 0,-1-1 0,0 0-1,-1 1 1,-2 3 0,-4 5-217,-1 0 0,0-2 0,-1 1-1,0-1 1,0-1 0,-15 11 0,-4 0-6614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8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77 275 24575,'-4'0'0,"-1"4"0,0 9 0,1 10 0,-3 9 0,-3 11 0,-5 6 0,0-2 0,3-9-8191</inkml:trace>
  <inkml:trace contextRef="#ctx0" brushRef="#br0" timeOffset="1">237 1 24575,'4'4'0,"5"9"0,5 6 0,4 12 0,7 8 0,3 5 0,0 3 0,0 2 0,-5-1 0,-11 4 0,-10-3 0,-15-2 0,-11-2 0,-11-8 0,-6-14 0,3-11-8191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39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24575,'1'7'0,"1"-1"0,-1 1 0,1-1 0,0 1 0,0-1 0,1 0 0,0 0 0,0 0 0,5 6 0,6 15 0,48 110 0,-7 3 0,40 159 0,-78-232 0,-3 1 0,-3 1 0,-3 0 0,-3 0 0,-3 0 0,-12 127 0,9-188-55,-3 24 116,-2-1-1,-11 39 1,15-64-136,1-1 1,-1 0-1,0 1 1,0-1-1,-1 0 0,0 0 1,0 0-1,0 0 1,0-1-1,-1 1 0,1-1 1,-1 0-1,0 0 1,-1 0-1,1 0 0,-1-1 1,1 0-1,-1 0 1,-10 4-1,-22-2-6751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7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24575,'7'-3'0,"16"-3"0,14 1 0,16 2 0,12 0 0,10 1 0,0 5 0,-2 2 0,-8 0 0,-16-1-8191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7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37 24575,'0'-1'0,"0"-1"0,0 1 0,1-1 0,-1 1 0,0 0 0,0-1 0,0 1 0,-1-1 0,1 1 0,0 0 0,0-1 0,-1 1 0,1-1 0,-1 1 0,1 0 0,-1 0 0,0-1 0,1 1 0,-1 0 0,0 0 0,0 0 0,0 0 0,0 0 0,0 0 0,0 0 0,0 0 0,-2-1 0,1 2 0,0 0 0,0 0 0,0 0 0,0 0 0,0 1 0,0-1 0,0 0 0,0 1 0,1 0 0,-1-1 0,0 1 0,0 0 0,1 0 0,-1 0 0,0 0 0,-2 3 0,-9 7 0,0 1 0,0 0 0,-13 17 0,11-9 0,0 1 0,1 0 0,2 1 0,0 0 0,1 1 0,-11 34 0,18-47 0,2-1 0,-1 0 0,1 1 0,0-1 0,1 1 0,0 0 0,0-1 0,1 1 0,1 0 0,-1 0 0,2-1 0,-1 1 0,1-1 0,1 1 0,0-1 0,0 0 0,1 0 0,0 0 0,8 14 0,-8-19 0,0 1 0,0 0 0,0-1 0,0 0 0,1 0 0,0 0 0,0-1 0,0 0 0,0 0 0,0 0 0,1 0 0,-1-1 0,1 0 0,-1 0 0,1 0 0,0-1 0,0 0 0,0 0 0,0 0 0,0-1 0,0 0 0,0 0 0,0-1 0,0 0 0,0 0 0,0 0 0,-1 0 0,1-1 0,0 0 0,9-5 0,-2 1 0,-1 0 0,1-1 0,-2-1 0,1 1 0,-1-2 0,-1 0 0,1 0 0,-1-1 0,-1 0 0,0-1 0,0 0 0,8-15 0,-9 12 0,-2 1 0,1-2 0,4-16 0,-10 26 0,1 0 0,-1 0 0,0 0 0,-1 0 0,1 0 0,-1 0 0,0-1 0,0 1 0,0 0 0,-1 0 0,0 0 0,-2-9 0,3 13 2,0 1-1,-1-1 1,1 1-1,0-1 1,0 1-1,0-1 1,0 1-1,-1 0 1,1-1 0,0 1-1,0-1 1,-1 1-1,1 0 1,0-1-1,-1 1 1,1 0-1,0-1 1,-1 1-1,1 0 1,-1-1-1,1 1 1,-1 0-1,1 0 1,0 0 0,-1 0-1,1-1 1,-1 1-1,1 0 1,-1 0-1,1 0 1,-1 0-1,1 0 1,-1 0-1,1 0 1,-1 0-1,1 0 1,-1 0-1,1 0 1,0 0-1,-1 1 1,1-1 0,-1 0-1,1 0 1,-1 0-1,1 1 1,-1-1-1,-15 17-1438,3 3-5389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7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24575,'-4'0'0,"-1"4"0,4 1 0,2 4 0,1 4 0,0 4 0,0 6 0,0 8 0,-5 6 0,-6 9 0,-5 3 0,0-2 0,2-5 0,0-6 0,1-9-8191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8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1 123 24575,'0'-4'0,"1"0"0,0 0 0,0 0 0,0 0 0,1 0 0,-1 1 0,1-1 0,0 0 0,0 1 0,0-1 0,0 1 0,1 0 0,-1 0 0,1 0 0,0 0 0,0 0 0,0 0 0,0 1 0,1-1 0,-1 1 0,1 0 0,-1 0 0,8-2 0,9-5 0,0 2 0,0 0 0,22-4 0,-41 10 0,12-2 0,0 1 0,0 0 0,0 1 0,0 0 0,0 1 0,18 1 0,-28 0 0,-1-1 0,0 0 0,0 1 0,1 0 0,-1-1 0,0 1 0,0 0 0,0 0 0,0 0 0,0 0 0,0 1 0,0-1 0,0 0 0,0 1 0,-1-1 0,1 1 0,2 3 0,-3-3 0,0 0 0,-1 1 0,1-1 0,-1 1 0,1-1 0,-1 0 0,0 1 0,0-1 0,0 1 0,0-1 0,0 1 0,-1-1 0,1 0 0,-1 1 0,1-1 0,-1 0 0,0 1 0,0-1 0,0 0 0,0 0 0,-2 2 0,-8 15 0,0-2 0,-2 1 0,-21 22 0,23-29 0,1 0 0,1 1 0,0 0 0,0 0 0,1 1 0,1 0 0,0 1 0,1-1 0,-5 17 0,10-28 0,0 0 0,1 0 0,-1 1 0,1-1 0,0 0 0,0 0 0,-1 1 0,1-1 0,1 0 0,-1 1 0,0-1 0,1 0 0,-1 0 0,1 1 0,-1-1 0,1 0 0,0 0 0,0 0 0,0 0 0,0 0 0,1 0 0,-1 0 0,1 0 0,1 2 0,2-1 0,0 0 0,0 0 0,0 0 0,1-1 0,-1 1 0,1-1 0,8 2 0,-9-3 0,1 1 0,-1-1 0,0 1 0,1 1 0,-1-1 0,0 1 0,0 0 0,-1 0 0,8 6 0,-10-6 6,-1 0 0,1 0-1,-1 0 1,0 0 0,0 1-1,0-1 1,0 0 0,-1 1 0,1-1-1,-1 1 1,0-1 0,0 1-1,0-1 1,0 1 0,-1-1-1,0 1 1,1-1 0,-1 0 0,0 1-1,-2 2 1,2-2-93,0 0-1,-1 0 1,1 0 0,-1 0-1,0 0 1,0-1 0,0 1-1,0-1 1,-1 0-1,1 1 1,-1-1 0,0 0-1,0-1 1,0 1 0,0 0-1,-6 2 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8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5 24575,'-4'-3'0,"-1"1"0,0 10 0,1 12 0,1 9 0,-3 12 0,-4 6 0,-4 4 0,-4 4 0,-3 1 0,-1-5 0,2-4 0,10-13 0,5-13-8191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9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24575,'19'1'0,"0"0"0,1 1 0,-1 1 0,0 0 0,19 7 0,-29-7 0,0 0 0,-1 1 0,1 0 0,-1 0 0,0 0 0,0 1 0,0 1 0,0-1 0,-1 1 0,0 1 0,-1-1 0,9 10 0,-13-13 0,0 1 0,0-1 0,0 0 0,0 1 0,-1 0 0,1-1 0,-1 1 0,0 0 0,0 0 0,0-1 0,-1 1 0,1 0 0,-1 0 0,0 0 0,0 0 0,0 0 0,-2 4 0,1-1 0,-1 0 0,-1-1 0,1 1 0,-1 0 0,0-1 0,-1 0 0,1 0 0,-9 10 0,-5 3 0,-1 0 0,0-2 0,-1 0 0,-24 16 0,28-23 0,2-1 0,1 0 0,0 0 0,0 1 0,-10 13 0,20-22 0,1 1 0,-1-1 0,1 1 0,-1 0 0,1-1 0,0 1 0,0 0 0,0 0 0,0 0 0,0 0 0,0 0 0,1 0 0,-1 0 0,1 0 0,-1 0 0,1 0 0,0 0 0,0 0 0,0 0 0,0 1 0,0-1 0,0 0 0,0 0 0,1 0 0,-1 0 0,1 0 0,0 0 0,0 0 0,-1 0 0,1 0 0,0 0 0,1 0 0,-1-1 0,0 1 0,0 0 0,3 2 0,5 3 0,0 0 0,1 0 0,-1-1 0,18 8 0,-16-9 0,-1 1 0,0 0 0,0 0 0,11 11 0,-19-15-38,-1 0 0,1 0 0,-1 0 1,1 0-1,-1 1 0,0-1 0,0 0 0,0 1 0,0-1 0,-1 1 0,1-1 0,-1 1 0,1-1 0,-1 1 0,0-1 0,0 1 1,0 0-1,0-1 0,-1 1 0,1-1 0,-1 1 0,0-1 0,1 1 0,-1-1 0,0 1 0,0-1 0,0 0 0,-1 1 0,1-1 1,-1 0-1,1 0 0,-1 0 0,0 0 0,1 0 0,-3 1 0,-13 11-6788</inkml:trace>
  <inkml:trace contextRef="#ctx0" brushRef="#br0" timeOffset="1">481 115 24575,'0'-2'0,"0"1"0,1-1 0,-1 1 0,1 0 0,-1-1 0,1 1 0,-1 0 0,1-1 0,0 1 0,0 0 0,0 0 0,0 0 0,0 0 0,0-1 0,0 1 0,0 1 0,0-1 0,0 0 0,1 0 0,-1 0 0,0 1 0,0-1 0,1 0 0,-1 1 0,1-1 0,-1 1 0,0 0 0,1-1 0,-1 1 0,1 0 0,-1 0 0,1 0 0,-1 0 0,1 0 0,1 1 0,4-1 0,0 0 0,0 0 0,0 1 0,0 1 0,0-1 0,8 3 0,-9-1 0,1 0 0,-1 0 0,1 1 0,-1-1 0,0 1 0,-1 1 0,1-1 0,-1 1 0,0 0 0,0 0 0,0 1 0,0-1 0,-1 1 0,4 7 0,-4-3 0,1-1 0,-2 1 0,1 0 0,-1-1 0,-1 1 0,0 1 0,0-1 0,-1 20 0,-1-3 0,-2 0 0,-2-1 0,0 0 0,-2 1 0,0-2 0,-18 45 0,-6-1-455,-3-1 0,-46 70 0,64-116-6371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0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24575,'-18'91'0,"13"-23"0,4 120 0,1-186 0,0 0 0,0 0 0,0 0 0,0 0 0,1 0 0,-1 0 0,1 0 0,-1 0 0,1-1 0,0 1 0,-1 0 0,1 0 0,0 0 0,0-1 0,1 1 0,1 2 0,-2-3 0,0-1 0,0 1 0,0-1 0,0 1 0,0-1 0,0 0 0,0 1 0,0-1 0,1 0 0,-1 0 0,0 0 0,0 0 0,0 0 0,0 0 0,0 0 0,0 0 0,0-1 0,0 1 0,0 0 0,0-1 0,2 0 0,6-4 0,-1 0 0,1 0 0,-1-1 0,-1 0 0,9-9 0,-12 12 0,53-52 0,-39 35 0,2 1 0,1 1 0,0 0 0,45-26 0,-64 42 0,0 1 0,0 0 0,1 0 0,-1 0 0,1 0 0,-1 0 0,1 1 0,-1-1 0,1 1 0,0-1 0,-1 1 0,1 0 0,-1 0 0,1 0 0,0 1 0,-1-1 0,1 1 0,-1-1 0,1 1 0,-1 0 0,4 1 0,-3 0 0,1 1 0,-1-1 0,0 1 0,0 0 0,0 0 0,-1 0 0,1 0 0,-1 0 0,1 1 0,-1-1 0,0 1 0,2 5 0,2 9 0,0 1 0,0 0 0,-2 0 0,3 30 0,-3-15 30,-1 1 0,-2-1 0,-5 62 0,3-86-117,-1 0-1,0 1 1,0-1 0,-1 0-1,0 0 1,-1-1 0,0 1-1,0-1 1,-1 0-1,-1 0 1,1 0 0,-1-1-1,-1 1 1,1-1 0,-1-1-1,-16 13 1,-5-2-6739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9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24575,'4'0'0,"9"0"0,14 0 0,14 4 0,15 5 0,19 1 0,3 2 0,-11 1-8191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09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 24575,'-1'4'0,"0"0"0,-1-1 0,1 1 0,-1 0 0,0 0 0,-1-1 0,1 1 0,0-1 0,-1 0 0,0 0 0,0 0 0,0 0 0,-6 5 0,-4 5 0,9-9 0,-35 44 0,38-47 0,-1 1 0,1 0 0,0-1 0,0 1 0,0 0 0,0-1 0,0 1 0,1 0 0,-1 0 0,1 0 0,-1 0 0,1-1 0,-1 1 0,1 0 0,0 0 0,0 0 0,0 0 0,0 0 0,0 0 0,0 0 0,1 0 0,-1 0 0,1 0 0,-1 0 0,2 2 0,-1-3 0,-1 0 0,1-1 0,0 1 0,0 0 0,-1-1 0,1 1 0,0-1 0,0 1 0,0-1 0,0 0 0,-1 1 0,1-1 0,0 0 0,0 1 0,0-1 0,0 0 0,0 0 0,0 0 0,0 0 0,0 0 0,0 0 0,0 0 0,0 0 0,0 0 0,0 0 0,0-1 0,-1 1 0,1 0 0,0-1 0,0 1 0,0-1 0,0 1 0,0-1 0,-1 1 0,1-1 0,0 1 0,0-1 0,-1 0 0,1 1 0,-1-1 0,1 0 0,0 0 0,0 0 0,1-2 0,0 1 0,0-1 0,0 0 0,0 0 0,0 0 0,-1 0 0,1 0 0,-1 0 0,0 0 0,0 0 0,1-4 0,-7-33-1365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6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1 24575,'-4'0'0,"-5"4"0,-8 8 0,-7 11 0,-5 13 0,-3 16 0,1 18 0,-3 13 0,5 8 0,4 8 0,9-1 0,12-5 0,10-12 0,12-15 0,7-15 0,15-16 0,15-18 0,0-12-8191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7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24575,'4'4'0,"5"1"0,13 4 0,10 0 0,12 3 0,5-1 0,-4-2-8191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7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0 24575,'0'4'0,"0"9"0,0 14 0,-3 11 0,-3 9 0,-6 10 0,-6 10 0,-8 5 0,-3 2 0,0-3 0,4-7 0,11-9 0,11-11 0,6-13-8191</inkml:trace>
  <inkml:trace contextRef="#ctx0" brushRef="#br0" timeOffset="1">373 482 24575,'0'3'0,"4"3"0,-3 2 0,3 9 0,0 9 0,-4 8 0,-6 9 0,-6 6 0,-5 2 0,-3 1 0,1-6 0,1-10 0,6-11 0,6-10-8191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7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10 24575,'0'4'0,"-4"5"0,-1 9 0,-4 13 0,0 9 0,-3 10 0,-7 7 0,-3 6 0,1 0 0,0-6 0,0-6 0,4-7 0,8-12 0,14-14 0,10-19 0,2-8-8191</inkml:trace>
  <inkml:trace contextRef="#ctx0" brushRef="#br0" timeOffset="1">398 10 24575,'0'-3'0,"3"-3"0,7 5 0,4 6 0,4 11 0,3 5 0,-3 8 0,1 6 0,-5 9 0,-3 5 0,-8 6 0,-8 1 0,-7-1 0,-2 1 0,-2-4 0,1-7 0,0-8 0,2-10-8191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8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24575,'4'0'0,"9"4"0,10 1 0,13 0 0,8 3 0,8 0 0,8-5 0,0-4 0,-10 0-8191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8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0 24575,'-43'76'0,"10"-11"0,-27 71 0,53-116 0,0-1 0,1 1 0,1 1 0,2-1 0,0 0 0,0 1 0,2 0 0,2 34 0,0-49 0,0 0 0,1-1 0,-1 1 0,1 0 0,0-1 0,1 1 0,-1-1 0,1 0 0,0 1 0,1-2 0,-1 1 0,1 0 0,0-1 0,0 1 0,0-1 0,1 0 0,-1 0 0,1-1 0,7 5 0,-8-6 0,-1-1 0,1 1 0,0-1 0,0 1 0,-1-1 0,1 0 0,0-1 0,0 1 0,0-1 0,0 0 0,0 0 0,0 0 0,0 0 0,-1 0 0,1-1 0,0 0 0,0 0 0,0 0 0,0 0 0,-1-1 0,1 1 0,-1-1 0,1 0 0,-1 0 0,0 0 0,0-1 0,0 1 0,0-1 0,0 0 0,3-3 0,-3 3 0,0-1 0,-1 0 0,1 0 0,-1 0 0,1 0 0,-1 0 0,0 0 0,-1-1 0,1 1 0,-1-1 0,0 1 0,0-1 0,0 0 0,0 1 0,-1-1 0,0 0 0,0 0 0,0 1 0,-1-1 0,0 0 0,0 1 0,0-1 0,0 1 0,-4-8 0,-3-28 0,8 24-1365,4 6-5461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8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51 24575,'1'0'0,"0"-1"0,-1 0 0,1 1 0,0-1 0,-1 0 0,1 0 0,-1 0 0,1 0 0,-1 1 0,1-1 0,-1 0 0,0 0 0,1 0 0,-1 0 0,0 0 0,0 0 0,0 0 0,1 0 0,-1 0 0,0 0 0,0 0 0,0 0 0,-1 0 0,1 0 0,0 0 0,0 0 0,-1 0 0,1 0 0,0 0 0,-1 0 0,1 0 0,-1 1 0,1-1 0,-1 0 0,1 0 0,-1 0 0,0 1 0,1-1 0,-1 0 0,-1 0 0,0-1 0,0 1 0,0-1 0,0 1 0,0 0 0,0 0 0,0-1 0,0 1 0,-1 1 0,1-1 0,-1 0 0,1 1 0,0-1 0,-1 1 0,-4-1 0,2 2 0,0-1 0,0 1 0,0 0 0,0 1 0,1-1 0,-1 1 0,0 0 0,1 0 0,-1 0 0,1 1 0,0-1 0,0 1 0,0 0 0,0 0 0,1 1 0,-1-1 0,1 1 0,-4 5 0,2-3 0,1 1 0,0 0 0,1-1 0,0 2 0,0-1 0,1 0 0,-1 0 0,2 1 0,-1-1 0,1 1 0,-1 10 0,2-11 0,0 1 0,0-1 0,1 1 0,0-1 0,0 0 0,1 1 0,0-1 0,0 0 0,1 0 0,-1 0 0,8 11 0,-8-14 0,1 0 0,0 0 0,0-1 0,0 1 0,0-1 0,1 0 0,0 1 0,-1-2 0,1 1 0,0 0 0,1-1 0,-1 0 0,0 1 0,1-2 0,-1 1 0,1-1 0,-1 1 0,10 0 0,-10-1 0,0-1 0,1 0 0,-1 0 0,0 0 0,0 0 0,0-1 0,1 0 0,-1 0 0,0 0 0,0 0 0,0-1 0,0 1 0,-1-1 0,1 0 0,7-5 0,-5 2 0,-1 0 0,1 0 0,-1-1 0,0 1 0,-1-1 0,1-1 0,-1 1 0,4-9 0,1-4 0,-1-1 0,-1 0 0,-1-1 0,0 1 0,2-27 0,-4 11 0,-7 24 0,-5 21 0,-14 42 0,2 1 0,-16 71 0,12-42 0,19-66 0,-4 12 0,1 0 0,1 1 0,1-1 0,1 1 0,-1 56 0,6-81-72,0-1 1,0 1-1,0 0 0,0 0 0,1-1 0,0 1 0,-1 0 0,1-1 1,0 1-1,0-1 0,0 1 0,0-1 0,1 1 0,-1-1 0,1 0 1,-1 0-1,1 1 0,2 1 0,11 2-6754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9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24575,'6'0'0,"1"1"0,-1-1 0,0 1 0,1 1 0,-1-1 0,0 1 0,0 0 0,0 1 0,0 0 0,0-1 0,-1 2 0,1-1 0,5 5 0,-9-6 0,0 0 0,1 0 0,-1 0 0,0 0 0,-1 0 0,1 0 0,0 1 0,-1-1 0,1 1 0,-1-1 0,0 1 0,1-1 0,-1 1 0,-1 0 0,1 0 0,0-1 0,-1 1 0,1 0 0,-1 0 0,0 0 0,0 0 0,0-1 0,0 1 0,0 0 0,-1 0 0,0 0 0,1 0 0,-1-1 0,0 1 0,-2 5 0,-5 4 0,-1 1 0,1-1 0,-2-1 0,0 0 0,0 0 0,-23 18 0,20-18 0,0 0 0,1 1 0,0 1 0,-14 20 0,25-31 0,0-1 0,0 1 0,0-1 0,0 1 0,0-1 0,1 1 0,-1 0 0,1-1 0,-1 1 0,1 0 0,0-1 0,-1 1 0,1 0 0,0-1 0,0 1 0,0 0 0,1-1 0,-1 1 0,0 0 0,0 0 0,1-1 0,-1 1 0,1-1 0,0 1 0,0 0 0,-1-1 0,1 1 0,0-1 0,0 0 0,0 1 0,0-1 0,1 0 0,-1 0 0,0 1 0,0-1 0,1 0 0,-1 0 0,1 0 0,2 1 0,8 4 0,1 1 0,0-2 0,1 0 0,16 4 0,14 6 0,-41-13-4,0-1 0,0 1 0,-1-1 0,1 1 0,-1 0 0,1 0 0,-1 0 0,0 1 0,0-1 0,0 1 0,0-1 0,0 1 0,0-1 0,-1 1 0,1 0 0,-1 0 0,0 0 0,0 0 0,1 4 0,-1-3 21,-1 1-1,0 0 1,0-1 0,0 1-1,-1-1 1,0 1 0,0-1-1,0 1 1,0-1 0,0 0-1,-5 9 1,-3 4-314,-2 0 0,0-1 0,-1 0 0,-26 27 0,27-30-6529</inkml:trace>
  <inkml:trace contextRef="#ctx0" brushRef="#br0" timeOffset="1">383 70 24575,'4'0'0,"5"0"0,5 0 0,8 4 0,8 1 0,3 0 0,-1-1 0,-5-1-8191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446 867 24575,'0'-8'0,"-1"0"0,0 0 0,0 0 0,0 1 0,-1-1 0,0 0 0,-1 1 0,0 0 0,0-1 0,0 1 0,-1 0 0,-6-8 0,8 12 0,0 1 0,0-1 0,-1 0 0,1 1 0,-1-1 0,0 1 0,1 0 0,-1 0 0,0 0 0,0 0 0,0 1 0,-1-1 0,1 1 0,0 0 0,-1 0 0,1 0 0,0 0 0,-1 1 0,1-1 0,-1 1 0,1 0 0,-1 0 0,1 0 0,-1 0 0,1 1 0,-1-1 0,1 1 0,-1 0 0,-3 2 0,-8 3 0,-1 2 0,2 0 0,-1 0 0,1 2 0,0 0 0,1 0 0,0 1 0,-20 24 0,11-10 0,2 0 0,1 2 0,-26 47 0,34-54 0,2 1 0,0 0 0,2 1 0,0-1 0,1 1 0,1 1 0,-2 35 0,6-49 0,1 0 0,0-1 0,1 1 0,0 0 0,1 0 0,-1-1 0,2 1 0,-1-1 0,8 16 0,-7-19 0,0 0 0,0 0 0,1 0 0,-1-1 0,1 1 0,0-1 0,1 0 0,-1 0 0,1 0 0,0-1 0,0 1 0,0-1 0,0-1 0,0 1 0,1-1 0,5 2 0,1 0 0,1-2 0,-1 0 0,1 0 0,-1-1 0,1 0 0,-1-1 0,1-1 0,0 0 0,-1-1 0,1 0 0,-1-1 0,0 0 0,0-1 0,0 0 0,0-1 0,18-11 0,-7 3 0,-2-1 0,0 0 0,0-2 0,-2 0 0,0-1 0,0-1 0,20-28 0,-24 27 0,-1-1 0,-2 0 0,0-1 0,-1-1 0,-1 1 0,-1-2 0,-1 1 0,-1-1 0,4-25 0,-6 17 0,-1 0 0,-2 0 0,-2 0 0,0 0 0,-2-1 0,-8-36 0,-7-5 0,-3 0 0,-4 1 0,-2 1 0,-69-127 0,85 179 0,-3-5 0,0-2 0,-14-44 0,26 68 0,0-1 0,1 1 0,-1 0 0,1 0 0,-1 0 0,1 0 0,0-1 0,0 1 0,0 0 0,0 0 0,0-1 0,1 1 0,-1 0 0,0 0 0,1 0 0,0 0 0,0 0 0,-1 0 0,3-4 0,-1 5 0,-1-1 0,1 1 0,-1 0 0,1 0 0,0-1 0,-1 1 0,1 1 0,0-1 0,0 0 0,0 0 0,0 1 0,0-1 0,0 1 0,0-1 0,0 1 0,0 0 0,3 0 0,4 0 0,0 1 0,0 0 0,0 0 0,0 1 0,0 0 0,0 1 0,16 7 0,-8-1 0,-1 0 0,1 1 0,-2 0 0,0 2 0,0 0 0,-1 0 0,0 1 0,-1 1 0,-1 1 0,16 22 0,-23-30 0,-1 0 0,0 0 0,0 0 0,-1 1 0,1 0 0,-2-1 0,1 1 0,-1 0 0,0 0 0,-1 0 0,0 1 0,0-1 0,-1 0 0,0 0 0,0 1 0,-1-1 0,0 0 0,-1 0 0,1 0 0,-2 0 0,1 0 0,-1 0 0,0-1 0,-1 1 0,0-1 0,-5 9 0,-5 1 3,0 0-1,-1 0 1,0-1-1,-2-1 0,1-1 1,-23 14-1,-119 67-48,42-29-1290,75-39-5490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1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24575,'-4'0'0,"-1"4"0,0 5 0,1 10 0,1 9 0,1 5 0,1 8 0,5 5 0,1 4 0,5 1 0,-5-4 0,2-6 0,0-14 0,-2-12-8191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9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24575,'-11'53'0,"1"-8"0,10-43 0,-1 1 0,1-1 0,0 1 0,0-1 0,0 1 0,0-1 0,0 1 0,0-1 0,1 1 0,-1-1 0,1 1 0,0-1 0,0 0 0,0 1 0,0-1 0,0 0 0,0 0 0,1 0 0,-1 0 0,1 0 0,-1 0 0,1 0 0,3 3 0,-2-4 0,1 1 0,0-1 0,0 0 0,0 0 0,0 0 0,0 0 0,0 0 0,0-1 0,0 0 0,0 0 0,0 0 0,0-1 0,0 1 0,5-2 0,-1 0 0,1 1 0,-1 0 0,1 0 0,0 1 0,-1 0 0,1 1 0,11 2 0,-17-2 0,0 0 0,1 0 0,-1 1 0,0-1 0,0 1 0,-1 0 0,1 0 0,0 0 0,-1 0 0,1 1 0,-1-1 0,0 1 0,1 0 0,-1-1 0,-1 1 0,1 0 0,0 0 0,-1 0 0,1 0 0,-1 0 0,2 7 0,-1-1 0,0 1 0,0 0 0,-1 0 0,0-1 0,0 1 0,-1 0 0,-1 0 0,0 0 0,0 0 0,-1-1 0,-4 15 0,4-17 0,0-1 0,0 1 0,-1 0 0,0-1 0,0 1 0,-1-1 0,1 0 0,-1 0 0,-1-1 0,1 1 0,-1-1 0,0 0 0,0 0 0,-1 0 0,1-1 0,-10 6 0,12-9-80,1 0 0,0 0-1,-1 0 1,1 0 0,-1-1-1,1 1 1,-1-1 0,1 1-1,-1-1 1,1 0 0,-1 0 0,0 0-1,1-1 1,-1 1 0,1 0-1,-5-2 1,-13-7-6746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19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0 24575,'-3'4'0,"1"6"0,6 4 0,6 11 0,5 18 0,4 13 0,-1 12 0,4 15 0,-2 8 0,-8 0 0,-10 1 0,-9 0 0,-15-4 0,-16-6 0,-21-8 0,-19-13 0,3-17-8191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2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24575,'4'0'0,"-3"0"0,7 0 0,5 0 0,8 4 0,2 1-8191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3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24575,'5'0'0,"4"0"0,9 0 0,5 0 0,7 4 0,1-3 0,-3-1-8191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4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24575,'4'0'0,"5"0"0,13 0 0,10 0 0,12 0 0,5 0 0,7 0 0,2 0 0,-2 0 0,-7-4 0,-10-1-8191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4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30 24575,'-22'-13'0,"20"12"0,1-1 0,-1 1 0,0-1 0,0 1 0,0 0 0,0-1 0,0 1 0,0 0 0,0 1 0,0-1 0,0 0 0,0 1 0,0-1 0,-1 1 0,1-1 0,0 1 0,0 0 0,-1 0 0,1 0 0,0 0 0,0 1 0,-1-1 0,1 0 0,0 1 0,0 0 0,0-1 0,0 1 0,0 0 0,-1 0 0,2 0 0,-1 1 0,0-1 0,-3 3 0,-10 9 0,1 0 0,0 0 0,1 2 0,1-1 0,0 2 0,1 0 0,1 0 0,0 1 0,-13 31 0,17-32 0,0 0 0,0 0 0,2 0 0,0 1 0,1 0 0,0-1 0,2 1 0,0 0 0,0 0 0,2 0 0,3 22 0,-3-34 0,0 0 0,0 0 0,0 0 0,1-1 0,-1 1 0,1 0 0,0-1 0,1 0 0,-1 1 0,1-1 0,0 0 0,0 0 0,0 0 0,0-1 0,1 1 0,0-1 0,0 0 0,0 0 0,0 0 0,0 0 0,0-1 0,1 0 0,-1 0 0,1 0 0,-1 0 0,6 1 0,-2-2 0,1 0 0,-1-1 0,0 0 0,1 0 0,-1-1 0,0 0 0,1 0 0,-1-1 0,0 0 0,0 0 0,0-1 0,-1 0 0,1-1 0,13-7 0,-4-1 0,1 0 0,-2-1 0,1-1 0,-2 0 0,0-1 0,-1-1 0,0 0 0,-1-1 0,14-26 0,-18 28 0,0-1 0,-2-1 0,0 1 0,-1-1 0,0 0 0,-2-1 0,0 1 0,-1-1 0,0 0 0,-2 0 0,0-24 0,-7 10 120,6 31-155,-1 0-1,1 1 1,0-1 0,-1 0-1,1 1 1,0-1-1,-1 1 1,1-1 0,-1 1-1,1-1 1,-1 1 0,1-1-1,-1 1 1,1 0 0,-1-1-1,1 1 1,-1 0 0,0-1-1,1 1 1,-1 0-1,0 0 1,1-1 0,-1 1-1,0 0 1,1 0 0,-1 0-1,0 0 1,1 0 0,-1 0-1,0 0 1,1 0 0,-1 0-1,0 0 1,1 1-1,-1-1 1,0 0 0,1 0-1,-1 1 1,0-1 0,1 0-1,-1 1 1,-15 9-6791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4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24575,'4'4'0,"1"6"0,4 4 0,0 8 0,-1 11 0,-6 9 0,-4 8 0,-4 4 0,-7 0 0,-3-5 0,4-11 0,4-11-8191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5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24575,'1'2'0,"-1"0"0,1 0 0,-1 0 0,1 0 0,0 0 0,0 0 0,0 0 0,0 0 0,0 0 0,0 0 0,0 0 0,1 0 0,-1-1 0,1 1 0,-1 0 0,1-1 0,0 1 0,2 1 0,39 23 0,-30-19 0,-7-4 0,-1 0 0,1 0 0,-1 1 0,0-1 0,0 1 0,0 0 0,0 0 0,6 7 0,-10-9 0,-1-1 0,1 1 0,0 0 0,-1-1 0,1 1 0,-1 0 0,1-1 0,-1 1 0,0 0 0,0 0 0,0-1 0,0 1 0,0 0 0,0 0 0,0 0 0,-1-1 0,1 1 0,0 0 0,-1-1 0,0 1 0,1 0 0,-1-1 0,0 1 0,0-1 0,0 1 0,0-1 0,0 1 0,0-1 0,0 0 0,-1 1 0,-1 0 0,-32 32 0,28-28 0,0-1 0,0 2 0,1-1 0,0 1 0,0-1 0,0 2 0,1-1 0,0 1 0,1-1 0,0 1 0,-5 12 0,9-18 0,-1 0 0,1 1 0,0-1 0,0 0 0,0 0 0,1 0 0,-1 0 0,0 0 0,1 0 0,-1 0 0,1 0 0,0 0 0,0 0 0,-1 0 0,1 0 0,1 0 0,-1 0 0,0-1 0,0 1 0,1 0 0,-1-1 0,1 1 0,-1-1 0,1 1 0,0-1 0,-1 0 0,1 0 0,0 0 0,0 0 0,0 0 0,0 0 0,3 0 0,9 4 0,0 0 0,0-2 0,25 4 0,-17-3 0,-7-1 0,-9-3 0,0 1 0,-1 0 0,1 1 0,0-1 0,-1 1 0,1 1 0,7 3 0,-12-5 0,0 0 0,0 0 0,0 0 0,0 0 0,0 0 0,0 1 0,-1-1 0,1 0 0,0 1 0,-1-1 0,1 0 0,-1 1 0,1-1 0,-1 1 0,1-1 0,-1 1 0,0-1 0,0 1 0,0-1 0,0 1 0,0-1 0,0 1 0,0-1 0,-1 1 0,1-1 0,-1 1 0,1-1 0,-1 1 0,1-1 0,-1 0 0,0 1 0,1-1 0,-1 0 0,-2 3 0,-23 43-1365,16-28-5461</inkml:trace>
  <inkml:trace contextRef="#ctx0" brushRef="#br0" timeOffset="1">572 6 24575,'0'-4'0,"0"3"0,0 9 0,0 11 0,0 6 0,-3 11 0,-3 10 0,-2 10 0,-5 6 0,-4 5 0,1-1 0,4-9 0,3-13-8191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5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19 24575,'1'-1'0,"-1"0"0,0 0 0,1 0 0,-1 0 0,1 0 0,-1 0 0,1 0 0,-1 0 0,1 0 0,0 1 0,-1-1 0,1 0 0,0 0 0,0 1 0,0-1 0,0 0 0,-1 1 0,1-1 0,0 1 0,0-1 0,0 1 0,0 0 0,0-1 0,0 1 0,0 0 0,0-1 0,0 1 0,0 0 0,1 0 0,-1 0 0,0 0 0,0 0 0,0 0 0,0 1 0,0-1 0,2 1 0,39 7 0,-37-7 0,0 0 0,0 1 0,-1 0 0,1 0 0,-1 0 0,1 1 0,-1 0 0,0-1 0,0 1 0,0 1 0,0-1 0,-1 1 0,6 6 0,-7-7 0,-1-1 0,0 1 0,0 0 0,0-1 0,0 1 0,-1 0 0,1 0 0,-1 0 0,1-1 0,-1 1 0,0 0 0,0 0 0,0 0 0,-1 0 0,1-1 0,-1 1 0,0 0 0,1 0 0,-1-1 0,0 1 0,0 0 0,-1-1 0,1 1 0,-1-1 0,1 0 0,-3 3 0,-6 8 0,-1 0 0,0-1 0,-1 0 0,-1-1 0,-17 13 0,-35 34 0,63-57 0,1 0 0,0 1 0,-1-1 0,1 0 0,0 1 0,0-1 0,0 1 0,0-1 0,0 1 0,0-1 0,0 1 0,0 0 0,1 0 0,-1-1 0,0 1 0,1 0 0,0 0 0,-1 0 0,1 0 0,0 0 0,0-1 0,0 1 0,0 0 0,1 0 0,-1 0 0,0 0 0,1-1 0,-1 1 0,1 0 0,0 0 0,0-1 0,-1 1 0,1 0 0,0-1 0,0 1 0,1-1 0,-1 1 0,0-1 0,0 1 0,4 1 0,5 4 0,1 0 0,0 0 0,0-1 0,0-1 0,16 5 0,7 5 0,-27-12 0,-1 1 0,1-1 0,-1 1 0,0 1 0,0-1 0,0 1 0,-1 0 0,0 1 0,0-1 0,0 1 0,6 9 0,-10-12 0,1 0 0,-1 1 0,0 0 0,0-1 0,0 1 0,0 0 0,0-1 0,-1 1 0,0 0 0,0 0 0,0-1 0,0 1 0,-1 0 0,1 0 0,-1-1 0,0 1 0,0 0 0,0-1 0,-1 1 0,1-1 0,-1 1 0,0-1 0,0 0 0,-3 4 0,-39 48-1365,23-33-5461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24575,'0'-1'0,"1"0"0,0-1 0,-1 1 0,1 0 0,0 0 0,0 0 0,0 0 0,0 1 0,0-1 0,0 0 0,0 0 0,0 0 0,0 1 0,0-1 0,0 0 0,0 1 0,1-1 0,-1 1 0,0 0 0,0-1 0,0 1 0,1 0 0,-1 0 0,0 0 0,1 0 0,1 0 0,39-3 0,-41 3 0,8 0 0,1 0 0,-1 1 0,0 0 0,0 0 0,0 1 0,0 0 0,0 0 0,-1 1 0,1 1 0,-1-1 0,1 1 0,-1 1 0,-1 0 0,13 9 0,-11-6 0,-1 0 0,-1 1 0,1-1 0,-1 2 0,-1-1 0,1 1 0,-2 0 0,1 0 0,-2 1 0,6 14 0,-2 6 0,-1 1 0,-1 0 0,-1 0 0,-2 0 0,-2 1 0,-1-1 0,-5 44 0,5-73-23,-3 30 71,-2-1 1,-8 33 0,12-58-148,-1 1 0,-1-1-1,1 0 1,-1 0 0,0 0 0,-1 0 0,0-1-1,0 1 1,0-1 0,-1 0 0,0 0 0,0 0-1,-1-1 1,-10 9 0,-9-2-6727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1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6 138 24575,'0'0'0,"0"0"0,-1 0 0,1 0 0,0 0 0,0 0 0,0 0 0,-1 0 0,1 0 0,0 0 0,0 0 0,0 0 0,-1 0 0,1 0 0,0 0 0,0 1 0,0-1 0,0 0 0,-1 0 0,1 0 0,0 0 0,0 0 0,0 1 0,0-1 0,0 0 0,0 0 0,-1 0 0,1 0 0,0 1 0,0-1 0,0 0 0,0 0 0,0 0 0,0 1 0,0-1 0,0 0 0,0 0 0,0 0 0,0 1 0,0-1 0,0 0 0,0 0 0,0 0 0,0 1 0,0-1 0,0 0 0,0 0 0,0 0 0,0 1 0,0-1 0,1 0 0,7 16 0,15 13 0,-7-15 0,0 0 0,0-2 0,1 0 0,1 0 0,0-2 0,0 0 0,1-2 0,0 0 0,1 0 0,0-2 0,0-1 0,30 5 0,-37-8 0,0-1 0,0 0 0,-1 0 0,1-2 0,0 0 0,0 0 0,0-1 0,0 0 0,-1-1 0,0-1 0,1 0 0,-1-1 0,0 0 0,-1 0 0,1-2 0,-1 1 0,-1-1 0,1-1 0,-1 0 0,0 0 0,10-13 0,-16 16 0,0-1 0,-1 1 0,1-1 0,-1 1 0,-1-1 0,1 0 0,-1-1 0,0 1 0,0 0 0,-1-1 0,0 1 0,0 0 0,0-1 0,-1 0 0,0 1 0,0-1 0,-1 1 0,-2-12 0,2 13 0,0 0 0,0 0 0,-1 0 0,0 0 0,0 0 0,0 0 0,-1 0 0,0 1 0,0-1 0,0 1 0,0 0 0,-1 0 0,1 0 0,-1 0 0,0 1 0,-1-1 0,1 1 0,0 0 0,-1 1 0,1-1 0,-1 1 0,0-1 0,-6-1 0,9 4 0,-1 0 0,1-1 0,0 1 0,0 0 0,0 0 0,0 0 0,0 0 0,-1 1 0,1-1 0,0 0 0,0 1 0,0-1 0,0 1 0,0 0 0,0 0 0,0 0 0,0 0 0,1 0 0,-1 0 0,0 1 0,0-1 0,1 0 0,-1 1 0,1 0 0,-1-1 0,1 1 0,0 0 0,0-1 0,0 1 0,0 0 0,0 0 0,0 0 0,0 0 0,-1 4 0,-2 6 0,0 1 0,1 0 0,1-1 0,-2 18 0,2 32 0,2 0 0,3 0 0,3-1 0,24 108 0,-30-165-72,1 1 1,0-1-1,0 1 0,0-1 0,1 1 0,-1-1 0,1 1 0,0-1 1,0 0-1,1 0 0,-1 0 0,1 0 0,0-1 0,0 1 0,0-1 1,1 0-1,-1 0 0,8 6 0,10 0-6754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6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0 298 24575,'4'0'0,"5"3"0,6 6 0,14 5 0,15 5 0,12-2 0,4-4 0,-9-3-8191</inkml:trace>
  <inkml:trace contextRef="#ctx0" brushRef="#br0" timeOffset="1">687 0 24575,'0'4'0,"0"9"0,-4 10 0,-1 13 0,0 12 0,1 13 0,-3 8 0,0 8 0,-2 3 0,3-5 0,3-8 0,7-14 0,5-21 0,2-15-8191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26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24575,'4'0'0,"5"0"0,5 0 0,12-4 0,9-1 0,6 4 0,1 2 0,-4 5 0,-11 1 0,-11 0-8191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0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77 24575,'1'-3'0,"-1"1"0,1 0 0,0 0 0,0-1 0,0 1 0,0 0 0,0 0 0,0 0 0,0 0 0,1 0 0,-1 0 0,1 1 0,0-1 0,-1 0 0,1 1 0,0-1 0,0 1 0,3-2 0,39-21 0,-37 21 0,-1 1 0,0 0 0,1 0 0,-1 0 0,1 1 0,0 0 0,-1 0 0,1 1 0,0-1 0,11 2 0,-17 0 0,0-1 0,1 0 0,-1 0 0,0 1 0,0-1 0,0 0 0,0 1 0,0-1 0,0 1 0,0 0 0,0-1 0,0 1 0,0 0 0,0 0 0,0-1 0,0 1 0,0 0 0,-1 0 0,1 0 0,0 0 0,-1 0 0,1 0 0,-1 0 0,2 2 0,-2 0 0,0-1 0,0 1 0,0 0 0,-1-1 0,1 1 0,0 0 0,-1-1 0,0 1 0,0 0 0,0-1 0,0 1 0,0-1 0,0 0 0,0 1 0,-4 3 0,-7 10 0,0 0 0,-2-1 0,0-1 0,-24 21 0,22-22 0,1 0 0,1 1 0,0 1 0,-18 25 0,31-38 0,0 0 0,0 0 0,-1 0 0,1 0 0,1 0 0,-1 0 0,0 0 0,0 1 0,1-1 0,-1 0 0,1 0 0,0 1 0,0-1 0,0 0 0,0 0 0,0 1 0,0-1 0,1 0 0,-1 0 0,1 1 0,-1-1 0,1 0 0,0 0 0,0 0 0,0 0 0,0 0 0,0 0 0,0 0 0,1 0 0,-1 0 0,1-1 0,-1 1 0,1-1 0,0 1 0,-1-1 0,1 1 0,0-1 0,0 0 0,0 0 0,0 0 0,0 0 0,3 1 0,10 4 0,0 0 0,1-1 0,-1 0 0,24 3 0,-37-8 0,45 9 0,46 10 0,-92-19 0,0 1 0,0 0 0,0-1 0,-1 1 0,1 0 0,0 0 0,0-1 0,-1 1 0,1 0 0,-1 0 0,1 0 0,-1 0 0,1 0 0,-1 0 0,1 0 0,-1 0 0,0 0 0,0 0 0,1 0 0,-1 1 0,0-1 0,0 0 0,0 0 0,0 0 0,0 0 0,0 0 0,-1 0 0,1 0 0,0 0 0,-1 0 0,1 0 0,0 0 0,-1 0 0,0 2 0,-20 47 0,15-36 0,1-4-195,2 1 0,-1-1 0,2 1 0,-1 0 0,2 0 0,-2 15 0,4 2-6631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0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24575,'0'3'0,"0"10"0,-4 7 0,-1 10 0,-4 9 0,0 2 0,1 1 0,6-6 0,4-10-8191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1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3 24575,'-1'0'0,"1"0"0,-1-1 0,1 1 0,-1 0 0,1-1 0,0 1 0,-1 0 0,1 0 0,-1 0 0,1 0 0,-1-1 0,1 1 0,-1 0 0,1 0 0,-1 0 0,1 0 0,-1 0 0,1 0 0,-1 0 0,1 0 0,-1 0 0,1 0 0,-1 1 0,1-1 0,-1 0 0,1 0 0,-1 0 0,1 0 0,-1 1 0,1-1 0,0 0 0,-1 1 0,1-1 0,-1 0 0,1 1 0,0-1 0,-1 0 0,1 1 0,0-1 0,0 1 0,-1-1 0,1 1 0,-13 23 0,13-23 0,-18 49 0,3 0 0,2 2 0,2 0 0,2 0 0,-2 85 0,9-113 0,1 0 0,2 1 0,0-1 0,2 1 0,0-1 0,2 0 0,0-1 0,15 39 0,-19-61 0,-1 1 0,1 0 0,-1 0 0,1-1 0,0 1 0,0 0 0,0-1 0,0 1 0,0-1 0,0 1 0,0-1 0,1 0 0,-1 1 0,0-1 0,1 0 0,-1 0 0,1 0 0,-1 0 0,1 0 0,-1 0 0,1 0 0,0-1 0,0 1 0,-1-1 0,3 1 0,-2-1 0,0-1 0,0 0 0,-1 0 0,1 0 0,-1 0 0,1 0 0,-1 0 0,1-1 0,-1 1 0,0 0 0,1-1 0,-1 1 0,0-1 0,0 1 0,0-1 0,0 0 0,0 1 0,-1-1 0,1 0 0,0 0 0,-1 1 0,0-1 0,1-4 0,4-11 0,-2-1 0,0 0 0,0-21 0,-2 32 0,-1 0 0,0 1 0,0-1 0,-1 1 0,0-1 0,0 1 0,-1-1 0,0 1 0,0-1 0,0 1 0,0 0 0,-4-6 0,-8 2-1365,1 8-5461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1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24575,'0'-1'0,"0"0"0,0-1 0,0 1 0,0 0 0,1 0 0,-1 0 0,0-1 0,1 1 0,-1 0 0,1 0 0,-1 0 0,1 0 0,0 0 0,-1 0 0,1 0 0,0 0 0,0 0 0,-1 0 0,1 1 0,0-1 0,0 0 0,0 0 0,2 0 0,32-9 0,35 14 0,-66-4 0,1 1 0,0 0 0,0 1 0,0-1 0,-1 1 0,1 0 0,-1 0 0,1 0 0,-1 0 0,0 1 0,0 0 0,0 0 0,0 0 0,4 5 0,-6-6 0,-1 0 0,0 0 0,0 0 0,0 0 0,0 0 0,0 0 0,0 0 0,0 0 0,-1 1 0,1-1 0,-1 0 0,0 0 0,1 1 0,-1-1 0,0 0 0,-1 0 0,1 1 0,0-1 0,-1 0 0,1 0 0,-1 1 0,1-1 0,-1 0 0,0 0 0,0 0 0,0 0 0,0 0 0,0 0 0,-1 0 0,1 0 0,-1-1 0,-2 4 0,-36 27 0,34-28 0,1 0 0,-1 0 0,1 0 0,0 1 0,0-1 0,1 1 0,-1 0 0,-5 8 0,10-11 0,0 0 0,-1-1 0,1 1 0,0 0 0,0-1 0,0 1 0,0 0 0,0-1 0,0 1 0,1-1 0,-1 1 0,0 0 0,1-1 0,0 1 0,-1-1 0,1 1 0,0-1 0,-1 1 0,1-1 0,0 1 0,0-1 0,0 0 0,0 0 0,1 0 0,-1 1 0,0-1 0,0 0 0,1 0 0,-1-1 0,1 1 0,-1 0 0,2 0 0,54 28 0,-51-26 0,16 5 0,-12-5 0,0 0 0,-1 1 0,1 0 0,13 9 0,-22-12 0,0-1 0,1 1 0,-1 0 0,0 0 0,0 0 0,0 0 0,0 0 0,0 0 0,0 1 0,0-1 0,0 0 0,-1 0 0,1 1 0,0-1 0,-1 0 0,1 1 0,-1-1 0,1 1 0,-1-1 0,0 0 0,1 1 0,-1-1 0,0 1 0,0-1 0,0 1 0,0-1 0,-1 1 0,1-1 0,0 1 0,-1-1 0,1 1 0,0-1 0,-1 0 0,0 1 0,1-1 0,-1 0 0,-1 2 0,-60 80 0,47-65 0,1 0 0,0 0 0,2 2 0,-13 24 0,20-24-1365,8-8-5461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1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 24575,'6'-1'0,"-1"1"0,0 0 0,1 0 0,-1 0 0,0 1 0,0 0 0,1 0 0,-1 0 0,0 0 0,0 1 0,0 0 0,0 0 0,-1 1 0,1-1 0,0 1 0,-1 0 0,0 0 0,1 0 0,-1 1 0,-1 0 0,1-1 0,0 1 0,-1 1 0,5 7 0,-1 1 0,-2 0 0,1 1 0,-2-1 0,0 1 0,0 0 0,-1 1 0,-1-1 0,-1 0 0,0 1 0,0-1 0,-3 19 0,-4 22 0,-21 89 0,12-70 0,-22 106-1365,33-162-5461</inkml:trace>
  <inkml:trace contextRef="#ctx0" brushRef="#br0" timeOffset="1">1 276 24575,'0'-4'0,"0"3"0,4 1 0,9 1 0,10 0 0,17 1 0,17-2 0,10-3 0,-6-2-8191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32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15 24575,'-1'-1'0,"0"-1"0,-1 1 0,1 0 0,-1 0 0,1 0 0,-1 0 0,0 0 0,1 0 0,-1 0 0,0 0 0,0 1 0,0-1 0,0 0 0,1 1 0,-1 0 0,0 0 0,0-1 0,0 1 0,0 0 0,0 0 0,0 1 0,0-1 0,0 0 0,0 1 0,0-1 0,1 1 0,-1 0 0,0-1 0,0 1 0,1 0 0,-1 0 0,-3 2 0,3-1 0,0 0 0,-1 1 0,1-1 0,0 0 0,0 1 0,0-1 0,0 1 0,1 0 0,-1-1 0,1 1 0,0 0 0,-1 0 0,1 0 0,1 0 0,-1 0 0,0 0 0,1 0 0,-1 1 0,1 3 0,1 6 0,1 1 0,0-1 0,1 0 0,1 0 0,0 0 0,8 16 0,42 76 0,-11-25 0,-33-60 0,-1 1 0,0 1 0,-2-1 0,0 1 0,-2 0 0,0 1 0,3 43 0,-8-66 0,0 0 0,0 0 0,0 1 0,0-1 0,0 0 0,0 0 0,0 0 0,0 1 0,0-1 0,0 0 0,0 0 0,0 1 0,0-1 0,0 0 0,0 0 0,0 1 0,0-1 0,0 0 0,0 0 0,0 0 0,0 1 0,0-1 0,0 0 0,0 0 0,0 0 0,-1 1 0,1-1 0,0 0 0,0 0 0,0 0 0,0 1 0,-1-1 0,1 0 0,0 0 0,0 0 0,0 0 0,-1 0 0,1 0 0,0 1 0,0-1 0,0 0 0,-1 0 0,1 0 0,0 0 0,0 0 0,-1 0 0,1 0 0,0 0 0,0 0 0,-1 0 0,1 0 0,0 0 0,-14-14 0,-16-32 0,25 38 0,-16-23 0,10 17 0,2 0 0,0-1 0,0 0 0,-11-30 0,19 41 0,0 0 0,0 0 0,0-1 0,0 1 0,1 0 0,0-1 0,-1 1 0,2 0 0,-1-1 0,0 1 0,1-1 0,0 1 0,0 0 0,0 0 0,1-1 0,-1 1 0,1 0 0,0 0 0,0 0 0,0 1 0,1-1 0,-1 0 0,7-5 0,6-4 0,0 0 0,1 2 0,1 0 0,0 0 0,0 2 0,1 0 0,0 1 0,33-9 0,-29 9 0,0 0 0,0-1 0,-1-2 0,0 0 0,23-17 0,-42 27 0,-1 1 0,0-1 0,0 0 0,0 0 0,0 0 0,0 0 0,0 0 0,0 0 0,-1 0 0,1 0 0,0 0 0,0 0 0,-1-1 0,1 1 0,-1 0 0,1 0 0,-1-1 0,0 1 0,1 0 0,-1-2 0,0 2 0,0 0 0,-1 0 0,1 0 0,-1 0 0,1 0 0,-1 0 0,1 0 0,-1 0 0,1 0 0,-1 0 0,0 1 0,1-1 0,-1 0 0,0 0 0,0 1 0,0-1 0,1 0 0,-1 1 0,-2-1 0,-4-3 0,0 1 0,0 1 0,-1-1 0,1 1 0,-12-1 0,-108-6 132,36 4-1629,50 1-5329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2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24575,'4'4'0,"5"1"0,9 0 0,5 0 0,-1 1 0,-8 1 0,-7 3 0,-4 0-8191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2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1 224 24575,'4'-4'0,"5"-1"0,9 0 0,5-2 0,3-5 0,0-4 0,0-3 0,0-2 0,-5 2-8191</inkml:trace>
  <inkml:trace contextRef="#ctx0" brushRef="#br0" timeOffset="1">93 19 24575,'0'-4'0,"4"-1"0,8 0 0,12 1 0,8 9 0,2 7 0,1 10 0,-3 5 0,-7 5 0,-7 6 0,-11 3 0,-10 0 0,-13 3 0,-7-1 0,0 0 0,4-12 0,6-10-8191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1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210 234 24575,'-4'-4'0,"0"0"0,-1 1 0,0 0 0,1 0 0,-1 0 0,0 0 0,-1 1 0,1 0 0,0 0 0,-1 0 0,-7-1 0,11 2 0,0 1 0,-1 0 0,1 0 0,0 0 0,0 0 0,0 0 0,0 0 0,-1 0 0,1 1 0,0-1 0,0 1 0,0 0 0,0-1 0,0 1 0,0 0 0,0 0 0,1 0 0,-1 0 0,0 1 0,0-1 0,1 0 0,-1 1 0,1 0 0,-1-1 0,1 1 0,0 0 0,-1-1 0,1 1 0,0 0 0,0 0 0,0 0 0,0 3 0,-2 4 0,1 1 0,0 0 0,1 0 0,0 0 0,0 1 0,1-1 0,1 0 0,-1 0 0,4 13 0,25 94 0,-25-104 0,63 184 0,20 75 0,-86-268 0,0 0 0,0 0 0,0 0 0,-1 0 0,1 0 0,-1 0 0,0 0 0,0 0 0,-1 0 0,1 0 0,-1 0 0,0-1 0,0 1 0,-2 5 0,2-7 0,-1 0 0,1-1 0,-1 1 0,1 0 0,-1-1 0,0 1 0,0-1 0,0 0 0,0 1 0,0-1 0,0 0 0,0 0 0,0 0 0,0-1 0,-1 1 0,1 0 0,0-1 0,0 1 0,-1-1 0,1 0 0,0 0 0,-1 0 0,1 0 0,-4-1 0,-14 0 0,1-2 0,-1 0 0,-26-8 0,36 9 0,1-1 0,0-1 0,0 0 0,0 0 0,0 0 0,0-1 0,1-1 0,-14-10 0,21 15 0,0-1 0,0 1 0,0 0 0,0 0 0,0-1 0,0 1 0,1 0 0,-1-1 0,0 1 0,1-1 0,-1 1 0,1-1 0,-1 1 0,1-1 0,0 1 0,0-1 0,0 1 0,0-1 0,0 0 0,0 1 0,0-4 0,1 2 0,1-1 0,-1 1 0,0 0 0,1-1 0,0 1 0,0 0 0,0 0 0,0 0 0,4-4 0,7-6 0,0 1 0,2 0 0,16-11 0,-21 16 0,25-18 0,260-199 0,-225 164 0,-2-2 0,61-73 0,-114 118 0,-2-1 0,0 0 0,-1-1 0,0-1 0,10-26 0,-19 41 0,-1-1 0,0 0 0,0 1 0,0-1 0,0 0 0,-1 0 0,0 0 0,-1 0 0,1 0 0,-1-1 0,0 1 0,0 0 0,-1 0 0,0 0 0,0 0 0,0 0 0,-1 0 0,0 0 0,0 1 0,-1-1 0,1 1 0,-1-1 0,-7-9 0,6 12 0,1 0 0,-1-1 0,0 1 0,0 1 0,0-1 0,-1 1 0,1-1 0,-1 1 0,1 0 0,-1 1 0,0-1 0,1 1 0,-1 0 0,0 0 0,0 1 0,0-1 0,0 1 0,0 0 0,0 1 0,0-1 0,0 1 0,-7 2 0,-5 1 0,0 1 0,0 0 0,0 2 0,1 0 0,-18 11 0,0 3-227,1 1-1,1 2 1,1 1-1,2 2 1,-36 39-1,9 0-6598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3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24575,'0'4'0,"0"5"0,4 13 0,5 17 0,1 19 0,-5 19 0,-3 15 0,-7 12 0,-5 7 0,-2 1 0,-2-4 0,-3-11 0,-2-12 0,5-23 0,6-23-8191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3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24575,'7'-2'0,"1"0"0,-1 0 0,1 1 0,0 0 0,-1 1 0,1 0 0,0 0 0,-1 0 0,12 3 0,2-1 0,1-1 0,1 1 0,-1 1 0,0 1 0,-1 1 0,1 1 0,-1 1 0,30 14 0,-45-18 0,-1-1 0,0 1 0,0 1 0,0-1 0,0 1 0,-1 0 0,1 0 0,-1 0 0,0 0 0,0 1 0,-1 0 0,1 0 0,-1 0 0,0 0 0,-1 0 0,1 1 0,-1-1 0,0 1 0,0 0 0,-1-1 0,0 1 0,0 0 0,0 0 0,-1 0 0,1 0 0,-1 0 0,-1 0 0,1 0 0,-1 0 0,0 0 0,-1-1 0,1 1 0,-3 6 0,-1 1 14,-1 1-1,0-1 0,-1 0 0,-1 0 1,0 0-1,0-1 0,-2-1 1,-10 12-1,-4 2-508,-1-2 0,-38 27 0,20-19-6331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4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 24575,'-1'20'0,"-2"1"0,0-1 0,-1 0 0,-1 0 0,-1-1 0,-12 30 0,8-24 0,1 2 0,-8 38 0,16-62 0,1 0 0,-1-1 0,1 1 0,0-1 0,0 1 0,0 0 0,0-1 0,1 1 0,-1 0 0,1-1 0,-1 1 0,1-1 0,0 1 0,0-1 0,0 1 0,1-1 0,-1 0 0,0 0 0,1 1 0,-1-1 0,3 2 0,0-1 0,0 0 0,-1 0 0,1-1 0,1 1 0,-1-1 0,0 0 0,0 0 0,1-1 0,-1 1 0,1-1 0,5 1 0,6 0 0,1 0 0,-1-1 0,1-1 0,-1-1 0,31-4 0,-38 3 0,0 0 0,0-1 0,0 0 0,0-1 0,-1 1 0,1-2 0,-1 1 0,0-1 0,0-1 0,-1 1 0,1-1 0,-1 0 0,7-9 0,-10 10 0,1 0 0,-1 0 0,-1-1 0,1 0 0,-1 1 0,0-1 0,0-1 0,0 1 0,-1 0 0,0 0 0,-1-1 0,1 1 0,-1-1 0,0 0 0,-1 1 0,0-1 0,0 0 0,0 1 0,-2-9 0,-16 74 0,-15 117 0,30-148 0,0-1 0,2 0 0,1 1 0,5 40 0,4-39-1365,1-12-5461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4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24575,'4'0'0,"5"0"0,5 4 0,0 6 0,1 4 0,-1-4 0,-4-3-8191</inkml:trace>
  <inkml:trace contextRef="#ctx0" brushRef="#br0" timeOffset="1">1 207 24575,'0'-4'0,"3"-1"0,14 0 0,11 1 0,13 1 0,7-7 0,3-9 0,-7-1-8191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7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53 24575,'2'-7'0,"1"-1"0,0 1 0,0 0 0,7-11 0,-7 13 0,-11 15 0,-27 45 0,1 1 0,-50 118 0,74-147 0,1 0 0,0 1 0,2 0 0,2 0 0,0 1 0,2-1 0,1 1 0,1 0 0,4 36 0,0-50-62,-1 0 0,2 0 0,0-1 0,1 1 0,1-1 0,0 0 0,0-1 0,1 1 0,1-2 0,1 1 0,0-1 0,0 0-1,1 0 1,0-1 0,1-1 0,1 0 0,-1 0 0,2-2 0,-1 1 0,1-1 0,16 7 0,42 16-6764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7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24575,'0'7'0,"0"15"0,0 19 0,-4 18 0,-5 15 0,-1 14 0,1 11 0,-2 5 0,1 0 0,3-6 0,1-12 0,7-16 0,7-24 0,1-29 0,4-23 0,3-24 0,0-6-8191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8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58 330 24575,'-54'-290'0,"53"289"0,1-1 0,-1 1 0,1 0 0,0 0 0,-1-1 0,1 1 0,0 0 0,0-1 0,0 1 0,0 0 0,0-1 0,0 1 0,0 0 0,1-1 0,-1 1 0,0 0 0,1-1 0,-1 1 0,1 0 0,-1 0 0,1 0 0,0-1 0,-1 1 0,1 0 0,0 0 0,0 0 0,1-1 0,1 1 0,1 0 0,-1 0 0,0 1 0,0-1 0,1 1 0,-1 0 0,0 0 0,1 0 0,-1 1 0,6 0 0,6 2 0,0 0 0,0 1 0,0 0 0,0 1 0,-1 1 0,0 0 0,0 1 0,-1 0 0,1 2 0,-2-1 0,1 1 0,18 19 0,-27-24 0,1 0 0,-1 1 0,0 0 0,0 0 0,-1 0 0,1 0 0,-1 1 0,-1-1 0,1 1 0,-1 0 0,0 0 0,0 0 0,0 0 0,-1 0 0,0 0 0,0 0 0,-1 0 0,1 1 0,-1-1 0,-1 0 0,1 0 0,-1 1 0,0-1 0,-1 0 0,1 0 0,-1 0 0,-1 0 0,1-1 0,-1 1 0,0 0 0,0-1 0,0 0 0,-6 7 0,0 0-227,0-1-1,-1-1 1,0 0-1,-1 0 1,-16 11-1,2-5-6598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8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24575,'0'-1'0,"1"1"0,-1-1 0,0 0 0,0 0 0,1 1 0,-1-1 0,0 0 0,1 0 0,-1 1 0,1-1 0,-1 1 0,1-1 0,-1 0 0,1 1 0,0-1 0,-1 1 0,1-1 0,0 1 0,-1 0 0,1-1 0,0 1 0,0 0 0,-1-1 0,1 1 0,0 0 0,0 0 0,-1 0 0,1-1 0,0 1 0,0 0 0,0 0 0,-1 0 0,1 0 0,1 1 0,32 2 0,-32-3 0,9 2 0,-1 1 0,0 0 0,0 0 0,0 1 0,0 0 0,-1 0 0,0 1 0,17 12 0,-23-15 0,-1 0 0,1 0 0,0 0 0,-1 1 0,1-1 0,-1 1 0,0-1 0,0 1 0,0 0 0,0 0 0,-1 0 0,1 0 0,-1 0 0,1 0 0,-1 0 0,0 0 0,0 1 0,-1-1 0,1 1 0,-1-1 0,1 0 0,-1 1 0,0-1 0,-1 1 0,1-1 0,0 0 0,-1 1 0,0-1 0,0 0 0,0 1 0,-1 2 0,-12 20 0,9-20 0,1 2 0,1-1 0,-1 0 0,1 1 0,-4 15 0,7-21 0,-1-1 0,1 1 0,0 0 0,0 0 0,0 0 0,0 0 0,1 0 0,-1 0 0,0 0 0,1 0 0,-1 0 0,1-1 0,0 1 0,0 0 0,0 0 0,0-1 0,0 1 0,0 0 0,0-1 0,0 1 0,0-1 0,1 0 0,-1 1 0,1-1 0,-1 0 0,1 0 0,0 0 0,-1 0 0,1 0 0,2 1 0,47 17 0,-39-16 0,-1 1 0,1 0 0,0 1 0,-1 0 0,0 1 0,12 8 0,-21-12 0,0 0 0,0 0 0,-1 0 0,1 0 0,0 0 0,-1 0 0,1 0 0,-1 1 0,0-1 0,1 0 0,-1 1 0,0-1 0,-1 1 0,1 0 0,0-1 0,-1 1 0,0 0 0,1-1 0,-1 1 0,0 0 0,0-1 0,0 1 0,-1 0 0,1-1 0,-1 1 0,0 0 0,1-1 0,-1 1 0,0-1 0,0 1 0,-1-1 0,1 0 0,-3 4 0,1-1-124,0-1 0,0 0 0,0 0 0,0 0 0,-1-1 0,1 1-1,-1-1 1,0 0 0,0 0 0,-7 4 0,-17 7-6702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8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265 429 24575,'0'-2'0,"1"0"0,-1 1 0,1-1 0,-1 0 0,1 1 0,0-1 0,0 1 0,0-1 0,0 1 0,0-1 0,0 1 0,2-2 0,8-12 0,-7 1 0,1-1 0,-2 1 0,0-1 0,-1 0 0,0 0 0,-1 0 0,-1 0 0,0 0 0,-3-16 0,-1-6 0,-3-1 0,-14-51 0,19 83 0,1 0 0,-1 0 0,-1 1 0,1-1 0,-1 0 0,0 1 0,0 0 0,-4-6 0,6 10 0,0 1 0,0-1 0,1 0 0,-1 1 0,0-1 0,0 1 0,0-1 0,1 1 0,-1-1 0,0 1 0,0 0 0,0-1 0,0 1 0,0 0 0,0 0 0,0 0 0,0-1 0,0 1 0,0 0 0,0 0 0,-1 1 0,-1 0 0,1-1 0,0 1 0,0 1 0,-1-1 0,1 0 0,0 0 0,0 1 0,0-1 0,1 1 0,-1 0 0,0-1 0,-2 4 0,-9 13 0,1-1 0,0 2 0,1 0 0,1 0 0,1 1 0,-10 33 0,-30 133 0,26-64-227,5 1-1,6 1 1,5 0-1,5 0 1,29 241-1,-21-325-6598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9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0 418 24575,'4'0'0,"2"4"0,6 1 0,11 0 0,11-1 0,17-2 0,14-8 0,-3-3-8191</inkml:trace>
  <inkml:trace contextRef="#ctx0" brushRef="#br0" timeOffset="1">824 6 24575,'-8'0'0,"-2"-4"0,-8 3 0,-4 1 0,-2 9 0,-6 10 0,0 10 0,0 8 0,-3 5 0,5 4 0,7 1 0,7 0 0,10 1 0,13 0 0,13-9 0,3-11-8191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2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24575,'4'0'0,"5"0"0,6 0 0,4 0 0,3 0 0,1 4 0,2 1 0,-4 4 0,-6 1-8191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9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10 24575,'-4'-4'0,"3"-1"0,-3 8 0,0 11 0,-4 15 0,0 14 0,-3 15 0,-4 14 0,-2 10 0,-3 3 0,-5-2 0,0-3 0,6-11 0,6-14 0,8-20 0,6-15-8191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9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24575,'0'-2'0,"0"1"0,-1-1 0,1 0 0,0 0 0,0 0 0,1 1 0,-1-1 0,0 0 0,1 0 0,-1 1 0,1-1 0,-1 0 0,1 1 0,0-1 0,0 1 0,-1-1 0,1 0 0,0 1 0,1 0 0,-1-1 0,0 1 0,0 0 0,1 0 0,-1-1 0,0 1 0,1 0 0,-1 0 0,1 0 0,-1 1 0,4-2 0,0 1 0,-1 1 0,1 0 0,0-1 0,0 2 0,0-1 0,0 1 0,0-1 0,0 2 0,-1-1 0,8 3 0,0 0 0,0 0 0,-1 1 0,0 1 0,-1 0 0,1 0 0,-1 1 0,0 0 0,0 1 0,-1 0 0,0 1 0,-1 0 0,0 0 0,0 1 0,9 15 0,-13-19 0,-1 1 0,0 0 0,0-1 0,-1 1 0,1 0 0,-2 1 0,1-1 0,-1 0 0,0 0 0,0 1 0,-1-1 0,0 1 0,0-1 0,-1 0 0,0 1 0,0-1 0,-1 0 0,0 0 0,0 0 0,-1 0 0,1 0 0,-2 0 0,1-1 0,-1 1 0,-6 7 0,2-3-91,-1 0 0,0-1 0,0 0 0,-1 0 0,-1-1 0,0 0 0,0-1 0,0 0 0,-1-1 0,0-1 0,-1 0 0,1 0 0,-1-1 0,-18 4 0,14-7-6735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0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1 412 24575,'0'-1'0,"0"0"0,1 1 0,-1-1 0,0 0 0,1 0 0,-1 0 0,1 1 0,-1-1 0,1 0 0,-1 0 0,1 1 0,0-1 0,-1 0 0,1 1 0,0-1 0,-1 1 0,1-1 0,0 1 0,0-1 0,-1 1 0,1-1 0,0 1 0,0 0 0,0 0 0,0-1 0,0 1 0,0 0 0,0 0 0,-1 0 0,1 0 0,1 0 0,31 0 0,-21 1 0,0 0 0,0 1 0,0 0 0,0 1 0,-1 0 0,14 6 0,-23-8 0,0 0 0,0 0 0,0 0 0,-1 0 0,1 1 0,0-1 0,0 1 0,-1-1 0,1 1 0,-1 0 0,1-1 0,-1 1 0,0 0 0,1 0 0,-1 0 0,0 0 0,-1 0 0,1 0 0,0 0 0,0 1 0,-1-1 0,1 0 0,-1 0 0,0 0 0,0 1 0,0-1 0,0 0 0,0 1 0,0-1 0,0 0 0,-1 0 0,1 0 0,-1 1 0,0-1 0,0 0 0,0 0 0,0 0 0,0 0 0,0 0 0,-2 2 0,-14 22 0,-7 13 0,23-37 0,0-1 0,1 1 0,-1-1 0,1 1 0,0 0 0,-1-1 0,1 1 0,0 0 0,0-1 0,0 1 0,0 0 0,0-1 0,1 1 0,-1 0 0,0-1 0,1 1 0,0-1 0,-1 1 0,1-1 0,0 1 0,-1-1 0,1 1 0,2 1 0,13 16 0,-11-15 0,0 1 0,-1 0 0,0 0 0,0 0 0,5 11 0,-8-15 0,0 1 0,-1 0 0,1 0 0,-1 0 0,0 0 0,1 0 0,-1-1 0,0 1 0,0 0 0,0 0 0,0 0 0,0 0 0,-1 0 0,1 0 0,-1 0 0,1-1 0,-1 1 0,1 0 0,-1 0 0,0 0 0,0-1 0,0 1 0,0-1 0,-2 3 0,-2 3-136,0-1-1,0 0 1,-1 0-1,0-1 1,0 1-1,0-1 1,-1-1-1,1 1 0,-11 4 1,-4-1-6690</inkml:trace>
  <inkml:trace contextRef="#ctx0" brushRef="#br0" timeOffset="1">275 0 24575,'4'4'0,"6"9"0,8 11 0,5 12 0,7 11 0,-3 15 0,0 11 0,-7 5 0,-5 1 0,-10-1 0,-5-6 0,-3-8 0,-5-10 0,-5-19 0,-1-15-8191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0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24575,'3'0'0,"11"0"0,16 4 0,17 5 0,14 13 0,10 14 0,3 17 0,-6 14 0,-7 16 0,-14 13 0,-19 10 0,-18 6 0,-22 0 0,-18-8 0,-14-6 0,-8-11 0,-7-18 0,6-19-8191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2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4 920 24575,'1'-4'0,"0"0"0,0-1 0,-1 1 0,1-1 0,-1 1 0,0-1 0,0 1 0,0-1 0,-2-7 0,1 0 0,0-25 0,-2-263 0,6 227 0,3 0 0,16-75 0,-19 132 0,0 0 0,2 0 0,0 0 0,1 1 0,1 0 0,0 0 0,1 0 0,10-14 0,-13 23 0,0 0 0,0 0 0,1 1 0,-1 0 0,1 0 0,0 0 0,0 1 0,1 0 0,-1 0 0,1 0 0,0 1 0,0 0 0,0 0 0,1 1 0,-1 0 0,1 0 0,-1 1 0,1 0 0,12 0 0,-3 2 0,0 1 0,0 0 0,-1 1 0,1 1 0,-1 0 0,0 1 0,0 1 0,0 1 0,-1 0 0,0 1 0,0 1 0,-1 0 0,0 1 0,0 0 0,19 21 0,-12-11 0,-1 2 0,-1 0 0,-1 1 0,-1 1 0,-2 1 0,0 0 0,-1 1 0,13 36 0,-16-28 0,-1 1 0,-2 1 0,-1 0 0,4 68 0,-14 142 0,2-234 49,3-20-963,-1 5 414,4-19-6326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2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5 24575,'0'-4'0,"0"3"0,0 5 0,-4 10 0,-5 11 0,-9 15 0,-9 18 0,-4 14 0,0 11 0,4 10 0,8 5 0,10-3 0,15-5 0,18-7 0,17-13 0,16-19 0,11-21 0,-7-17-8191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5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71 912 24575,'-9'-21'0,"1"0"0,1 0 0,1 0 0,0-1 0,-2-26 0,-6-116 0,12 122 0,0 19 0,-6-204 0,9 188 0,1 0 0,2 0 0,16-67 0,-18 100 0,0 0 0,0 1 0,0-1 0,0 0 0,1 1 0,0 0 0,0-1 0,1 1 0,-1 0 0,1 1 0,7-8 0,-10 11 0,0 1 0,1-1 0,-1 0 0,0 0 0,1 0 0,-1 1 0,0-1 0,1 1 0,-1-1 0,1 1 0,-1 0 0,1-1 0,-1 1 0,1 0 0,-1 0 0,1 0 0,-1 0 0,1 0 0,1 1 0,0 0 0,0 0 0,-1 0 0,1 1 0,-1-1 0,0 1 0,1-1 0,-1 1 0,0 0 0,0 0 0,0 0 0,0 0 0,0 0 0,-1 0 0,3 3 0,7 15 0,-1-1 0,-1 2 0,0-1 0,-2 1 0,0 0 0,-2 1 0,0 0 0,-1-1 0,-2 1 0,1 27 0,-3-42-62,0 0 0,-1-1 0,0 1 0,0-1 0,-1 1 0,0 0 0,0-1 0,0 0 0,-1 0 0,0 1 0,0-2 0,0 1-1,-1 0 1,0-1 0,0 1 0,0-1 0,-1 0 0,0-1 0,0 1 0,0-1 0,-10 6 0,4-5-6764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5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24575,'0'4'0,"0"5"0,-4 13 0,-1 10 0,0 12 0,1 6 0,2 2 0,-4 4 0,4-4 0,5-14 0,4-14-8191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5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159 549 24575,'9'-9'0,"-2"-2"0,1 1 0,-2-1 0,1 0 0,-1 0 0,-1-1 0,0 1 0,-1-1 0,0-1 0,-1 1 0,0 0 0,-1-1 0,0 0 0,-1 1 0,0-1 0,-3-24 0,-2-11 0,-2 0 0,-3 1 0,-14-47 0,22 89 0,-1-6 0,-1 1 0,0 0 0,-1 0 0,0 0 0,-9-16 0,13 26 0,0-1 0,0 1 0,-1 0 0,1-1 0,0 1 0,0-1 0,-1 1 0,1 0 0,0-1 0,-1 1 0,1 0 0,0 0 0,-1-1 0,1 1 0,-1 0 0,1 0 0,-1-1 0,1 1 0,0 0 0,-1 0 0,1 0 0,-1 0 0,1 0 0,-1 0 0,1 0 0,-1 0 0,1 0 0,-1 0 0,1 0 0,-1 0 0,1 0 0,0 0 0,-1 0 0,1 0 0,-1 0 0,1 1 0,-1-1 0,-13 19 0,-5 32 0,18-49 0,-20 77 0,-17 131 0,9 87 0,23-221 0,-4 43-682,6 148-1,9-211-6143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6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24575,'7'3'0,"8"6"0,11 6 0,10-1 0,11 2 0,12 1 0,4 3 0,0 1 0,-12-3-8191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2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24575,'4'-4'0,"10"-2"0,6 1 0,12 0 0,17-2 0,1 0-8191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6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50 925 24575,'-1'-16'0,"0"0"0,-2 0 0,-6-25 0,-4-19 0,0-62 0,6 0 0,4-1 0,20-169 0,-16 279 0,0 0 0,0 1 0,1-1 0,0 0 0,8-24 0,-9 36 0,-1 0 0,1 0 0,-1 0 0,1 1 0,-1-1 0,1 0 0,0 0 0,-1 0 0,1 0 0,0 1 0,0-1 0,0 0 0,0 1 0,-1-1 0,1 1 0,0-1 0,0 1 0,0-1 0,0 1 0,0-1 0,0 1 0,1 0 0,-1 0 0,0 0 0,0 0 0,0-1 0,0 1 0,0 1 0,0-1 0,0 0 0,0 0 0,0 0 0,0 0 0,0 1 0,0-1 0,0 1 0,0-1 0,0 0 0,0 1 0,0 0 0,0-1 0,0 1 0,0 0 0,1 0 0,41 38 0,-39-35 0,6 7 0,1 1 0,-2 1 0,0-1 0,0 1 0,-1 1 0,-1 0 0,8 20 0,-13-30 0,0 0 0,-1 0 0,1 1 0,-1-1 0,0 1 0,-1-1 0,1 1 0,-1 0 0,0-1 0,0 1 0,0-1 0,-1 1 0,1-1 0,-1 1 0,0-1 0,-1 1 0,1-1 0,-1 0 0,0 1 0,0-1 0,0 0 0,0 0 0,-1-1 0,0 1 0,1 0 0,-1-1 0,-1 0 0,1 1 0,-4 2 0,-1 0-105,-1-1 0,1 0 0,-1 0 0,0-1 0,0 0 0,-1 0 0,1-1 0,-1 0 0,1-1 0,-1 0 0,0-1 0,-13 1 0,-5-3-6721</inkml:trace>
  <inkml:trace contextRef="#ctx0" brushRef="#br0" timeOffset="1">416 284 24575,'0'4'0,"4"1"0,-3 4 0,-1 8 0,3 9 0,1 12 0,-4 11 0,-2 8 0,-1 3 0,0 3 0,1-5 0,1-13-8191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6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24575,'0'8'0,"8"14"0,10 11 0,10 15 0,11 20 0,8 21 0,3 18 0,-3 23 0,-5 13 0,-15 9 0,-22 1 0,-21-8 0,-19-19 0,-19-18 0,-12-24 0,-2-26 0,9-22-8191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7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24575,'0'4'0,"-4"5"0,-5 12 0,-5 15 0,-4 17 0,1 18 0,4 18 0,7 12 0,13 8 0,17 2 0,16-6 0,13-14 0,13-18 0,-5-22-8191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7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24575,'0'4'0,"4"9"0,5 14 0,5 14 0,8 20 0,4 15 0,5 9 0,6 11 0,0 4 0,-3 1 0,-6-2 0,-13-9 0,-23-12 0,-12-20-8191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5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24575,'0'4'0,"4"1"0,5 0 0,5 3 0,8 4 0,8 4 0,6-1 0,2-3 0,-6-3-8191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5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24575,'8'0'0,"10"4"0,10 5 0,8 1 0,2 7 0,-2 4 0,-7 2 0,-8 2 0,-8 4 0,-10 1 0,-10 3 0,-7 0 0,-5-2 0,1-2 0,2-6-8191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6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0 24575,'-4'8'0,"3"14"0,-2 19 0,2 18 0,-1 19 0,2 15 0,3 11 0,-1 8 0,-3 0 0,-3-3 0,-3-9 0,-2-17 0,2-23-8191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6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24575,'89'0'0,"-85"1"0,49 5 0,55 15 0,-94-17 0,0 0 0,0 1 0,0 0 0,0 1 0,-1 1 0,0 0 0,0 1 0,21 17 0,-30-22 5,-1 0-1,0 1 1,0-1 0,0 1-1,0 0 1,-1 0-1,1 0 1,-1 0 0,0 0-1,-1 1 1,1-1 0,-1 0-1,1 1 1,-1 0-1,-1-1 1,1 1 0,-1-1-1,1 1 1,-1 0-1,-1-1 1,1 1 0,-1 0-1,0-1 1,0 1-1,-2 6 1,-2 3-217,-1-1 0,0 0 0,0 0-1,-2 0 1,0-1 0,-17 21 0,8-13-6614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6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24575,'1'-1'0,"-1"-1"0,1 0 0,-1 1 0,1-1 0,0 1 0,0-1 0,0 1 0,0-1 0,0 1 0,0 0 0,0-1 0,0 1 0,1 0 0,-1 0 0,0 0 0,1 0 0,-1 0 0,1 0 0,-1 0 0,1 1 0,-1-1 0,1 0 0,0 1 0,3-1 0,42-9 0,-37 9 0,1 1 0,-1 0 0,0 1 0,1 0 0,-1 0 0,0 1 0,1 1 0,16 6 0,-25-9 0,0 1 0,1 0 0,-1 0 0,0 1 0,0-1 0,0 0 0,0 1 0,0 0 0,0-1 0,0 1 0,-1 0 0,1 0 0,0 0 0,-1 0 0,0 0 0,1 0 0,-1 0 0,0 1 0,0-1 0,0 0 0,0 1 0,-1-1 0,1 0 0,-1 1 0,1-1 0,-1 1 0,0-1 0,0 1 0,0-1 0,0 1 0,-1-1 0,1 1 0,-1-1 0,1 1 0,-1-1 0,0 1 0,0-1 0,0 0 0,0 0 0,0 1 0,-3 2 0,-15 23 0,12-20 0,2 0 0,-1 0 0,1 0 0,0 0 0,-4 12 0,8-19 0,1 0 0,0 1 0,-1-1 0,1 0 0,0 1 0,0-1 0,-1 0 0,1 1 0,0-1 0,1 1 0,-1-1 0,0 0 0,0 1 0,0-1 0,1 1 0,-1-1 0,1 0 0,-1 1 0,1-1 0,0 0 0,-1 0 0,1 0 0,0 1 0,0-1 0,0 0 0,0 0 0,0 0 0,0 0 0,0 0 0,0-1 0,0 1 0,0 0 0,1 0 0,-1-1 0,0 1 0,0-1 0,1 1 0,-1-1 0,0 1 0,4-1 0,13 4 0,1 0 0,0-2 0,0 0 0,0-2 0,1 0 0,24-3 0,38 0 0,-81 3 0,-1 0 0,1 0 0,-1 0 0,0 0 0,1 0 0,-1 0 0,0 0 0,1 0 0,-1 0 0,0 0 0,1 0 0,-1 0 0,0 1 0,1-1 0,-1 0 0,0 0 0,1 0 0,-1 0 0,0 1 0,1-1 0,-1 0 0,0 0 0,0 1 0,1-1 0,-1 0 0,0 0 0,0 1 0,0-1 0,1 0 0,-1 1 0,0-1 0,0 0 0,0 1 0,0-1 0,0 0 0,1 1 0,-1-1 0,0 0 0,0 1 0,-8 16 0,-17 13 0,12-16-170,-1 0-1,-1 0 0,0-2 1,0 0-1,-1 0 0,0-2 1,-30 15-1,22-19-6655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47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24575,'8'0'0,"10"-4"0,10-1 0,8 4 0,6 2 0,-1 6 0,-7 0-8191</inkml:trace>
  <inkml:trace contextRef="#ctx0" brushRef="#br0" timeOffset="1">23 239 24575,'4'0'0,"10"0"0,13 0 0,14 0 0,11 0 0,10-3 0,-7-3-8191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6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24575,'0'4'0,"0"10"0,0 10 0,5 13 0,0 17 0,1 12 0,-2 10 0,3 5 0,0 1 0,3-2 0,4-5 0,0-13 0,1-15 0,-2-17-8191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2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24575,'4'0'0,"1"4"0,-4 6 0,2 8 0,0 9 0,-1 11 0,-3 16 0,-3 9 0,-4 7 0,-1 6 0,2 2 0,1 3 0,2 0 0,6-6 0,2-12 0,4-13 0,2-19 0,-2-15-8191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2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24575,'0'-1'0,"1"0"0,-1 0 0,1 0 0,-1 0 0,1 0 0,-1 0 0,1 0 0,-1 1 0,1-1 0,0 0 0,-1 0 0,1 0 0,0 1 0,0-1 0,0 1 0,0-1 0,0 1 0,-1-1 0,1 1 0,0-1 0,0 1 0,0 0 0,0-1 0,0 1 0,0 0 0,0 0 0,0 0 0,2 0 0,34-3 0,-35 3 0,12 0 0,-1 2 0,1-1 0,-1 2 0,0 0 0,1 0 0,-1 1 0,0 1 0,-1 0 0,1 1 0,22 14 0,-30-17 0,0 0 0,-1 0 0,1 1 0,-1-1 0,1 1 0,-1 0 0,0 0 0,-1 1 0,1-1 0,-1 1 0,0 0 0,0 0 0,0 0 0,-1 0 0,1 1 0,-1-1 0,-1 1 0,1-1 0,-1 1 0,0-1 0,0 1 0,-1 0 0,1 0 0,-1-1 0,-1 1 0,1 0 0,-1 0 0,-2 7 0,0-6-91,0 0 0,-1 0 0,0-1 0,-1 1 0,1-1 0,-1-1 0,-1 1 0,1-1 0,-1 1 0,1-1 0,-2-1 0,1 1 0,0-1 0,-10 4 0,-4 4-6735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24575,'3'0'0,"130"5"0,-120-4 0,-1 1 0,0 0 0,0 1 0,0 0 0,-1 1 0,1 0 0,-1 1 0,17 9 0,-26-13 0,0 0 0,0 0 0,0 1 0,0-1 0,0 1 0,-1 0 0,1-1 0,0 1 0,-1 0 0,1 0 0,-1 0 0,0 0 0,0 0 0,0 0 0,0 0 0,0 1 0,0-1 0,0 0 0,-1 1 0,1-1 0,-1 0 0,0 1 0,1-1 0,-1 1 0,0-1 0,-1 0 0,1 1 0,0-1 0,-1 1 0,1-1 0,-1 0 0,-1 3 0,-3 6 0,-1 0 0,0-1 0,-1 1 0,0-1 0,-12 12 0,-16 27 0,34-48 0,0 1 0,0-1 0,1 1 0,-1 0 0,0 0 0,1-1 0,0 1 0,-1 0 0,1 0 0,0-1 0,0 1 0,0 0 0,0 0 0,0 0 0,1-1 0,-1 1 0,0 0 0,1 0 0,-1-1 0,1 1 0,0 0 0,0-1 0,-1 1 0,1-1 0,0 1 0,0-1 0,0 1 0,1-1 0,-1 0 0,0 1 0,0-1 0,1 0 0,-1 0 0,1 0 0,-1 0 0,1 0 0,-1 0 0,1-1 0,0 1 0,-1 0 0,3 0 0,6 2 0,-1-1 0,1 1 0,0-1 0,-1-1 0,1 0 0,12 0 0,20-2 60,54-7 0,-80 6-272,-1-1 0,0 0 0,0-1-1,0-1 1,-1 0 0,27-14 0,-24 6-6614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3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24575,'0'4'0,"4"1"0,5-3 0,16-8 0,17-5 0,15-5 0,11-4 0,5 2 0,-6-1 0,-15 4-8191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5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115 223 24575,'3'2'0,"-1"1"0,1-1 0,-1 0 0,1 0 0,0 0 0,0 0 0,0-1 0,0 1 0,0-1 0,0 0 0,0 0 0,0 0 0,0 0 0,1 0 0,-1-1 0,0 0 0,1 1 0,-1-1 0,0 0 0,7-1 0,-8 0 0,1 0 0,0 0 0,-1-1 0,0 1 0,1 0 0,-1-1 0,0 1 0,1-1 0,-1 0 0,0 0 0,0 0 0,-1 0 0,1 0 0,0 0 0,-1-1 0,1 1 0,-1 0 0,0-1 0,1 1 0,-1-1 0,-1 0 0,1 1 0,0-1 0,-1 0 0,1 1 0,-1-4 0,1-3 0,0 0 0,-1 1 0,-1-1 0,0 0 0,0 0 0,0 1 0,-1-1 0,0 1 0,-1-1 0,-6-13 0,7 17 0,-1-1 0,1 1 0,-1 0 0,-1 0 0,1 0 0,-1 0 0,0 1 0,0 0 0,0-1 0,0 1 0,-1 1 0,1-1 0,-1 1 0,0-1 0,0 1 0,-10-3 0,13 5 0,-1 0 0,1 1 0,0-1 0,-1 1 0,1 0 0,0 0 0,-1 0 0,1 0 0,0 0 0,-1 0 0,1 0 0,-1 1 0,1 0 0,0-1 0,0 1 0,-1 0 0,1 0 0,0 0 0,0 0 0,-3 3 0,1-1 0,0 1 0,0 0 0,0 0 0,1 0 0,-1 0 0,1 1 0,0 0 0,-4 8 0,0 5 0,0 0 0,1 0 0,0 1 0,-2 21 0,2 4 0,1 1 0,3 0 0,6 80 0,30 133 0,-16-142 0,-16-106-90,0 0-26,0 1 0,-1-1 0,0 1 0,0-1 0,-1 1 1,-1-1-1,0 1 0,0-1 0,-1 0 0,-5 17 0,-6-2-6710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5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24575,'0'4'0,"3"1"0,10 0 0,10-1 0,17-1 0,17-1 0,18-2 0,12-3 0,-9-2-8191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6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11 24575,'-4'-4'0,"-5"-1"0,-9 4 0,-5 6 0,-7 13 0,-10 13 0,-1 11 0,-3 12 0,4 3 0,7 4 0,10 0 0,13 0 0,11-1 0,15-4 0,11-8 0,13-11 0,4-17 0,-6-11-8191</inkml:trace>
  <inkml:trace contextRef="#ctx0" brushRef="#br0" timeOffset="1">407 216 24575,'0'8'0,"0"10"0,0 14 0,0 13 0,-4 15 0,-5 12 0,-1 13 0,-3 9 0,-3-1 0,2-8 0,2-11 0,8-18 0,4-18-8191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6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4 100 24575,'-2'-26'0,"1"22"0,1-1 0,-1 0 0,1 1 0,0-1 0,0 0 0,2-8 0,-1 12 0,-1-1 0,1 1 0,0-1 0,0 0 0,0 1 0,-1 0 0,1-1 0,1 1 0,-1 0 0,0-1 0,0 1 0,0 0 0,1 0 0,-1 0 0,1 0 0,-1 0 0,1 0 0,-1 0 0,1 1 0,-1-1 0,1 1 0,0-1 0,2 0 0,6-1 0,1 1 0,0 0 0,-1 0 0,1 1 0,0 0 0,0 1 0,0 0 0,-1 1 0,1 0 0,-1 1 0,15 5 0,-8-1 0,0 0 0,0 1 0,-1 0 0,0 1 0,28 23 0,-41-30 0,0 1 0,0 0 0,0-1 0,0 1 0,-1 0 0,0 0 0,1 1 0,-1-1 0,0 0 0,0 1 0,-1-1 0,1 1 0,-1 0 0,0 0 0,0-1 0,0 1 0,0 0 0,-1 0 0,1 0 0,-1 0 0,0 0 0,0 0 0,-1 0 0,1 0 0,-1-1 0,0 1 0,0 0 0,0 0 0,0 0 0,-1-1 0,0 1 0,1-1 0,-1 1 0,0-1 0,-4 4 0,-8 12 0,0-1 0,-2 0 0,0-2 0,-31 26 0,34-32 0,0 2-1365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6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0 252 24575,'1'-2'0,"-1"0"0,0 0 0,1 1 0,-1-1 0,1 0 0,0 0 0,0 0 0,0 1 0,0-1 0,0 0 0,0 1 0,0-1 0,0 1 0,0-1 0,1 1 0,-1 0 0,1 0 0,-1-1 0,1 1 0,0 0 0,-1 0 0,1 0 0,0 1 0,-1-1 0,1 0 0,0 1 0,0-1 0,0 1 0,0-1 0,0 1 0,0 0 0,0 0 0,2 0 0,7-1 0,1 1 0,-1 0 0,1 1 0,10 1 0,-10 0 0,-1 1 0,0 0 0,0 0 0,0 1 0,-1 0 0,1 1 0,-1 0 0,18 13 0,-26-17 0,1 1 0,-1 0 0,0 0 0,0 0 0,1 0 0,-1 0 0,-1 0 0,1 1 0,0-1 0,0 1 0,-1-1 0,0 1 0,1 0 0,-1 0 0,0-1 0,0 1 0,0 0 0,-1 0 0,1 0 0,-1 0 0,0 0 0,0 0 0,0 0 0,0 0 0,0 0 0,0 0 0,-1 0 0,0 0 0,1 0 0,-1-1 0,0 1 0,-1 0 0,1 0 0,0-1 0,-1 1 0,1 0 0,-1-1 0,-2 3 0,-27 31 0,24-30 0,1 0 0,0 1 0,1-1 0,-1 1 0,1 1 0,1-1 0,-8 17 0,11-23 0,1 0 0,-1 0 0,1 0 0,0 0 0,0 0 0,0 0 0,-1 0 0,1 0 0,0 0 0,0 0 0,1 0 0,-1 0 0,0 0 0,0 0 0,0 0 0,1 0 0,-1 0 0,0 0 0,1 0 0,-1 0 0,1-1 0,-1 1 0,1 0 0,-1 0 0,1 0 0,1 0 0,-1 1 0,1-1 0,0 0 0,0 0 0,0 0 0,0 0 0,0-1 0,0 1 0,0 0 0,0-1 0,0 0 0,5 1 0,3-1 0,0 0 0,0 0 0,1-1 0,13-4 0,36-12-1365,-1-5-5461</inkml:trace>
  <inkml:trace contextRef="#ctx0" brushRef="#br0" timeOffset="1">595 0 24575,'-4'0'0,"3"0"0,5 0 0,6 4 0,5 5 0,8 9 0,8 9 0,2 4 0,0 4 0,-2 9 0,-6 3 0,-8 3 0,-6 3 0,-10 6 0,-8-4 0,-7-4 0,-5-3 0,1-9-8191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7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24575,'4'0'0,"9"0"0,14 0 0,14 4 0,12 1 0,12 4 0,3 0 0,-10-1-8191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7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11 24575,'0'-5'0,"-4"0"0,-1 4 0,0 6 0,4 3 0,8-1 0,6-1 0,0-5 0,-1-4-8191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7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343 358 24575,'2'-17'0,"0"0"0,1 0 0,1 0 0,1 1 0,0 0 0,13-26 0,14-52 0,-30 86 0,0 0 0,-1 0 0,0 0 0,-1 0 0,0 1 0,0-1 0,0 0 0,-1 0 0,-4-15 0,5 21 0,-1 1 0,1-1 0,0 1 0,-1 0 0,1-1 0,-1 1 0,0 0 0,1-1 0,-1 1 0,0 0 0,0 0 0,0 0 0,0 0 0,0 0 0,0 0 0,0 0 0,0 0 0,0 0 0,0 0 0,-1 0 0,1 1 0,0-1 0,-1 1 0,-1-2 0,1 2 0,-1 0 0,1 0 0,-1 0 0,1 1 0,0-1 0,-1 0 0,1 1 0,0 0 0,0-1 0,0 1 0,-1 0 0,1 0 0,-3 2 0,-5 4 0,1 0 0,-1 0 0,1 1 0,-15 17 0,4-1 0,1 1 0,2 1 0,0 0 0,1 1 0,2 1 0,1 0 0,1 1 0,1 1 0,-9 42 0,13-35 0,1 1 0,3 0 0,1 0 0,1 1 0,2-1 0,2 0 0,10 51 0,14 29-1365,-16-75-5461</inkml:trace>
  <inkml:trace contextRef="#ctx0" brushRef="#br0" timeOffset="1">0 587 24575,'4'-4'0,"5"-1"0,9 0 0,13 1 0,13 1 0,10 1 0,5 1 0,-9 1-8191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7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4 24575,'0'-4'0,"-3"7"0,-10 6 0,-6 10 0,-8 9 0,-3 8 0,4 9 0,1 5 0,11 2 0,10 3 0,14-7 0,21-8 0,5-11-8191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8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175 115 24575,'0'4'0,"0"5"0,0 8 0,-4 10 0,-4 16 0,-6 19 0,-4 20 0,-3 10 0,-5 6 0,-3 2 0,4-5 0,6-11 0,11-23 0,5-22-8191</inkml:trace>
  <inkml:trace contextRef="#ctx0" brushRef="#br0" timeOffset="1">130 0 24575,'10'1'0,"0"1"0,0-1 0,0 2 0,0-1 0,-1 2 0,1-1 0,-1 1 0,0 0 0,0 1 0,0 0 0,16 13 0,-8-4 0,0 0 0,0 1 0,-2 1 0,19 24 0,-29-36 0,-1 1 0,-1 0 0,1 1 0,-1-1 0,1 1 0,-2-1 0,1 1 0,-1 0 0,1 0 0,-2 0 0,1 1 0,-1-1 0,0 0 0,0 0 0,0 1 0,-1-1 0,0 1 0,-1-1 0,1 0 0,-1 1 0,0-1 0,-1 0 0,0 0 0,0 0 0,0 0 0,0 0 0,-1 0 0,0 0 0,0-1 0,-1 0 0,0 1 0,0-1 0,0 0 0,0-1 0,-1 1 0,-5 4 0,-21 14-195,-1 0 0,-1-3 0,-1 0 0,-1-2 0,0-2 0,-41 13 0,51-19-6631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8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24575,'0'3'0,"0"6"0,-4 13 0,-5 10 0,-1 12 0,-3 6 0,1 2 0,-1-4 0,1-9-8191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8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 24575,'0'4'0,"4"5"0,9 9 0,10 9 0,5 12 0,2 14 0,0 10 0,-10 11 0,-7 3 0,-15 1 0,-14-5 0,-16-8 0,-19-10 0,-19-11 0,-18-17 0,6-13-8191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9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341 266 24575,'-1'0'0,"1"-1"0,-1 1 0,1 0 0,0 0 0,-1 0 0,1-1 0,-1 1 0,1 0 0,-1 0 0,1-1 0,0 1 0,-1 0 0,1-1 0,0 1 0,-1-1 0,1 1 0,0 0 0,-1-1 0,1 1 0,0-1 0,0 1 0,0-1 0,-1 1 0,1-1 0,0 1 0,0-1 0,0 1 0,0-1 0,0 1 0,0-1 0,0 0 0,-1-23 0,1 10 0,-1-1 0,0 1 0,-1 0 0,-1 0 0,0 0 0,-1 0 0,-1 1 0,0-1 0,-1 1 0,0 0 0,-1 1 0,0-1 0,-15-17 0,20 28 0,1 0 0,-1 0 0,0 1 0,1-1 0,-1 1 0,0-1 0,0 1 0,0 0 0,0 0 0,0-1 0,-1 2 0,1-1 0,0 0 0,0 0 0,-1 1 0,1-1 0,0 1 0,-1 0 0,1 0 0,-1 0 0,1 0 0,-3 0 0,1 1 0,1 1 0,-1-1 0,1 1 0,0-1 0,0 1 0,-1 0 0,1 0 0,0 0 0,1 1 0,-1-1 0,0 1 0,-4 5 0,-3 7 0,-1 0 0,2 1 0,0 0 0,-10 27 0,1 5 0,3 0 0,2 1 0,-14 98 0,4 156 0,20-250 0,-2 54-682,9 133-1,1-194-6143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19:59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24575,'3'4'0,"10"5"0,10 1 0,13 3 0,20-1 0,15-2 0,12-7 0,8-4 0,-13-2-8191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0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9 24575,'0'-3'0,"-4"-3"0,-5 9 0,-9 7 0,-5 14 0,-7 15 0,-5 11 0,-6 10 0,1 10 0,8 5 0,8 1 0,13-4 0,12-4 0,13-8 0,17-11 0,14-14 0,11-21 0,-4-12-8191</inkml:trace>
  <inkml:trace contextRef="#ctx0" brushRef="#br0" timeOffset="1">564 216 24575,'-4'0'0,"-1"4"0,0 9 0,-2 9 0,-1 14 0,-3 12 0,-3 5 0,-3 6 0,-3 1 0,-2-3 0,0-3 0,2-6 0,6-8 0,4-15 0,5-11-8191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0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24575,'3'0'0,"0"0"0,0 0 0,0 1 0,0-1 0,0 1 0,0 0 0,0 0 0,0 0 0,-1 0 0,1 0 0,0 1 0,-1-1 0,1 1 0,-1 0 0,1-1 0,-1 1 0,0 1 0,0-1 0,0 0 0,3 4 0,-1 0 0,-1 0 0,1 1 0,-1-1 0,0 1 0,-1 0 0,1 0 0,-1 0 0,1 12 0,-1-4 0,0 0 0,-1 1 0,-1-1 0,-1 0 0,0 1 0,-1-1 0,0 0 0,-7 22 0,2-20-273,0-1 0,-1 1 0,-1-2 0,-11 16 0,2-6-6553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0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24575,'15'0'0,"3"-1"0,-1 1 0,1 1 0,-1 0 0,1 2 0,30 7 0,-45-9 0,0 0 0,0 1 0,0-1 0,0 1 0,-1-1 0,1 1 0,0 0 0,-1 0 0,1 0 0,-1 1 0,0-1 0,0 0 0,0 1 0,0-1 0,3 6 0,-4-4 0,0 0 0,0 0 0,0 0 0,0 0 0,0 0 0,-1 0 0,0 0 0,0 0 0,0 0 0,-1 0 0,1 0 0,-1 0 0,0 0 0,0 0 0,-3 6 0,-2 5 0,0-1 0,-2 0 0,1-1 0,-2 0 0,-11 14 0,9-13 0,1 1 0,0-1 0,-10 24 0,19-36-4,0 0 1,1-1-1,-1 1 0,0 0 0,1 0 1,-1-1-1,1 1 0,-1 0 0,1 0 1,0 0-1,0 0 0,0 0 0,0 0 0,0 0 1,0-1-1,1 1 0,-1 0 0,1 0 1,0 2-1,0-3 13,0 0 1,0 0-1,0 0 0,0 0 1,0 0-1,0 0 1,1 0-1,-1 0 0,0-1 1,0 1-1,1 0 0,-1-1 1,0 1-1,1-1 1,-1 0-1,0 1 0,1-1 1,-1 0-1,3 0 1,5 0-222,1 0 1,-1-1 0,0 0 0,1-1 0,-1 0 0,10-4 0,29-10-6615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7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24575,'-9'0'0,"0"2"0,5 16 0,-1 128 0,26 271 0,-15-346 0,0-38 120,-2-20-321,-4-13 182,0 0 0,0 0-1,0 0 1,1 0 0,-1 0 0,0 0 0,0 1 0,0-1-1,0 0 1,0 0 0,0 0 0,0 0 0,0 0 0,0 0 0,1 0-1,-1 0 1,0 0 0,0 0 0,0 0 0,0 0 0,0 0-1,0 0 1,0 0 0,1 0 0,-1 0 0,0 0 0,0 0-1,0 0 1,0 0 0,0 0 0,0 0 0,1 0 0,-1 0-1,0 0 1,0 0 0,0 0 0,0 0 0,0 0 0,0 0-1,0 0 1,0 0 0,1 0 0,-1-1 0,0 1 0,0 0-1,0 0 1,0 0 0,0 0 0,0 0 0,0 0 0,0 0-1,0 0 1,0-1 0,0 1 0,0 0 0,0 0 0,0 0-1,0 0 1,0 0 0,0 0 0,0 0 0,0-1 0,0 1-1,0 0 1,0 0 0,0 0 0,4-15-6807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1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0 275 24575,'2'4'0,"0"-1"0,0 1 0,1-1 0,-1 0 0,1 0 0,-1 0 0,1 0 0,0 0 0,0-1 0,0 1 0,0-1 0,1 0 0,6 3 0,5 6 0,7 7 0,0 1 0,-2 2 0,0 0 0,-1 1 0,-1 1 0,-1 0 0,-1 1 0,21 45 0,-32-59 0,0 1 0,-1 0 0,0 0 0,-1 1 0,0-1 0,-1 1 0,0 0 0,-1-1 0,-1 1 0,1 0 0,-2 0 0,0-1 0,0 1 0,-1 0 0,0-1 0,-1 1 0,0-1 0,-1 0 0,-1 0 0,1 0 0,-2-1 0,0 1 0,0-1 0,-8 10 0,3-7-151,-1 0-1,-1-1 0,0 0 0,0 0 1,-1-2-1,-1 0 0,0 0 1,-28 12-1,0-5-6674</inkml:trace>
  <inkml:trace contextRef="#ctx0" brushRef="#br0" timeOffset="1">732 1 24575,'1'0'0,"-1"1"0,0-1 0,1 0 0,-1 1 0,0-1 0,1 1 0,-1-1 0,0 1 0,0-1 0,0 1 0,0-1 0,1 1 0,-1-1 0,0 1 0,0-1 0,0 1 0,0-1 0,0 1 0,0-1 0,0 1 0,0-1 0,0 1 0,-1-1 0,1 1 0,0-1 0,0 1 0,0-1 0,0 1 0,-1-1 0,1 1 0,0-1 0,-1 1 0,-10 26 0,10-24 0,-70 141 0,41-86 0,-41 106 0,64-145 0,2 0 0,0-1 0,2 1 0,0 1 0,1-1 0,0 0 0,2 1 0,0-1 0,1 1 0,6 24 0,-6-38 9,0 0-1,1-1 1,-1 1-1,2-1 1,-1 1 0,0-1-1,1 0 1,0 0-1,0 0 1,1 0-1,0 0 1,-1-1-1,8 6 1,-8-7-77,0-1 1,0 0-1,0 0 1,1-1-1,-1 1 1,0-1-1,1 0 1,0 0-1,-1 0 1,1 0-1,-1 0 1,1-1-1,0 0 1,0 1-1,-1-2 1,1 1-1,0 0 1,0-1-1,-1 1 1,1-1-1,4-2 1,32-13-6759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1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0 24575,'4'0'0,"-3"4"0,-1 9 0,-1 10 0,-4 13 0,-1 16 0,-4 14 0,-7 12 0,-9 12 0,-4 11 0,-1-2 0,1-8 0,6-13 0,7-23 0,6-21-8191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1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33 24575,'-13'-22'0,"13"22"0,0 0 0,1-1 0,-1 1 0,0-1 0,0 1 0,0-1 0,0 1 0,0-1 0,0 1 0,1 0 0,-1-1 0,0 1 0,0-1 0,0 1 0,1 0 0,-1-1 0,0 1 0,1 0 0,-1-1 0,0 1 0,1 0 0,-1 0 0,0-1 0,1 1 0,-1 0 0,1 0 0,-1 0 0,0-1 0,2 1 0,0 0 0,0-1 0,1 1 0,-1 0 0,1 0 0,-1 0 0,1 0 0,-1 1 0,0-1 0,1 1 0,-1-1 0,0 1 0,1 0 0,-1 0 0,0 0 0,4 2 0,13 10 0,-2 0 0,1 1 0,-2 0 0,25 29 0,-33-34 0,0 0 0,0 1 0,-1 0 0,-1 1 0,0 0 0,0 0 0,-1 0 0,0 1 0,5 21 0,-9-29 5,-1 0 1,0 1-1,0-1 0,0 0 0,0 0 0,0 0 1,-1 0-1,0 0 0,0 0 0,0 0 1,0 0-1,-1 0 0,0 0 0,1 0 0,-1-1 1,-1 1-1,1-1 0,0 1 0,-1-1 0,0 0 1,0 0-1,-3 3 0,-4 2-217,0-1 0,0 0 0,-1 0-1,0-1 1,0 0 0,-12 3 0,-15 5-6614</inkml:trace>
  <inkml:trace contextRef="#ctx0" brushRef="#br0" timeOffset="0.99">402 215 24575,'11'-3'0,"-10"2"0,0 0 0,1 1 0,-1-1 0,1 1 0,-1-1 0,1 1 0,-1-1 0,1 1 0,-1 0 0,1 0 0,-1 0 0,1 0 0,0 0 0,1 0 0,7 2 0,1 0 0,-1 1 0,0 0 0,-1 1 0,1 0 0,0 1 0,-1 0 0,0 0 0,0 1 0,-1 0 0,1 0 0,-1 1 0,9 10 0,-13-12 0,0 0 0,0 0 0,0 1 0,-1-1 0,0 1 0,0 0 0,0 0 0,-1 0 0,1 0 0,-2 0 0,1 0 0,-1 1 0,0-1 0,0 1 0,0-1 0,-1 1 0,0-1 0,-1 1 0,1-1 0,-1 1 0,-1-1 0,-2 9 0,-10 15 0,12-26 0,0-1 0,0 1 0,0 0 0,0 0 0,1 0 0,-1 0 0,1 0 0,0 0 0,-1 8 0,2-11-1,0-1 0,1 1 0,-1-1 0,0 1-1,0-1 1,0 1 0,0-1 0,0 1 0,1-1 0,-1 1-1,0-1 1,0 0 0,1 1 0,-1-1 0,0 1 0,1-1-1,-1 0 1,1 1 0,-1-1 0,0 0 0,1 1 0,-1-1-1,1 0 1,-1 0 0,1 0 0,-1 1 0,0-1 0,1 0-1,-1 0 1,1 0 0,0 0 0,23-2 83,22-14-1064,-43 15 554,47-21-6398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2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1 230 24575,'3'0'0,"6"-4"0,9-2 0,13 1 0,13 1 0,7 1 0,2 1 0,-4 1 0,-10 1-8191</inkml:trace>
  <inkml:trace contextRef="#ctx0" brushRef="#br0" timeOffset="1">687 1 24575,'0'4'0,"0"5"0,0 8 0,0 14 0,-4 17 0,-5 20 0,-5 17 0,-8 14 0,-8 10 0,-2 1 0,-5-5 0,1-14 0,7-26 0,8-23-8191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2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24575,'0'-1'0,"0"1"0,1-1 0,-1 0 0,0 1 0,1-1 0,-1 1 0,1-1 0,-1 1 0,0-1 0,1 1 0,-1-1 0,1 1 0,0-1 0,-1 1 0,1 0 0,-1-1 0,1 1 0,0 0 0,-1-1 0,1 1 0,-1 0 0,1 0 0,0 0 0,-1 0 0,1 0 0,0-1 0,0 1 0,-1 0 0,1 1 0,0-1 0,-1 0 0,1 0 0,0 0 0,-1 0 0,1 0 0,0 1 0,-1-1 0,1 0 0,-1 1 0,1-1 0,0 1 0,35 12 0,-33-12 0,17 8 0,-1 0 0,-1 2 0,1 0 0,-2 1 0,1 1 0,16 17 0,-25-22 0,0 0 0,-1 1 0,0 1 0,-1-1 0,1 1 0,-2 1 0,0-1 0,0 1 0,-1 0 0,0 0 0,-1 1 0,4 14 0,-7-20 0,-1 0 0,0 0 0,-1 0 0,1 1 0,-1-1 0,0 0 0,-1 0 0,1 0 0,-1-1 0,-1 1 0,1 0 0,-1-1 0,0 1 0,0-1 0,0 0 0,-1 0 0,0 0 0,0 0 0,0-1 0,0 0 0,-1 0 0,-8 6 0,-5 4 0,0-2 0,-1 0 0,0-1 0,-40 16 0,26-16-1365,7-6-5461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0:02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109 618 24575,'-4'0'0,"3"4"0,1 13 0,1 11 0,-4 13 0,-5 11 0,-5 8 0,-4 2 0,-4-2 0,-1-11 0,2-14-8191</inkml:trace>
  <inkml:trace contextRef="#ctx0" brushRef="#br0" timeOffset="1">566 1 24575,'0'4'0,"0"9"0,4 10 0,5 16 0,9 18 0,1 18 0,2 17 0,-3 7 0,-9 6 0,-5 6 0,-8-2 0,-7-6 0,-9-10 0,-9-13 0,-11-12 0,-15-18 0,2-17-8191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6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24575,'0'-4'0,"0"3"0,4 1 0,5 1 0,9 0 0,5 4 0,7 1 0,2 4 0,-1-1 0,-1 3 0,-7-1-8191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6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24575,'4'0'0,"5"-3"0,6-6 0,6-1 0,5 1 0,6-2 0,1 1 0,-6 3-8191</inkml:trace>
  <inkml:trace contextRef="#ctx0" brushRef="#br0" timeOffset="1">184 6 24575,'0'-4'0,"4"2"0,9 11 0,10 6 0,9 9 0,6 8 0,2 7 0,1 3 0,-7 4 0,-12-3 0,-10 0 0,-12-5 0,-9-4 0,-6-8 0,-2-9-8191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7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234 492 24575,'-1'-33'0,"-2"0"0,-1 0 0,-2 1 0,-15-52 0,-60-124 0,78 201 0,-23-42 0,26 49 0,0-1 0,-1 0 0,1 0 0,-1 0 0,1 1 0,-1-1 0,1 0 0,-1 1 0,1-1 0,-1 0 0,0 1 0,1-1 0,-1 1 0,0-1 0,0 1 0,0-1 0,1 1 0,-1 0 0,0-1 0,0 1 0,0 0 0,0 0 0,1-1 0,-1 1 0,0 0 0,0 0 0,0 0 0,0 0 0,0 0 0,0 0 0,0 0 0,1 1 0,-1-1 0,0 0 0,0 0 0,0 1 0,0-1 0,1 1 0,-1-1 0,0 0 0,0 1 0,1-1 0,-1 1 0,0 0 0,1-1 0,-1 1 0,0 0 0,1-1 0,-2 2 0,-2 5 0,0 0 0,0 0 0,0 1 0,1-1 0,0 1 0,1 0 0,-1 0 0,-1 13 0,-5 73 0,7-65 0,-5 107-273,5 0 0,6-1 0,6 1 0,43 211 0,-39-289-6553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7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24575,'4'0'0,"5"4"0,9 1 0,13 0 0,17-5 0,12-6 0,-5-3-8191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8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20 257 24575,'-19'-66'0,"19"57"0,0 1 0,0-1 0,0 1 0,1-1 0,0 1 0,1 0 0,0-1 0,0 1 0,1 0 0,0 0 0,1 1 0,-1-1 0,1 0 0,1 1 0,6-9 0,-8 12 0,0 0 0,1 0 0,-1 0 0,1 0 0,0 1 0,-1-1 0,2 1 0,-1 0 0,0 1 0,1-1 0,-1 1 0,1-1 0,0 1 0,-1 1 0,1-1 0,0 1 0,0 0 0,0 0 0,1 0 0,-1 1 0,0-1 0,0 1 0,0 1 0,0-1 0,0 1 0,7 1 0,-7-1 0,-1 1 0,0-1 0,0 1 0,0 0 0,0 0 0,0 1 0,0-1 0,-1 1 0,1 0 0,-1 0 0,1 0 0,-1 0 0,0 0 0,-1 1 0,1-1 0,0 1 0,1 4 0,-1-1 0,1 1 0,-2-1 0,1 1 0,-1 0 0,-1-1 0,1 1 0,-1 0 0,-1 0 0,1 8 0,-2 3 0,-1-1 0,0-1 0,-1 1 0,-1 0 0,0-1 0,-2 0 0,-13 31 0,1-15 0,11-22 0,1 1 0,0 0 0,1 0 0,0 0 0,-5 19 0,10-27 0,-1 0 0,1 0 0,0 0 0,0 0 0,0 0 0,0 0 0,1 0 0,0 0 0,0 0 0,0 0 0,0 0 0,0 0 0,1 0 0,0-1 0,0 1 0,0-1 0,0 1 0,0-1 0,1 0 0,-1 0 0,1 0 0,4 4 0,4 1 0,0 1 0,0-2 0,1 1 0,0-2 0,24 11 0,-23-12 0,0 1 0,0 1 0,-1 0 0,23 17 0,-33-22 0,-1 0 0,1 0 0,0 0 0,-1 1 0,0-1 0,0 0 0,1 0 0,-1 1 0,-1-1 0,1 1 0,0-1 0,0 1 0,-1-1 0,0 1 0,1-1 0,-1 1 0,0-1 0,0 1 0,0 0 0,-1-1 0,1 1 0,-1-1 0,1 1 0,-1-1 0,0 1 0,0-1 0,-1 3 0,-4 8 0,-1 1 0,0-1 0,-13 17 0,12-19 0,-6 7-1365,1-6-5461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7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1 24575,'-4'0'0,"-1"3"0,-4 10 0,-8 14 0,-5 10 0,-3 11 0,0 8 0,3 3 0,9 3 0,8-1 0,12-4 0,16-6 0,12-18 0,1-12-8191</inkml:trace>
  <inkml:trace contextRef="#ctx0" brushRef="#br0" timeOffset="1">400 230 24575,'-4'0'0,"-1"4"0,0 12 0,5 16 0,2 14 0,1 15 0,0 12 0,0 14 0,-6 6 0,-5 9 0,-1 1 0,0-1 0,3-10 0,1-12 0,6-17 0,7-19 0,1-17-8191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8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70 24575,'-1'-3'0,"-1"0"0,1 0 0,0 0 0,0-1 0,0 1 0,0 0 0,0 0 0,1 0 0,0-1 0,-1 1 0,1 0 0,0-1 0,1 1 0,-1 0 0,2-6 0,-2 8 0,1 0 0,-1 0 0,0 1 0,1-1 0,-1 0 0,1 1 0,-1-1 0,1 0 0,-1 1 0,1-1 0,0 0 0,-1 1 0,1-1 0,0 1 0,-1 0 0,1-1 0,0 1 0,0-1 0,0 1 0,-1 0 0,1 0 0,0-1 0,1 1 0,1 0 0,-1 0 0,0 0 0,1 1 0,-1-1 0,0 1 0,1-1 0,-1 1 0,0 0 0,1 0 0,-1 0 0,0 0 0,3 2 0,-2-1 0,0 0 0,0 0 0,0 1 0,0-1 0,0 1 0,0-1 0,0 1 0,-1 0 0,0 0 0,1 0 0,-1 0 0,0 1 0,-1-1 0,1 1 0,0-1 0,-1 1 0,1 5 0,0-3 0,-2 0 0,1 0 0,-1 1 0,0-1 0,0 0 0,-1 1 0,0-1 0,0 0 0,-4 12 0,0-4 0,0-1 0,-2 1 0,1-1 0,-2 0 0,0 0 0,0-1 0,-1 0 0,-14 13 0,-107 96-1365,119-108-5461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8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24575,'10'-9'0,"0"1"0,0 0 0,0 1 0,1 0 0,0 0 0,24-9 0,-31 15 0,1-1 0,-1 1 0,1 0 0,-1 0 0,1 0 0,0 1 0,-1-1 0,1 1 0,0 0 0,4 1 0,-6 0 0,-1-1 0,0 1 0,1 0 0,-1 0 0,0 0 0,0 0 0,0 0 0,0 0 0,0 1 0,0-1 0,0 1 0,0-1 0,-1 1 0,1 0 0,0-1 0,-1 1 0,1 0 0,-1 0 0,0 0 0,2 4 0,-2-4 0,0 1 0,0 0 0,0-1 0,0 1 0,-1 0 0,1 0 0,-1-1 0,1 1 0,-1 0 0,0 0 0,0 0 0,-1-1 0,1 1 0,0 0 0,-1 0 0,0-1 0,0 1 0,1 0 0,-2-1 0,1 1 0,-2 4 0,-4 2 0,1-1 0,-1 1 0,0-1 0,-12 10 0,-20 26 0,38-44 0,1 1 0,-1 0 0,1 0 0,-1 0 0,1-1 0,-1 1 0,1 0 0,0 0 0,0 0 0,-1 0 0,1 0 0,0 0 0,0 0 0,0 0 0,0-1 0,0 1 0,0 0 0,0 0 0,0 0 0,0 0 0,1 0 0,-1 0 0,0 0 0,1 0 0,-1 0 0,0-1 0,1 2 0,1-1 0,-1 0 0,1 1 0,-1-1 0,0 0 0,1 0 0,0-1 0,-1 1 0,1 0 0,0 0 0,-1-1 0,1 1 0,0-1 0,2 1 0,62 2 0,-58-4 0,-4 1 0,0 0 0,-1 0 0,1 0 0,0 1 0,0 0 0,0-1 0,0 1 0,-1 0 0,1 1 0,0-1 0,-1 1 0,1-1 0,-1 1 0,0 0 0,1 1 0,-1-1 0,0 0 0,0 1 0,-1 0 0,1 0 0,-1 0 0,1 0 0,2 4 0,-4-4 0,0 0 0,0-1 0,0 1 0,0 0 0,-1 0 0,1 0 0,-1 0 0,0 0 0,0-1 0,0 1 0,0 0 0,0 0 0,-1 0 0,1 0 0,-1 0 0,0 0 0,0-1 0,0 1 0,0 0 0,0-1 0,0 1 0,-1-1 0,0 1 0,1-1 0,-1 1 0,0-1 0,0 0 0,0 0 0,0 0 0,-1 0 0,-2 1 0,-16 12-1365,0-5-5461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8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24575,'13'1'0,"0"0"0,0 0 0,-1 1 0,1 1 0,-1 0 0,0 0 0,0 2 0,0-1 0,0 1 0,-1 1 0,14 9 0,-9-4 0,-1 0 0,-1 1 0,0 1 0,-1 0 0,0 1 0,-1 1 0,13 18 0,-12-13 0,-1 1 0,0 1 0,-2 0 0,0 0 0,-2 1 0,0 0 0,-2 0 0,0 1 0,-2 0 0,0 0 0,-2 0 0,-1 30 0,-2-33 0,-1 1 0,-1-1 0,0 0 0,-2 1 0,-1-2 0,0 1 0,-2-1 0,0 0 0,-1 0 0,-1-1 0,-1-1 0,-13 18 0,22-33-80,-1 0 0,1-1-1,-1 0 1,1 1 0,-1-1-1,1 0 1,-1 0 0,0-1-1,0 1 1,0-1 0,0 1 0,-1-1-1,1 0 1,0 0 0,0 0-1,-6 0 1,-18-1-6746</inkml:trace>
  <inkml:trace contextRef="#ctx0" brushRef="#br0" timeOffset="1">664 504 24575,'4'0'0,"9"0"0,6 4 0,8 5 0,3 5 0,0 0 0,-5-3-8191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1:59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24575,'4'0'0,"5"0"0,8 0 0,10 0 0,8 0 0,9 0 0,2-4 0,-7-1-8191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7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24575,'8'0'0,"18"0"0,16 4 0,13 1 0,4 0 0,1-5 0,-10-6 0,-14-3-8191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7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24575,'4'4'0,"13"5"0,11 9 0,5 5 0,5 6 0,-1 7 0,-6 4 0,-8 8 0,-9 3 0,-10 0 0,-14 0 0,-8-5 0,-6-7 0,1-9-8191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6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166 356 24575,'1'-6'0,"1"1"0,0 0 0,0-1 0,0 1 0,0 0 0,1 0 0,0 0 0,0 1 0,7-8 0,5-10 0,-6 5 0,0 0 0,-1 0 0,-1 0 0,8-31 0,-13 40 0,-1 0 0,1 0 0,-1 0 0,-1 0 0,1 0 0,-2 0 0,1 0 0,-1 1 0,0-1 0,0 0 0,-1 0 0,0 0 0,-6-13 0,7 19 0,0 0 0,0 0 0,0 0 0,0 0 0,0 0 0,0 0 0,-1 0 0,1 0 0,-1 1 0,1-1 0,-1 1 0,0-1 0,0 1 0,1-1 0,-1 1 0,0 0 0,0 0 0,-1 0 0,1 0 0,0 0 0,0 0 0,0 1 0,-1-1 0,1 1 0,0-1 0,0 1 0,-1 0 0,1 0 0,0 0 0,-1 0 0,1 1 0,0-1 0,0 1 0,-1-1 0,1 1 0,0 0 0,0-1 0,-4 3 0,-1 1 0,0 0 0,1 1 0,-1 0 0,1 0 0,0 0 0,0 1 0,0 0 0,1 0 0,0 0 0,-5 9 0,-5 12 0,1 1 0,2 1 0,0-1 0,2 2 0,1 0 0,2 0 0,1 0 0,-3 39 0,4 2 0,2 1 0,12 104 0,5-60-682,35 139-1,-44-235-6143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6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1 190 24575,'4'0'0,"12"0"0,16-4 0,18-1 0,20-4 0,13 0 0,9-7 0,0-12 0,-1-9 0,-3-6 0,-17 5-8191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6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11 24575,'0'-4'0,"-4"-1"0,-2 4 0,1 6 0,-7 14 0,-5 11 0,-7 13 0,-4 6 0,-1 7 0,4 5 0,7 1 0,10-3 0,15-8 0,13-12 0,11-17 0,1-12-8191</inkml:trace>
  <inkml:trace contextRef="#ctx0" brushRef="#br0" timeOffset="1">450 34 24575,'-4'0'0,"-1"7"0,0 11 0,1 14 0,-3 21 0,0 17 0,-3 12 0,-3 12 0,-8 5 0,-4 5 0,-1-3 0,3-7 0,6-16 0,9-17 0,11-19 0,8-20 0,10-23 0,2-10-8191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8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24575,'0'4'0,"-4"6"0,3 4 0,-3 5 0,-1 11 0,2 8 0,0 11 0,-4 4 0,1 2 0,4-4 0,3-8 0,5-10 0,2-11-8191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7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68 24575,'-2'-2'0,"1"1"0,-1 0 0,1 0 0,0-1 0,0 1 0,0-1 0,0 1 0,0-1 0,0 1 0,0-1 0,0 0 0,0 1 0,1-1 0,-1 0 0,1 0 0,-1 0 0,1 1 0,0-1 0,0 0 0,-1 0 0,1 0 0,1 0 0,-1 0 0,0-1 0,1 1 0,0 0 0,0 1 0,0-1 0,1 1 0,-1-1 0,0 1 0,1 0 0,-1-1 0,1 1 0,-1 0 0,1 0 0,-1 0 0,1 0 0,0 0 0,-1 1 0,1-1 0,0 0 0,0 1 0,0-1 0,0 1 0,0 0 0,-1-1 0,3 1 0,7-1 0,1 1 0,-1 0 0,0 1 0,0 0 0,0 0 0,0 1 0,-1 1 0,1 0 0,0 0 0,-1 1 0,0 0 0,0 1 0,0 0 0,0 1 0,-1 0 0,17 14 0,-22-16 0,0 0 0,0 0 0,0 0 0,0 1 0,-1 0 0,0-1 0,0 1 0,0 0 0,-1 0 0,1 1 0,-1-1 0,0 0 0,-1 1 0,1 0 0,-1-1 0,0 1 0,-1 0 0,0-1 0,1 1 0,-2 0 0,1-1 0,-1 1 0,1 0 0,-2-1 0,1 1 0,-1-1 0,1 1 0,-2-1 0,1 0 0,0 1 0,-1-1 0,0 0 0,0-1 0,-4 5 0,-11 12-216,0-1 0,0-2-1,-2 0 1,-42 30 0,57-44-68,-10 7-6542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7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1 412 24575,'0'-1'0,"0"0"0,0 0 0,0-1 0,0 1 0,0 0 0,0 0 0,0 0 0,1 0 0,-1 0 0,0 0 0,1 0 0,-1 0 0,1 0 0,-1 0 0,1 0 0,0 0 0,-1 0 0,1 0 0,0 0 0,0 0 0,-1 1 0,1-1 0,0 0 0,0 1 0,0-1 0,1 0 0,0 0 0,1 0 0,-1 1 0,0-1 0,1 1 0,-1 0 0,0 0 0,1 0 0,-1 0 0,1 0 0,-1 0 0,5 2 0,-1-1 0,0 1 0,0 0 0,-1 0 0,1 0 0,0 1 0,-1 0 0,1 0 0,8 7 0,-12-8 0,0 0 0,0 0 0,-1 0 0,1 0 0,-1 0 0,1 0 0,-1 0 0,0 0 0,0 1 0,0-1 0,0 0 0,0 1 0,-1-1 0,1 1 0,-1-1 0,1 1 0,-1-1 0,0 1 0,0-1 0,0 1 0,0-1 0,-1 1 0,0 4 0,-2 0 0,0 1 0,-1-1 0,0 1 0,0-1 0,-10 12 0,-12 24 0,25-41 0,1-1 0,0 0 0,-1 0 0,1 0 0,0 1 0,-1-1 0,1 0 0,0 0 0,0 1 0,0-1 0,0 0 0,0 0 0,1 1 0,-1-1 0,0 0 0,1 0 0,-1 1 0,0-1 0,1 0 0,-1 0 0,1 0 0,0 0 0,-1 0 0,1 0 0,0 0 0,0 0 0,0 0 0,0 0 0,-1 0 0,1 0 0,0-1 0,1 1 0,-1 0 0,0-1 0,0 1 0,0-1 0,0 1 0,0-1 0,1 1 0,1-1 0,8 4 0,1-2 0,-1 0 0,22 1 0,-5 1 0,-26-4 3,1 1 0,-1 0 0,1-1 0,0 1 0,-1 0 0,0 1 0,1-1 0,-1 0 0,0 1 0,1-1 0,-1 1 0,0 0 0,0-1 0,0 1 0,-1 0 0,1 0 0,0 1 0,-1-1 0,1 0 0,-1 0 0,0 1 0,0-1 0,0 1 0,0-1 0,0 1 0,0-1 0,-1 1 0,1 0 0,-1-1 0,0 1 0,1 0 0,-2-1 0,1 1 0,0 0 0,0-1 0,-1 1 0,1 0 0,-1-1 0,-1 4 0,-2 6-189,0-1 1,0 0-1,-1 0 0,-1-1 1,0 1-1,0-1 1,-12 14-1,-5 2-6640</inkml:trace>
  <inkml:trace contextRef="#ctx0" brushRef="#br0" timeOffset="1">298 0 24575,'4'4'0,"5"5"0,9 9 0,13 9 0,9 12 0,10 11 0,3 12 0,-2 11 0,-4 6 0,-4 4 0,-7-1 0,-9-1 0,-9-8 0,-15-8 0,-13-11 0,-11-15 0,-3-14-8191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8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56 503 24575,'7'0'0,"0"-1"0,0-1 0,0 1 0,-1-1 0,1-1 0,0 1 0,-1-1 0,0 0 0,1 0 0,-1-1 0,-1 0 0,12-9 0,-5 3 0,-1-1 0,0 0 0,0-1 0,15-21 0,-17 17 0,0 0 0,-1-1 0,-1 1 0,0-1 0,-1-1 0,-1 1 0,-1-1 0,4-29 0,-7 36 0,0-1 0,0 1 0,-1 0 0,-1-1 0,0 1 0,0 0 0,-1-1 0,0 1 0,-1 0 0,-1 0 0,1 1 0,-2-1 0,1 1 0,-12-19 0,15 28 0,0 0 0,0-1 0,0 1 0,-1 0 0,1-1 0,0 1 0,0 0 0,-1 0 0,1 0 0,0 0 0,-1 0 0,1 1 0,-1-1 0,1 0 0,-1 1 0,0-1 0,1 1 0,-1-1 0,1 1 0,-1 0 0,0 0 0,1-1 0,-1 1 0,0 0 0,0 1 0,1-1 0,-1 0 0,0 0 0,1 1 0,-1-1 0,1 1 0,-1-1 0,1 1 0,-1 0 0,1 0 0,-1 0 0,1 0 0,-1 0 0,1 0 0,0 0 0,0 0 0,-1 0 0,-1 3 0,-5 5 0,0 1 0,0 0 0,1 0 0,-10 19 0,-1 8 0,2 0 0,2 1 0,1 1 0,2 0 0,-11 69 0,-6 205 0,25-252 0,-3 116 0,6-147 0,2-1 0,1 1 0,12 49 0,-14-76-103,-1-2 52,0 1 1,0-1 0,0 0-1,0 1 1,1-1-1,-1 1 1,1-1-1,-1 0 1,1 1-1,-1-1 1,1 0-1,0 0 1,-1 1-1,1-1 1,0 0-1,0 0 1,0 0-1,0 0 1,0 0-1,0 0 1,0 0-1,0 0 1,1-1-1,1 2 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9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24575,'0'4'0,"8"1"0,10 4 0,18 0 0,14-2 0,14-5 0,13-3 0,3-10 0,1-6 0,-13 0-8191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9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15 24575,'-2'-2'0,"-1"1"0,1-1 0,0 1 0,-1-1 0,0 1 0,1 0 0,-1 0 0,0 0 0,1 0 0,-1 1 0,0-1 0,0 1 0,0-1 0,0 1 0,0 0 0,0 0 0,1 0 0,-1 1 0,0-1 0,0 1 0,0 0 0,1-1 0,-1 1 0,0 0 0,0 1 0,1-1 0,-1 0 0,1 1 0,0-1 0,-1 1 0,-2 3 0,-15 11 0,1 1 0,1 2 0,1-1 0,0 2 0,2 0 0,-17 29 0,8-9 0,3 0 0,-27 71 0,40-89 15,1 0 0,1 1 0,1 0 0,1 0 0,1 0 0,1 0 0,1 35 0,2-50-32,0-1 0,0 1 1,1 0-1,0-1 0,0 1 0,0-1 1,1 0-1,1 0 0,-1 0 0,1 0 1,5 7-1,-5-9-59,0-1 1,1 0-1,-1 0 1,1 0-1,-1 0 1,1-1-1,0 0 1,1 0-1,-1-1 1,0 1-1,1-1 1,-1 0-1,1 0 1,0-1-1,0 0 1,8 1-1,30 0-6750</inkml:trace>
  <inkml:trace contextRef="#ctx0" brushRef="#br0" timeOffset="1">469 267 24575,'-4'8'0,"-5"14"0,-1 15 0,-3 16 0,1 16 0,-1 11 0,-7 8 0,-3 4 0,-2 2 0,-1 1 0,5-5 0,5-9 0,10-14 0,9-20 0,12-24 0,8-25 0,0-12-8191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19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62 24575,'-1'-2'0,"0"0"0,0 0 0,0 1 0,0-1 0,1-1 0,-1 1 0,1 0 0,-1 0 0,1 0 0,0 0 0,0 0 0,0 0 0,0 0 0,0 0 0,1 0 0,-1-1 0,0 1 0,1 0 0,0 0 0,-1 0 0,1 0 0,0 1 0,0-1 0,2-3 0,0 3 0,0 1 0,0 0 0,0 0 0,-1 0 0,1 0 0,0 1 0,0-1 0,0 1 0,0 0 0,0 0 0,0 0 0,0 0 0,0 0 0,0 1 0,0-1 0,0 1 0,4 1 0,14 4 0,0 1 0,0 1 0,-1 0 0,0 2 0,-1 0 0,0 1 0,-1 1 0,0 1 0,-1 0 0,23 24 0,-32-30 0,-2 1 0,1 0 0,-1 0 0,0 1 0,-1 0 0,0 0 0,0 0 0,-1 0 0,0 1 0,4 17 0,-6-20 0,-2 0 0,1 0 0,-1 0 0,0 0 0,0-1 0,-1 1 0,0 0 0,0 0 0,-1 0 0,0-1 0,0 1 0,0-1 0,-1 0 0,0 1 0,0-1 0,-1 0 0,-6 8 0,7-9-76,-1-1 1,0 0-1,0 0 0,-1 0 0,1 0 0,-1-1 0,1 1 0,-1-1 1,0 0-1,0-1 0,-1 1 0,1-1 0,-1 0 0,1-1 1,-1 1-1,1-1 0,-8 1 0,-8-1-6750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0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1 440 24575,'0'-1'0,"1"0"0,0 0 0,-1 0 0,1 0 0,0 0 0,0 0 0,0 0 0,-1 0 0,1 0 0,0 0 0,0 1 0,0-1 0,0 0 0,1 1 0,-1-1 0,0 1 0,0-1 0,0 1 0,0-1 0,1 1 0,-1 0 0,0-1 0,0 1 0,1 0 0,-1 0 0,2 0 0,37-3 0,-31 3 0,-1 1 0,1 0 0,0 0 0,0 1 0,-1 0 0,1 0 0,-1 1 0,0 0 0,0 0 0,15 9 0,-20-10 0,-1 0 0,1-1 0,-1 1 0,1 0 0,-1 0 0,0 1 0,0-1 0,0 0 0,0 1 0,-1-1 0,1 1 0,0 0 0,-1-1 0,0 1 0,0 0 0,0 0 0,0 0 0,0 0 0,-1 0 0,1 0 0,-1 0 0,1 0 0,-1 0 0,0 0 0,-1 0 0,1 0 0,0 0 0,-1 0 0,0 0 0,0 0 0,0 0 0,0 0 0,0 0 0,-3 4 0,-31 40 0,30-42 0,1-1 0,0 1 0,0-1 0,0 1 0,0 0 0,1 0 0,0 1 0,0-1 0,1 1 0,-1-1 0,1 1 0,-2 8 0,4-12-3,0 0 0,0-1-1,0 1 1,0 0-1,0-1 1,1 1 0,-1 0-1,0-1 1,1 1 0,-1 0-1,1-1 1,0 1 0,-1-1-1,1 1 1,0-1 0,0 1-1,0-1 1,0 0 0,0 0-1,0 1 1,0-1 0,1 0-1,1 2 1,0-1 23,1-1 0,0 1 0,-1-1 0,1 1 0,0-1 0,-1 0 0,1 0 0,0-1 0,7 1 0,1 0-268,0-2 1,0 1-1,0-2 1,0 1-1,20-7 1,-1-3-6579</inkml:trace>
  <inkml:trace contextRef="#ctx0" brushRef="#br0" timeOffset="1">504 6 24575,'0'-4'0,"0"2"0,4 7 0,5 9 0,5 14 0,4 18 0,3 16 0,1 14 0,-2 9 0,-9 6 0,-7-1 0,-11-4 0,-4-9 0,-5-10 0,-3-12 0,2-12 0,-1-16 0,3-14-8191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1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24575,'0'7'0,"1"0"0,0 0 0,0 0 0,1 0 0,0 0 0,1 0 0,-1 0 0,1-1 0,6 10 0,40 56 0,-32-49 0,294 354 0,-310-376 0,0 0 0,0 0 0,1 0 0,-1 0 0,0 0 0,0 1 0,0-1 0,-1 0 0,1 0 0,0 1 0,0-1 0,-1 1 0,1-1 0,-1 1 0,1-1 0,-1 1 0,0-1 0,1 1 0,-1-1 0,0 1 0,0-1 0,0 1 0,0 0 0,0-1 0,-1 1 0,0 2 0,-1-1 0,0 1 0,-1-1 0,1 0 0,-1 0 0,0 0 0,0 0 0,0 0 0,-6 3 0,-2 3 0,8-7 0,-160 143 0,144-126 0,2 1 0,0 0 0,1 1 0,2 1 0,0 0 0,-13 29 0,14-12-1365,9-11-5461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21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49 24575,'-1'-3'0,"0"0"0,0 0 0,-1 0 0,1 0 0,-1 1 0,0-1 0,0 1 0,0-1 0,0 1 0,0 0 0,0 0 0,-1 0 0,1 0 0,-1 0 0,1 0 0,-1 1 0,0-1 0,0 1 0,1 0 0,-1 0 0,0 0 0,0 0 0,0 0 0,-6 0 0,4 2 0,0 0 0,0 0 0,1 0 0,-1 0 0,1 1 0,-1 0 0,1 0 0,-1 0 0,1 1 0,0-1 0,0 1 0,0 0 0,1 0 0,-1 1 0,-4 5 0,-18 19 0,1 1 0,2 1 0,1 1 0,1 1 0,-22 49 0,31-58 0,2 1 0,1 0 0,1 1 0,1 0 0,1 0 0,1 1 0,1-1 0,-1 49 0,6-65 0,0 1 0,0 0 0,0-1 0,2 1 0,-1-1 0,1 1 0,0-1 0,1 0 0,0 0 0,0 0 0,1-1 0,12 16 0,-13-18 0,1-1 0,0 0 0,1-1 0,-1 1 0,1-1 0,0 0 0,0-1 0,0 1 0,0-1 0,1 0 0,-1-1 0,1 1 0,-1-1 0,1-1 0,0 1 0,0-1 0,0-1 0,11 1 0,-4-2 0,1 0 0,-1-2 0,0 1 0,0-2 0,-1 0 0,1 0 0,-1-1 0,0-1 0,0 0 0,0-1 0,-1-1 0,0 0 0,-1 0 0,1-1 0,-2 0 0,1-1 0,-1-1 0,-1 1 0,0-1 0,0-1 0,-1 0 0,-1 0 0,0-1 0,-1 1 0,8-22 0,-9 20 0,-1 1 0,0-2 0,0 1 0,-2 0 0,0-1 0,0 1 0,-2-1 0,0 1 0,0-1 0,-1 1 0,-4-18 0,2 20 0,0 1 0,-1 0 0,0 0 0,-1 0 0,0 1 0,0 0 0,-1 0 0,-1 0 0,0 0 0,0 1 0,0 0 0,-1 1 0,-1 0 0,0 0 0,-9-7 0,3 6-455,1 0 0,-32-14 0,-27-4-6371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9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24575,'4'0'0,"5"-4"0,9-1 0,1-4 0,1 4 0,2 2 0,0 7 0,-3 5 0,-9 5 0,-13 5 0,-8-1-8191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8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120 176 24575,'-4'0'0,"-1"0"0,1 0 0,-1 1 0,1-1 0,-1 1 0,1 0 0,-1 0 0,1 1 0,0-1 0,0 1 0,-1 0 0,1 0 0,0 0 0,1 1 0,-1 0 0,0-1 0,1 1 0,0 0 0,-1 1 0,1-1 0,0 0 0,1 1 0,-1 0 0,1 0 0,-1 0 0,1 0 0,0 0 0,1 0 0,-1 0 0,1 1 0,-2 6 0,0 5 0,0 0 0,1 0 0,0 0 0,1 0 0,1 0 0,1 0 0,0 0 0,1 0 0,1 0 0,0 0 0,2 0 0,5 15 0,-4-13 0,1-1 0,1 0 0,0-1 0,1 0 0,1 0 0,1-1 0,0 0 0,0-1 0,2 0 0,18 16 0,-26-26 0,-1-1 0,1 1 0,1-1 0,-1 0 0,0 0 0,1-1 0,-1 0 0,1 0 0,0 0 0,0 0 0,0-1 0,0 0 0,0-1 0,0 1 0,0-1 0,10-1 0,-7 0 0,0-1 0,0-1 0,0 1 0,0-1 0,-1-1 0,1 0 0,-1 0 0,0-1 0,0 0 0,7-6 0,1-1 0,-1-2 0,0 0 0,-1-1 0,-1 0 0,0-1 0,-1-1 0,-1 0 0,-1 0 0,12-27 0,-13 21 0,-1 0 0,-1-1 0,5-31 0,-10 43 0,0-1 0,-1 0 0,-1 1 0,0-1 0,-1 1 0,0-1 0,-1 1 0,-3-15 0,5 26 0,-1-1 0,1 1 0,0 0 0,0-1 0,-1 1 0,1 0 0,-1 0 0,1-1 0,-1 1 0,0 0 0,0 0 0,1 0 0,-1 0 0,0 0 0,0 0 0,0 0 0,0 0 0,0 0 0,0 0 0,0 1 0,0-1 0,0 0 0,-2 0 0,2 1 0,0 0 0,-1 0 0,1 1 0,0-1 0,0 0 0,0 1 0,0-1 0,0 1 0,0 0 0,0-1 0,0 1 0,0 0 0,0-1 0,1 1 0,-1 0 0,0 0 0,0 0 0,1 0 0,-1-1 0,-1 3 0,-2 4 0,0 0 0,0 1 0,1-1 0,0 1 0,0 0 0,-2 11 0,2-5 0,2 0 0,0 0 0,1 0 0,1 0 0,0 0 0,0 0 0,2 0 0,-1 0 0,2 0 0,0-1 0,1 1 0,0-1 0,1-1 0,0 1 0,1-1 0,0 0 0,1 0 0,1-1 0,11 13 0,-11-15 0,1 0 0,-1 0 0,2-1 0,-1 0 0,1-1 0,0 0 0,1-1 0,-1 0 0,1-1 0,1 0 0,-1-1 0,0 0 0,1-1 0,0 0 0,0-1 0,0-1 0,0 0 0,0-1 0,0 0 0,23-4 0,-19 0 0,0-1 0,0 0 0,-1-2 0,1 0 0,-2 0 0,1-2 0,-1 0 0,0-1 0,-1 0 0,0-1 0,-1-1 0,0 0 0,0 0 0,-2-2 0,1 1 0,-2-2 0,0 1 0,15-31 0,-17 31 0,-1 0 0,-1-1 0,0 0 0,-1-1 0,-1 1 0,0-1 0,-1 0 0,-1 0 0,0 0 0,-1 0 0,-1 0 0,0 0 0,-1 0 0,-1 0 0,-1 0 0,0 0 0,-1 1 0,0-1 0,-2 1 0,-12-26 0,16 36 0,-1-1 0,-1 1 0,1 0 0,-1 0 0,0 1 0,0-1 0,0 1 0,-1 0 0,1 0 0,-1 0 0,0 1 0,0 0 0,0-1 0,-1 2 0,1-1 0,-1 1 0,0 0 0,1 0 0,-12-2 0,9 4 0,0 0 0,1 0 0,-1 0 0,1 1 0,-1 1 0,0-1 0,1 1 0,0 0 0,-1 1 0,1 0 0,0 0 0,1 0 0,-1 1 0,0 0 0,-6 6 0,2-1 0,0 0 0,1 0 0,1 1 0,-1 0 0,2 1 0,-1 0 0,2 0 0,-1 1 0,1 0 0,1 1 0,1-1 0,-1 1 0,2 0 0,0 0 0,0 1 0,2-1 0,-3 20 0,4-24 0,1 0 0,0 1 0,0-1 0,1 0 0,0 0 0,1 0 0,0 0 0,0 0 0,1 0 0,0 0 0,0 0 0,1-1 0,1 0 0,-1 0 0,1 0 0,0 0 0,1-1 0,0 0 0,0 0 0,1-1 0,-1 1 0,1-1 0,1-1 0,-1 1 0,1-1 0,16 8 0,-16-10 0,-1 0 0,1-1 0,0 0 0,0 0 0,0 0 0,0-1 0,0 0 0,0-1 0,0 0 0,1 0 0,-1 0 0,0-1 0,0-1 0,0 1 0,0-1 0,0-1 0,-1 1 0,1-1 0,-1-1 0,1 0 0,-1 0 0,0 0 0,0 0 0,8-9 0,-4 4 0,-1-1 0,1 0 0,-2 0 0,0-1 0,0 0 0,-1-1 0,0 0 0,-1 0 0,-1-1 0,0 0 0,0 0 0,-2 0 0,5-17 0,-27 121 0,-2 85 0,5 283 0,45 186 0,-6-200 0,-23-415 0,1 217 0,-4-214 0,-2 0 0,0-1 0,-3 0 0,-1 0 0,-15 42 0,20-65 0,-1-1 0,0 1 0,0-1 0,-1 0 0,0 0 0,0-1 0,-1 1 0,1-1 0,-2 0 0,1-1 0,-1 1 0,0-1 0,-1-1 0,1 1 0,-1-1 0,0-1 0,0 1 0,-1-2 0,1 1 0,-1-1 0,0 0 0,0 0 0,0-1 0,0-1 0,0 0 0,0 0 0,0 0 0,-1-1 0,1-1 0,-14-1 0,-14-4 0,0-1 0,0-1 0,1-3 0,0-1 0,-67-32 0,50 17 0,1-3 0,2-2 0,-49-41 0,86 63 0,0-1 0,1 0 0,0-1 0,0-1 0,2 0 0,-1 0 0,-15-29 0,23 36 0,1 1 0,0 0 0,0-1 0,0 1 0,1-1 0,0 0 0,0 1 0,0-1 0,1 0 0,0 0 0,0 0 0,0 1 0,1-1 0,0 0 0,0 1 0,1-1 0,-1 0 0,1 1 0,0-1 0,1 1 0,-1 0 0,1 0 0,0 0 0,0 0 0,1 1 0,6-8 0,4-3 0,1 1 0,0 1 0,1 1 0,1 0 0,-1 1 0,37-18 0,132-45 0,290-59-707,8 34-822,-387 80 1118,289-54-5133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8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13 106 24575,'-2'3'0,"0"-1"0,1 1 0,0-1 0,0 1 0,0-1 0,0 1 0,0 0 0,0 0 0,0-1 0,1 1 0,0 0 0,-1 0 0,1 0 0,0 0 0,1 0 0,-1-1 0,0 1 0,1 0 0,-1 0 0,1 0 0,0-1 0,2 5 0,0 1 0,0 0 0,1 0 0,0 0 0,0-1 0,1 0 0,7 9 0,-4-8 0,0-1 0,1 0 0,0 0 0,1-1 0,-1 0 0,1-1 0,0 0 0,1 0 0,-1-1 0,1-1 0,0 0 0,0 0 0,0-1 0,0 0 0,0-1 0,0 0 0,1-1 0,-1 0 0,18-3 0,-11 1 0,1-1 0,-1-1 0,0 0 0,0-1 0,-1-1 0,0-1 0,0 0 0,0-1 0,-1-1 0,0-1 0,17-13 0,-23 15 0,-2-1 0,1 0 0,-1-1 0,0 1 0,-1-1 0,0-1 0,9-18 0,-14 25 0,0 0 0,0 0 0,-1-1 0,1 1 0,-1 0 0,0-1 0,0 1 0,0-1 0,-1 1 0,0-1 0,1 1 0,-2-1 0,1 0 0,0 1 0,-1-1 0,0 1 0,0-1 0,0 1 0,-1 0 0,1 0 0,-1-1 0,0 1 0,-4-6 0,5 9 0,1 1 0,-1-1 0,1 0 0,-1 0 0,1 0 0,-1 1 0,0-1 0,1 0 0,-1 1 0,0-1 0,0 1 0,1-1 0,-1 1 0,0-1 0,0 1 0,0-1 0,0 1 0,0 0 0,1-1 0,-1 1 0,0 0 0,0 0 0,0 0 0,0 0 0,0 0 0,0 0 0,0 0 0,0 0 0,0 0 0,0 0 0,0 1 0,-1-1 0,-1 2 0,1 0 0,0 0 0,0-1 0,0 1 0,0 1 0,1-1 0,-1 0 0,0 0 0,1 1 0,0-1 0,-2 4 0,-3 8 0,0 1 0,-6 29 0,4-4 0,3 1 0,1 0 0,1-1 0,3 1 0,8 67 0,-8-101-124,2-1 0,-1 0 0,1 1 0,0-1 0,0 0 0,0 0-1,1 0 1,0 0 0,0-1 0,5 7 0,13 10-6702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9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1 371 24575,'4'0'0,"5"-4"0,5-1 0,7-4 0,13 0 0,8 1 0,4 3 0,-1-3 0,-9 1-8191</inkml:trace>
  <inkml:trace contextRef="#ctx0" brushRef="#br0" timeOffset="1">275 6 24575,'-3'-4'0,"1"2"0,10 10 0,7 11 0,5 7 0,3 9 0,2 8 0,-4 4 0,-9 1 0,-7 1 0,-4 0 0,-6-9 0,-3-11-8191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39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24575,'4'-4'0,"1"7"0,3 6 0,1 14 0,3 15 0,3 15 0,-1 20 0,-3 11 0,-3 13 0,-3 4 0,-6-3 0,-4-11 0,1-12 0,3-14 0,-1-19 0,3-19 0,2-19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0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34 24575,'-1'0'0,"1"-1"0,-1 1 0,1 0 0,-1-1 0,1 1 0,-1-1 0,1 1 0,-1-1 0,1 1 0,0-1 0,-1 1 0,1-1 0,-1 0 0,1 1 0,0-1 0,0 1 0,-1-1 0,1 0 0,0 1 0,0-1 0,0 0 0,0 1 0,0-1 0,0 0 0,0 1 0,0-1 0,0 0 0,0 1 0,0-1 0,0 0 0,1 1 0,-1-1 0,1-1 0,0 1 0,0 0 0,1 0 0,-1 0 0,0 0 0,1 1 0,-1-1 0,1 0 0,-1 1 0,1-1 0,0 0 0,-1 1 0,4-1 0,52-1 0,-42 4 0,0 0 0,0 1 0,0 1 0,-1 0 0,0 2 0,0-1 0,0 1 0,0 1 0,-1 1 0,0 0 0,-1 0 0,17 15 0,-25-19 0,0 0 0,0 0 0,0 0 0,0 1 0,-1-1 0,0 1 0,0 0 0,0 0 0,0 0 0,-1 0 0,0 0 0,0 0 0,0 1 0,-1-1 0,0 1 0,0 0 0,0-1 0,-1 1 0,0 0 0,0-1 0,0 1 0,-1 0 0,1-1 0,-2 1 0,1-1 0,0 1 0,-1-1 0,0 0 0,0 1 0,-1-1 0,0 0 0,0 0 0,0-1 0,0 1 0,-7 7 0,-8 8-273,0 0 0,-2-1 0,0-1 0,-30 21 0,16-15-6553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0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1 207 24575,'21'130'0,"-20"-124"0,1 0 0,0 0 0,0 1 0,0-1 0,1 0 0,0-1 0,0 1 0,1-1 0,-1 1 0,1-1 0,1 0 0,-1 0 0,1-1 0,-1 1 0,11 6 0,-10-7 0,-1-1 0,1 0 0,0-1 0,0 1 0,0-1 0,0 0 0,0 0 0,0-1 0,1 1 0,-1-1 0,1 0 0,-1-1 0,1 1 0,-1-1 0,1 0 0,-1-1 0,1 1 0,-1-1 0,6-1 0,-9 1 0,0 0 0,0 0 0,0 0 0,0 0 0,0 0 0,0-1 0,0 1 0,0-1 0,-1 1 0,1-1 0,0 1 0,-1-1 0,0 0 0,1 0 0,-1 0 0,0 0 0,0 0 0,1-2 0,0-2 0,0 0 0,0 0 0,-1 0 0,0 0 0,0 0 0,0-11 0,-1 4 0,-1 0 0,0 0 0,-1 0 0,0 0 0,-8-23 0,7 29 0,-1 0 0,1 0 0,-1 0 0,0 1 0,-1 0 0,-7-9 0,11 14 0,1 0 0,-1 0 0,0 0 0,0 0 0,1 0 0,-1 0 0,0 1 0,0-1 0,0 0 0,0 1 0,0-1 0,0 1 0,0-1 0,0 1 0,-1-1 0,1 1 0,0 0 0,0 0 0,0-1 0,0 1 0,-1 0 0,1 0 0,0 0 0,0 0 0,0 0 0,0 1 0,-1-1 0,1 0 0,0 0 0,0 1 0,0-1 0,0 1 0,0-1 0,0 1 0,0-1 0,0 1 0,0 0 0,0-1 0,0 1 0,0 0 0,0 0 0,1 0 0,-1 0 0,0 0 0,0 0 0,1 0 0,-1 0 0,1 0 0,-1 0 0,1 0 0,-1 1 0,-5 11 0,1 0 0,0 0 0,1 0 0,1 1 0,0-1 0,0 1 0,0 17 0,2 98 0,1-125 0,8 132 0,-6-119 0,1 0 0,0 1 0,2-1 0,0-1 0,11 27 0,-3-22-1365,-1-11-5461</inkml:trace>
  <inkml:trace contextRef="#ctx0" brushRef="#br0" timeOffset="1">435 1 24575,'8'0'0,"10"0"0,10 0 0,4 0 0,1 4 0,-2 5 0,-6 1-8191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1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24575,'4'0'0,"8"-4"0,15-1 0,18 4 0,13-2 0,-3 0-8191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1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24575,'0'11'0,"0"13"0,0 16 0,0 18 0,4 19 0,1 14 0,4 9 0,0 2 0,3 0 0,-5-10 0,-4-17 0,-2-21-8191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1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24575,'0'-1'0,"0"-1"0,1 1 0,-1 0 0,1-1 0,-1 1 0,1 0 0,0 0 0,0 0 0,-1 0 0,1-1 0,0 1 0,0 0 0,0 0 0,0 1 0,0-1 0,1 0 0,-1 0 0,0 0 0,0 1 0,0-1 0,1 1 0,-1-1 0,0 1 0,3-1 0,34-8 0,-26 7 0,-1 2 0,1 0 0,0 0 0,0 1 0,-1 0 0,1 1 0,-1 1 0,1 0 0,-1 0 0,0 1 0,0 0 0,0 1 0,-1 0 0,0 1 0,0 0 0,0 1 0,13 12 0,-18-15 0,0 1 0,0 0 0,-1 0 0,0 1 0,0-1 0,0 1 0,-1 0 0,0 0 0,0 0 0,0 0 0,-1 0 0,0 1 0,0-1 0,-1 1 0,0-1 0,0 1 0,0 0 0,-1 0 0,0-1 0,0 1 0,-1 0 0,0 0 0,0-1 0,0 1 0,-1-1 0,0 1 0,0-1 0,-1 0 0,0 0 0,0 0 0,-6 10 0,1-5 0,0 0 0,0 0 0,-1-1 0,0-1 0,-1 1 0,-12 8 0,16-13 0,0 0 0,-1-1 0,0 0 0,0 0 0,0 0 0,-1-1 0,1 0 0,-1 0 0,1-1 0,-1 0 0,-11 1 0,18-3-50,-1 0-1,1 0 1,-1 0-1,1 0 0,-1 0 1,1 0-1,-1-1 1,1 1-1,0 0 1,-1-1-1,1 1 0,-1-1 1,1 0-1,0 1 1,0-1-1,-1 0 1,1 0-1,0 0 0,0 0 1,0 0-1,0 0 1,0 0-1,0 0 1,0-1-1,0 1 1,0-2-1,-7-17-6775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3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14 195 24575,'-1'-2'0,"-1"0"0,1 0 0,-1-1 0,1 1 0,0-1 0,0 1 0,0-1 0,0 0 0,0 1 0,0-1 0,1 0 0,0 0 0,-1 1 0,1-1 0,0 0 0,0 0 0,1 0 0,-1 1 0,0-1 0,1 0 0,0 0 0,0 1 0,0-1 0,0 1 0,2-4 0,0-1 0,0 0 0,0 1 0,1 0 0,0 0 0,0 0 0,1 0 0,0 1 0,8-8 0,-3 5 0,1 1 0,0 0 0,0 0 0,0 2 0,1-1 0,0 1 0,0 1 0,15-3 0,-20 5 0,0 1 0,0 0 0,0 0 0,1 0 0,-1 1 0,0 0 0,1 1 0,-1 0 0,0 0 0,0 0 0,0 1 0,0 0 0,0 1 0,0-1 0,11 7 0,-16-8 0,0 0 0,0 0 0,0 1 0,0-1 0,0 1 0,-1-1 0,1 1 0,0 0 0,-1-1 0,1 1 0,-1 0 0,0 0 0,1 0 0,-1 0 0,0 0 0,0 1 0,0-1 0,-1 0 0,1 0 0,-1 1 0,1 3 0,-1-3 0,0 1 0,-1-1 0,1 0 0,-1 1 0,0-1 0,0 0 0,0 0 0,-1 0 0,1 0 0,-1 0 0,0 0 0,0 0 0,-3 4 0,-3 2 0,-1 1 0,-1-1 0,0-1 0,0 1 0,0-2 0,-21 12 0,8-8 0,14-8 0,0 1 0,0 1 0,1-1 0,0 1 0,-12 9 0,19-13 0,0 0 0,0 0 0,0 1 0,0-1 0,0 0 0,0 1 0,0-1 0,0 0 0,1 1 0,-1-1 0,0 1 0,1-1 0,-1 1 0,1-1 0,0 1 0,-1 0 0,1-1 0,0 1 0,0-1 0,0 1 0,0 0 0,0-1 0,1 1 0,-1 0 0,0-1 0,1 1 0,-1-1 0,1 1 0,-1-1 0,1 1 0,0-1 0,0 0 0,0 1 0,0-1 0,0 0 0,0 1 0,0-1 0,2 1 0,10 12 0,2 0 0,0-1 0,22 15 0,-27-22 0,1 1 0,-1 1 0,0 0 0,-1 0 0,0 1 0,0 0 0,-1 1 0,0 0 0,-1 0 0,0 0 0,6 13 0,-12-20 0,0 0 0,0 0 0,0 0 0,-1 0 0,1 0 0,-1 1 0,1-1 0,-1 0 0,0 0 0,-1 1 0,1-1 0,0 0 0,-1 0 0,0 1 0,0-1 0,0 0 0,0 0 0,0 0 0,-3 4 0,1-2 0,-1 0 0,0 0 0,0 0 0,-1 0 0,1-1 0,-1 0 0,0 0 0,0 0 0,-10 5 0,3-3 0,0 0 0,-1 0 0,0-2 0,0 1 0,0-1 0,0-1 0,-1-1 0,-24 2 0,35-3-72,0-1 1,1 0-1,-1-1 0,0 1 0,0 0 0,1-1 0,-1 1 0,1-1 1,-1 0-1,1 0 0,-1 0 0,1 0 0,-1-1 0,1 1 0,0-1 1,0 1-1,-1-1 0,-2-3 0,-9-16-6754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3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24575,'4'4'0,"5"1"0,9 0 0,13-1 0,9-1 0,-2-1-8191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4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1 185 24575,'178'9'0,"945"-5"0,-1056-2 0,563 5 0,-556-13 0,-1-2 0,132-34 0,20-3 0,-109 35 0,1 5 0,147 12 0,40-1 0,1277-89 0,-1417 68 0,267 10 0,-388 15-1365,-53-10-5461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9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150 210 24575,'-1'-3'0,"-1"0"0,0 0 0,1 0 0,-1 0 0,-1 1 0,1-1 0,0 1 0,-1-1 0,1 1 0,-1 0 0,1 0 0,-1 0 0,-4-2 0,6 4 0,1-1 0,-1 1 0,1 0 0,-1 0 0,0 0 0,1 0 0,-1 0 0,1 0 0,-1 0 0,0 0 0,1 0 0,-1 0 0,1 0 0,-1 0 0,0 0 0,1 0 0,-1 0 0,1 1 0,-1-1 0,0 0 0,1 0 0,-1 1 0,1-1 0,-1 0 0,1 1 0,-1-1 0,1 1 0,-2 1 0,2-1 0,-1 1 0,0 0 0,0 0 0,0-1 0,1 1 0,-1 0 0,1 0 0,0 0 0,-1 0 0,1 0 0,0 0 0,0 2 0,3 35 0,1-1 0,1 0 0,3-1 0,20 64 0,9 44 0,-32-117 0,0 0 0,-2 1 0,-2 0 0,-2 48 0,0-70 0,1 0 0,-1 0 0,0 0 0,-1-1 0,1 1 0,-1 0 0,-1-1 0,1 0 0,-1 1 0,0-1 0,-1 0 0,1 0 0,-1-1 0,0 1 0,-1-1 0,1 0 0,-1 0 0,0 0 0,-1-1 0,1 1 0,-1-1 0,1-1 0,-1 1 0,0-1 0,-8 3 0,12-5 0,0 0 0,-1 0 0,1 0 0,-1 0 0,1 0 0,-1-1 0,1 1 0,-1-1 0,1 0 0,-1 0 0,0 1 0,1-2 0,-1 1 0,1 0 0,-1-1 0,0 1 0,1-1 0,-1 1 0,1-1 0,0 0 0,-1 0 0,1-1 0,0 1 0,-1 0 0,1-1 0,0 1 0,0-1 0,0 0 0,0 1 0,1-1 0,-4-4 0,4 2 0,-1 0 0,0-1 0,1 1 0,0 0 0,0-1 0,0 0 0,1 1 0,-1-1 0,1 1 0,0-1 0,1 0 0,-1 1 0,1-1 0,0 1 0,0-1 0,0 1 0,3-6 0,17-40 0,2 2 0,2 1 0,49-69 0,-33 53 0,32-67 0,-62 109 0,-2-1 0,-1 0 0,0-1 0,-2 0 0,0 0 0,-2-1 0,2-30 0,-5 46 0,-1-1 0,0 1 0,0 0 0,-1 0 0,0 0 0,0 0 0,-1 0 0,0 0 0,-1 1 0,-5-13 0,6 15 0,-1 1 0,0 0 0,-1 0 0,1 1 0,-1-1 0,1 1 0,-1 0 0,0-1 0,0 2 0,-1-1 0,1 0 0,0 1 0,-1 0 0,0 0 0,1 0 0,-1 1 0,0-1 0,-9 0 0,-72-7-1365,-5 6-5461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5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80 400 24575,'1'-3'0,"1"1"0,-1-1 0,1 1 0,-1-1 0,1 1 0,0 0 0,0 0 0,0 0 0,0 0 0,1 0 0,-1 0 0,0 1 0,1-1 0,-1 1 0,4-2 0,5-4 0,-1-1 0,0 0 0,-1-1 0,0 0 0,0-1 0,-1 0 0,0 0 0,-1-1 0,0 0 0,0 0 0,-1 0 0,-1-1 0,0 0 0,-1 0 0,0-1 0,-1 1 0,0-1 0,-1 0 0,0 1 0,-1-1 0,0 0 0,-2 0 0,1 0 0,-1 0 0,-1 0 0,0 1 0,-7-20 0,9 31 0,0-1 0,0 1 0,-1-1 0,1 1 0,-1 0 0,0-1 0,1 1 0,-1 0 0,0-1 0,1 1 0,-1 0 0,0 0 0,0-1 0,0 1 0,0 0 0,-1 0 0,1 0 0,0 0 0,0 1 0,0-1 0,-1 0 0,1 0 0,-1 1 0,1-1 0,0 1 0,-1-1 0,1 1 0,-3-1 0,2 2 0,-1 0 0,1-1 0,0 1 0,-1 0 0,1 0 0,0 1 0,-1-1 0,1 0 0,0 1 0,0-1 0,0 1 0,0 0 0,1 0 0,-4 3 0,-7 10 0,1 0 0,1 1 0,-11 24 0,1 5 0,2 0 0,2 2 0,2 0 0,2 0 0,2 1 0,-3 55 0,5 8 0,10 176 0,4-186-1365,-4-69-5461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5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24575,'4'0'0,"5"0"0,12 0 0,16 0 0,19 0 0,13-4 0,10-5 0,-9-1-8191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5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1 24575,'-4'0'0,"-1"8"0,-7 6 0,-7 8 0,1 9 0,0 7 0,2 4 0,0 7 0,4 3 0,2-3 0,8-7 0,8-2 0,11-8 0,2-10-8191</inkml:trace>
  <inkml:trace contextRef="#ctx0" brushRef="#br0" timeOffset="1">521 69 24575,'-3'6'0,"0"-1"0,0 1 0,0 0 0,1 0 0,0 1 0,0-1 0,0 0 0,1 1 0,0-1 0,0 1 0,1-1 0,0 1 0,0-1 0,1 8 0,-1 16 0,-31 227 0,16-161 0,-4 180 0,19-275-24,1 15 61,0-1-1,0 0 1,5 17 0,-6-29-56,1 0-1,0-1 1,0 1 0,0 0-1,0-1 1,0 1-1,1-1 1,-1 0-1,1 1 1,3 2 0,-4-4-29,0 0 1,0 0 0,0-1 0,0 1 0,0-1-1,0 1 1,0-1 0,0 1 0,0-1 0,0 0-1,0 0 1,0 1 0,0-1 0,1 0 0,-1 0-1,0 0 1,0 0 0,0 0 0,0 0-1,0-1 1,1 1 0,-1 0 0,0-1 0,0 1-1,0 0 1,1-2 0,19-11-6779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6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24575,'1'-1'0,"-1"0"0,1 0 0,-1 0 0,1-1 0,0 1 0,-1 0 0,1 0 0,0 0 0,0 0 0,0 0 0,0 0 0,0 0 0,0 0 0,0 1 0,0-1 0,0 0 0,0 1 0,0-1 0,0 0 0,1 1 0,-1 0 0,0-1 0,0 1 0,1 0 0,-1-1 0,2 1 0,39-7 0,-39 7 0,19-2 0,1 0 0,-1 2 0,1 1 0,-1 0 0,1 2 0,-1 1 0,0 0 0,0 2 0,-1 0 0,1 2 0,-1 0 0,30 18 0,-49-25 0,1 0 0,-1 0 0,0 1 0,0-1 0,0 1 0,0 0 0,0 0 0,0-1 0,0 1 0,0 0 0,-1 1 0,1-1 0,-1 0 0,0 0 0,1 1 0,-1-1 0,0 1 0,0-1 0,-1 1 0,1-1 0,-1 1 0,1 2 0,-1-1 0,-1-1 0,1 1 0,-1-1 0,0 0 0,0 1 0,0-1 0,-1 0 0,1 1 0,-1-1 0,0 0 0,0 0 0,0-1 0,0 1 0,-4 4 0,-7 6 0,-2-1 0,1 0 0,-2 0 0,-30 16 0,-45 28-1365,75-47-5461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7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0 24575,'5'0'0,"0"4"0,8 1 0,9 4 0,9 8 0,7 9 0,4 7 0,0 3 0,-5 3 0,-7 2 0,-9-2 0,-13 1 0,-11-3 0,-12 0 0,-9-7 0,-7-3 0,1-12 0,6-7-8191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7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24575,'0'-4'0,"4"3"0,9 1 0,10 5 0,5 1 0,-2 1-8191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7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73 386 24575,'13'-1'0,"1"0"0,-1-1 0,1-1 0,-1 0 0,0 0 0,0-2 0,-1 0 0,1 0 0,-1-1 0,0 0 0,-1-1 0,1-1 0,-1 0 0,-1 0 0,0-1 0,0 0 0,0-1 0,-1 0 0,10-15 0,-16 18 0,0 0 0,-1 0 0,0 1 0,0-2 0,0 1 0,-1 0 0,0 0 0,-1 0 0,0 0 0,0-1 0,0 1 0,-1 0 0,0 0 0,0 0 0,-5-13 0,4 10 0,-2 1 0,1-1 0,-1 1 0,0 0 0,-1 0 0,0 1 0,-1-1 0,0 1 0,0 0 0,-13-12 0,17 18 0,0 1 0,1-1 0,-1 1 0,-1-1 0,1 1 0,0 0 0,0 0 0,0 0 0,-1 0 0,1 0 0,0 0 0,-1 1 0,1-1 0,0 1 0,-1 0 0,1-1 0,-1 1 0,1 0 0,-1 1 0,1-1 0,-4 1 0,2 0 0,1 1 0,-1 0 0,0-1 0,1 2 0,-1-1 0,1 0 0,0 1 0,0-1 0,0 1 0,0 0 0,-5 5 0,-2 7 0,-1 1 0,2 0 0,0 0 0,-10 26 0,-1 13 0,2 0 0,3 1 0,-14 98 0,18-52 0,1 127 0,9-201-273,2 0 0,1 0 0,1-1 0,10 42 0,-3-40-6553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8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1 300 24575,'4'0'0,"13"-3"0,19-3 0,22 1 0,18-2 0,15-1 0,8-3 0,-13 1-8191</inkml:trace>
  <inkml:trace contextRef="#ctx0" brushRef="#br0" timeOffset="1">756 26 24575,'-4'-4'0,"-5"-1"0,-1-4 0,1 4 0,6 2 0,-1 6 0,2 7 0,-8 8 0,-6 14 0,-4 8 0,-6 10 0,1 8 0,9 2 0,10-6 0,11-8 0,17-7 0,18-15 0,5-12-8191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8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6 24575,'-4'-4'0,"-1"3"0,-4 8 0,0 12 0,1 14 0,-2 17 0,1 12 0,-2 14 0,-2 11 0,-4 9 0,-3 4 0,-1-3 0,2-10 0,5-17 0,4-19-8191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8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40 24575,'0'-1'0,"-1"1"0,0-1 0,1 1 0,-1-1 0,1 1 0,-1-1 0,0 1 0,1-1 0,-1 0 0,1 1 0,0-1 0,-1 0 0,1 1 0,-1-1 0,1 0 0,0 0 0,0 1 0,-1-1 0,1 0 0,0 0 0,0 0 0,0 1 0,0-1 0,0 0 0,0 0 0,0 0 0,0 0 0,0 1 0,0-1 0,1 0 0,-1 0 0,0 1 0,0-1 0,1 0 0,-1 0 0,1 1 0,-1-1 0,0 0 0,1 1 0,0-1 0,0 0 0,1-1 0,0 1 0,-1 0 0,1 0 0,0 0 0,0 1 0,0-1 0,0 0 0,0 1 0,1-1 0,-1 1 0,0 0 0,0 0 0,0-1 0,0 2 0,3-1 0,3 1 0,0 1 0,0 0 0,-1 1 0,1 0 0,0 0 0,-1 0 0,0 1 0,0 0 0,0 1 0,0-1 0,-1 1 0,1 1 0,-1-1 0,-1 1 0,1 0 0,-1 0 0,0 1 0,0 0 0,7 14 0,-9-16 0,0 0 0,-1 1 0,0-1 0,0 1 0,0-1 0,-1 1 0,0 0 0,0-1 0,0 1 0,0 0 0,-1 0 0,0 0 0,-1 0 0,1-1 0,-1 1 0,0 0 0,0 0 0,-1-1 0,0 1 0,0-1 0,0 1 0,-1-1 0,1 0 0,-1 0 0,-1 0 0,1 0 0,-1 0 0,-5 5 0,-82 62-1365,65-53-5461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19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24575,'4'0'0,"5"-4"0,10-1 0,13 0 0,14-3 0,15-1 0,14 2 0,6 2 0,2 2 0,-6-3 0,-7-8 0,-16-3-8191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49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 6 24575,'0'-4'0,"7"3"0,15 9 0,15 11 0,13 10 0,10 12 0,-2 14 0,-6 10 0,-17 9 0,-17 4 0,-24 4 0,-23-4 0,-21-7 0,-19-9 0,-12-14 0,7-15-8191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2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144 296 24575,'4'-5'0,"0"-1"0,0 1 0,0-1 0,-1 0 0,0-1 0,0 1 0,0 0 0,-1-1 0,0 1 0,0-1 0,-1 0 0,2-13 0,-2 0 0,0 1 0,-1-1 0,-4-25 0,4 38 0,-1 0 0,0 0 0,0 0 0,0 1 0,-1-1 0,0 0 0,-1 0 0,1 1 0,-1-1 0,0 1 0,-1 0 0,-6-9 0,9 14 0,0 1 0,0 0 0,0-1 0,0 1 0,1 0 0,-1 0 0,0-1 0,0 1 0,0 0 0,0 0 0,0 0 0,0 0 0,0 1 0,0-1 0,1 0 0,-1 0 0,0 0 0,0 1 0,0-1 0,0 0 0,0 1 0,1-1 0,-1 1 0,0-1 0,0 1 0,1-1 0,-1 1 0,0 0 0,1-1 0,-1 1 0,1 0 0,-1 0 0,1-1 0,-1 1 0,1 0 0,-1 0 0,1 0 0,0-1 0,-1 1 0,1 1 0,-20 41 0,18-39 0,-10 28-9,2 1 0,1 0 0,-7 59-1,0 104 169,12-117-903,-16 91 1,12-133-6083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2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24575,'4'4'0,"5"1"0,5 0 0,12-1 0,9-2 0,10 0 0,6-1 0,5-1 0,-2-3 0,-12-3-8191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2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0 24575,'-4'0'0,"-5"4"0,-5 9 0,-4 14 0,-3 14 0,-2 11 0,0 6 0,3 4 0,9 3 0,6-2 0,13-7 0,7-14 0,10-17 0,13-18 0,-2-9-8191</inkml:trace>
  <inkml:trace contextRef="#ctx0" brushRef="#br0" timeOffset="1">445 115 24575,'-4'4'0,"-1"5"0,0 4 0,1 9 0,1 12 0,2 11 0,-4 15 0,-1 11 0,1 3 0,-2 0 0,-1-2 0,2-8 0,5-12 0,3-18 0,1-15-8191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3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 24575,'1'0'0,"-1"-1"0,0 1 0,1 0 0,-1-1 0,1 1 0,-1 0 0,1 0 0,-1-1 0,1 1 0,-1 0 0,1 0 0,-1 0 0,1 0 0,-1 0 0,1 0 0,-1 0 0,1 0 0,-1 0 0,1 0 0,-1 0 0,1 0 0,-1 0 0,1 0 0,-1 0 0,1 0 0,-1 1 0,1-1 0,-1 0 0,1 0 0,-1 1 0,1-1 0,-1 0 0,1 1 0,-1-1 0,0 0 0,1 1 0,-1 0 0,24 13 0,-16-8 0,0 0 0,0 1 0,-1 0 0,0 0 0,0 1 0,0-1 0,-1 1 0,-1 1 0,1-1 0,-1 1 0,-1 0 0,0 0 0,0 1 0,-1-1 0,0 1 0,0 0 0,-1-1 0,-1 1 0,1 0 0,-1 11 0,-2-12 0,1 1 0,-2-1 0,1 0 0,-1 0 0,-1 0 0,1 0 0,-2 0 0,1 0 0,-1-1 0,0 1 0,-1-1 0,0 0 0,0-1 0,-1 1 0,0-1 0,0 0 0,-1-1 0,0 1 0,0-1 0,0-1 0,-16 10 0,-3-2-1365,3-4-5461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3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24575,'47'59'0,"-20"-24"0,-2 0 0,-2 1 0,-1 2 0,-2 0 0,-2 2 0,-1-1 0,-2 2 0,-2 0 0,-2 1 0,-1 0 0,3 44 0,-12-70-105,0-1 0,-2 0 0,0 1 0,0-1 0,-1 0 0,-1 1 0,-1-2 0,0 1 0,-1 0 0,0-1 0,-2 0 0,-9 18 0,-4-5-6721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4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1 24575,'-8'0'0,"-6"3"0,-5 14 0,-7 19 0,-6 19 0,-3 16 0,2 11 0,2 12 0,6 8 0,12 3 0,15 0 0,16-8 0,12-7 0,9-12 0,9-15 0,5-19 0,-8-16-8191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4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24575,'-3'4'0,"1"9"0,2 14 0,-2 14 0,-2 19 0,0 16 0,-3 14 0,-1 7 0,2-1 0,-2-10 0,3-10 0,4-16 0,1-21 0,5-21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4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24575,'11'2'0,"1"0"0,-1 1 0,21 7 0,-19-5 0,0 1 0,0 0 0,-1 1 0,0 0 0,0 1 0,-1 0 0,0 1 0,14 14 0,-22-19 0,0-1 0,0 1 0,0 0 0,-1 0 0,1 0 0,-1 0 0,0 0 0,0 0 0,-1 0 0,1 1 0,-1-1 0,0 1 0,0-1 0,-1 1 0,1 0 0,-1-1 0,0 1 0,0-1 0,0 1 0,-1 0 0,0-1 0,0 1 0,0-1 0,0 1 0,-1-1 0,1 0 0,-1 1 0,0-1 0,-4 5 0,-1 3-105,-1 0 0,-1-1 0,0 0 0,-1-1 0,0 1 0,0-2 0,-1 0 0,0 0 0,-1-1 0,0 0 0,0-1 0,-23 10 0,15-11-6721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55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8 24575,'0'-1'0,"-1"0"0,0 1 0,1-1 0,-1 1 0,0-1 0,0 1 0,1-1 0,-1 1 0,0-1 0,0 1 0,0 0 0,0-1 0,0 1 0,0 0 0,0 0 0,0 0 0,1 0 0,-1-1 0,0 1 0,0 1 0,0-1 0,0 0 0,0 0 0,0 0 0,0 0 0,0 1 0,-1 0 0,-24 20 0,-10 37 0,34-52 0,-1-1 0,1 1 0,0 0 0,0 0 0,1 0 0,0 0 0,0 0 0,1 0 0,-1 0 0,1 0 0,0 0 0,2 10 0,-1-13 0,0 0 0,0 0 0,0 0 0,0 0 0,0-1 0,1 1 0,-1 0 0,1-1 0,0 1 0,-1-1 0,1 0 0,0 1 0,1-1 0,-1 0 0,0 0 0,1 0 0,-1-1 0,1 1 0,-1-1 0,1 1 0,0-1 0,0 0 0,-1 0 0,1 0 0,0 0 0,0 0 0,5 0 0,15 0-195,0-1 0,-1-1 0,1-1 0,0-1 0,-1-1 0,34-10 0,-12 3-6631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0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24575,'0'1'0,"1"-1"0,-1 1 0,0 0 0,1 0 0,-1-1 0,0 1 0,1 0 0,-1-1 0,1 1 0,-1 0 0,1-1 0,0 1 0,-1 0 0,1-1 0,-1 1 0,1-1 0,0 0 0,0 1 0,-1-1 0,1 1 0,0-1 0,0 0 0,-1 0 0,2 1 0,28 7 0,-13-4 0,4 3 0,-2 2 0,1 0 0,-1 1 0,-1 1 0,0 1 0,0 0 0,27 26 0,-40-33 0,0 0 0,0 0 0,0 0 0,-1 1 0,0-1 0,0 1 0,0 0 0,-1 0 0,1 1 0,-1-1 0,-1 1 0,0-1 0,0 1 0,0 0 0,0 0 0,-1 0 0,-1 0 0,1 0 0,-1 0 0,0 0 0,0 0 0,-1 0 0,0 0 0,0 0 0,-1 0 0,0 0 0,-3 6 0,-7 12-227,-2-1-1,-1 0 1,0-1-1,-2-1 1,-23 25-1,15-21-6598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2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19 24575,'1'-1'0,"-1"0"0,0 0 0,0 0 0,1 0 0,-1 0 0,1 1 0,-1-1 0,1 0 0,-1 0 0,1 0 0,-1 0 0,1 1 0,0-1 0,-1 0 0,1 1 0,0-1 0,0 0 0,-1 1 0,1-1 0,0 1 0,0 0 0,0-1 0,0 1 0,0-1 0,0 1 0,-1 0 0,1 0 0,0 0 0,0-1 0,0 1 0,0 0 0,0 0 0,0 0 0,0 1 0,0-1 0,0 0 0,0 0 0,0 0 0,1 1 0,38 11 0,-38-12 0,-1 1 0,1 0 0,-1-1 0,1 1 0,-1 0 0,1 0 0,-1 0 0,0 1 0,0-1 0,0 0 0,1 0 0,-1 1 0,0-1 0,-1 0 0,1 1 0,0-1 0,0 1 0,-1-1 0,1 1 0,-1 0 0,1-1 0,-1 1 0,1-1 0,-1 1 0,0 0 0,0-1 0,0 1 0,0 0 0,0 0 0,0-1 0,-1 1 0,1-1 0,0 1 0,-2 2 0,-2 4 0,0 0 0,-1 0 0,0-1 0,0 0 0,-11 12 0,11-14 0,0 0 0,1 0 0,0 0 0,0 1 0,0 0 0,1 0 0,0 0 0,-4 8 0,7-11 0,-1-1 0,1 0 0,0 1 0,0-1 0,0 1 0,0-1 0,0 0 0,0 1 0,1-1 0,-1 0 0,1 1 0,0-1 0,-1 0 0,1 0 0,0 0 0,0 0 0,0 0 0,3 4 0,32 22 0,-31-25 0,0 1 0,0-1 0,0 1 0,-1 0 0,1 0 0,4 5 0,-8-6 0,1-1 0,-1 0 0,0 1 0,1-1 0,-1 1 0,-1-1 0,1 1 0,0-1 0,-1 1 0,1 0 0,-1-1 0,0 1 0,0 0 0,0-1 0,0 1 0,0 0 0,0-1 0,-2 5 0,-3 9-105,-1 0 0,-1-1 0,0 0 0,-1 0 0,0-1 0,-1 0 0,-1 0 0,0-1 0,-1-1 0,-1 1 0,0-2 0,-16 13 0,-8 6-6721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3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24575,'-4'0'0,"-5"8"0,-5 6 0,-4 9 0,1 12 0,4 7 0,7 6 0,5 5 0,7-2 0,6-14 0,1-13-8191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4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24575,'4'-1'0,"0"0"0,-1-1 0,1 1 0,0-1 0,0 0 0,-1 0 0,1 0 0,3-3 0,18-9 0,-18 12 0,0 0 0,0 1 0,0-1 0,0 1 0,0 1 0,0-1 0,0 1 0,0 0 0,0 1 0,0 0 0,1 0 0,12 4 0,-18-4 0,0 0 0,0 0 0,0 0 0,0 0 0,0 0 0,0 0 0,0 1 0,0-1 0,-1 1 0,1 0 0,-1-1 0,1 1 0,-1 0 0,1 0 0,-1 0 0,0 0 0,1 3 0,-1-2 0,0 0 0,-1 0 0,1 0 0,-1 0 0,0 1 0,0-1 0,0 0 0,0 0 0,-1 0 0,1 1 0,-1-1 0,0 0 0,0 0 0,0 0 0,0 0 0,-2 2 0,-14 26 0,14-26 0,0 0 0,0 0 0,0 0 0,1 0 0,0 1 0,0-1 0,-1 7 0,2-10 0,1 0 0,0 0 0,1 1 0,-1-1 0,0 0 0,1 1 0,-1-1 0,1 0 0,-1 0 0,1 0 0,0 1 0,0-1 0,0 0 0,0 0 0,1 0 0,-1-1 0,0 1 0,1 0 0,0 0 0,-1-1 0,1 1 0,2 1 0,-1-1 0,0 0 0,-1 0 0,1 1 0,-1-1 0,0 0 0,0 1 0,0 0 0,0-1 0,0 1 0,2 6 0,-4-7 0,1 0 0,-1 1 0,0-1 0,-1 1 0,1-1 0,0 0 0,-1 1 0,1-1 0,-1 0 0,0 0 0,1 1 0,-1-1 0,0 0 0,0 0 0,-1 0 0,-2 4 0,-27 35-1365,14-22-5461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5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19 24575,'0'-1'0,"0"0"0,0 0 0,0 1 0,0-1 0,0 0 0,0 0 0,1 1 0,-1-1 0,0 0 0,1 0 0,-1 1 0,0-1 0,1 0 0,-1 1 0,1-1 0,-1 0 0,1 1 0,-1-1 0,1 1 0,-1-1 0,1 1 0,0-1 0,-1 1 0,1 0 0,0-1 0,0 1 0,-1 0 0,1-1 0,0 1 0,0 0 0,-1 0 0,1 0 0,0-1 0,0 1 0,0 0 0,-1 0 0,1 0 0,0 1 0,0-1 0,-1 0 0,1 0 0,0 0 0,0 0 0,1 1 0,0 0 0,0-1 0,0 1 0,0 0 0,0-1 0,0 1 0,-1 0 0,1 0 0,0 0 0,0 1 0,0-1 0,-1 0 0,1 1 0,-1-1 0,1 1 0,-1-1 0,0 1 0,1 0 0,0 2 0,0 2 0,0 0 0,0 1 0,-1-1 0,1 1 0,-2-1 0,1 1 0,-1-1 0,0 1 0,0-1 0,0 1 0,-1-1 0,0 1 0,-1-1 0,1 1 0,-4 6 0,-4 9 0,-1-1 0,-25 39 0,11-19 0,23-39 9,0 0 1,0 0-1,0 0 0,0 0 0,0 1 1,1-1-1,-1 0 0,1 0 0,0 1 0,-1-1 1,1 0-1,0 3 0,1-4-50,-1-1-1,0 1 1,0 0 0,0 0 0,1-1-1,-1 1 1,0 0 0,1 0 0,-1-1-1,1 1 1,-1 0 0,1-1 0,-1 1-1,1-1 1,-1 1 0,1-1 0,-1 1-1,1-1 1,0 1 0,-1-1 0,1 1-1,0-1 1,0 0 0,-1 1 0,1-1-1,0 0 1,0 0 0,-1 0 0,1 0-1,0 1 1,0-1 0,0 0 0,-1 0-1,1 0 1,1-1 0,13 0-6785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5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24575,'2'-2'0,"1"0"0,1 0 0,-1 0 0,0 0 0,0 1 0,1-1 0,-1 1 0,1 0 0,-1 0 0,1 0 0,6 0 0,46-3 0,-40 4 0,-5 0 0,1-2 0,1 1 0,-1 1 0,1 0 0,0 1 0,-1 0 0,1 1 0,-1 1 0,0 0 0,20 7 0,-32-10 0,1 0 0,0 1 0,0-1 0,-1 1 0,1-1 0,0 1 0,0-1 0,-1 1 0,1-1 0,-1 1 0,1 0 0,-1-1 0,1 1 0,-1 0 0,1 0 0,-1-1 0,1 1 0,-1 0 0,0 0 0,1 0 0,-1-1 0,0 1 0,0 0 0,0 0 0,1 0 0,-1 0 0,0 0 0,0-1 0,-1 1 0,1 0 0,0 1 0,-1 1 0,0-1 0,0 0 0,0 1 0,-1-1 0,1 0 0,-1 0 0,1 0 0,-1 0 0,0 0 0,-3 3 0,-1 0 0,-1 1 0,1-2 0,-1 1 0,0-1 0,0 0 0,-9 4 0,14-8-80,0 1 0,0-1-1,1 0 1,-1 1 0,0-1-1,0 0 1,0 0 0,0 0-1,0 0 1,0 0 0,0-1 0,0 1-1,1 0 1,-1-1 0,0 0-1,-2 0 1,-7-7-6746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6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24575,'4'0'0,"1"-4"0,4-1 0,4 0 0,4-3 0,7-4 0,6 0 0,7 2 0,5-1 0,-6 1-8191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6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63 24575,'0'4'0,"0"5"0,0 9 0,0 13 0,-4 12 0,-1 16 0,0 12 0,1 10 0,-2 7 0,-1 4 0,1-10 0,2-11 0,5-21 0,2-20-8191</inkml:trace>
  <inkml:trace contextRef="#ctx0" brushRef="#br0" timeOffset="1">26 17 24575,'0'-1'0,"1"0"0,-1 0 0,1 0 0,-1 0 0,1 0 0,0 0 0,-1 0 0,1 0 0,0 0 0,0 1 0,-1-1 0,1 0 0,0 1 0,0-1 0,0 0 0,0 1 0,0-1 0,0 1 0,0 0 0,0-1 0,0 1 0,0 0 0,0-1 0,0 1 0,1 0 0,-1 0 0,0 0 0,0 0 0,0 0 0,0 0 0,0 0 0,0 1 0,0-1 0,0 0 0,0 1 0,2 0 0,42 9 0,-38-7 0,0 0 0,1 1 0,-1-1 0,-1 2 0,1-1 0,0 1 0,-1 0 0,0 0 0,0 1 0,-1-1 0,1 1 0,-1 1 0,-1-1 0,9 14 0,-11-16 0,-1 0 0,1 0 0,0 1 0,-1-1 0,0 0 0,0 1 0,0-1 0,-1 1 0,1-1 0,-1 1 0,0-1 0,-1 1 0,1-1 0,-1 1 0,0-1 0,0 0 0,0 1 0,0-1 0,-1 0 0,0 0 0,0 0 0,0 0 0,0 0 0,-1 0 0,1 0 0,-1-1 0,-5 6 0,-7 5 32,-1-1 0,0 0 0,-27 15 0,25-16-530,0 0 1,-28 25-1,33-22-6328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6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5 24575,'-4'-4'0,"-1"3"0,0 5 0,1 7 0,1 12 0,1 14 0,2 9 0,-1 3 0,1 7 0,0-4 0,1-6 0,-1-11-8191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7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24575,'0'4'0,"3"9"0,6 9 0,9 10 0,1 11 0,2 13 0,0 13 0,2 11 0,-4 6 0,-5 9 0,-9 4 0,-9-4 0,-8-6 0,-5-7 0,-4-9 0,-7-13 0,3-17-8191</inkml:trace>
  <inkml:trace contextRef="#ctx0" brushRef="#br0" timeOffset="1">503 915 24575,'4'0'0,"5"0"0,9 0 0,9 0 0,4 4 0,5 1 0,-1 4 0,-9 5 0,-10-1-8191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7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24575,'4'0'0,"5"0"0,9 4 0,6 1 0,-3-4 0,-3-2-8191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0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593 148 24575,'1'-12'0,"-1"0"0,0 0 0,-2 0 0,1 0 0,-1 1 0,-6-19 0,7 27 0,0 0 0,-1 0 0,0 1 0,0-1 0,0 0 0,0 1 0,0-1 0,0 1 0,-1-1 0,1 1 0,-1 0 0,1 0 0,-1 0 0,0 1 0,0-1 0,0 0 0,0 1 0,0 0 0,0 0 0,-1 0 0,1 0 0,0 0 0,0 1 0,-1 0 0,1-1 0,0 1 0,-1 0 0,-2 1 0,-9 1 0,0 1 0,1 1 0,0 0 0,0 1 0,0 0 0,1 1 0,-1 1 0,-17 11 0,-1 0 0,-7 1 0,0 3 0,2 1 0,-58 47 0,84-61 0,1 0 0,1 1 0,0 0 0,0 0 0,1 1 0,0 0 0,1 1 0,0-1 0,1 1 0,0 1 0,1-1 0,0 1 0,1 0 0,1 0 0,0 1 0,-2 16 0,5-9 0,1 1 0,0-1 0,2 0 0,0 0 0,2 0 0,0 0 0,1-1 0,1 0 0,1 0 0,1-1 0,0 0 0,18 25 0,-20-32 0,1 0 0,0-1 0,1 0 0,0-1 0,1 0 0,0 0 0,1-1 0,0-1 0,0 0 0,1 0 0,0-1 0,0 0 0,0-1 0,1-1 0,0 0 0,1 0 0,-1-1 0,1-1 0,25 3 0,-31-6 0,1-1 0,0 1 0,-1-1 0,1-1 0,-1 1 0,0-1 0,1-1 0,-1 0 0,0 0 0,0 0 0,-1-1 0,1 0 0,-1-1 0,0 0 0,0 0 0,7-7 0,-6 4 0,0 0 0,0-1 0,-1 0 0,0-1 0,-1 0 0,0 0 0,0 0 0,-1-1 0,-1 1 0,0-1 0,4-14 0,-6 15 0,1-1 0,-2 1 0,0-1 0,0 0 0,-1 1 0,0-1 0,0 0 0,-2 1 0,1-1 0,-1 1 0,-1 0 0,-4-13 0,4 16 0,0-1 0,-1 1 0,0 0 0,-1 1 0,1-1 0,-1 1 0,0-1 0,-1 2 0,1-1 0,-1 1 0,-1-1 0,1 2 0,-1-1 0,1 1 0,-1 0 0,-1 0 0,-9-4 0,11 7 9,-1-1 1,1 1-1,0 0 0,0 0 0,0 0 1,0 1-1,-1 0 0,1 0 0,0 1 0,0 0 1,-1 0-1,-10 4 0,14-5-55,1 1-1,-1 0 1,1 0-1,-1 0 1,1 0 0,0 1-1,-1-1 1,1 0-1,0 1 1,0 0 0,0-1-1,0 1 1,0 0-1,0 0 1,1 0-1,-1 0 1,1 1 0,-1-1-1,1 0 1,0 1-1,0-1 1,0 1 0,0-1-1,0 1 1,1-1-1,-1 1 1,1 0 0,-1-1-1,1 1 1,0-1-1,0 6 1,5 9-6780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08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24575,'94'-5'0,"179"-33"0,-235 31 0,-26 5 0,-6 2 0,0-1 0,0 0 0,0-1 0,0 1 0,-1-1 0,1-1 0,7-3 0,-9-2 0,-14 3 0,-19 2 0,-36 9 0,-67 14 0,95-13 0,-62 4 0,116-11 0,-10 0 0,0-1 0,0 2 0,0-1 0,0 1 0,0 0 0,8 3 0,-26-7 0,-1 1 0,1 0 0,-1 0 0,1 1 0,-1 1 0,-12 0 0,-31-2 0,57 2-1365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48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24575,'167'-18'0,"228"4"0,250-18 0,-522 22 0,470-31 0,526 19 0,-631 45 0,-66 0 0,134-37 0,18 1 0,-318 6 0,-147 1 0,170 13 0,-260-5-120,56 4 373,-71-6-353,0 0 1,0 0-1,0 0 0,0-1 0,0 0 0,0 0 0,0 0 0,0 0 0,0 0 0,0-1 1,-1 0-1,1 0 0,0 0 0,4-3 0,-2-3-6726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49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24575,'3'0'0,"7"0"0,8-3 0,5 1 0,2 3 0,2 0 0,-9 0 0,-10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49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24575,'4'0'0,"5"0"0,9 0 0,9 4 0,12 2 0,3-5 0,-6-3-8191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49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 24575,'0'3'0,"-4"10"0,-1 11 0,0 11 0,-3 13 0,0 10 0,-3 6 0,-3 4 0,-3-2 0,1-4 0,4-12-8191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0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24575,'4'7'0,"1"8"0,0 7 0,3 13 0,-4 8 0,-3 5 0,-5 1 0,-5 0 0,-6-3 0,0-15 0,2-11-8191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0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93 24575,'0'8'0,"-4"6"0,-1 13 0,0 13 0,1 11 0,-2 10 0,-1 1 0,-3 2 0,0-6 0,-2-8 0,5-18 0,4-13-8191</inkml:trace>
  <inkml:trace contextRef="#ctx0" brushRef="#br0" timeOffset="1">280 1 24575,'4'0'0,"9"8"0,10 6 0,5 9 0,5 4 0,2 6 0,-2 8 0,1 9 0,-4 8 0,-9 2 0,-10 2 0,-12-1 0,-10-4 0,-10-3 0,-9-12 0,-4-12 0,4-11-8191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0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24575,'4'0'0,"9"0"0,14 0 0,14 0 0,8 0 0,7 0 0,2 0 0,-5 0 0,-4-4 0,-10-1-8191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1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 24575,'0'0'0,"0"0"0,0 0 0,0 0 0,0 1 0,0-1 0,0 0 0,0 0 0,-1 0 0,1 0 0,0 1 0,0-1 0,0 0 0,0 0 0,0 0 0,0 0 0,0 0 0,-1 0 0,1 1 0,0-1 0,0 0 0,0 0 0,0 0 0,-1 0 0,1 0 0,0 0 0,0 0 0,0 0 0,0 0 0,-1 0 0,1 0 0,0 0 0,0 0 0,0 0 0,0 0 0,-1 0 0,1 0 0,0 0 0,0 0 0,0 0 0,0 0 0,-1 0 0,1 0 0,0 0 0,0 0 0,0 0 0,0-1 0,-1 1 0,1 0 0,0 0 0,0 0 0,0 0 0,0 0 0,0 0 0,0-1 0,0 1 0,-1 0 0,1 0 0,0 0 0,0 0 0,0-1 0,0 1 0,0 0 0,0 0 0,-10 15 0,-33 73 0,-48 145 0,82-205 0,1 0 0,-8 52 0,15-74 0,0-1 0,1 1 0,-1 0 0,1 0 0,0 0 0,0 0 0,1 0 0,0-1 0,0 1 0,0 0 0,1 0 0,0-1 0,0 1 0,0-1 0,0 0 0,1 1 0,0-1 0,0 0 0,1-1 0,0 1 0,4 5 0,-4-8 0,-1 1 0,1-1 0,0 0 0,0 0 0,0-1 0,0 1 0,0-1 0,0 0 0,0 0 0,0 0 0,0-1 0,0 1 0,1-1 0,-1 0 0,0 0 0,0-1 0,0 1 0,1-1 0,-1 0 0,0 0 0,0 0 0,0-1 0,0 1 0,0-1 0,-1 0 0,1 0 0,0 0 0,-1-1 0,0 1 0,1-1 0,-1 0 0,4-4 0,-1 0 0,1 1 0,-1-1 0,0 0 0,-1-1 0,0 1 0,0-1 0,0 0 0,-1-1 0,-1 1 0,1-1 0,-1 1 0,-1-1 0,4-18 0,-10-8 120,4 35-150,1-1-1,-1 0 1,0 1 0,0-1-1,0 1 1,0-1 0,0 0 0,0 1-1,-1-1 1,1 0 0,0 1-1,0-1 1,0 1 0,-1-1-1,1 1 1,0-1 0,0 1-1,-1-1 1,1 1 0,0-1 0,-1 1-1,1-1 1,-1 1 0,1-1-1,-1 1 1,1-1 0,-1 1-1,1 0 1,-1-1 0,1 1-1,-1 0 1,1 0 0,-1 0 0,1-1-1,-1 1 1,0 0 0,1 0-1,-1 0 1,1 0 0,-1 0-1,0 0 1,1 0 0,-1 0-1,0 0 1,1 0 0,-1 0 0,1 0-1,-2 1 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1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57 24575,'0'-2'0,"1"-1"0,-1 1 0,0-1 0,0 1 0,-1-1 0,1 1 0,0 0 0,-1-1 0,1 1 0,-1-1 0,0 1 0,0 0 0,0 0 0,0-1 0,0 1 0,-1 0 0,1 0 0,0 0 0,-1 0 0,0 1 0,1-1 0,-5-3 0,4 5 0,0-1 0,-1 1 0,1-1 0,-1 1 0,1 0 0,0 0 0,-1 0 0,1 0 0,-1 0 0,1 0 0,-1 1 0,1 0 0,0-1 0,-1 1 0,1 0 0,0 0 0,0 0 0,-1 0 0,1 0 0,0 1 0,0-1 0,-3 3 0,-8 7 0,0-1 0,1 2 0,0-1 0,1 2 0,1 0 0,-18 27 0,23-33 0,0 1 0,1 0 0,0 0 0,0 0 0,1 1 0,0-1 0,0 1 0,1 0 0,0 0 0,1 0 0,0 0 0,1 0 0,-1 0 0,2 11 0,-1-19 0,1 1 0,-1-1 0,0 1 0,1-1 0,-1 1 0,0-1 0,1 0 0,0 1 0,-1-1 0,1 0 0,0 0 0,0 1 0,0-1 0,0 0 0,0 0 0,0 0 0,0 0 0,0 0 0,0 0 0,0 0 0,0 0 0,1-1 0,-1 1 0,0 0 0,1-1 0,-1 1 0,1-1 0,-1 1 0,0-1 0,1 0 0,-1 1 0,1-1 0,-1 0 0,1 0 0,-1 0 0,1 0 0,-1-1 0,1 1 0,-1 0 0,1-1 0,-1 1 0,0 0 0,1-1 0,-1 0 0,0 1 0,3-2 0,5-3 0,0 0 0,0 0 0,0 0 0,0-1 0,8-8 0,-3 0 0,1-1 0,-2 0 0,0-1 0,-1-1 0,-1 0 0,15-31 0,-16 37 0,-11 30 0,-12 32 0,-24 65 0,20-70 0,2 1 0,3 1 0,-8 54 0,16-75-21,3-19-203,-1-1 0,1 1 0,1-1 0,0 1 0,0 9 0,3-8-6602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1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 24575,'-4'0'0,"3"-4"0,5 7 0,3 7 0,4 10 0,0 9 0,-2 9 0,-3 5 0,-1 4 0,-3-2 0,-1-5 0,3-12 0,1-12-8191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2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9 24575,'-6'-9'0,"16"12"0,16 11 0,-14-5 0,-1 0 0,0 1 0,-1 0 0,-1 1 0,1 0 0,-2 0 0,1 1 0,-2 0 0,12 24 0,-16-31 0,-1 1 0,0 0 0,-1-1 0,1 1 0,-1 0 0,0 0 0,0 0 0,-1 0 0,0 0 0,0 0 0,0 1 0,-1-1 0,0 0 0,0 0 0,-1-1 0,1 1 0,-1 0 0,0 0 0,-1-1 0,0 1 0,0-1 0,0 0 0,0 0 0,-1 0 0,-6 7 0,-2 0 0,0-2 0,-1 1 0,-16 9 0,-29 25 0,57-44 0,0 0 0,0-1 0,0 1 0,0 0 0,1 0 0,-1-1 0,0 1 0,0 0 0,1 0 0,-1 0 0,1 0 0,-1 0 0,1 0 0,-1 0 0,1 0 0,0 0 0,-1 0 0,1 0 0,0 0 0,0 0 0,0 0 0,0 1 0,0-1 0,0 0 0,0 0 0,0 0 0,0 0 0,0 0 0,1 0 0,-1 0 0,0 0 0,1 0 0,-1 0 0,1 0 0,-1 0 0,1 0 0,-1 0 0,1 0 0,0 0 0,0 0 0,-1-1 0,1 1 0,0 0 0,0 0 0,0-1 0,0 1 0,0-1 0,0 1 0,0-1 0,0 1 0,0-1 0,0 1 0,0-1 0,1 0 0,11 5 0,0-1 0,0 0 0,22 2 0,-19-3 0,10 3 0,-14-5 0,0 2 0,0-1 0,0 2 0,0-1 0,0 2 0,-1-1 0,1 2 0,12 7 0,-23-12 0,0 0 0,0 0 0,-1 0 0,1 0 0,-1 0 0,1 0 0,0 0 0,-1 0 0,0 0 0,1 1 0,-1-1 0,0 0 0,1 0 0,-1 0 0,0 0 0,0 1 0,0-1 0,0 0 0,0 0 0,0 0 0,-1 0 0,1 1 0,0-1 0,-1 0 0,1 0 0,0 0 0,-1 0 0,1 0 0,-1 0 0,0 0 0,1 0 0,-1 0 0,0 0 0,0 0 0,1 0 0,-1 0 0,0-1 0,0 1 0,0 0 0,-2 0 0,-47 38 0,40-33 0,-18 15-72,17-12-186,-1 0-1,0-1 0,-1 0 1,-21 9-1,16-11-6567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52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46 24575,'0'-1'0,"0"1"0,-1 0 0,1 0 0,0 0 0,0-1 0,0 1 0,-1 0 0,1 0 0,0 0 0,0 0 0,0 0 0,-1 0 0,1 0 0,0-1 0,0 1 0,-1 0 0,1 0 0,0 0 0,0 0 0,-1 0 0,1 0 0,0 0 0,-1 0 0,1 0 0,0 0 0,0 0 0,-1 0 0,1 1 0,0-1 0,0 0 0,0 0 0,-1 0 0,1 0 0,0 0 0,0 0 0,-1 1 0,1-1 0,0 0 0,0 0 0,0 0 0,0 1 0,-1-1 0,1 0 0,0 0 0,0 0 0,0 1 0,0-1 0,0 0 0,0 0 0,-1 1 0,1-1 0,0 1 0,-18 16 0,14-13 0,-16 16 0,-3 2 0,1 0 0,1 2 0,1 0 0,-23 37 0,38-53 0,1-1 0,0 1 0,1 0 0,0 0 0,0 0 0,1 1 0,0-1 0,1 0 0,-1 1 0,1 0 0,1-1 0,0 1 0,0-1 0,1 1 0,0 0 0,0-1 0,1 1 0,0-1 0,1 0 0,0 0 0,4 9 0,0-4 0,0 0 0,1-1 0,0 1 0,1-2 0,1 1 0,15 13 0,73 56 0,-72-63 0,-1 2 0,-1 1 0,33 37 0,-55-56 0,-1 0 0,1-1 0,-1 1 0,0 0 0,0 0 0,0 0 0,0 0 0,0 0 0,0 0 0,0 0 0,-1 0 0,1 0 0,-1 1 0,1 3 0,-1-5 0,-1 0 0,1 1 0,0-1 0,0 0 0,-1 0 0,1 0 0,-1 0 0,1 0 0,-1 0 0,0 0 0,1 0 0,-1 0 0,0 0 0,1 0 0,-1-1 0,0 1 0,0 0 0,0 0 0,0-1 0,-1 2 0,-3 0 0,0 0 0,1-1 0,-1 1 0,0-1 0,0 0 0,0 0 0,0 0 0,0-1 0,0 0 0,0 0 0,-7-1 0,1-1-151,0 0-1,0-1 0,1 0 0,-1-1 1,1 0-1,-1 0 0,1-2 1,-10-6-1,-30-22-6674</inkml:trace>
  <inkml:trace contextRef="#ctx0" brushRef="#br0" timeOffset="1">190 0 24575,'4'4'0,"5"5"0,13 5 0,10 8 0,8 7 0,5 8 0,-2 4 0,-8-4-8191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01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24575,'4'0'0,"9"0"0,11 0 0,12 0 0,7 0 0,6 0 0,5 4 0,1 1 0,0 0 0,-11-8 0,-11-5-8191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03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1 173 24575,'314'2'0,"521"-14"0,-355-41 0,-265 24 0,232 0 0,-190 31 0,471-12 0,-274 5 0,-252 7 0,271-30 0,-371 19 0,1 5 0,109 10 0,-13 0 0,405 42 0,-109-2 0,-387-42 0,482 13 0,84 8 0,-385-9 0,-248-13 0,0-3 0,1-1 0,-1-2 0,42-9 0,-83 12-20,0 0-1,1 0 0,-1 1 1,0-1-1,0 0 0,1 0 0,-1 0 1,0-1-1,1 1 0,-1 0 1,0 0-1,1 0 0,-1 0 1,0 0-1,0 0 0,1 0 1,-1 0-1,0-1 0,1 1 1,-1 0-1,0 0 0,0 0 0,1-1 1,-1 1-1,0 0 0,0 0 1,0-1-1,1 1 0,-1 0 1,0 0-1,0-1 0,0 1 1,0 0-1,0-1 0,0 1 1,0 0-1,1 0 0,-1-1 0,0 1 1,0 0-1,0-1 0,0 1 1,0 0-1,0-1 0,0 1 1,0 0-1,-1-1 0,1 1 1,0 0-1,0 0 0,0-1 1,0 1-1,0 0 0,0-1 0,-1 1 1,1 0-1,0 0 0,0-1 1,0 1-1,-1 0 0,1 0 1,0 0-1,0-1 0,-1 1 1,1 0-1,-10-11-6805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4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24575,'3'0'0,"6"0"0,9 3 0,9 3 0,8-2 0,5 4 0,5 4 0,-3 0 0,-7-2-8191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5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24575,'-4'0'0,"3"0"0,1 7 0,1 11 0,-4 10 0,-5 12 0,-5 7 0,0 3 0,1 1 0,4-8-8191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5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225 155 24575,'-20'-48'0,"16"36"0,-1 1 0,0 0 0,0 0 0,-1 0 0,0 1 0,-1 0 0,-11-13 0,17 22 0,1 1 0,-1-1 0,0 0 0,0 1 0,0-1 0,0 0 0,0 1 0,0-1 0,0 1 0,0 0 0,0-1 0,0 1 0,0 0 0,0 0 0,0-1 0,0 1 0,0 0 0,0 0 0,0 0 0,0 0 0,0 0 0,0 1 0,0-1 0,0 0 0,-1 0 0,0 1 0,-1 1 0,0-1 0,0 1 0,1 0 0,-1 0 0,0 0 0,1 0 0,-1 1 0,-3 4 0,-34 55 0,32-46 0,0 1 0,1 0 0,0 0 0,2 1 0,0 0 0,1 0 0,0 0 0,-1 36 0,5-46 0,0-1 0,1 1 0,0-1 0,0 0 0,0 1 0,1-1 0,0 0 0,0 0 0,1 0 0,0 0 0,0-1 0,1 1 0,0-1 0,0 0 0,0 0 0,1 0 0,0 0 0,0-1 0,0 0 0,1 0 0,0 0 0,0-1 0,0 0 0,0 0 0,9 4 0,-9-5 4,0-1 0,0 0-1,0 0 1,0 0 0,0 0 0,0-1-1,0 0 1,0-1 0,1 1 0,-1-1-1,0 0 1,1-1 0,-1 1 0,0-1-1,0 0 1,0-1 0,0 0 0,0 0-1,0 0 1,0-1 0,0 1 0,-1-1-1,1-1 1,-1 1 0,0-1 0,0 0-1,0 0 1,-1 0 0,1-1 0,-1 0-1,3-5 1,0 1-91,0 0-1,-1-1 1,-1 0 0,0 0-1,0-1 1,-1 1 0,0-1-1,-1 0 1,0 0-1,-1 0 1,0 0 0,-1-1-1,0 1 1,-1 0 0,0-1-1,-3-17 1,-2 5-6739</inkml:trace>
  <inkml:trace contextRef="#ctx0" brushRef="#br0" timeOffset="1">454 63 24575,'17'1'0,"-1"1"0,1 1 0,-1 0 0,0 1 0,0 1 0,-1 1 0,1 0 0,-1 1 0,-1 0 0,1 1 0,-1 1 0,0 1 0,-1-1 0,22 23 0,-31-28 0,0 1 0,0-1 0,0 1 0,0 0 0,-1 1 0,0-1 0,0 0 0,-1 1 0,1 0 0,-1-1 0,0 1 0,-1 0 0,1 0 0,-1 0 0,-1 0 0,1 0 0,-1 0 0,0 1 0,0-1 0,-1 0 0,-1 7 0,-1-1 0,-1 0 0,0-1 0,-1 0 0,0 0 0,-1 0 0,-1-1 0,1 1 0,-1-1 0,-15 15 0,-22 20 0,-29 33 0,68-72 0,0 1 0,1 0 0,0 0 0,0 0 0,0 1 0,1-1 0,0 1 0,0 0 0,1 0 0,-2 9 0,4-14 4,0 0 1,0 0-1,0 0 0,0 1 0,0-1 0,0 0 0,1 0 0,0 0 0,-1 0 1,1 0-1,1 0 0,-1 0 0,0 0 0,1 0 0,-1 0 0,1-1 0,0 1 1,0-1-1,0 1 0,0-1 0,0 0 0,0 1 0,1-1 0,-1 0 0,1-1 1,0 1-1,-1 0 0,5 1 0,-1 0-128,1-1 0,0 0 1,-1 0-1,1 0 0,0-1 0,0 0 1,-1 0-1,1-1 0,0 1 0,0-2 1,12-1-1,22-8-6702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6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1 24575,'1'0'0,"-1"0"0,0 0 0,0 1 0,1-1 0,-1 0 0,0 0 0,0 0 0,0 1 0,1-1 0,-1 0 0,0 0 0,0 0 0,0 1 0,0-1 0,1 0 0,-1 1 0,0-1 0,0 0 0,0 0 0,0 1 0,0-1 0,0 0 0,0 1 0,0-1 0,0 0 0,0 0 0,0 1 0,0-1 0,0 0 0,0 1 0,0-1 0,0 0 0,0 0 0,0 1 0,-1-1 0,1 0 0,0 0 0,0 1 0,0-1 0,0 0 0,-1 0 0,1 1 0,0-1 0,0 0 0,0 0 0,-1 1 0,-10 17 0,10-16 0,-18 23 0,-1-1 0,-1 0 0,-38 32 0,-15 16 0,72-69 0,-25 27 0,-47 67 0,68-89 0,1-1 0,1 1 0,0 0 0,0 0 0,0 1 0,1-1 0,0 1 0,1 0 0,0-1 0,0 1 0,1 0 0,0 0 0,1 0 0,-1 1 0,3 13 0,0-17 0,0-1 0,0 1 0,1 0 0,0-1 0,0 1 0,0-1 0,1 0 0,0 0 0,0-1 0,0 1 0,0-1 0,1 0 0,0 0 0,0 0 0,0 0 0,0-1 0,0 0 0,1 0 0,10 4 0,12 3 0,0-1 0,57 10 0,-46-10 0,-22-5 0,0 0 0,26 12 0,-39-15 0,0 0 0,-1 1 0,1 0 0,-1 0 0,0 0 0,0 0 0,0 1 0,0-1 0,0 1 0,0 0 0,0 0 0,-1 0 0,0 0 0,1 0 0,-1 1 0,-1-1 0,4 7 0,-4 5-1365,-6-6-5461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2:06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111 129 24575,'1'-15'0,"0"1"0,1-1 0,5-18 0,0-7 0,-8 28 0,-8 20 0,-11 25 0,0 10 0,2 1 0,-20 75 0,31-93 0,1 2 0,2-1 0,1 1 0,1-1 0,3 55 0,0-73 0,0-1 0,0 0 0,1 0 0,0 1 0,1-1 0,0 0 0,0-1 0,1 1 0,0-1 0,0 1 0,1-1 0,0 0 0,0-1 0,7 8 0,-7-10 0,-1 0 0,1-1 0,0 1 0,0-1 0,0 0 0,1 0 0,-1-1 0,1 0 0,-1 0 0,1 0 0,0-1 0,0 1 0,0-1 0,0-1 0,0 1 0,0-1 0,0 0 0,0 0 0,-1-1 0,10-1 0,-3-2 0,0 1 0,1-2 0,-2 1 0,1-2 0,0 0 0,-1 0 0,0-1 0,-1 0 0,0-1 0,0 0 0,0-1 0,-1 0 0,0 0 0,-1-1 0,0 0 0,-1-1 0,0 1 0,0-1 0,-1-1 0,-1 1 0,0-1 0,6-22 0,-7 23 0,-1-1 0,0 0 0,-1 1 0,0-1 0,-1 0 0,0 0 0,-1 0 0,0 0 0,-1 0 0,-1 0 0,0 0 0,0 0 0,-1 1 0,-1-1 0,0 1 0,0 0 0,-1 0 0,-1 0 0,0 0 0,0 1 0,-1 0 0,0 1 0,-1-1 0,-13-11 0,12 14-76,-1 0 1,0 1-1,0 1 0,0 0 0,-1 0 0,0 1 0,0 0 0,0 1 1,0 0-1,0 1 0,-1 0 0,0 1 0,1 0 0,-1 1 1,1 0-1,-1 1 0,-14 3 0,-42 7-6750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1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0 617 24575,'4'-1'0,"0"0"0,-1-1 0,1 1 0,-1-1 0,0 0 0,0 0 0,0 0 0,0-1 0,0 1 0,0-1 0,0 0 0,-1 0 0,1 1 0,2-7 0,6-3 0,15-17 0,-2-1 0,0-1 0,-3-2 0,34-65 0,47-146 0,-93 219 0,-2 6 0,-5 13 0,-1 1 0,1 0 0,0 0 0,0 0 0,0 0 0,1 0 0,0 0 0,0 1 0,6-8 0,-8 12 0,-1 0 0,0 0 0,0 0 0,1 0 0,-1-1 0,0 2 0,0-1 0,1 0 0,-1 0 0,0 0 0,0 0 0,0 0 0,1 0 0,-1 0 0,0 0 0,0 0 0,0 0 0,1 0 0,-1 0 0,0 1 0,0-1 0,0 0 0,1 0 0,-1 0 0,0 0 0,0 1 0,0-1 0,0 0 0,0 0 0,0 0 0,1 1 0,-1-1 0,0 0 0,0 0 0,0 0 0,0 1 0,0-1 0,0 0 0,0 0 0,0 1 0,0-1 0,0 0 0,0 0 0,0 0 0,0 1 0,0-1 0,0 0 0,0 0 0,0 1 0,0-1 0,0 0 0,-1 0 0,1 0 0,0 1 0,0-1 0,0 0 0,0 35 0,-2 0 0,-11 64 0,1-11 0,-3 139-1365,13-173-5461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1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24575,'-4'0'0,"-2"9"0,5 1 0,2 9 0,6 4 0,0 7 0,0-2-8191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1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 24575,'0'4'0,"-4"9"0,-5 10 0,-1 13 0,-3 8 0,1 8 0,-2 7 0,3 1 0,-2-5 0,1-5 0,0-11 0,1-11-8191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3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1 519 24575,'17'-9'0,"-1"-1"0,0-1 0,0-1 0,-2 0 0,25-25 0,58-77 0,-96 113 0,53-74 0,59-109 0,-86 138 0,-27 45 0,0 1 0,0 0 0,0-1 0,0 1 0,0 0 0,0 0 0,0-1 0,0 1 0,0 0 0,0 0 0,1-1 0,-1 1 0,0 0 0,0 0 0,0-1 0,0 1 0,0 0 0,1 0 0,-1-1 0,0 1 0,0 0 0,0 0 0,0 0 0,1-1 0,-1 1 0,0 0 0,0 0 0,1 0 0,-1 0 0,0 0 0,0-1 0,1 1 0,-1 0 0,0 0 0,0 0 0,1 0 0,-1 0 0,0 0 0,1 0 0,-1 0 0,0 0 0,0 0 0,1 0 0,-1 0 0,1 0 0,-1 17 0,-9 28 0,-40 112 0,31-112 0,3 1 0,2 1 0,2 0 0,-6 65 0,16-105-124,1 1 0,-1-1 0,2 1 0,-1-1 0,1 1 0,1-1-1,-1 0 1,1 1 0,0-1 0,6 12 0,10 6-6702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35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0 24575,'-4'4'0,"-1"9"0,-4 6 0,0 8 0,-3 7 0,2 5 0,-3 4 0,-2 3 0,-3 1 0,2-4 0,3-5 0,8-12 0,5-12-8191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36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24575,'24'1'0,"0"1"0,-1 0 0,1 2 0,-1 1 0,24 8 0,-32-9 0,0 2 0,-1 0 0,0 1 0,0 0 0,0 1 0,-1 0 0,0 2 0,17 14 0,-28-21 0,0-1 0,1 0 0,-1 1 0,0-1 0,-1 1 0,1 0 0,0 0 0,-1-1 0,0 1 0,1 0 0,-1 0 0,0 0 0,-1 1 0,1-1 0,-1 0 0,1 0 0,-1 0 0,0 0 0,0 4 0,-1-1 0,0-1 0,0 1 0,-1-1 0,0 0 0,0 1 0,0-1 0,-1 0 0,0 0 0,0 0 0,-3 4 0,-10 9 0,0 0 0,-1-1 0,-37 29 0,48-41 0,4-3 0,-11 8 0,0 0 0,0 2 0,1 0 0,1 0 0,-15 20 0,25-30 0,-1 0 0,1 0 0,0 0 0,0 1 0,0-1 0,0 1 0,0-1 0,1 1 0,-1-1 0,1 1 0,0-1 0,-1 1 0,1-1 0,0 1 0,0 0 0,1-1 0,0 5 0,1-4 0,-1 0 0,1 0 0,0 0 0,0 0 0,0-1 0,0 1 0,0-1 0,1 0 0,-1 1 0,1-1 0,-1 0 0,1 0 0,0-1 0,0 1 0,0-1 0,0 1 0,6 1 0,3 1-136,0-1-1,0 0 1,1-1-1,-1 0 1,1-1-1,0 0 1,-1-1-1,1-1 0,23-3 1,18-6-6690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3:36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24575,'20'1'0,"1"1"0,-1 1 0,-1 1 0,1 1 0,28 10 0,91 45 0,-130-56 0,0 0 0,0 1 0,0 0 0,-1 1 0,0 0 0,0 0 0,0 0 0,-1 1 0,0 1 0,0-1 0,-1 1 0,0 0 0,0 0 0,-1 1 0,0 0 0,-1 0 0,0 0 0,0 0 0,-1 1 0,0-1 0,0 1 0,-1 0 0,-1 0 0,1 0 0,-2 0 0,1 0 0,-2 0 0,1 0 0,-3 13 0,-2 7-227,-2-1-1,0-1 1,-2 1-1,-1-2 1,-25 49-1,28-62-6598</inkml:trace>
  <inkml:trace contextRef="#ctx0" brushRef="#br0" timeOffset="1">1 230 24575,'4'0'0,"5"7"0,17 8 0,19 4 0,21 3 0,16-3 0,-6-3-8191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3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375 176 24575,'3'-5'0,"1"1"0,-1-1 0,1 0 0,-1 0 0,-1 0 0,1 0 0,1-7 0,-3 12 0,-1-1 0,1 0 0,-1 0 0,1 0 0,-1 0 0,0 1 0,1-1 0,-1 0 0,0 0 0,0 0 0,0 0 0,0 0 0,0 0 0,0 1 0,0-1 0,0 0 0,0 0 0,0 0 0,0 0 0,0 0 0,-1 0 0,1 0 0,0 1 0,-1-1 0,1 0 0,-1 0 0,1 0 0,-1 1 0,1-1 0,-1 0 0,1 1 0,-1-1 0,0 0 0,1 1 0,-1-1 0,0 1 0,0-1 0,1 1 0,-1-1 0,0 1 0,0 0 0,0-1 0,0 1 0,1 0 0,-1 0 0,0-1 0,0 1 0,0 0 0,0 0 0,0 0 0,0 0 0,-1 0 0,-9 2 0,0-1 0,0 2 0,0 0 0,0 0 0,0 0 0,1 2 0,-1-1 0,-15 11 0,-6 4 0,-39 33 0,54-39 0,1 1 0,1 1 0,0 1 0,1 0 0,0 0 0,2 2 0,0-1 0,1 2 0,-10 20 0,18-32 0,1-1 0,-1 1 0,1 0 0,0-1 0,0 1 0,1 0 0,0 0 0,0 0 0,0 1 0,1-1 0,0 0 0,1 0 0,0 0 0,0 0 0,0 0 0,1 0 0,0 0 0,0-1 0,1 1 0,0-1 0,0 1 0,0-1 0,1 0 0,0 0 0,0 0 0,0-1 0,1 1 0,0-1 0,0 0 0,11 7 0,-6-5 0,0-1 0,0-1 0,0 0 0,1 0 0,0-1 0,0-1 0,0 1 0,0-2 0,0 0 0,1 0 0,-1-1 0,1 0 0,-1-1 0,1 0 0,-1-1 0,1 0 0,-1-1 0,0-1 0,0 1 0,0-2 0,0 0 0,11-5 0,-8 4 0,-1-2 0,0 1 0,-1-1 0,1-1 0,-2-1 0,1 1 0,-1-2 0,0 1 0,-1-2 0,0 1 0,-1-2 0,0 1 0,-1-1 0,0 0 0,-1-1 0,0 0 0,6-16 0,-7 7 0,-2 0 0,0 0 0,-1-1 0,-2 1 0,0-1 0,-1 0 0,-1 1 0,-2-1 0,0 1 0,-1 0 0,-1 0 0,-1 0 0,-1 0 0,-1 1 0,-17-32 0,-1 25-1365,2 16-5461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4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19 24575,'1'-1'0,"-1"0"0,0 0 0,1 0 0,-1 0 0,0 0 0,1 0 0,-1 0 0,1 1 0,-1-1 0,1 0 0,0 0 0,-1 0 0,1 1 0,0-1 0,0 0 0,-1 1 0,1-1 0,0 1 0,0-1 0,0 1 0,0-1 0,-1 1 0,1 0 0,0-1 0,0 1 0,0 0 0,0 0 0,0 0 0,0-1 0,0 1 0,0 0 0,0 0 0,0 1 0,0-1 0,0 0 0,0 0 0,2 1 0,38 7 0,-26-3 0,0 1 0,-1 1 0,0 0 0,0 0 0,0 1 0,18 15 0,-29-21 0,-1 1 0,0-1 0,1 1 0,-1-1 0,0 1 0,0-1 0,0 1 0,-1 0 0,1 0 0,-1 0 0,1 0 0,-1 0 0,0 0 0,0 1 0,-1-1 0,1 0 0,-1 0 0,1 1 0,-1-1 0,0 0 0,0 1 0,-1-1 0,1 0 0,-1 1 0,1-1 0,-1 0 0,0 0 0,0 0 0,-1 1 0,1-1 0,0 0 0,-1-1 0,0 1 0,0 0 0,0 0 0,0-1 0,-4 5 0,-11 10 0,0-1 0,-1 0 0,-1-1 0,0-1 0,-1-1 0,-35 17 0,-20 14 0,73-42 0,-1-1 0,0 1 0,1 0 0,-1 0 0,1 0 0,0 0 0,-1 0 0,1 1 0,0-1 0,0 1 0,1-1 0,-1 1 0,1 0 0,-3 6 0,4-8 0,0 1 0,0-1 0,0 1 0,0 0 0,0-1 0,1 1 0,-1 0 0,1-1 0,-1 1 0,1-1 0,0 1 0,-1-1 0,1 1 0,0-1 0,0 0 0,0 1 0,0-1 0,0 0 0,0 0 0,0 0 0,1 0 0,-1 0 0,0 0 0,1 0 0,-1 0 0,1 0 0,-1-1 0,4 2 0,37 20 0,-27-16 0,0 1 0,-1 1 0,0 0 0,-1 1 0,0 0 0,13 13 0,-23-19 0,0 1 0,0-1 0,0 1 0,-1 0 0,0 0 0,1 0 0,-2 0 0,1 1 0,0-1 0,-1 0 0,0 1 0,0-1 0,0 1 0,0-1 0,-1 1 0,0 0 0,0-1 0,0 1 0,0 0 0,-1-1 0,0 1 0,0-1 0,0 1 0,0-1 0,-1 0 0,-2 6 0,-1 1-97,-1 1-1,0-2 1,0 1-1,-1-1 1,0 0-1,-1 0 1,0-1-1,0 0 1,-1-1-1,0 0 1,-1 0-1,1-1 0,-15 8 1,-10 1-6729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4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512 0 24575,'-7'8'0,"1"1"0,0 0 0,0-1 0,1 2 0,0-1 0,-6 17 0,-7 15 0,-64 104 0,-77 154 0,143-262 0,1 1 0,2 1 0,2 0 0,1 0 0,2 1 0,-3 47 0,11-75 0,0 1 0,0 0 0,1-1 0,1 1 0,0-1 0,1 0 0,1 0 0,6 17 0,-9-26 0,0 0 0,0-1 0,0 1 0,0-1 0,1 0 0,-1 1 0,1-1 0,0 0 0,-1 0 0,1 0 0,0 0 0,0 0 0,1 0 0,-1-1 0,0 1 0,0-1 0,1 1 0,-1-1 0,1 0 0,-1 0 0,1 0 0,0 0 0,-1-1 0,1 1 0,0-1 0,-1 1 0,1-1 0,0 0 0,0 0 0,-1 0 0,1-1 0,0 1 0,0-1 0,-1 1 0,1-1 0,-1 0 0,1 0 0,0 0 0,-1 0 0,0 0 0,1-1 0,-1 1 0,3-3 0,0 0 0,0 0 0,-1 0 0,0 0 0,1-1 0,-2 1 0,1-1 0,0 0 0,-1 0 0,0 0 0,0-1 0,-1 1 0,1-1 0,-1 0 0,-1 1 0,1-1 0,-1 0 0,0 0 0,0 0 0,0 0 0,-1 0 0,0 0 0,0 0 0,-1 0 0,0 0 0,0 0 0,0 0 0,-1 0 0,1 0 0,-1 1 0,-1-1 0,1 1 0,-1-1 0,0 1 0,0 0 0,-1 0 0,1 0 0,-1 1 0,0-1 0,-1 1 0,-7-7 0,1 5-114,0 1 1,0 0-1,-1 0 0,1 2 0,-1-1 1,0 1-1,0 1 0,0 0 0,0 1 1,0 0-1,-15 1 0,-65 2-6712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5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12 192 24575,'-1'-2'0,"-1"0"0,1 0 0,0 0 0,0 0 0,0 0 0,0-1 0,0 1 0,0 0 0,1-1 0,-1 1 0,1-1 0,0 1 0,-1-1 0,1 1 0,0-1 0,0 1 0,1 0 0,-1-1 0,1 1 0,-1-1 0,1 1 0,0-1 0,-1 1 0,1 0 0,0 0 0,2-3 0,1-2 0,-1 0 0,1 0 0,1 1 0,-1-1 0,1 1 0,11-11 0,-5 9 0,0 0 0,0 1 0,1 0 0,0 1 0,0 0 0,0 1 0,1 0 0,0 1 0,16-3 0,-19 5 0,0 0 0,-1 1 0,1 0 0,0 0 0,0 1 0,0 1 0,0-1 0,0 1 0,0 1 0,0 0 0,-1 1 0,1 0 0,9 4 0,-16-6 0,0 1 0,0 0 0,-1 0 0,1 0 0,0 1 0,-1-1 0,0 1 0,1-1 0,-1 1 0,0 0 0,0 0 0,-1 0 0,1 0 0,-1 0 0,1 0 0,-1 0 0,0 0 0,0 1 0,0-1 0,-1 0 0,1 1 0,-1-1 0,0 0 0,0 1 0,0-1 0,0 1 0,-1-1 0,1 1 0,-1-1 0,-2 6 0,-2 10 0,-2 0 0,0 0 0,-2-1 0,-10 18 0,13-24 0,-75 123 0,50-87 0,2 2 0,-28 65 0,53-106 0,1-1 0,0 1 0,1 0 0,0 0 0,0 0 0,1 1 0,0-1 0,2 18 0,-1-23 0,0 0 0,1-1 0,0 1 0,0 0 0,0 0 0,1 0 0,-1-1 0,1 1 0,0-1 0,0 1 0,0-1 0,0 0 0,1 0 0,0 1 0,-1-2 0,1 1 0,0 0 0,0-1 0,0 1 0,1-1 0,-1 0 0,0 0 0,5 1 0,0 1-114,1-2 1,0 1-1,0-1 0,0-1 0,1 0 1,-1 0-1,0-1 0,0 0 0,0 0 1,1-1-1,12-3 0,42-10-6712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5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24575,'1'-1'0,"-1"0"0,1 0 0,-1 0 0,1 0 0,0 0 0,-1 1 0,1-1 0,0 0 0,0 0 0,-1 0 0,1 0 0,0 1 0,0-1 0,0 0 0,0 1 0,0-1 0,0 1 0,0-1 0,0 1 0,0 0 0,0-1 0,1 1 0,-1 0 0,0 0 0,0 0 0,0 0 0,0 0 0,0 0 0,2 0 0,39 0 0,-40 0 0,7 1 0,0-1 0,-1 1 0,1 1 0,0 0 0,-1 0 0,1 1 0,-1 0 0,0 0 0,0 1 0,0 0 0,0 1 0,-1-1 0,10 9 0,-10-6 0,0 1 0,0 0 0,0 0 0,-1 0 0,0 1 0,-1 0 0,0 1 0,0-1 0,-1 1 0,-1 0 0,4 11 0,3 17 20,-2 1 0,-1 0 0,-2 0 0,-2 0 0,-2 59 0,-3-67-206,0 1 1,-3-1-1,0 0 0,-2 0 1,-2-1-1,0 0 1,-19 38-1,8-32-6640</inkml:trace>
  <inkml:trace contextRef="#ctx0" brushRef="#br0" timeOffset="1">46 361 24575,'4'0'0,"12"0"0,20 0 0,19 0 0,16 0 0,8 0 0,-11 0-8191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1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24575,'11'58'0,"-2"-18"0,-8-31 0,3 23 0,2-1 0,10 35 0,-14-59 0,1 1 0,-1-1 0,1 0 0,1 0 0,0 0 0,0 0 0,0-1 0,0 1 0,1-1 0,0 0 0,1-1 0,-1 1 0,1-1 0,10 7 0,-12-10 0,0 0 0,1-1 0,-1 1 0,1-1 0,-1 0 0,1 0 0,-1 0 0,1-1 0,0 0 0,-1 0 0,1 0 0,0 0 0,-1-1 0,1 0 0,0 0 0,-1 0 0,0 0 0,1-1 0,-1 1 0,0-1 0,1-1 0,-1 1 0,0 0 0,-1-1 0,1 0 0,0 0 0,5-6 0,4-3 0,-1 0 0,-1-1 0,0-1 0,0 1 0,-1-2 0,9-17 0,-12 17 0,-1 1 0,0-1 0,-1 0 0,-1 0 0,4-22 0,-7 30 0,0-1 0,0 0 0,-1 1 0,0-1 0,0 0 0,0 1 0,-1-1 0,-1 1 0,1-1 0,-1 1 0,0-1 0,-6-11 0,8 19 0,0 0 0,0 0 0,0 1 0,0-1 0,0 0 0,0 1 0,0-1 0,0 0 0,0 0 0,0 1 0,-1-1 0,1 0 0,0 0 0,0 1 0,0-1 0,0 0 0,0 0 0,-1 1 0,1-1 0,0 0 0,0 0 0,0 0 0,-1 0 0,1 1 0,0-1 0,0 0 0,-1 0 0,1 0 0,0 0 0,0 0 0,-1 0 0,1 0 0,0 1 0,-1-1 0,1 0 0,0 0 0,0 0 0,-1 0 0,1 0 0,0 0 0,-1 0 0,1-1 0,0 1 0,0 0 0,-1 0 0,1 0 0,0 0 0,0 0 0,-1 0 0,1 0 0,0-1 0,0 1 0,-1 0 0,1 0 0,0 0 0,0 0 0,0-1 0,-1 1 0,1 0 0,0 0 0,0-1 0,0 1 0,0 0 0,0 0 0,-1-1 0,1 1 0,0-1 0,-5 25 0,4 21 0,1-1 0,2 0 0,2 0 0,19 81 0,-12-81-1365,0-12-5461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6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33 24575,'-22'-14'0,"20"12"0,0 0 0,0 1 0,0-1 0,0 1 0,0-1 0,0 1 0,0 0 0,0 0 0,-1 0 0,1 0 0,0 0 0,-1 0 0,1 1 0,-1-1 0,1 1 0,-1-1 0,1 1 0,-1 0 0,1 0 0,-1 0 0,1 1 0,-1-1 0,1 1 0,-1-1 0,1 1 0,0 0 0,-1 0 0,1 0 0,-3 1 0,-5 5 0,1 1 0,0-1 0,1 1 0,0 1 0,0-1 0,0 2 0,1-1 0,-7 14 0,-6 11 0,-16 42 0,22-45 0,2 1 0,1 1 0,-12 63 0,20-85 0,2 0 0,-1 0 0,2 1 0,-1-1 0,1 1 0,1-1 0,0 0 0,1 0 0,0 1 0,1-1 0,0 0 0,1-1 0,0 1 0,0-1 0,9 15 0,-10-20 0,0-1 0,1 0 0,-1 0 0,1 0 0,0-1 0,0 1 0,0-1 0,0 0 0,1 0 0,-1 0 0,1 0 0,0-1 0,0 0 0,0 0 0,0 0 0,0-1 0,6 2 0,-3-3 0,0 0 0,-1 0 0,1 0 0,-1-1 0,1 0 0,-1 0 0,1-1 0,-1 0 0,0 0 0,0 0 0,7-5 0,1 0 0,0-2 0,0 0 0,-1 0 0,-1-2 0,0 1 0,0-2 0,-1 0 0,-1 0 0,0-1 0,11-16 0,-14 16 0,-1 0 0,0 0 0,-1 0 0,0-1 0,-2 0 0,1 0 0,-2 0 0,0-1 0,0 1 0,-1-1 0,-1 0 0,-1 0 0,0 1 0,-1-1 0,0 0 0,-1 1 0,-1-1 0,0 1 0,-1-1 0,-1 1 0,0 1 0,-8-16 0,11 25-91,0 0 0,-1 1 0,1-1 0,-1 0 0,0 1 0,0 0 0,0 0 0,0 0 0,-1 0 0,0 0 0,1 0 0,-1 1 0,0 0 0,-6-3 0,-15-1-6735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6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7 24575,'0'0'0,"0"-1"0,1 1 0,-1 0 0,0-1 0,0 1 0,0 0 0,1-1 0,-1 1 0,0 0 0,0-1 0,1 1 0,-1 0 0,0 0 0,1-1 0,-1 1 0,0 0 0,1 0 0,-1 0 0,0 0 0,1-1 0,-1 1 0,0 0 0,1 0 0,-1 0 0,1 0 0,-1 0 0,0 0 0,1 0 0,-1 0 0,1 0 0,-1 0 0,0 0 0,1 0 0,-1 0 0,1 0 0,-1 0 0,0 0 0,1 1 0,-1-1 0,0 0 0,1 0 0,-1 0 0,0 1 0,1-1 0,-1 0 0,0 0 0,1 1 0,-1-1 0,0 0 0,1 1 0,18 12 0,-15-8 0,0-1 0,-1 1 0,0 0 0,0 0 0,-1 0 0,1 0 0,-1 1 0,0-1 0,0 0 0,-1 1 0,0-1 0,0 1 0,0 0 0,0 0 0,-1-1 0,0 1 0,0 0 0,-1-1 0,0 1 0,0 0 0,0-1 0,0 1 0,-1-1 0,0 1 0,-5 9 0,-3 5 0,0-1 0,-1 0 0,-1-1 0,0 0 0,-21 22 0,6-12 0,20-21 0,-1 0 0,1 0 0,0 1 0,0 1 0,1-1 0,1 1 0,-1 0 0,-7 18 0,13-26 0,-1 1 0,1 0 0,0 0 0,0-1 0,0 1 0,0 0 0,1-1 0,-1 1 0,0 0 0,1-1 0,-1 1 0,1 0 0,-1-1 0,1 1 0,0-1 0,0 1 0,0-1 0,0 1 0,0-1 0,0 0 0,0 1 0,0-1 0,0 0 0,1 0 0,-1 0 0,0 0 0,1 0 0,-1 0 0,1 0 0,-1-1 0,1 1 0,-1 0 0,3 0 0,10 4 0,0-1 0,-1 0 0,18 3 0,-7-2 0,-19-4 0,0 0 0,0 1 0,0-1 0,0 1 0,-1 0 0,1 1 0,-1-1 0,1 1 0,-1 0 0,0 0 0,0 0 0,0 0 0,0 1 0,-1 0 0,6 7 0,-7-7 0,0 1 0,-1 0 0,1-1 0,-1 1 0,0 0 0,0 0 0,-1 0 0,0 0 0,0 0 0,0 0 0,0 0 0,-1 0 0,1 0 0,-1 0 0,-1 0 0,-1 5 0,-3 10-341,-1 0 0,-2 0-1,-18 33 1,9-22-6485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6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18 24575,'-3'-18'0,"-4"22"0,-11 32 0,13-25 0,-45 97 0,5 2 0,4 2 0,6 2 0,-26 138 0,57-223 0,1 0 0,1 0 0,1 1 0,1-1 0,2 0 0,6 33 0,-6-53 0,0 0 0,1 0 0,0 0 0,0-1 0,1 1 0,0-1 0,1 0 0,0 0 0,0-1 0,8 10 0,-8-12 0,-1-1 0,1 0 0,0-1 0,0 1 0,1-1 0,-1 0 0,1 0 0,-1 0 0,1-1 0,0 0 0,0 0 0,0-1 0,0 1 0,0-1 0,0-1 0,12 1 0,-10-1 0,1-1 0,-1 0 0,0-1 0,1 1 0,-1-2 0,0 1 0,0-1 0,0 0 0,-1-1 0,1 1 0,-1-2 0,0 1 0,0-1 0,0 0 0,-1 0 0,1-1 0,-1 0 0,-1 0 0,1-1 0,-1 1 0,0-1 0,-1 0 0,1-1 0,-1 1 0,3-9 0,-1 1 0,0 0 0,0 0 0,-2-1 0,0 1 0,0-1 0,-2 0 0,0 0 0,-1-1 0,0 1 0,-1 0 0,-1 0 0,-4-19 0,2 22 0,0 1 0,-1 0 0,0 1 0,-1-1 0,0 0 0,-1 1 0,0 0 0,-1 1 0,0 0 0,-12-14 0,16 21 0,0 1 0,1-1 0,-1 1 0,0 0 0,0 0 0,0 0 0,-1 0 0,1 0 0,0 1 0,-1 0 0,1-1 0,-1 1 0,1 1 0,-1-1 0,0 0 0,-3 1 0,3 0 0,-1 1 0,1 0 0,0 0 0,0 0 0,0 0 0,0 1 0,0-1 0,1 1 0,-1 0 0,0 0 0,1 1 0,0-1 0,-1 1 0,1 0 0,0-1 0,0 1 0,-3 5 0,-2 2-195,1 0 0,0 0 0,0 0 0,1 1 0,1 0 0,-6 14 0,-2 17-6631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7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24575,'0'-4'0,"4"-1"0,9 0 0,10 5 0,5 6 0,5 6 0,2 5 0,2 0 0,-5-4-8191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28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0 337 24575,'281'9'0,"190"-8"0,338-109 0,-169 16 0,157 50 0,255 21 0,-372-21 0,-46 1 0,-389 41 0,270 34 0,-513-34-101,16 2 335,-18-2-263,0 0 0,0 0 1,0 0-1,1 0 0,-1 0 0,0 0 0,0 0 0,0 0 1,1 0-1,-1 0 0,0 0 0,0 0 0,0 0 1,1 0-1,-1 0 0,0 0 0,0 0 0,0 0 1,1 0-1,-1 0 0,0 0 0,0 0 0,0 0 1,0 0-1,1 0 0,-1 0 0,0-1 0,0 1 1,0 0-1,0 0 0,1 0 0,-1 0 0,0 0 0,0-1 1,0 1-1,0 0 0,0 0 0,0 0 0,0-1 1,1 1-1,-1 0 0,0 0 0,0 0 0,0-1 1,0 1-1,0 0 0,0 0 0,0 0 0,0-1 1,0 1-1,0 0 0,-9-9-6797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2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24575,'8'-4'0,"14"-1"0,15 0 0,17 1 0,15 2 0,14 0 0,-6 1-8191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3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83 173 24575,'-1'0'0,"0"0"0,0 0 0,1-1 0,-1 1 0,0 0 0,0 0 0,0 0 0,0 0 0,0 0 0,0 1 0,1-1 0,-1 0 0,0 0 0,0 1 0,0-1 0,0 0 0,1 1 0,-1-1 0,0 1 0,0-1 0,1 1 0,-1-1 0,0 1 0,1-1 0,-1 1 0,1 0 0,-1-1 0,0 1 0,1 0 0,0-1 0,-1 1 0,1 0 0,-1 0 0,1 0 0,-1 1 0,-18 30 0,12-16 0,1-1 0,1 1 0,0 0 0,1 0 0,0 1 0,-1 30 0,4-41 0,0 0 0,1 0 0,0 0 0,0 0 0,1 0 0,0 0 0,0 0 0,0 0 0,1 0 0,-1 0 0,2-1 0,-1 1 0,0-1 0,1 1 0,0-1 0,1 0 0,-1 0 0,1 0 0,0-1 0,0 1 0,0-1 0,5 4 0,-5-6 0,-1 0 0,1-1 0,0 1 0,0-1 0,-1 0 0,1 0 0,0 0 0,0-1 0,0 0 0,0 1 0,0-1 0,0-1 0,0 1 0,0 0 0,0-1 0,0 0 0,0 0 0,-1 0 0,1-1 0,0 1 0,-1-1 0,1 0 0,4-3 0,5-3 0,0 0 0,0-2 0,-1 1 0,18-21 0,-17 17 0,-2-1 0,1-1 0,-2 0 0,0 0 0,-1-1 0,-1 0 0,0 0 0,-1-1 0,6-22 0,-10 28 0,0 0 0,-1 0 0,0-1 0,-1 1 0,0-1 0,-1 1 0,-1 0 0,0-1 0,0 1 0,-1-1 0,0 1 0,-1 0 0,0 0 0,-1 0 0,-9-18 0,11 26 5,0 0 1,1 0-1,-1 0 0,0 0 0,-1 0 0,1 0 1,-1 1-1,1-1 0,-1 1 0,0 0 0,0 0 1,0 0-1,0 0 0,0 0 0,0 0 0,0 1 1,-1 0-1,1-1 0,0 1 0,-1 1 1,1-1-1,-5 0 0,2 1-129,-1 0 0,1 1 1,0 0-1,0 0 0,0 0 0,0 1 1,0 0-1,0 0 0,0 1 0,0-1 1,-8 7-1,-21 14-6702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8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5 24575,'0'-3'0,"0"1"0,-3 6 0,-6 10 0,-5 10 0,-5 9 0,-1 7 0,1 0 0,4-3 0,9-7 0,6-9-8191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8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55 24575,'-2'-3'0,"-15"-8"0,2 32 0,4 0 0,2 1 0,1-1 0,0 1 0,2 1 0,0 0 0,2 0 0,0 0 0,1 0 0,2 0 0,2 33 0,-1-54 0,0-1 0,0 1 0,0-1 0,0 1 0,1-1 0,-1 1 0,1 0 0,-1-1 0,1 0 0,0 1 0,-1-1 0,1 1 0,0-1 0,0 0 0,0 0 0,0 1 0,0-1 0,0 0 0,2 1 0,-1-1 0,-1-1 0,0 1 0,0-1 0,0 0 0,1 0 0,-1 0 0,0 0 0,0 0 0,1 0 0,-1 0 0,0 0 0,0 0 0,0 0 0,1-1 0,-1 1 0,0 0 0,0-1 0,0 1 0,2-2 0,4-2 0,-1 0 0,1-1 0,-1 0 0,1-1 0,-2 1 0,8-9 0,0-2 0,0 0 0,-1-1 0,-1-1 0,-1 0 0,0-1 0,-2 1 0,0-2 0,-1 1 0,0-1 0,-2 0 0,-1 0 0,0-1 0,1-33 0,-5 50-115,0 3 53,0 0-1,0-1 1,0 1-1,0 0 1,0 0-1,0-1 1,0 1-1,0 0 1,-1-1-1,1 1 1,0 0-1,-1 0 1,1 0-1,-1-1 1,1 1-1,-1 0 1,0 0-1,0 0 0,-1-2 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9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24575,'0'0'0,"0"0"0,0-1 0,0 1 0,0 0 0,0-1 0,0 1 0,0 0 0,0-1 0,0 1 0,0 0 0,0 0 0,0-1 0,1 1 0,-1 0 0,0-1 0,0 1 0,0 0 0,0 0 0,1-1 0,-1 1 0,0 0 0,0 0 0,0 0 0,1-1 0,-1 1 0,0 0 0,0 0 0,1 0 0,-1 0 0,0-1 0,0 1 0,1 0 0,-1 0 0,0 0 0,1 0 0,-1 0 0,0 0 0,1 0 0,-1 0 0,0 0 0,1 0 0,-1 0 0,1 0 0,18 8 0,15 15 0,-28-18 0,-1 0 0,1 1 0,-1 0 0,0 0 0,0 0 0,-1 0 0,0 1 0,0 0 0,0 0 0,-1 0 0,0 0 0,0 0 0,-1 1 0,0-1 0,0 1 0,0 9 0,-2-6 0,0-1 0,-1 1 0,0-1 0,0 1 0,-1-1 0,-1 1 0,0-1 0,0 0 0,-1 0 0,0-1 0,-9 14 0,-12 16 0,-12 22 0,35-57 0,0 0 0,0 0 0,1 0 0,-1 1 0,1-1 0,0 0 0,0 1 0,1-1 0,-1 1 0,1-1 0,0 0 0,1 7 0,-1-9 2,1-1 0,0 1 0,-1-1 0,1 1 0,0-1 0,-1 0 0,1 1 0,0-1 1,0 0-1,0 0 0,0 0 0,1 0 0,-1 0 0,0 0 0,0 0 0,1 0 0,-1 0 0,0-1 0,1 1 0,-1 0 0,1-1 0,-1 1 0,1-1 0,-1 0 0,1 1 0,-1-1 0,1 0 0,-1 0 0,1 0 0,-1 0 0,1 0 0,-1 0 0,1 0 0,0-1 0,-1 1 0,3-2 0,10-1-213,-1 0-1,0-1 1,14-7-1,-18 7-382,45-18-6232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2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265 379 24575,'0'-1'0,"0"0"0,0 0 0,1 0 0,-1 1 0,0-1 0,1 0 0,-1 0 0,1 1 0,-1-1 0,1 0 0,-1 1 0,1-1 0,-1 1 0,1-1 0,0 0 0,-1 1 0,1-1 0,0 1 0,0 0 0,-1-1 0,1 1 0,0-1 0,0 1 0,0 0 0,-1 0 0,1 0 0,0-1 0,0 1 0,0 0 0,0 0 0,-1 0 0,1 0 0,0 0 0,1 1 0,34 2 0,-34-3 0,12 3 0,0 0 0,-1 1 0,0 1 0,1 0 0,17 10 0,-26-13 0,-1 1 0,1-1 0,-1 1 0,1 0 0,-1 1 0,0-1 0,0 1 0,0-1 0,-1 1 0,1 0 0,-1 1 0,0-1 0,0 1 0,-1-1 0,1 1 0,-1 0 0,2 6 0,-4-8 0,0 1 0,0-1 0,0 1 0,0-1 0,-1 1 0,0-1 0,1 1 0,-1-1 0,-1 1 0,1-1 0,0 0 0,-1 0 0,0 0 0,1 0 0,-1 0 0,-1 0 0,1 0 0,0-1 0,-1 1 0,1-1 0,-1 1 0,1-1 0,-1 0 0,0 0 0,0 0 0,0-1 0,-5 3 0,-9 5 0,0-2 0,0 1 0,-31 7 0,33-11-114,-1 0 1,1-1-1,-1-1 0,0-1 0,0 0 1,0-1-1,0-1 0,0 0 0,1-1 1,-1-1-1,-24-7 0,1-4-6712</inkml:trace>
  <inkml:trace contextRef="#ctx0" brushRef="#br0" timeOffset="1">1 307 24575,'0'-5'0,"0"-1"0,0 0 0,1 1 0,0-1 0,0 0 0,0 1 0,1-1 0,0 1 0,0-1 0,0 1 0,1 0 0,-1 0 0,1 0 0,1 0 0,-1 1 0,1-1 0,5-5 0,-5 7 0,0 0 0,0 1 0,0-1 0,0 1 0,0 0 0,0 0 0,1 0 0,-1 0 0,1 1 0,0 0 0,-1 0 0,1 0 0,0 1 0,-1-1 0,1 1 0,0 0 0,0 1 0,-1-1 0,1 1 0,0 0 0,5 2 0,-7-2 0,1 0 0,0 0 0,0 0 0,-1 0 0,1 0 0,0-1 0,0 0 0,0 0 0,0 0 0,0 0 0,0 0 0,0-1 0,-1 0 0,1 1 0,0-2 0,0 1 0,-1 0 0,1-1 0,-1 1 0,1-1 0,-1 0 0,0-1 0,1 1 0,-1 0 0,0-1 0,-1 1 0,1-1 0,0 0 0,-1 0 0,0 0 0,1-1 0,-1 1 0,0 0 0,-1-1 0,1 1 0,-1-1 0,1 0 0,-1 0 0,0 1 0,-1-1 0,2-5 0,0-7-341,-1 0 0,0 0-1,-3-22 1,1 14-6485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39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29 24575,'-2'-3'0,"11"-4"0,14-4 0,-10 8 0,-1 1 0,1 1 0,0 0 0,22 1 0,-31 0 0,1 0 0,-1 0 0,0 1 0,1-1 0,-1 1 0,0 0 0,1 1 0,-1-1 0,0 1 0,0 0 0,0 0 0,0 0 0,-1 0 0,1 1 0,0-1 0,-1 1 0,4 4 0,-6-4 0,1-1 0,-1 1 0,0-1 0,-1 1 0,1 0 0,0-1 0,-1 1 0,1 0 0,-1 0 0,0-1 0,0 1 0,0 0 0,0 0 0,-1 0 0,1-1 0,-1 1 0,1 0 0,-1-1 0,0 1 0,0 0 0,0-1 0,-1 1 0,-2 3 0,-3 7 0,-1-1 0,-19 23 0,21-28 0,-1 0 0,1 0 0,0 1 0,1 0 0,-7 11 0,12-18 0,-1 0 0,0 1 0,1-1 0,-1 0 0,1 0 0,0 1 0,-1-1 0,1 0 0,0 0 0,-1 1 0,1-1 0,0 0 0,0 1 0,0-1 0,0 0 0,1 1 0,-1-1 0,0 0 0,0 1 0,1-1 0,-1 0 0,1 0 0,-1 1 0,1-1 0,0 0 0,-1 0 0,1 0 0,0 0 0,0 0 0,0 0 0,0 0 0,0 0 0,0 0 0,0 0 0,0 0 0,0-1 0,0 1 0,2 1 0,56 17 0,-47-16 0,-1 1 0,1 0 0,19 9 0,-29-12 0,-1 0 0,0 0 0,0 0 0,0 0 0,1 0 0,-1 0 0,0 0 0,0 0 0,-1 0 0,1 1 0,0-1 0,0 0 0,-1 1 0,1-1 0,0 0 0,-1 1 0,1-1 0,-1 1 0,0-1 0,0 1 0,1-1 0,-1 1 0,0-1 0,0 1 0,0-1 0,-1 1 0,1-1 0,0 0 0,0 1 0,-1-1 0,1 1 0,-1-1 0,1 1 0,-1-1 0,-1 2 0,-3 7 0,-1-1 0,0 1 0,-13 15 0,8-12 0,2-1-118,-32 51-1129,35-49-5579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0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24575,'6'-1'0,"-1"0"0,1-1 0,0 1 0,-1-1 0,1 0 0,-1-1 0,0 1 0,5-4 0,24-9 0,-30 13 0,1 1 0,-1-1 0,0 1 0,1 1 0,-1-1 0,0 1 0,1-1 0,-1 1 0,1 0 0,-1 1 0,1-1 0,-1 1 0,0 0 0,1 0 0,-1 0 0,0 1 0,0 0 0,0-1 0,0 1 0,0 1 0,0-1 0,0 0 0,-1 1 0,1 0 0,-1 0 0,0 0 0,0 0 0,0 1 0,0-1 0,0 1 0,-1 0 0,0-1 0,0 1 0,0 0 0,0 1 0,0-1 0,-1 0 0,2 8 0,1 6 12,-1 0 0,0 0 0,-1 0 0,-1 0 0,-1 0 0,-1 1 0,0-1 0,-1 0 0,-7 27 0,1-15-309,0-1 0,-2 0 0,-1-1 0,-28 51 0,23-54-6529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0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24575,'4'0'0,"9"0"0,18 0 0,15 0 0,8 0 0,6 4 0,-3 1 0,-8 0 0,-11-1-8191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0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24575,'3'-6'0,"2"-1"0,-1 1 0,1 0 0,-1 0 0,2 0 0,-1 1 0,1-1 0,-1 1 0,2 1 0,-1-1 0,0 1 0,1 0 0,0 1 0,0-1 0,0 1 0,0 1 0,0-1 0,1 1 0,-1 1 0,1-1 0,-1 1 0,1 0 0,0 1 0,-1 0 0,1 0 0,12 3 0,-12-3 0,1 1 0,-1 1 0,1 0 0,-1 0 0,0 1 0,0 0 0,0 0 0,0 0 0,-1 1 0,0 1 0,1-1 0,-1 1 0,-1 0 0,1 1 0,-1 0 0,0 0 0,0 0 0,-1 1 0,1-1 0,-2 1 0,1 1 0,-1-1 0,6 14 0,-6-7 9,-1 0-1,0 1 1,-1-1-1,-1 1 1,0 0 0,-1-1-1,-1 1 1,0 0-1,-1-1 1,0 1-1,-2-1 1,1 0-1,-9 19 1,4-12-195,-2 1 1,0-2-1,-1 1 0,-2-2 1,0 1-1,0-2 1,-29 30-1,14-22-6640</inkml:trace>
  <inkml:trace contextRef="#ctx0" brushRef="#br0" timeOffset="1">46 322 24575,'4'0'0,"9"-4"0,14-1 0,14 0 0,16 1 0,13 1 0,7 5 0,-5 2 0,-13 1 0,-14-1-8191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1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0 24575,'-4'0'0,"-5"4"0,-8 10 0,-10 13 0,-8 17 0,-10 18 0,-4 14 0,-2 9 0,3 5 0,15 4 0,16-3 0,19-5 0,24-9 0,24-22 0,4-21-8191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6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0 24575,'-4'0'0,"-1"4"0,0 9 0,1 10 0,2 9 0,-4 7 0,0 4 0,-3 3 0,0 1 0,1 1 0,3-8-8191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6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24575,'3'4'0,"2"9"0,0 6 0,3 8 0,1 7 0,-3 2 0,0 2 0,1-5 0,0-13 0,-2-8-8191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6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0 202 24575,'3'-7'0,"0"1"0,0 0 0,1-1 0,-1 1 0,1 1 0,0-1 0,1 0 0,0 1 0,-1 0 0,2 0 0,-1 1 0,1-1 0,-1 1 0,1 0 0,0 1 0,0-1 0,1 1 0,-1 0 0,1 1 0,0 0 0,-1 0 0,1 0 0,0 1 0,0 0 0,0 0 0,0 1 0,0 0 0,0 0 0,0 0 0,0 1 0,0 0 0,0 1 0,12 3 0,-14-4 0,-1 1 0,1-1 0,-1 1 0,0-1 0,1 1 0,-1 0 0,0 1 0,0-1 0,-1 1 0,1 0 0,0 0 0,-1 0 0,0 0 0,5 5 0,-7-5 0,0-1 0,1 1 0,-1 0 0,0-1 0,0 1 0,0 0 0,-1 0 0,1 0 0,-1 0 0,0-1 0,1 1 0,-1 0 0,0 0 0,-1 0 0,1 0 0,-1 0 0,1 0 0,-1 0 0,0-1 0,0 1 0,0 0 0,0 0 0,-3 3 0,-10 19 0,-2 0 0,-34 39 0,27-36 0,-24 40 0,41-58 0,1 0 0,0 0 0,0 0 0,1 1 0,1 0 0,0-1 0,0 1 0,-1 16 0,3-25 4,1 1 0,-1 0-1,1 0 1,0 0 0,0 0 0,0 0-1,0-1 1,1 1 0,-1 0 0,1 0-1,-1 0 1,1-1 0,0 1-1,0 0 1,1-1 0,-1 1 0,0-1-1,1 1 1,-1-1 0,1 0 0,0 1-1,0-1 1,0 0 0,0 0-1,0-1 1,1 1 0,-1 0 0,0-1-1,1 1 1,-1-1 0,6 2 0,-1-1-139,1-1 0,-1 1 0,1-2 0,-1 1 0,1-1 0,-1-1 0,1 1 0,0-1 0,-1 0 0,14-5 0,31-10-6691</inkml:trace>
  <inkml:trace contextRef="#ctx0" brushRef="#br0" timeOffset="1">527 18 24575,'72'-17'0,"-66"16"0,1 1 0,0 0 0,-1 0 0,1 1 0,-1 0 0,1 0 0,0 0 0,-1 1 0,0 0 0,1 0 0,-1 1 0,0 0 0,0 0 0,0 0 0,-1 0 0,1 1 0,-1 0 0,0 1 0,0-1 0,0 1 0,0 0 0,-1 0 0,0 0 0,0 1 0,0-1 0,-1 1 0,0 0 0,0 0 0,-1 0 0,1 0 0,1 11 0,1 1 0,-2 0 0,-1 1 0,0-1 0,-1 0 0,-1 1 0,-1-1 0,-1 1 0,0-1 0,-1 0 0,-8 27 0,8-37-63,-56 169-1239,52-162-5524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7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24575,'4'0'0,"13"0"0,15 4 0,18 1 0,16 0 0,12-5 0,-7-2-8191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7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25 24575,'-1'-1'0,"0"0"0,-1 0 0,1 1 0,0-1 0,-1 0 0,1 1 0,-1-1 0,1 1 0,0-1 0,-1 1 0,1 0 0,-1-1 0,1 1 0,-1 0 0,0 0 0,1 0 0,-1 1 0,1-1 0,-1 0 0,1 0 0,-1 1 0,1-1 0,0 1 0,-1-1 0,1 1 0,-1 0 0,1-1 0,0 1 0,0 0 0,-1 0 0,1 0 0,0 0 0,0 0 0,0 0 0,0 1 0,-1 0 0,-43 53 0,37-44 0,-5 8 0,0 1 0,1 0 0,0 0 0,2 1 0,-8 25 0,15-39 0,0 1 0,1-1 0,0 1 0,1-1 0,-1 1 0,1 0 0,1 0 0,0 0 0,0 0 0,0-1 0,1 1 0,0 0 0,1 0 0,-1-1 0,2 1 0,-1-1 0,1 1 0,6 12 0,-7-17 0,1 0 0,-1 0 0,0 0 0,1 0 0,0 0 0,0 0 0,0 0 0,0-1 0,0 0 0,0 0 0,1 0 0,-1 0 0,1 0 0,-1 0 0,1-1 0,0 0 0,0 0 0,4 1 0,-2-1 0,0-1 0,0 0 0,0-1 0,0 1 0,0-1 0,0 0 0,-1-1 0,1 1 0,0-1 0,-1 0 0,7-4 0,2-2 0,0 0 0,-1-1 0,1 0 0,-2-2 0,1 1 0,-2-2 0,1 1 0,9-14 0,-11 11 0,-1 0 0,-1 0 0,0 0 0,-1-1 0,-1 0 0,0-1 0,7-29 0,-11 34 0,0 0 0,0 0 0,-1 0 0,-1-1 0,0 1 0,0 0 0,-1-1 0,-1 1 0,0 0 0,0 0 0,-1 0 0,-4-11 0,-4 5-1365,2 10-5461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2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0 585 24575,'1'-1'0,"1"1"0,-1-1 0,0 1 0,0-1 0,1 1 0,-1-1 0,0 0 0,0 1 0,0-1 0,0 0 0,0 0 0,0 0 0,0 0 0,0 0 0,0 0 0,0 0 0,0 0 0,-1 0 0,2-2 0,15-30 0,-11 21 0,32-60 0,35-99 0,-58 130 0,-3-1 0,-1 0 0,-2-1 0,4-45 0,-13 68 0,-2 17 0,-7 34 0,-2 54 40,3 1 0,5 103 0,23 174-1525,-14-291-5341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7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24575,'5'-4'0,"1"-1"0,0 2 0,0-1 0,0 1 0,1 0 0,-1 0 0,1 0 0,-1 1 0,1 0 0,0 1 0,0-1 0,0 1 0,11 0 0,-13 1 0,-1-1 0,1 1 0,0 0 0,-1 0 0,1 1 0,-1-1 0,1 1 0,0 0 0,-1 0 0,0 1 0,1-1 0,-1 1 0,0 0 0,0 0 0,0 1 0,0-1 0,0 1 0,-1 0 0,1 0 0,-1 0 0,5 5 0,-7-6 0,-1 0 0,1 0 0,0 0 0,-1 1 0,0-1 0,1 0 0,-1 0 0,0 1 0,0-1 0,0 0 0,-1 1 0,1-1 0,0 0 0,-1 0 0,0 0 0,1 1 0,-1-1 0,0 0 0,0 0 0,0 0 0,0 0 0,-1 0 0,1-1 0,-3 4 0,-38 41 0,37-41 0,-2 1 0,0 0 0,0 1 0,1 0 0,0 1 0,-9 13 0,14-19 0,0 1 0,0-1 0,0 1 0,0-1 0,0 1 0,1-1 0,-1 1 0,1-1 0,0 1 0,0-1 0,0 1 0,0-1 0,0 1 0,1 0 0,-1-1 0,1 1 0,-1-1 0,1 0 0,0 1 0,0-1 0,0 1 0,0-1 0,1 0 0,-1 0 0,1 0 0,2 3 0,8 9 0,1 0 0,25 19 0,-27-25 0,-1 1 0,0 0 0,0 1 0,-1 0 0,14 20 0,-20-26 0,-1 1 0,0-1 0,-1 0 0,1 1 0,-1 0 0,0-1 0,0 1 0,0 0 0,0 0 0,-1-1 0,0 1 0,0 0 0,-1 0 0,1-1 0,-1 1 0,0 0 0,0 0 0,0-1 0,-1 1 0,-4 8 0,5-10-110,1-1 48,-1-1-1,1 1 0,-1 0 0,0 0 0,0-1 1,1 1-1,-1 0 0,0-1 0,0 1 1,-1-1-1,1 1 0,0-1 0,0 1 1,-1-1-1,1 0 0,-1 0 0,1 0 0,-1 0 1,-2 2-1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48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33 24575,'0'-2'0,"1"1"0,-1-1 0,0 0 0,0 1 0,0-1 0,0 1 0,0-1 0,-1 1 0,1-1 0,0 1 0,-1-1 0,1 1 0,-1-1 0,0 1 0,1 0 0,-1-1 0,0 1 0,0 0 0,-1-3 0,1 4 0,0 0 0,0 0 0,0 0 0,0 0 0,0 0 0,0 0 0,0 0 0,1 0 0,-1 0 0,0 1 0,0-1 0,0 0 0,0 1 0,0-1 0,1 0 0,-1 1 0,0-1 0,0 1 0,1-1 0,-1 1 0,0-1 0,1 1 0,-1 0 0,0 0 0,-10 11 0,0 0 0,-15 25 0,18-26 0,-23 34 0,1 2 0,-30 67 0,49-90 0,1 1 0,1 0 0,1 0 0,1 1 0,1 0 0,-4 53 0,10-75 0,0 1 0,0 0 0,0 0 0,0-1 0,1 1 0,0 0 0,0-1 0,0 1 0,0-1 0,1 1 0,0-1 0,0 0 0,0 0 0,0 0 0,1 0 0,-1 0 0,1 0 0,0 0 0,0-1 0,1 0 0,-1 1 0,1-1 0,5 3 0,-5-4 0,0 0 0,0-1 0,0 0 0,0 0 0,0 0 0,0-1 0,0 1 0,0-1 0,0 0 0,1 0 0,-1 0 0,0-1 0,0 1 0,0-1 0,0 0 0,0 0 0,0-1 0,0 1 0,0-1 0,-1 0 0,1 0 0,-1 0 0,1 0 0,-1-1 0,0 1 0,5-5 0,-4 2 0,0 1 0,0-1 0,0 1 0,-1-1 0,0 0 0,0-1 0,0 1 0,0 0 0,-1-1 0,0 0 0,2-8 0,-3 11 0,0 1 0,-1-1 0,1 1 0,-1-1 0,0 1 0,0-1 0,0 1 0,0-1 0,0 0 0,0 1 0,-1-1 0,1 1 0,-1-1 0,1 1 0,-1-1 0,0 1 0,0 0 0,0-1 0,-1 1 0,1 0 0,0 0 0,-1 0 0,0 0 0,1 0 0,-1 0 0,0 0 0,0 1 0,-4-4 0,3 4-68,0 1 0,-1-1-1,1 1 1,0-1 0,0 1 0,-1 0-1,1 1 1,0-1 0,-1 0 0,1 1-1,0 0 1,0-1 0,0 1 0,0 1-1,-1-1 1,1 0 0,1 1-1,-1-1 1,-3 3 0,-15 9-6758</inkml:trace>
  <inkml:trace contextRef="#ctx0" brushRef="#br0" timeOffset="1">428 376 24575,'4'0'0,"5"0"0,9 0 0,13 0 0,13 4 0,3 1 0,-7 0-8191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52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9 105 24575,'-1'-1'0,"0"0"0,0-1 0,0 0 0,0 1 0,1-1 0,-1 1 0,1-1 0,-1 0 0,1 1 0,-1-1 0,1 0 0,0 0 0,0 1 0,0-1 0,0 0 0,0 0 0,0 0 0,1 1 0,-1-1 0,0 0 0,1 1 0,0-1 0,-1 0 0,1 1 0,0-1 0,0 1 0,0-1 0,0 1 0,0-1 0,0 1 0,2-2 0,0-2 0,1 1 0,0-1 0,0 1 0,0 0 0,1 0 0,0 0 0,-1 0 0,7-2 0,-4 3 0,0 1 0,0 0 0,0 1 0,1-1 0,-1 1 0,0 1 0,1-1 0,-1 1 0,0 0 0,1 1 0,-1 0 0,1 0 0,-1 1 0,0 0 0,0 0 0,13 6 0,-17-7 0,0 0 0,0 1 0,0-1 0,0 1 0,-1 0 0,1 0 0,0 0 0,-1 0 0,1 0 0,-1 1 0,0-1 0,0 1 0,0 0 0,0-1 0,0 1 0,0 0 0,-1 0 0,0 0 0,1 0 0,-1 0 0,0 1 0,0-1 0,-1 0 0,1 0 0,-1 1 0,0-1 0,0 0 0,0 1 0,0-1 0,0 0 0,-1 1 0,1-1 0,-1 0 0,0 0 0,0 1 0,0-1 0,0 0 0,-1 0 0,-1 3 0,-4 5 0,-1-1 0,1 0 0,-2 0 0,1 0 0,-2-1 0,1 0 0,-1-1 0,-19 13 0,17-13 0,0 0 0,1 2 0,0-1 0,0 2 0,1-1 0,-13 20 0,21-29 0,1 0 0,0 1 0,0-1 0,0 1 0,0-1 0,1 1 0,-1 0 0,0-1 0,1 1 0,-1 0 0,1-1 0,-1 1 0,1 0 0,0 0 0,0 0 0,0-1 0,0 1 0,0 0 0,0 0 0,0-1 0,1 1 0,-1 0 0,1 0 0,-1-1 0,1 1 0,-1 0 0,1-1 0,0 1 0,0-1 0,0 1 0,0-1 0,0 1 0,0-1 0,1 0 0,-1 1 0,0-1 0,1 0 0,-1 0 0,1 0 0,-1 0 0,1 0 0,2 1 0,5 1 0,0 1 0,0-1 0,0-1 0,0 0 0,0 0 0,0-1 0,12 0 0,46-3-1365,1-5-5461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53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6 24575,'0'-4'0,"0"3"0,4 9 0,9 15 0,6 15 0,8 13 0,3 9 0,0 11 0,-9 8 0,-11 6 0,-20 5 0,-31 2 0,-36 1 0,-5-15-8191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54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24575,'0'2'0,"0"-1"0,1 0 0,-1 0 0,1 1 0,-1-1 0,1 0 0,0 0 0,-1 0 0,1 0 0,0 0 0,0 0 0,-1 0 0,1 0 0,0 0 0,0 0 0,0-1 0,0 1 0,0 0 0,1 0 0,-1-1 0,0 1 0,0-1 0,2 1 0,32 11 0,-31-11 0,81 17 0,1-4 0,88 3 0,-35-3 0,52 5 0,359-12 0,-531-8 0,786-33 0,-546 27 0,325-2 0,-429 14 0,269 44 0,-383-40 0,-30-5 0,0-1 0,-1 0 0,2-1 0,-1-1 0,0 0 0,0 0 0,1-1 0,-1 0 0,0-1 0,18-3 0,-28 3-49,1 1 1,-1-1-1,0 0 0,0 1 0,0-1 1,1 0-1,-1 0 0,0 0 0,0 0 1,0 0-1,0 0 0,0 0 0,-1 0 1,1 0-1,0 0 0,0 0 0,-1-1 1,1 1-1,-1 0 0,1-1 0,-1 1 1,1 0-1,-1-1 0,0 1 0,0 0 0,0-1 1,0-2-1,-1-17-6777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4:59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24575,'4'-3'0,"5"-3"0,9 1 0,13 2 0,9 0 0,5 5 0,8 2 0,5 1 0,1 2 0,-1-2 0,-12-4-8191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0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78 24575,'-7'-19'0,"-7"-18"0,14 37 0,-1-1 0,1 0 0,0 1 0,-1-1 0,1 0 0,-1 1 0,1-1 0,0 1 0,-1-1 0,0 1 0,1-1 0,-1 1 0,1-1 0,-1 1 0,0 0 0,1-1 0,-1 1 0,1 0 0,-1-1 0,0 1 0,0 0 0,1 0 0,-1 0 0,0-1 0,1 1 0,-1 0 0,0 0 0,0 0 0,1 0 0,-1 1 0,0-1 0,0 0 0,1 0 0,-1 0 0,0 0 0,1 1 0,-1-1 0,0 0 0,0 1 0,-11 8 0,1-1 0,1 1 0,0 1 0,0 0 0,-15 20 0,-39 62 0,64-91 0,-1 0 0,-15 24 0,0 2 0,-13 31 0,26-53 0,0 1 0,1 0 0,0 0 0,0 0 0,0 0 0,1 0 0,0 1 0,0-1 0,1 0 0,0 1 0,0-1 0,0 0 0,1 1 0,0-1 0,0 0 0,0 0 0,4 9 0,-3-12 0,1 0 0,-1 0 0,1 0 0,0 0 0,0 0 0,0 0 0,0-1 0,0 1 0,1-1 0,-1 0 0,1 0 0,0-1 0,-1 1 0,1-1 0,0 1 0,0-1 0,0 0 0,0-1 0,0 1 0,0-1 0,0 0 0,0 0 0,0 0 0,0 0 0,0-1 0,8-1 0,7-1 0,-1-1 0,0-1 0,0-1 0,26-12 0,-18 6 0,-1-1 0,-1-2 0,-1 0 0,0-2 0,-1 0 0,20-21 0,-33 30 0,-1 0 0,0-1 0,-1 0 0,1 0 0,-2-1 0,1 0 0,-2-1 0,1 1 0,-1-1 0,-1 0 0,0 0 0,-1 0 0,0-1 0,0 1 0,-1-1 0,1-22 0,-3 30-28,0 0-1,-1 0 1,1 0-1,-1 1 1,0-1 0,0 0-1,0 0 1,0 1-1,0-1 1,-1 1-1,0-1 1,0 1-1,0 0 1,0 0 0,0 0-1,0 0 1,-1 0-1,0 0 1,1 0-1,-1 1 1,0 0-1,0-1 1,-1 1 0,1 0-1,0 1 1,-1-1-1,1 0 1,-1 1-1,1 0 1,-1 0-1,0 0 1,0 0 0,1 1-1,-1-1 1,0 1-1,0 0 1,0 0-1,0 0 1,1 1-1,-1 0 1,0-1 0,0 1-1,1 0 1,-1 1-1,1-1 1,-1 1-1,-5 3 1,-19 12-6798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0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24575,'4'0'0,"-3"0"0,2 4 0,-2 9 0,-3 10 0,0 8 0,-3 8 0,-6 4 0,0 7 0,1-1 0,7-5 0,11-11 0,12-14 0,3-10-8191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0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177 138 24575,'-11'-36'0,"7"21"0,0 1 0,-1-1 0,-1 1 0,-12-20 0,18 33 0,0 0 0,-1 1 0,1-1 0,0 1 0,-1-1 0,1 1 0,-1-1 0,1 1 0,-1-1 0,1 1 0,-1-1 0,1 1 0,-1-1 0,0 1 0,1 0 0,-1 0 0,0-1 0,1 1 0,-1 0 0,0 0 0,1 0 0,-1-1 0,0 1 0,1 0 0,-1 0 0,0 0 0,1 0 0,-1 0 0,0 1 0,1-1 0,-1 0 0,0 0 0,1 0 0,-1 0 0,0 1 0,1-1 0,-1 0 0,0 1 0,1-1 0,-1 1 0,1-1 0,-1 0 0,1 1 0,-1-1 0,1 1 0,-1 0 0,-22 30 0,22-28 0,-12 19 0,2 0 0,1 1 0,0 0 0,2 1 0,-11 45 0,17-56 0,0-1 0,1 1 0,0-1 0,0 1 0,1-1 0,1 1 0,1 0 0,-1-1 0,2 0 0,0 1 0,0-1 0,1 0 0,9 18 0,-10-24 0,0-1 0,1 0 0,-1 0 0,1 0 0,0-1 0,0 1 0,1-1 0,-1 0 0,1 0 0,0 0 0,0-1 0,0 0 0,0 0 0,1 0 0,-1-1 0,1 1 0,0-1 0,0-1 0,0 1 0,0-1 0,0 0 0,0 0 0,0-1 0,0 0 0,0 0 0,0 0 0,7-2 0,-5 1 0,0-1 0,-1 0 0,1-1 0,-1 1 0,0-2 0,0 1 0,0-1 0,0 0 0,0 0 0,-1 0 0,0-1 0,0 0 0,0-1 0,0 1 0,-1-1 0,0 0 0,0 0 0,-1-1 0,0 1 0,7-15 0,-7 8 0,1 0 0,-2-1 0,0 1 0,0-1 0,-2 0 0,1 0 0,-2 0 0,0 0 0,-4-28 0,0 13 0,-2 0 0,-1 0 0,-18-45 0,14 52-1365,4 12-5461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1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24575,'4'-3'0,"0"1"0,-1 0 0,1-1 0,0 1 0,0 0 0,1 1 0,-1-1 0,0 1 0,0 0 0,1 0 0,-1 0 0,1 1 0,-1-1 0,1 1 0,-1 0 0,6 1 0,-4-1 0,0 1 0,0 0 0,0 0 0,0 0 0,0 1 0,0-1 0,-1 1 0,1 1 0,0-1 0,-1 1 0,8 5 0,-10-5 0,0 0 0,-1 0 0,1 0 0,0 0 0,-1 1 0,0-1 0,0 1 0,0-1 0,0 1 0,0 0 0,-1 0 0,0 0 0,0 0 0,0 0 0,0 0 0,0 0 0,-1 0 0,0 0 0,0 1 0,0-1 0,0 0 0,-1 0 0,1 0 0,-1 0 0,0 0 0,-3 6 0,-4 11 0,0-1 0,-2 0 0,-23 35 0,10-17 0,11-17 0,2 1 0,0-1 0,-10 36 0,18-50 0,1-1 0,0 1 0,0 0 0,0 0 0,1 0 0,0 0 0,1 11 0,0-15 0,0 0 0,-1 0 0,1 0 0,0 0 0,1 0 0,-1 0 0,1 0 0,-1-1 0,1 1 0,0 0 0,0-1 0,0 1 0,0-1 0,0 0 0,0 0 0,1 0 0,3 3 0,-2-3-97,0 0-1,0-1 1,1 1-1,-1-1 1,0 0-1,1 0 1,0 0-1,-1 0 1,1-1-1,-1 0 1,1 0-1,0 0 0,4-1 1,30-4-6729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8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0 24575,'0'8'0,"0"22"0,-4 29 0,-5 40 0,-9 45 0,-5 42 0,-3 31 0,0 26 0,0 19 0,0 2 0,1-11 0,5-18 0,6-34 0,8-42 0,14-49 0,10-51 0,0-35-8191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2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0 124 24575,'4'0'0,"10"0"0,18-4 0,25-5 0,22-6 0,23-4 0,10 1 0,-2 0 0,-11 2 0,-14 5 0,-18 4 0,-12 3 0,-16 2-8191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1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15 102 24575,'-1'-1'0,"0"0"0,0 1 0,0-1 0,0 0 0,1 0 0,-1 0 0,0 0 0,0 0 0,0 1 0,1-1 0,-1-1 0,0 1 0,1 0 0,-1 0 0,1 0 0,-1 0 0,1 0 0,0 0 0,0-1 0,-1 1 0,1 0 0,0-2 0,1 3 0,-1-1 0,1 1 0,0-1 0,0 1 0,-1-1 0,1 1 0,0 0 0,0-1 0,0 1 0,-1 0 0,1-1 0,0 1 0,0 0 0,0 0 0,0 0 0,0 0 0,0 0 0,0 0 0,-1 0 0,1 0 0,2 1 0,6 0 0,1 1 0,-1 0 0,1 0 0,12 6 0,-17-6 0,-1 0 0,1 0 0,-1 1 0,0-1 0,0 1 0,0 0 0,0 0 0,0 0 0,-1 1 0,0-1 0,1 1 0,2 5 0,-5-6 0,0-1 0,0 1 0,0 0 0,0 0 0,-1 0 0,1-1 0,-1 1 0,0 0 0,0 0 0,0 0 0,0 0 0,-1 0 0,1 0 0,-1 0 0,1-1 0,-1 1 0,0 0 0,0 0 0,-1-1 0,1 1 0,-3 4 0,-6 8 0,0 0 0,-1-1 0,-18 19 0,18-21 0,0 0 0,1 1 0,0 0 0,-9 18 0,18-30 0,0 1 0,0 0 0,0-1 0,0 1 0,1 0 0,-1-1 0,1 1 0,0 0 0,-1 0 0,1 0 0,0-1 0,0 1 0,0 0 0,0 0 0,0 0 0,0 0 0,1-1 0,-1 1 0,1 0 0,-1 0 0,1-1 0,0 1 0,-1 0 0,1-1 0,0 1 0,0 0 0,0-1 0,0 1 0,1-1 0,-1 0 0,0 1 0,1-1 0,-1 0 0,0 0 0,1 0 0,0 0 0,2 1 0,7 4 0,0-2 0,1 1 0,0-1 0,21 3 0,2 2 0,-34-8 3,1-1-1,-1 1 1,0-1-1,1 1 1,-1 0-1,0 0 1,1 0-1,-1-1 1,0 1-1,0 0 1,0 1-1,1-1 1,-1 0-1,0 0 1,-1 0-1,1 1 1,0-1-1,0 0 1,0 1-1,-1-1 1,1 0-1,-1 1 1,1-1-1,-1 1 1,0-1-1,1 1 1,-1-1-1,0 1 1,0 0-1,0-1 1,0 1-1,0-1 0,-1 1 1,1-1-1,0 1 1,-1-1-1,1 1 1,-1-1-1,1 1 1,-1-1-1,0 0 1,0 1-1,1-1 1,-3 2-1,-4 8-250,0-1 0,-1 0-1,0-1 1,-11 11 0,17-18 12,-23 22-6590</inkml:trace>
  <inkml:trace contextRef="#ctx0" brushRef="#br0" timeOffset="1">381 11 24575,'-4'-4'0,"3"-1"0,9 4 0,11 6 0,6 6 0,7 9 0,-2 9 0,-3 11 0,-5 6 0,-7 8 0,-9 2 0,-7 3 0,-6-1 0,-6-2 0,-1-3 0,-2-6 0,-2-12 0,2-11-8191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1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24575,'-4'0'0,"3"0"0,9 4 0,15 1 0,15 0 0,17-4 0,10-8 0,-5-1-8191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2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13 143 24575,'-2'-3'0,"0"-1"0,1 1 0,-1-1 0,1 1 0,0-1 0,0 1 0,0-1 0,1 0 0,-1 0 0,1 1 0,0-1 0,0 0 0,0 0 0,0 1 0,1-1 0,0 0 0,-1 1 0,1-1 0,1 0 0,-1 1 0,0-1 0,1 1 0,0 0 0,0-1 0,0 1 0,0 0 0,0 0 0,1 0 0,-1 0 0,1 1 0,0-1 0,0 1 0,0 0 0,0-1 0,0 1 0,0 1 0,5-3 0,-2 1 0,1 0 0,-1 1 0,1-1 0,0 1 0,0 1 0,0-1 0,0 1 0,0 0 0,0 1 0,0 0 0,0 0 0,0 0 0,0 1 0,0 0 0,0 1 0,0-1 0,0 1 0,-1 1 0,10 3 0,-6 1 0,0 0 0,-1 1 0,0 0 0,0 0 0,-1 1 0,0 0 0,-1 0 0,0 1 0,0 0 0,-1 0 0,-1 1 0,1 0 0,-2 0 0,1 0 0,-2 0 0,1 1 0,-1-1 0,-1 1 0,1 12 0,0 9 0,0 1 0,-2-1 0,-2 1 0,-1-1 0,-11 53 0,10-68-112,-15 65 358,16-76-413,-1 0 1,1 0-1,-1 0 1,-1-1-1,1 1 1,-1-1-1,0 0 1,-8 10-1,-4-4-6659</inkml:trace>
  <inkml:trace contextRef="#ctx0" brushRef="#br0" timeOffset="1">13 280 24575,'-4'0'0,"3"4"0,5 5 0,10 1 0,14 3 0,18-1 0,12-3 0,13-6 0,-6-4-8191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2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24575,'4'0'0,"13"0"0,15 0 0,22 0 0,21-4 0,-2-1-8191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6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15 101 24575,'-1'0'0,"0"0"0,1 0 0,-1 0 0,1 0 0,-1 0 0,0 0 0,1 0 0,-1 0 0,1-1 0,-1 1 0,1 0 0,-1 0 0,1-1 0,-1 1 0,1 0 0,-1-1 0,1 1 0,-1-1 0,1 1 0,0 0 0,-1-1 0,1 1 0,0-1 0,-1 1 0,1-1 0,0 0 0,-1 1 0,1-1 0,0 1 0,0-1 0,0 1 0,0-1 0,0 0 0,0 1 0,0-1 0,0 1 0,0-1 0,0 1 0,0-1 0,0 0 0,0 1 0,0-1 0,0 0 0,12-25 0,-6 20 0,0 1 0,1-1 0,0 2 0,0-1 0,1 1 0,-1 0 0,1 0 0,0 1 0,0 0 0,0 1 0,11-3 0,-14 4 0,0-1 0,1 1 0,-1 1 0,0-1 0,1 1 0,-1 0 0,1 0 0,-1 0 0,0 1 0,1 0 0,-1 0 0,0 1 0,0-1 0,0 1 0,0 0 0,0 0 0,0 1 0,7 4 0,-11-6 0,1 1 0,0 0 0,-1 0 0,1 1 0,-1-1 0,0 0 0,0 0 0,0 1 0,0-1 0,0 0 0,0 1 0,-1-1 0,1 1 0,-1-1 0,1 1 0,-1-1 0,0 1 0,0-1 0,0 1 0,-1-1 0,1 1 0,-1 0 0,1-1 0,-1 0 0,0 1 0,0-1 0,0 1 0,0-1 0,0 0 0,0 0 0,-1 0 0,1 0 0,-3 2 0,-5 9 0,0-1 0,-1-1 0,-22 21 0,-19 9 0,35-29 0,1 0 0,0 1 0,-19 20 0,33-31 0,0-1 0,0 0 0,0 0 0,0 1 0,1-1 0,-1 0 0,0 1 0,0-1 0,1 1 0,-1-1 0,1 1 0,-1-1 0,1 1 0,0-1 0,0 1 0,0-1 0,-1 1 0,1 0 0,1-1 0,-1 1 0,0-1 0,0 1 0,1-1 0,-1 1 0,0 0 0,1-1 0,0 0 0,-1 1 0,1-1 0,0 1 0,0-1 0,0 0 0,0 1 0,0-1 0,0 0 0,0 0 0,0 0 0,0 0 0,3 2 0,5 3 0,1 0 0,0 0 0,0-1 0,18 6 0,-8-2 0,-11-5 0,0 0 0,-1 1 0,0 0 0,0 0 0,0 1 0,0 0 0,10 12 0,-15-15 0,-1 1 0,1-1 0,-1 1 0,0 0 0,0 0 0,0 0 0,-1 0 0,1 0 0,-1 0 0,0 0 0,0 0 0,0 0 0,-1 1 0,0-1 0,1 0 0,-2 1 0,1-1 0,0 0 0,-2 7 0,-6 20-1365,-3-2-5461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6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24575,'-4'0'0,"3"0"0,-3 4 0,4 5 0,-2 8 0,-2 10 0,1 12 0,-3 7 0,0 7 0,0 2 0,1 0 0,6-13 0,2-14-8191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7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88 24575,'-11'-28'0,"10"23"0,-1 0 0,1 0 0,-1 0 0,0 1 0,0-1 0,-1 1 0,1 0 0,-1 0 0,0 0 0,0 0 0,-6-6 0,8 10 0,0 0 0,0 0 0,-1 0 0,1 0 0,0 0 0,0 0 0,0 1 0,0-1 0,0 0 0,0 1 0,0-1 0,1 1 0,-1-1 0,0 1 0,0-1 0,0 1 0,0 0 0,0-1 0,1 1 0,-1 0 0,0 0 0,1-1 0,-1 1 0,0 0 0,1 0 0,-1 1 0,-23 32 0,19-26 0,-19 29 0,1 2 0,2 1 0,-26 67 0,37-80 0,2 1 0,0-1 0,2 1 0,1 0 0,2 1 0,-1 51 0,4-71 0,1 0 0,0 0 0,1 0 0,0 0 0,0 0 0,1-1 0,0 1 0,1-1 0,-1 0 0,2 0 0,7 12 0,-10-17 0,1-1 0,-1 1 0,0 0 0,1-1 0,0 0 0,0 1 0,-1-1 0,1 0 0,1-1 0,-1 1 0,0 0 0,0-1 0,1 0 0,-1 0 0,0 0 0,1 0 0,-1 0 0,1-1 0,0 1 0,-1-1 0,1 0 0,-1 0 0,1-1 0,-1 1 0,1-1 0,-1 1 0,1-1 0,-1 0 0,1-1 0,-1 1 0,5-3 0,1-1 0,-1 1 0,0-2 0,0 1 0,0-1 0,-1 0 0,0-1 0,0 0 0,-1 0 0,1-1 0,-2 1 0,1-1 0,-1 0 0,7-15 0,-9 16 0,1-1 0,-1 1 0,-1-1 0,1 0 0,-1 0 0,-1 0 0,0-1 0,0 1 0,0 0 0,-1 0 0,0-1 0,-1 1 0,0 0 0,0 0 0,-1 0 0,-3-10 0,4 16-33,1 0 0,-1 0-1,0 0 1,0 0 0,-1 1-1,1-1 1,0 0 0,0 1 0,-1-1-1,1 1 1,-1-1 0,0 1-1,1 0 1,-1 0 0,0 0-1,0 0 1,1 0 0,-1 0 0,0 0-1,0 0 1,0 1 0,0-1-1,0 1 1,0-1 0,0 1-1,0 0 1,-1 0 0,1 0 0,0 0-1,0 0 1,0 1 0,0-1-1,0 1 1,0-1 0,0 1-1,0 0 1,0-1 0,0 1 0,0 0-1,-1 2 1,-22 8-6793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7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24575,'0'-1'0,"0"0"0,0-1 0,0 1 0,0 0 0,0 0 0,0 0 0,0 0 0,1 0 0,-1 0 0,0 0 0,1 1 0,-1-1 0,1 0 0,-1 0 0,1 0 0,0 0 0,-1 0 0,1 1 0,0-1 0,-1 0 0,1 0 0,0 1 0,0-1 0,0 1 0,-1-1 0,1 1 0,0-1 0,0 1 0,1-1 0,2 0 0,-1 0 0,1 1 0,-1 0 0,0-1 0,1 1 0,-1 0 0,1 1 0,-1-1 0,5 1 0,9 3 0,0 1 0,26 11 0,-42-15 0,8 2 0,0 1 0,0 0 0,-1 1 0,0 0 0,0 0 0,0 1 0,0-1 0,-1 2 0,10 10 0,-15-14 0,0 0 0,1 1 0,-1-1 0,-1 1 0,1-1 0,0 1 0,-1-1 0,0 1 0,0 0 0,0 0 0,0 0 0,-1-1 0,1 1 0,-1 0 0,0 0 0,0 0 0,-1 0 0,1 0 0,-1 0 0,0 0 0,0-1 0,0 1 0,0 0 0,-1-1 0,-3 8 0,0-4 0,-1 1 0,1-1 0,-2 0 0,1 0 0,-1 0 0,-7 5 0,8-8 0,2-1 0,-1 1 0,0 0 0,1 0 0,0 1 0,0-1 0,0 1 0,0 0 0,1 0 0,0 0 0,0 1 0,0-1 0,1 1 0,-3 10 0,5-14 0,0 0 0,0 1 0,1-1 0,-1 0 0,1 0 0,-1 0 0,1 0 0,0 0 0,0 0 0,0 0 0,0 0 0,0 0 0,0 0 0,1-1 0,-1 1 0,1 0 0,-1-1 0,1 1 0,0-1 0,-1 0 0,4 2 0,48 26 0,-25-16 0,-25-11 3,0-1 0,0 1 0,-1 0 0,1 0 0,0 0 0,-1 0 0,1 1 0,-1-1 0,0 1 0,0-1 0,0 1 0,0 0 0,0 0 0,0 0 0,-1 0 0,1 0 0,-1 0 0,0 1 0,0-1 0,0 0 0,-1 0 0,1 1 0,-1-1 0,0 1 0,0-1 0,0 0 0,0 1 0,0-1 0,-1 1 0,0-1 0,1 0 0,-1 0 0,-1 1 0,1-1 0,0 0 0,-1 0 0,1 0 0,-1 0 0,-4 5 0,-2 3-168,0-1 0,0 1 0,-2-2 0,1 1 0,-1-1 0,0 0 0,-1-1 0,-22 13 0,8-9-6661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7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6 24575,'0'-4'0,"4"3"0,9 1 0,10 5 0,9 9 0,3 14 0,0 10 0,-3 14 0,-7 10 0,-11 6 0,-8-1 0,-13-3 0,-5-6 0,-5-5 0,-3-10 0,2-18 0,4-12-8191</inkml:trace>
  <inkml:trace contextRef="#ctx0" brushRef="#br0" timeOffset="1">0 281 24575,'4'0'0,"9"0"0,14-4 0,18-1 0,21-4 0,14-5 0,10-2 0,-11 0-8191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8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239 100 24575,'-1'-1'0,"1"0"0,-1 1 0,1-1 0,-1 0 0,0 1 0,1-1 0,-1 1 0,1-1 0,-1 1 0,0-1 0,0 1 0,1 0 0,-1-1 0,0 1 0,0 0 0,1-1 0,-1 1 0,0 0 0,0 0 0,0 0 0,1 0 0,-1 0 0,0 0 0,-1 0 0,-6 15 0,9 30 0,10-4 0,1-1 0,2-1 0,28 59 0,-22-56 0,-2 1 0,17 62 0,-34-102 0,0 0 0,0 0 0,-1 0 0,1 0 0,-1 1 0,0-1 0,0 0 0,0 0 0,0 1 0,-1-1 0,1 0 0,-1 0 0,0 0 0,-2 5 0,2-6 0,0 0 0,-1 0 0,1-1 0,-1 1 0,0-1 0,1 1 0,-1-1 0,0 0 0,0 0 0,0 1 0,0-2 0,0 1 0,0 0 0,0 0 0,0 0 0,0-1 0,0 1 0,-1-1 0,1 0 0,0 0 0,0 0 0,-3 0 0,-12 0 0,0 0 0,-1-1 0,1-1 0,0-1 0,0-1 0,0 0 0,1-1 0,-1 0 0,-19-11 0,30 14 0,0-1 0,0 0 0,1-1 0,-1 1 0,1-1 0,0 0 0,-1-1 0,2 1 0,-1-1 0,0 0 0,1 0 0,0 0 0,0-1 0,1 1 0,0-1 0,0 0 0,0 0 0,0 0 0,1 0 0,0-1 0,0 1 0,1-1 0,0 1 0,0-1 0,1 1 0,0-13 0,2 5 0,1 1 0,0-1 0,2 1 0,-1 0 0,1 0 0,1 0 0,1 1 0,0-1 0,0 2 0,18-22 0,10-8 0,60-54 0,-64 66 0,-20 19 0,67-70 0,-69 60 0,-9 20 0,0 0 0,-1-1 0,1 1 0,0 0 0,0-1 0,-1 1 0,1 0 0,0 0 0,-1-1 0,1 1 0,-1 0 0,1 0 0,0 0 0,-1-1 0,1 1 0,-1 0 0,1 0 0,0 0 0,-1 0 0,1 0 0,-1 0 0,1 0 0,-1 0 0,1 0 0,0 0 0,-1 0 0,1 0 0,-1 0 0,0 0 0,-46 14 0,40-12 0,-184 66-1365,82-30-5461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3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310 150 24575,'0'-13'0,"0"1"0,-1-1 0,-1 1 0,0-1 0,0 1 0,-6-16 0,7 25 0,0 1 0,0-1 0,0 1 0,-1-1 0,1 1 0,0-1 0,-1 1 0,0 0 0,1 0 0,-1 0 0,0 0 0,0 0 0,0 0 0,-1 0 0,1 1 0,0-1 0,-1 1 0,1 0 0,-1-1 0,1 1 0,-1 0 0,1 1 0,-1-1 0,0 0 0,0 1 0,1-1 0,-1 1 0,0 0 0,0 0 0,1 0 0,-1 0 0,0 1 0,0-1 0,-3 2 0,-7 1 0,0 1 0,1 1 0,-1 0 0,1 1 0,0 1 0,0-1 0,0 2 0,1 0 0,1 0 0,-1 1 0,1 0 0,1 1 0,0 0 0,-15 21 0,20-26 0,0 1 0,1-1 0,0 1 0,0 0 0,0 0 0,1 1 0,0-1 0,0 0 0,0 1 0,1-1 0,0 1 0,0-1 0,1 1 0,0 0 0,0-1 0,0 1 0,1 0 0,0-1 0,0 1 0,1-1 0,0 0 0,0 1 0,0-1 0,1 0 0,0 0 0,0 0 0,1-1 0,0 1 0,-1-1 0,2 0 0,8 9 0,-3-4 9,1-1 1,1 0-1,0-1 0,0 0 0,0-1 1,1 0-1,0-1 0,0-1 0,1 0 0,-1 0 1,1-2-1,24 4 0,-20-5-158,0 0 1,1-2-1,-1 0 1,0-1-1,1-1 1,-1-1-1,0 0 1,0-1-1,24-9 1,17-13-6678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09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24575,'0'4'0,"8"-7"0,6-2 0,5-1 0,3 5 0,5 2 0,3 5 0,-1 5 0,-4 2-8191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10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24575,'4'0'0,"9"0"0,10-4 0,1-1-8191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29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24575,'0'4'0,"0"5"0,0 9 0,-4 13 0,-1 9 0,0 9 0,1 8 0,1 7 0,2-5 0,3-4 0,7-11 0,9-18 0,1-12-8191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29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24575,'0'4'0,"0"5"0,-4 9 0,-1 13 0,-4 13 0,0 10 0,-3 9 0,-2 4 0,0-1 0,3-8 0,11-18 0,5-15-8191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30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24575,'0'-1'0,"0"0"0,1 0 0,-1 0 0,1 0 0,0 0 0,-1 0 0,1 0 0,0 0 0,-1 0 0,1 0 0,0 0 0,0 0 0,0 1 0,0-1 0,0 0 0,0 1 0,0-1 0,0 1 0,0-1 0,0 1 0,0-1 0,0 1 0,1 0 0,-1-1 0,0 1 0,0 0 0,0 0 0,0 0 0,1 0 0,-1 0 0,0 0 0,0 0 0,0 1 0,1-1 0,1 1 0,45 8 0,-30-5 0,-1 2 0,0 0 0,0 1 0,0 0 0,-1 2 0,0 0 0,-1 0 0,26 22 0,-35-26 0,-1 0 0,0 1 0,0-1 0,-1 1 0,1 0 0,-1 0 0,-1 1 0,1-1 0,-1 1 0,0 0 0,0-1 0,-1 1 0,0 1 0,0-1 0,-1 0 0,0 0 0,0 1 0,-1-1 0,0 0 0,0 1 0,-1-1 0,1 0 0,-2 1 0,-2 10 0,-6 8 0,0-1 0,-2-1 0,-1 0 0,0-1 0,-2 0 0,-1-2 0,-32 36 0,29-36 0,1 2 0,0 0 0,2 1 0,1 0 0,0 1 0,-15 42 0,28-62 0,0 1 0,0-1 0,1 1 0,0 0 0,0-1 0,1 1 0,0 0 0,0 0 0,0 0 0,0 0 0,1-1 0,0 1 0,0 0 0,4 8 0,-4-10 0,1-1 0,0 0 0,0 0 0,0 0 0,1 0 0,-1-1 0,0 1 0,1-1 0,0 1 0,0-1 0,0 0 0,0 0 0,0 0 0,0-1 0,0 1 0,0-1 0,1 1 0,-1-1 0,1 0 0,-1 0 0,1-1 0,-1 1 0,1-1 0,5 0 0,52-4-1365,-1-10-5461</inkml:trace>
  <inkml:trace contextRef="#ctx0" brushRef="#br0" timeOffset="1">664 0 24575,'16'9'0,"0"1"0,-1 0 0,22 21 0,-24-19 2,0 0 0,-1 1 0,-1 0 1,0 1-1,-1 0 0,0 1 0,-1 0 0,-1 1 0,0 0 0,-1 0 0,-1 0 0,-1 1 0,0 0 0,-1 0 0,-1 0 0,0 0 0,0 22 0,-4 23-46,-2 0-1,-3-1 1,-21 97-1,-4 36-1179,29-169-5602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30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24575,'4'0'0,"13"0"0,23 0 0,21 0 0,15 0 0,10 0 0,2 4 0,-2-2 0,-16-3-8191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31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25 24575,'-2'-3'0,"0"1"0,-1 0 0,1 0 0,-1 0 0,1 0 0,-1 0 0,0 1 0,0-1 0,0 1 0,1 0 0,-1 0 0,-1 0 0,1 0 0,-6 0 0,8 1 0,0 0 0,-1 0 0,1 1 0,0-1 0,-1 0 0,1 1 0,0 0 0,-1-1 0,1 1 0,0 0 0,0 0 0,0-1 0,-1 1 0,1 0 0,0 0 0,0 0 0,0 0 0,1 0 0,-1 1 0,0-1 0,0 0 0,1 0 0,-1 1 0,0-1 0,1 0 0,0 1 0,-1-1 0,1 0 0,0 1 0,-1-1 0,1 1 0,0-1 0,0 0 0,0 1 0,1 2 0,-1 9 0,0-1 0,1 1 0,1 0 0,0-1 0,0 1 0,1-1 0,1 0 0,0 0 0,1 0 0,8 14 0,11 17 0,39 53 0,-16-26 0,-35-51 0,-1 0 0,0 1 0,-2 1 0,0 0 0,-1 0 0,6 28 0,-13-44 0,0 0 0,0 0 0,0 0 0,-1 0 0,0 0 0,0 0 0,0 0 0,0 0 0,-1 1 0,0-1 0,0 0 0,0 0 0,-1 0 0,0-1 0,0 1 0,0 0 0,0-1 0,-1 1 0,0-1 0,1 0 0,-2 0 0,1 0 0,0 0 0,-1 0 0,0-1 0,0 1 0,0-1 0,0 0 0,0-1 0,-1 1 0,1-1 0,-1 1 0,-5 0 0,3 0 9,0-1 0,0 0 0,-1-1 0,1 1 0,-1-2 0,1 1 0,-1-1 0,1 0 0,0 0 0,-1-1 0,1 0 0,-14-4 0,8 1-256,-1-1 0,1 0 0,0-1 0,1-1 0,-21-13 0,-17-17-6579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7:25:31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24575,'3'-3'0,"0"0"0,1 1 0,0-1 0,-1 1 0,1 0 0,0 0 0,0 0 0,0 1 0,0 0 0,1-1 0,-1 1 0,0 1 0,0-1 0,7 0 0,64 5 0,-62-3 0,140 18 0,75 7 0,-228-26 0,0 0 0,0 0 0,1 0 0,-1 0 0,0 0 0,0 0 0,0 0 0,0 0 0,1 0 0,-1 0 0,0 0 0,0 0 0,0 0 0,0 0 0,1 0 0,-1 0 0,0 0 0,0 0 0,0 0 0,0 0 0,1 0 0,-1 0 0,0 0 0,0-1 0,0 1 0,0 0 0,0 0 0,1 0 0,-1 0 0,0 0 0,0 0 0,0-1 0,0 1 0,0 0 0,0 0 0,0 0 0,0 0 0,0-1 0,1 1 0,-1 0 0,0 0 0,0 0 0,0 0 0,0-1 0,0 1 0,0 0 0,0 0 0,0 0 0,0 0 0,0-1 0,0 1 0,0 0 0,-10-10 0,9 9 0,0 0 0,-1 0 0,1 0 0,-1 0 0,1 1 0,-1-1 0,1 1 0,-1-1 0,1 1 0,-1 0 0,0-1 0,1 1 0,-1 0 0,1 0 0,-1 0 0,0 0 0,1 1 0,-1-1 0,0 0 0,1 1 0,-1-1 0,1 1 0,-1-1 0,-1 2 0,-10 7 0,1 0 0,0 1 0,1 0 0,0 1 0,1 0 0,0 1 0,1 0 0,-12 20 0,6-7 0,2 1 0,0 1 0,-13 41 0,20-47 0,0 1 0,-5 39 0,10-55 0,1 0 0,-1 0 0,1 1 0,0-1 0,1 0 0,0 0 0,0 1 0,0-1 0,1 0 0,-1 0 0,1 0 0,1 0 0,-1 0 0,6 7 0,-7-11 0,0 0 0,1-1 0,-1 1 0,1 0 0,-1-1 0,1 1 0,0-1 0,0 1 0,0-1 0,0 0 0,0 0 0,0 0 0,0 0 0,0 0 0,0 0 0,0-1 0,0 1 0,1-1 0,-1 1 0,4-1 0,-2 0 0,0-1 0,0 1 0,0-1 0,0 0 0,0-1 0,0 1 0,-1-1 0,1 1 0,0-1 0,6-4 0,1-3 0,1-1 0,-1 0 0,-1 0 0,0-1 0,12-15 0,-9 4 0,0 1 0,-1-2 0,-1 1 0,-2-2 0,0 1 0,-1-1 0,-2-1 0,0 1 0,-2-1 0,-1 0 0,0 0 0,-2 0 0,-1 0 0,-3-26 0,-6 9 0,9 41 0,0 0 0,0 0 0,0 0 0,0 0 0,0 0 0,-1 0 0,1 0 0,0 1 0,-1-1 0,1 0 0,-1 0 0,1 0 0,-1 0 0,1 1 0,-1-1 0,0 0 0,1 0 0,-1 1 0,0-1 0,0 0 0,0 1 0,1-1 0,-1 1 0,0-1 0,0 1 0,0 0 0,0-1 0,0 1 0,0 0 0,0-1 0,0 1 0,0 0 0,0 0 0,0 0 0,-1 0 0,1 0 0,0 1 0,0-1 0,0 1 0,1-1 0,-1 1 0,0-1 0,1 1 0,-1-1 0,0 1 0,1 0 0,-1-1 0,0 1 0,1 0 0,-1-1 0,1 1 0,0 0 0,-1 0 0,1 0 0,-1-1 0,1 1 0,0 0 0,0 0 0,0 0 0,-1 0 0,1 0 0,0 0 0,0-1 0,0 1 0,0 0 0,0 0 0,1 0 0,-1 0 0,0 0 0,0 0 0,0-1 0,1 1 0,-1 0 0,1 0 0,-1 0 0,0-1 0,1 1 0,0 0 0,0 1 0,1 2 0,1-1 0,-1 1 0,1-1 0,0 0 0,0 1 0,0-1 0,0-1 0,4 4 0,0-3 0,1 0 0,-1 0 0,0 0 0,1-1 0,-1 0 0,1-1 0,0 0 0,0 0 0,-1 0 0,11-2 0,-16 2 0,0-1 0,0 0 0,0 0 0,0 0 0,-1-1 0,1 1 0,0 0 0,0-1 0,0 1 0,0-1 0,-1 1 0,1-1 0,0 0 0,0 0 0,-1 0 0,1 0 0,-1 0 0,1 0 0,-1-1 0,1 1 0,-1 0 0,0-1 0,0 1 0,0-1 0,0 1 0,0-1 0,0 1 0,0-1 0,0 0 0,0 0 0,-1 1 0,1-1 0,-1 0 0,1 0 0,-1 0 0,0 0 0,0 0 0,0 1 0,0-1 0,0 0 0,0 0 0,0 0 0,-1 0 0,1 0 0,-1 0 0,0-3 0,1 5 0,0 0 0,0 0 0,0-1 0,0 1 0,0 0 0,0 0 0,0 0 0,0-1 0,-1 1 0,1 0 0,0 0 0,0-1 0,0 1 0,0 0 0,0 0 0,0 0 0,0-1 0,0 1 0,-1 0 0,1 0 0,0 0 0,0-1 0,0 1 0,0 0 0,-1 0 0,1 0 0,0 0 0,0 0 0,0 0 0,-1-1 0,1 1 0,0 0 0,0 0 0,-1 0 0,1 0 0,0 0 0,0 0 0,0 0 0,-1 0 0,1 0 0,0 0 0,0 0 0,-1 0 0,1 0 0,0 0 0,0 0 0,-1 0 0,1 0 0,0 0 0,0 1 0,-10 13 0,-3 21 0,14 28 0,-1-60 0,0 1 0,1 0 0,-1 0 0,1-1 0,0 1 0,0 0 0,0-1 0,1 1 0,0-1 0,-1 1 0,1-1 0,0 0 0,0 0 0,3 3 0,-4-5 0,0-1 0,1 0 0,-1 1 0,0-1 0,0 0 0,0 0 0,0 0 0,1 0 0,-1 0 0,0 0 0,0-1 0,0 1 0,0 0 0,1-1 0,-1 1 0,0 0 0,0-1 0,0 1 0,0-1 0,0 0 0,0 1 0,0-1 0,0 0 0,0 0 0,0 1 0,-1-1 0,1 0 0,0 0 0,1-2 0,27-33 0,-25 30 0,18-27 0,19-21 0,-41 54 0,0 0 0,0 0 0,0 0 0,0 0 0,0-1 0,0 1 0,0 0 0,0 0 0,1 0 0,-1 0 0,0 0 0,0 0 0,0 0 0,0-1 0,0 1 0,1 0 0,-1 0 0,0 0 0,0 0 0,0 0 0,0 0 0,0 0 0,1 0 0,-1 0 0,0 0 0,0 0 0,0 0 0,0 0 0,1 0 0,-1 0 0,0 0 0,0 0 0,0 0 0,0 0 0,0 0 0,1 0 0,-1 0 0,0 0 0,0 0 0,0 1 0,0-1 0,0 0 0,1 0 0,-1 0 0,0 0 0,0 0 0,0 0 0,0 0 0,0 1 0,0-1 0,0 0 0,0 0 0,0 0 0,1 0 0,-1 0 0,0 1 0,0-1 0,0 0 0,0 0 0,0 0 0,0 0 0,0 1 0,0-1 0,0 0 0,0 0 0,0 21 0,-7 23 0,-4 19-151,2 0-1,3 1 0,3 0 0,3-1 1,2 1-1,3 0 0,3-1 1,17 65-1,-5-62-6674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1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339 119 24575,'-33'-38'0,"25"27"0,0 2 0,0-1 0,-1 1 0,-1 0 0,-13-9 0,20 16 0,0 0 0,-1 0 0,1 1 0,-1-1 0,1 1 0,-1 0 0,0 0 0,1 0 0,-1 1 0,0-1 0,0 1 0,1 0 0,-1 0 0,0 0 0,0 0 0,0 1 0,1 0 0,-1-1 0,0 1 0,1 1 0,-1-1 0,-5 3 0,-1 2 0,1 0 0,-1 0 0,1 1 0,0 1 0,0-1 0,1 1 0,0 1 0,1 0 0,0 0 0,0 0 0,1 1 0,0 0 0,0 0 0,1 0 0,-5 16 0,5-11 0,0 0 0,1-1 0,1 1 0,0 1 0,1-1 0,1 0 0,0 0 0,1 1 0,0-1 0,2 1 0,2 15 0,-1-20 0,1-1 0,0 1 0,1-1 0,0 0 0,0 0 0,1-1 0,0 1 0,0-1 0,1-1 0,1 1 0,-1-1 0,2 0 0,12 9 0,-14-11 0,0-1 0,1 0 0,0 0 0,0-1 0,0 0 0,1-1 0,-1 1 0,1-2 0,0 1 0,0-1 0,0-1 0,0 1 0,0-1 0,0-1 0,0 0 0,15-2 0,-20 2 0,-1-1 0,1 0 0,-1 1 0,0-2 0,0 1 0,1 0 0,-1-1 0,0 1 0,0-1 0,0 0 0,0 0 0,0 0 0,-1 0 0,1-1 0,-1 1 0,1-1 0,-1 0 0,0 1 0,0-1 0,0 0 0,-1 0 0,1 0 0,0-1 0,-1 1 0,0 0 0,0 0 0,0-1 0,0 1 0,-1-1 0,1 1 0,-1-1 0,0 1 0,0-1 0,0 1 0,-2-7 0,2 4 0,-1 1 0,0-1 0,-1 1 0,1 0 0,-1-1 0,0 1 0,-1 0 0,1 0 0,-1 0 0,0 0 0,0 1 0,0-1 0,-1 1 0,0 0 0,1 0 0,-2 0 0,1 0 0,0 1 0,-1 0 0,1 0 0,-11-5 0,13 7-62,1 1 0,-1-1 0,1 1 0,-1-1 0,0 1 0,0 0 0,1 0 0,-1 0 0,0 0 0,1 0 0,-1 0 0,0 0-1,1 0 1,-1 1 0,0-1 0,1 1 0,-1-1 0,0 1 0,1 0 0,-1-1 0,-1 2 0,-9 9-6764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1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48 212 24575,'0'4'0,"0"5"0,0 8 0,-4 7 0,-1 5 0,-4 3 0,-1-1 0,2-1 0,3-2 0,1-10 0,2-8-8191</inkml:trace>
  <inkml:trace contextRef="#ctx0" brushRef="#br0" timeOffset="1">24 6 24575,'0'-4'0,"4"3"0,9 1 0,10 1 0,2 0-8191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3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24575,'0'8'0,"-4"11"0,-1 15 0,0 13 0,0 15 0,3 13 0,4 15 0,2 4 0,5 2 0,1 2 0,2-5 0,0-5 0,2-6 0,2-12 0,-2-18-8191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2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8 24575,'0'0'0,"0"0"0,0-1 0,0 1 0,0 0 0,0 0 0,0-1 0,0 1 0,0 0 0,0 0 0,0-1 0,0 1 0,1 0 0,-1 0 0,0-1 0,0 1 0,0 0 0,0 0 0,0 0 0,0-1 0,0 1 0,1 0 0,-1 0 0,0 0 0,0-1 0,0 1 0,0 0 0,1 0 0,-1 0 0,0 0 0,0 0 0,0-1 0,1 1 0,-1 0 0,0 0 0,0 0 0,1 0 0,-1 0 0,0 0 0,0 0 0,1 0 0,-1 0 0,0 0 0,0 0 0,1 0 0,-1 0 0,0 0 0,16 8 0,12 17 0,-17-10 0,-1 0 0,0 1 0,-1 0 0,-1 0 0,0 1 0,-2 0 0,0 1 0,-1 0 0,0-1 0,-2 2 0,3 29 0,-6-45 0,0 1 0,0-1 0,0 1 0,-1-1 0,1 1 0,-1-1 0,0 0 0,0 1 0,0-1 0,-1 0 0,1 0 0,-1 0 0,0 0 0,0 0 0,0 0 0,0 0 0,0 0 0,0-1 0,-1 1 0,0-1 0,1 0 0,-1 0 0,0 0 0,0 0 0,0 0 0,0 0 0,0-1 0,0 0 0,-1 1 0,1-1 0,0-1 0,-1 1 0,1 0 0,-1-1 0,1 0 0,-1 1 0,1-1 0,-1-1 0,-6 0 0,7 1 0,-1 0 0,0 0 0,0-1 0,1 1 0,-1-1 0,0 0 0,1 0 0,-1 0 0,1 0 0,-1-1 0,1 0 0,0 1 0,0-1 0,-1 0 0,1-1 0,1 1 0,-1 0 0,0-1 0,0 0 0,1 1 0,0-1 0,-1 0 0,1 0 0,0-1 0,1 1 0,-1 0 0,1-1 0,-1 1 0,1-1 0,0 1 0,0-1 0,0 0 0,1 1 0,-1-1 0,1 0 0,0-6 0,0 8 0,1 1 0,-1-1 0,1 1 0,-1-1 0,1 1 0,-1-1 0,1 1 0,-1-1 0,1 1 0,0 0 0,0-1 0,0 1 0,0 0 0,0 0 0,0 0 0,0 0 0,0 0 0,1 0 0,-1 0 0,0 0 0,1 0 0,-1 0 0,0 1 0,1-1 0,-1 1 0,1-1 0,-1 1 0,1-1 0,-1 1 0,1 0 0,-1 0 0,1 0 0,0 0 0,-1 0 0,3 0 0,7 1 0,0 1 0,0 0 0,0 0 0,11 5 0,-3-2 0,56 11-1365,-42-12-5461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2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1 170 24575,'4'0'0,"1"4"0,-4 5 0,-2 8 0,-1 11 0,-1 2 0,2 6 0,-1 0 0,1-3 0,1-2 0,-1-11 0,1-9-8191</inkml:trace>
  <inkml:trace contextRef="#ctx0" brushRef="#br0" timeOffset="1">92 10 24575,'0'-4'0,"0"3"0,0-3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3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14 24575,'0'-3'0,"4"-3"0,5 2 0,5 3 0,4 8 0,3 5 0,-2 5 0,-1 3 0,-3 6 0,-4 3 0,-8-4 0,-8-2 0,-12-1 0,-13-4 0,-11-6 0,-9-8 0,3-5-8191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3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24575,'4'0'0,"13"-4"0,15-1 0,17 0 0,21 1 0,17 2 0,14 0 0,5 1 0,-8 1 0,-13 0 0,-20 0-8191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4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56 24575,'-2'0'0,"0"-1"0,-1 0 0,1-1 0,0 1 0,0 0 0,0-1 0,0 1 0,0-1 0,0 0 0,1 1 0,-1-1 0,1 0 0,-1 0 0,1 0 0,-2-3 0,-19-19 0,18 23 0,-1 0 0,1 0 0,0 0 0,0 1 0,0-1 0,0 1 0,-1 0 0,1 0 0,0 1 0,0-1 0,0 1 0,0 0 0,0 0 0,0 0 0,0 1 0,0-1 0,0 1 0,0 0 0,1 0 0,-1 0 0,1 1 0,-1-1 0,1 1 0,-5 5 0,-5 4 0,1 0 0,0 0 0,1 1 0,-16 25 0,20-26 0,0 0 0,1 0 0,1 0 0,0 1 0,-7 26 0,11-34 0,0 0 0,0 0 0,1 1 0,-1-1 0,1 0 0,0 0 0,1 1 0,-1-1 0,1 0 0,0 0 0,0 0 0,0 0 0,1 0 0,0 0 0,0 0 0,0 0 0,1 0 0,3 5 0,-4-8 0,-1-1 0,1 1 0,0 0 0,-1-1 0,1 1 0,0-1 0,0 0 0,0 1 0,0-1 0,0 0 0,0 0 0,0 0 0,0-1 0,0 1 0,0 0 0,1-1 0,-1 1 0,0-1 0,0 0 0,4 0 0,-1 0 0,0-1 0,-1 0 0,1 0 0,-1-1 0,1 1 0,-1-1 0,1 0 0,-1 0 0,6-4 0,4-4 0,-1 0 0,1-1 0,-2-1 0,16-18 0,-7 6 0,-1-1 0,-1 0 0,-2-2 0,17-32 0,-34 59 0,0-1 0,0 0 0,0 1 0,0-1 0,1 1 0,-1-1 0,0 1 0,0-1 0,1 0 0,-1 1 0,0-1 0,0 1 0,1-1 0,-1 1 0,1 0 0,-1-1 0,1 1 0,-1-1 0,1 1 0,-1 0 0,1-1 0,-1 1 0,1 0 0,-1-1 0,1 1 0,-1 0 0,1 0 0,0-1 0,5 18 0,-6 49 0,0-47 0,1-5-341,0 0 0,1-1-1,5 21 1,2-6-6485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48:55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 24575,'0'8'0,"-8"10"0,-2 14 0,-4 9 0,-3 5 0,1 7 0,0 2 0,2 0 0,4-6 0,3-12-8191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4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335 193 24575,'-1'0'0,"1"1"0,-1-1 0,1 0 0,-1 0 0,1 1 0,-1-1 0,1 0 0,-1 0 0,0 0 0,1 0 0,-1 0 0,1 0 0,-1 0 0,1 0 0,-1 0 0,1 0 0,-1 0 0,1 0 0,-1-1 0,1 1 0,-1 0 0,1 0 0,-1 0 0,1-1 0,-1 1 0,1 0 0,-1-1 0,1 1 0,-1 0 0,1-1 0,0 1 0,-1 0 0,1-1 0,0 1 0,-1-1 0,1 1 0,0-1 0,0 1 0,-1-1 0,1 1 0,0-1 0,0 1 0,0-1 0,0 1 0,-1-2 0,-13-34 0,11 25 0,2 10 0,-5-15 0,-1 0 0,0 1 0,-1-1 0,-16-21 0,22 35 0,0-1 0,0 0 0,0 1 0,0 0 0,0-1 0,-1 1 0,1 0 0,-1 0 0,1 1 0,-1-1 0,0 0 0,1 1 0,-1-1 0,0 1 0,0 0 0,0 0 0,0 0 0,0 1 0,-1-1 0,1 1 0,0 0 0,0-1 0,0 1 0,0 1 0,-1-1 0,1 0 0,0 1 0,0-1 0,0 1 0,0 0 0,0 0 0,-5 3 0,-1 2 0,1 0 0,0 0 0,0 1 0,1 0 0,0 0 0,0 0 0,0 1 0,1 0 0,1 1 0,-1-1 0,1 1 0,1 0 0,-1 0 0,-4 19 0,-2 6 0,2 0 0,-9 67 0,12-32 0,4 1 0,2-1 0,3 1 0,3-1 0,4 0 0,2-1 0,27 85 0,-14-81-1365,-3-18-5461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5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24575,'4'4'0,"5"1"0,5 4 0,8-4 0,12-2 0,12-6 0,9-3 0,8-7 0,-8-2-8191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5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31 24575,'-4'-4'0,"-1"-5"0,0 2 0,1 0 0,1 3 0,-7 12 0,-5 11 0,-12 11 0,-5 7 0,-2 14 0,2 9 0,6 3 0,11 2 0,13-2 0,14-5 0,16-11 0,4-14-8191</inkml:trace>
  <inkml:trace contextRef="#ctx0" brushRef="#br0" timeOffset="1">306 191 24575,'0'4'0,"0"5"0,4 9 0,5 9 0,5 7 0,4 11 0,7 8 0,2 4 0,-2-5 0,-6-10-8191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5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9 24575,'-4'0'0,"-1"-3"0,-4-2 0,-8 8 0,-5 11 0,-2 15 0,-2 14 0,0 16 0,1 5 0,8 0 0,7-12-8191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3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216 164 24575,'-1'-15'0,"-2"1"0,0-1 0,0 1 0,-1 0 0,-1 1 0,0-1 0,-12-20 0,16 32 0,0 0 0,0 0 0,0 0 0,-1 0 0,1 0 0,0 1 0,-1-1 0,1 0 0,-1 1 0,1 0 0,-1-1 0,0 1 0,0 0 0,1 0 0,-1 0 0,0 0 0,0 0 0,0 0 0,0 0 0,0 1 0,0-1 0,-1 1 0,1-1 0,-3 1 0,1 1 0,0-1 0,0 1 0,0 0 0,0 0 0,1 1 0,-1-1 0,0 1 0,1 0 0,-1 0 0,1 0 0,0 0 0,-5 5 0,0 0 0,0 0 0,1 0 0,0 1 0,1 0 0,-1 0 0,1 1 0,1 0 0,0 0 0,-7 17 0,10-19 0,1-1 0,-1 1 0,2-1 0,-1 1 0,1-1 0,0 1 0,0 0 0,0-1 0,1 1 0,0-1 0,1 1 0,-1-1 0,1 1 0,0-1 0,1 0 0,0 0 0,0 0 0,0 0 0,6 8 0,6 3 0,0 0 0,1-2 0,0 1 0,26 17 0,4 5 0,-43-36 1,0 0-1,-1 0 1,1 1 0,-1-1-1,0 1 1,0 0-1,0-1 1,0 1-1,-1 0 1,1 0 0,-1 0-1,1 1 1,-1-1-1,0 0 1,-1 0-1,1 1 1,0-1 0,-1 4-1,0 1-2,-1 0 0,0-1 0,-1 1 0,0-1 1,0 0-1,-4 9 0,-8 35-1361,12-33-5463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6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24575,'0'-3'0,"4"-3"0,5 9 0,9 7 0,9 14 0,8 15 0,6 7 0,-1 9 0,-6 10 0,-14 6 0,-13-2 0,-17-1 0,-13-3 0,-12-6 0,-6-9 0,-1-16 0,6-15-8191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6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24575,'0'8'0,"-7"6"0,-4 9 0,2 8 0,1 11 0,6 13 0,7 10 0,8 1 0,0-11-8191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6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24575,'4'0'0,"5"4"0,5 1 0,4 3 0,-1 2-8191</inkml:trace>
  <inkml:trace contextRef="#ctx0" brushRef="#br0" timeOffset="1">1 343 24575,'4'4'0,"5"-2"0,13-7 0,14-1 0,1 0-8191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7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58 24575,'2'-3'0,"0"0"0,1 0 0,0 0 0,0 0 0,0 0 0,0 1 0,0-1 0,0 1 0,0 0 0,1 0 0,0 0 0,-1 0 0,1 0 0,5-1 0,55-13 0,-59 15 0,0 0 0,0 0 0,0 1 0,0-1 0,1 1 0,-1 0 0,0 1 0,0-1 0,0 1 0,0 0 0,0 1 0,0-1 0,0 1 0,0 0 0,0 0 0,-1 0 0,1 1 0,-1-1 0,0 1 0,1 1 0,-1-1 0,-1 0 0,1 1 0,0 0 0,-1 0 0,0 0 0,0 0 0,0 0 0,0 1 0,-1-1 0,0 1 0,0 0 0,0 0 0,0-1 0,-1 1 0,0 0 0,0 1 0,0-1 0,0 0 0,-1 0 0,0 0 0,0 0 0,-1 1 0,-1 6 0,0 2 0,-2-1 0,0 1 0,-1-1 0,0 0 0,-1 0 0,0 0 0,-1-1 0,-16 21 0,-83 90 0,49-60 0,46-50 0,0 0 0,1 1 0,0 0 0,1 1 0,1 0 0,0 1 0,-8 25 0,14-35 0,0 1 0,1 1 0,0-1 0,0 0 0,1 0 0,-1 0 0,2 0 0,-1 1 0,1-1 0,0 0 0,0 0 0,1 0 0,0 0 0,0 0 0,1 0 0,0-1 0,0 1 0,1-1 0,-1 0 0,8 9 0,-2-5-85,1 0 0,1 0-1,-1-1 1,1 0 0,1-1-1,0-1 1,0 0 0,0 0-1,1-1 1,0-1 0,0 0-1,0-1 1,1 0 0,0-1-1,20 2 1,26 1-6741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7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24575,'8'4'0,"6"5"0,9 13 0,8 10 0,7 16 0,0 14 0,3 10 0,-4-1 0,-6-12-8191</inkml:trace>
  <inkml:trace contextRef="#ctx0" brushRef="#br0" timeOffset="1">275 68 24575,'-4'0'0,"-5"0"0,-5 0 0,-4 5 0,-3 8 0,-1 10 0,-6 13 0,-1 8 0,0 0 0,6-7-8191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7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24575,'4'0'0,"9"0"0,14 4 0,10 1 0,7 3 0,3 5 0,-2 4 0,-9-1-8191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8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24575,'-4'0'0,"-1"8"0,-4 7 0,0 7 0,5 13 0,3 12 0,7 9 0,0 4 0,5-2 0,7-6 0,2-12-8191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9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24575,'0'4'0,"0"5"0,0 8 0,0 10 0,0 12 0,0 11 0,0 4 0,0 5 0,4 5 0,1-2 0,4-3 0,0-8 0,3-12 0,-2-13-8191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39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79 24575,'-1'-1'0,"0"0"0,0-1 0,0 1 0,-1 0 0,1 0 0,0 0 0,0 0 0,-1 0 0,1 0 0,-1 0 0,1 0 0,-1 0 0,1 1 0,-1-1 0,0 1 0,1-1 0,-1 1 0,0-1 0,1 1 0,-1 0 0,0 0 0,1 0 0,-1 0 0,0 0 0,0 0 0,1 1 0,-1-1 0,0 0 0,1 1 0,-1 0 0,1-1 0,-1 1 0,1 0 0,-1 0 0,1-1 0,-1 1 0,1 0 0,0 1 0,-1-1 0,1 0 0,0 0 0,0 0 0,0 1 0,0-1 0,0 1 0,0-1 0,-1 3 0,-5 9 0,0-1 0,1 1 0,1 1 0,-7 20 0,6-14 0,1 2 0,1-1 0,1 0 0,1 1 0,0-1 0,2 1 0,0 0 0,5 25 0,-4-37 0,1-1 0,0 1 0,0 0 0,1-1 0,0 1 0,1-1 0,0 0 0,1 0 0,0 0 0,0-1 0,1 1 0,0-1 0,0-1 0,1 1 0,0-1 0,0 0 0,1-1 0,0 1 0,16 8 0,-20-12 0,1-1 0,0 0 0,0 0 0,-1-1 0,1 1 0,0-1 0,0 0 0,0 0 0,1-1 0,-1 1 0,0-1 0,0-1 0,0 1 0,0-1 0,0 1 0,8-3 0,-6 0 0,0 0 0,0 0 0,-1-1 0,0 0 0,1 0 0,-1 0 0,-1 0 0,1-1 0,0 0 0,6-9 0,-2 1 0,0-1 0,0 0 0,-2 0 0,0-1 0,0 0 0,-2-1 0,0 0 0,0 1 0,4-26 0,-7 22 0,-1 0 0,-1-1 0,-1 1 0,-1 0 0,0 0 0,-1 0 0,-1 0 0,-1 0 0,-1 0 0,0 1 0,-2 0 0,0 0 0,-1 0 0,0 1 0,-14-20 0,19 33 0,0 1 0,0 0 0,0 0 0,-1 0 0,1 0 0,-1 1 0,1-1 0,-1 1 0,-7-4 0,10 6 0,1 0 0,-1-1 0,0 1 0,0 0 0,1 0 0,-1 0 0,0 0 0,0 0 0,1 0 0,-1 0 0,0 0 0,0 0 0,1 0 0,-1 0 0,0 0 0,0 0 0,1 0 0,-1 1 0,0-1 0,1 0 0,-1 1 0,-1 0 0,1 0 0,1 0 0,-1 0 0,0 0 0,1 0 0,-1 0 0,1 0 0,0 1 0,-1-1 0,1 0 0,0 0 0,0 0 0,-1 1 0,1-1 0,0 0 0,0 0 0,0 1 0,1-1 0,-1 0 0,0 2 0,7 23-1365,4-1-5461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0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250 206 24575,'-1'-12'0,"-2"0"0,1 0 0,-1 0 0,-1 1 0,0-1 0,-1 1 0,-10-19 0,5 10 0,7 15 0,1-1 0,-1 1 0,0-1 0,0 1 0,-1 0 0,1 1 0,-1-1 0,0 1 0,-1-1 0,1 1 0,-1 0 0,-9-5 0,11 7 0,0 1 0,0 0 0,0 1 0,0-1 0,0 0 0,-1 1 0,1 0 0,0 0 0,0 0 0,0 0 0,-1 0 0,1 1 0,0-1 0,0 1 0,0 0 0,0 0 0,0 0 0,0 0 0,0 1 0,0-1 0,0 1 0,1 0 0,-1-1 0,0 1 0,-4 5 0,2-2 0,-1 0 0,1 0 0,0 1 0,0-1 0,1 1 0,-1 1 0,1-1 0,1 0 0,-1 1 0,1 0 0,0 0 0,1 0 0,0 0 0,0 0 0,0 1 0,1-1 0,0 0 0,0 1 0,1-1 0,0 1 0,1-1 0,1 12 0,0-9 0,0 1 0,1-1 0,0 0 0,1 0 0,0 0 0,1-1 0,0 1 0,0-1 0,1 0 0,0-1 0,0 1 0,1-1 0,0-1 0,1 1 0,11 8 0,31 16 0,17 12 0,-62-40 0,0 0 0,-1 0 0,1 0 0,-1 0 0,0 1 0,-1 0 0,1 0 0,-1 0 0,0 0 0,3 7 0,-5-10 5,-1 0 0,0 0 0,0 1-1,1-1 1,-1 0 0,-1 0 0,1 1 0,0-1-1,-1 0 1,1 0 0,-1 1 0,1-1 0,-1 0-1,0 0 1,0 0 0,0 0 0,0 0-1,0 0 1,-1 0 0,1-1 0,-1 1 0,1 0-1,-1-1 1,-3 4 0,-46 32-1490,37-30-5341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4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176 493 24575,'9'-38'0,"-6"31"0,0-1 0,-1 0 0,-1 0 0,1 1 0,0-16 0,-2 22 0,0 0 0,-1 0 0,1-1 0,0 1 0,-1 0 0,1 0 0,0 0 0,-1 0 0,1-1 0,-1 1 0,0 0 0,1 0 0,-1 0 0,0 0 0,0 0 0,0 1 0,0-1 0,0 0 0,1 0 0,-1 0 0,-1 1 0,1-1 0,0 1 0,0-1 0,0 1 0,0-1 0,0 1 0,0-1 0,-1 1 0,1 0 0,0 0 0,0 0 0,-1 0 0,1 0 0,0 0 0,0 0 0,0 0 0,-1 0 0,1 0 0,0 1 0,0-1 0,-2 1 0,-6 1 0,0 1 0,0 0 0,0 1 0,1 0 0,-1 0 0,1 1 0,0 0 0,0 0 0,1 1 0,0-1 0,0 2 0,0-1 0,0 1 0,1 0 0,-5 9 0,7-11 0,1 0 0,-1 1 0,2-1 0,-1 1 0,1-1 0,-1 1 0,1 0 0,1 0 0,-1 0 0,0 11 0,2-13 0,0 0 0,0 0 0,1 0 0,-1 0 0,1-1 0,0 1 0,0 0 0,0 0 0,1-1 0,-1 1 0,1-1 0,0 1 0,0-1 0,0 0 0,0 0 0,1 0 0,-1 0 0,5 4 0,-3-3 0,0-1 0,1 1 0,-1-1 0,1 0 0,0 0 0,0 0 0,1 0 0,-1-1 0,0 0 0,1 0 0,-1-1 0,1 1 0,0-1 0,-1-1 0,1 1 0,0-1 0,0 0 0,-1 0 0,1 0 0,0-1 0,0 0 0,-1 0 0,1 0 0,-1-1 0,1 0 0,-1 0 0,1-1 0,-1 1 0,9-7 0,-7 5 0,-1-1 0,1 0 0,-1 0 0,1-1 0,-2 0 0,1 0 0,-1-1 0,0 1 0,0-1 0,0 0 0,-1 0 0,0-1 0,-1 1 0,0-1 0,0 0 0,0 0 0,-1 0 0,0 0 0,-1 0 0,1-11 0,-6-30-1365,-4 4-5461</inkml:trace>
  <inkml:trace contextRef="#ctx0" brushRef="#br0" timeOffset="1">104 134 24575,'0'-4'0,"0"-5"0,4-2 0,2-2 0,3 0 0,5-5 0,8 0 0,3 3 0,3 5 0,-3-1 0,-3 2 0,-1 7 0,-3 7 0,-6 7 0,-4 6 0,-7-1 0,-5-2-8191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0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5 24575,'-4'0'0,"-1"-3"0,0 1 0,1 6 0,-2 7 0,-1 8 0,1 9 0,-2 8 0,0 9 0,1 4 0,3-1 0,1-2 0,1-8-8191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1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24575,'4'-3'0,"1"1"0,4 6 0,4 3 0,0-1-8191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1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24575,'-1'1'0,"0"-1"0,0 0 0,0 1 0,1 0 0,-1-1 0,0 1 0,0 0 0,0-1 0,0 1 0,1 0 0,-1 0 0,0 0 0,1 0 0,-1 0 0,0-1 0,1 1 0,-1 0 0,1 1 0,0-1 0,-1 0 0,1 0 0,0 0 0,-1 0 0,1 0 0,0 0 0,0 0 0,0 1 0,-4 40 0,4-35 0,-3 39 0,3 1 0,1 0 0,2 0 0,3 0 0,1-1 0,15 46 0,-22-90 0,0-1 0,1 1 0,-1 0 0,1-1 0,-1 1 0,1 0 0,0-1 0,0 1 0,-1-1 0,1 1 0,0-1 0,1 1 0,-1-1 0,0 0 0,0 0 0,0 1 0,1-1 0,-1 0 0,3 1 0,-3-2 0,0 0 0,0 0 0,0 0 0,0 0 0,0 0 0,0 0 0,0-1 0,0 1 0,0 0 0,0-1 0,0 1 0,0-1 0,0 1 0,0-1 0,0 1 0,-1-1 0,1 0 0,0 1 0,0-1 0,-1 0 0,1 0 0,0 0 0,0-1 0,6-8 0,-1 0 0,0-1 0,-1 1 0,5-15 0,59-199 0,-66 212 0,-14 84-455,2 1 0,2 111 0,6-136-6371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1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13 24575,'1'0'0,"-1"-1"0,0 1 0,0-1 0,0 1 0,0 0 0,0-1 0,0 1 0,1-1 0,-1 1 0,0 0 0,0-1 0,0 1 0,0-1 0,-1 1 0,1 0 0,0-1 0,0 1 0,0-1 0,0 1 0,0 0 0,0-1 0,-1 1 0,1 0 0,0-1 0,0 1 0,-1 0 0,1-1 0,0 1 0,0 0 0,-1-1 0,1 1 0,0 0 0,-1 0 0,0-1 0,-8 13 0,-7 25 0,-26 139 0,39-155 0,0 0 0,2 0 0,0 0 0,1 0 0,1 0 0,6 32 0,-6-48-44,0 0 0,0 0 0,1-1 0,0 1 0,0 0 0,0-1 0,0 1 0,0-1 0,1 0 0,0 0 0,0 0 0,0 0 0,1 0 0,-1-1 0,1 1 0,0-1 0,0 0 0,0 0-1,0-1 1,0 1 0,1-1 0,-1 0 0,1 0 0,0 0 0,-1-1 0,1 1 0,0-1 0,0 0 0,0-1 0,6 1 0,26-3-6782</inkml:trace>
  <inkml:trace contextRef="#ctx0" brushRef="#br0" timeOffset="1">355 150 24575,'-4'0'0,"3"0"0,5 4 0,6 5 0,5 9 0,5 9 0,1 8 0,-2 6 0,0 3 0,0-1 0,-3-9-8191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2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205 212 24575,'-4'0'0,"-5"0"0,-5 0 0,0 4 0,-2 5 0,-5 9 0,-4 9 0,-1 7 0,0 7 0,4 3 0,7 3 0,4-4 0,10-4 0,3-10-8191</inkml:trace>
  <inkml:trace contextRef="#ctx0" brushRef="#br0" timeOffset="1">365 6 24575,'4'0'0,"-3"0"0,2-4 0,6 2 0,8 11 0,5 10 0,3 14 0,0 17 0,2 15 0,-6 9 0,-5 7 0,-10 1 0,-9-1 0,-13-3 0,-11-7 0,-8-15 0,1-18-8191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3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24575,'-4'0'0,"3"0"0,5 4 0,2 9 0,4 6 0,4 8 0,3 7 0,4 5 0,1-3 0,-3-9-8191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49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24575,'-4'0'0,"-1"8"0,0 10 0,-3 18 0,0 18 0,2 15 0,-3 13 0,1 2 0,1 0 0,2-7 0,2-13 0,6-17 0,1-20 0,1-16-8191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0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24575,'1'-2'0,"0"1"0,0 0 0,0-1 0,0 1 0,0 0 0,0 0 0,0-1 0,0 1 0,0 0 0,1 0 0,-1 0 0,0 0 0,1 1 0,-1-1 0,1 0 0,-1 1 0,1-1 0,-1 1 0,1-1 0,-1 1 0,1-1 0,0 1 0,1 0 0,1-1 0,24-6 0,0 1 0,0 2 0,0 0 0,1 2 0,-1 2 0,41 3 0,-66-3 0,0 0 0,0 1 0,1-1 0,-1 1 0,0 0 0,0 0 0,0 0 0,-1 0 0,1 1 0,0-1 0,0 1 0,-1-1 0,1 1 0,4 4 0,-7-5 0,1 1 0,0-1 0,-1 1 0,1-1 0,-1 1 0,0-1 0,0 0 0,1 1 0,-1-1 0,0 1 0,0-1 0,0 1 0,-1-1 0,1 1 0,0-1 0,-1 1 0,1-1 0,0 1 0,-1-1 0,0 0 0,1 1 0,-1-1 0,0 0 0,0 1 0,1-1 0,-1 0 0,0 0 0,0 0 0,-1 0 0,1 0 0,0 0 0,-2 2 0,-30 26 25,-41 31 0,50-42-308,0 0 0,1 2 0,1 1 0,-38 46 0,45-43-6543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0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2 285 24575,'-1'-14'0,"1"12"0,-1-1 0,1 1 0,0 0 0,0-1 0,1 1 0,-1-1 0,0 1 0,1 0 0,-1 0 0,1-1 0,0 1 0,0 0 0,1-3 0,4-7 0,0 1 0,0-1 0,1 1 0,1 0 0,0 1 0,1 0 0,0 0 0,0 1 0,1 0 0,0 1 0,21-14 0,-30 21 0,0 1 0,0 0 0,0-1 0,0 1 0,0 0 0,0-1 0,0 1 0,0 0 0,0 0 0,1 0 0,-1 0 0,0 0 0,0 0 0,0 0 0,0 1 0,0-1 0,0 0 0,0 0 0,0 1 0,0-1 0,0 1 0,0-1 0,0 1 0,0-1 0,0 1 0,0 0 0,0-1 0,-1 1 0,1 0 0,0 0 0,0 0 0,-1 0 0,1 0 0,0-1 0,-1 1 0,1 0 0,-1 0 0,0 0 0,1 1 0,-1-1 0,0 0 0,1 0 0,-1 0 0,0 0 0,0 0 0,0 1 0,4 60 0,-4-56 0,0 21-455,2 0 0,7 46 0,-6-59-6371</inkml:trace>
  <inkml:trace contextRef="#ctx0" brushRef="#br0" timeOffset="1">436 33 24575,'0'-4'0,"5"-1"0,4 0 0,9-3 0,5 0 0,3 5 0,-8 4 0,-6 0-8191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1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24575,'8'0'0,"10"-4"0,14-9 0,1-2-8191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4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24575,'0'8'0,"0"11"0,0 11 0,0 11 0,5 17 0,0 9 0,1-6-8191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2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24575,'0'4'0,"0"5"0,0 9 0,0 13 0,0 17 0,-4 15 0,-1 14 0,4 12 0,-2 3 0,0-2 0,0-10 0,5-9 0,2-22 0,4-22 0,1-16-8191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2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24575,'-2'0'0,"2"0"0,23 6 0,0 6 0,0 0 0,0 2 0,-1 0 0,-1 2 0,36 33 0,-52-45 0,-1 0 0,0 0 0,0 1 0,-1 0 0,1 0 0,-1 0 0,0 0 0,0 0 0,-1 1 0,0-1 0,0 1 0,0 0 0,0-1 0,-1 1 0,0 0 0,0 0 0,-1 0 0,1 0 0,-1 0 0,-1 0 0,1 0 0,-1 0 0,0 0 0,0 0 0,-1-1 0,0 1 0,0 0 0,0-1 0,-1 1 0,0-1 0,-4 6 0,-4 6-136,-1-1-1,-1 0 1,0-1-1,-2-1 1,1 0-1,-2-1 1,0 0-1,0-2 0,-20 12 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3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31 24575,'-2'44'0,"1"-14"0,5 57 0,-3-80 0,0 0 0,0-1 0,0 1 0,1-1 0,0 1 0,1-1 0,-1 0 0,1 0 0,0 0 0,1 0 0,-1-1 0,1 1 0,0-1 0,6 6 0,-9-10 0,-1-1 0,1 1 0,0 0 0,0 0 0,0-1 0,0 1 0,0-1 0,0 1 0,0-1 0,0 1 0,0-1 0,0 0 0,0 1 0,0-1 0,1 0 0,-1 0 0,0 0 0,0 0 0,0 0 0,0 0 0,0 0 0,1 0 0,-1 0 0,0-1 0,0 1 0,0 0 0,2-2 0,-1 1 0,1-1 0,0 0 0,-1 0 0,1 0 0,-1-1 0,0 1 0,0 0 0,0-1 0,3-5 0,2-4 0,-1 0 0,0-1 0,7-21 0,-11 23 0,0 0 0,-1 0 0,0-1 0,0 1 0,-1 0 0,-1-1 0,0 1 0,0 0 0,-6-22 0,6 29 0,0 0 0,-1 0 0,0 1 0,1-1 0,-1 0 0,0 0 0,-1 1 0,1 0 0,0-1 0,-1 1 0,0 0 0,0 0 0,-4-3 0,5 5 0,-1-1 0,1 1 0,-1 0 0,1 0 0,-1 0 0,0 1 0,1-1 0,-1 1 0,0-1 0,0 1 0,0 0 0,1 0 0,-1 0 0,0 0 0,0 0 0,1 1 0,-1 0 0,0-1 0,0 1 0,1 0 0,-5 2 0,4-2-76,1 1 1,-1-1-1,1 0 0,-1 1 0,1 0 0,0 0 0,0-1 0,0 1 1,0 0-1,0 1 0,0-1 0,0 0 0,1 1 0,-1-1 1,1 1-1,-1-1 0,0 4 0,-5 19-6750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3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24575,'3'0'0,"10"0"0,6 0 0,8 0 0,7 0 0,5 4 0,0 1 0,-2 0 0,-8-1-8191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4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108 189 24575,'1'0'0,"0"-1"0,0 1 0,0-1 0,0 0 0,0 1 0,0-1 0,0 0 0,0 0 0,-1 0 0,1 0 0,0 0 0,0 0 0,-1 0 0,1 0 0,-1 0 0,1 0 0,-1 0 0,1 0 0,-1 0 0,1 0 0,-1-1 0,0 1 0,0 0 0,0-2 0,7-38 0,-6 32 0,3-47 0,-4 53 0,0-1 0,0 1 0,-1-1 0,1 1 0,-1-1 0,0 1 0,0 0 0,0-1 0,-1 1 0,1 0 0,-1 0 0,0 0 0,-2-4 0,3 7 0,1-1 0,-1 0 0,1 1 0,-1-1 0,1 1 0,-1-1 0,0 1 0,1-1 0,-1 1 0,0 0 0,1-1 0,-1 1 0,0 0 0,0-1 0,1 1 0,-1 0 0,0 0 0,0 0 0,0 0 0,1 0 0,-1 0 0,0 0 0,0 0 0,0 0 0,1 0 0,-1 0 0,0 0 0,0 0 0,-1 1 0,-19 19 0,16-11 0,0 0 0,0 0 0,1 1 0,-3 9 0,-5 33 19,2-1 1,3 2-1,2-1 0,2 66 0,-5 61-1480,3-142-5365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4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24575,'0'4'0,"4"5"0,9 1 0,10-1 0,17-2 0,17-3 0,14-5 0,7-3 0,-2-8 0,-14-2-8191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4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0 24575,'4'0'0,"-3"0"0,-5 4 0,-6 9 0,-5 10 0,-8 13 0,-4 8 0,-1 8 0,4 3 0,6 0 0,11-1 0,9-11 0,13-7 0,11-15 0,2-11-8191</inkml:trace>
  <inkml:trace contextRef="#ctx0" brushRef="#br0" timeOffset="1">427 138 24575,'-4'4'0,"-5"1"0,-2 7 0,-5 6 0,2 12 0,1 8 0,2 9 0,-1 9 0,2 2 0,-1 3 0,0-4 0,4-5 0,1-4 0,3-9-8191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5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24575,'4'-4'0,"5"-1"0,9 0 0,9 1 0,7 5 0,3 7 0,-1 9 0,-8 5 0,-11 8 0,-17-2 0,-13 2 0,-7-4 0,-5-2 0,-1-2 0,3 0 0,10-5 0,10-4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5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106 275 24575,'0'-1'0,"0"0"0,0 0 0,0 0 0,0 1 0,-1-1 0,1 0 0,0 0 0,-1 0 0,1 0 0,-1 0 0,1 0 0,-1 1 0,0-1 0,1 0 0,-1 0 0,0 1 0,1-1 0,-1 0 0,0 1 0,0-1 0,1 1 0,-1-1 0,0 1 0,0-1 0,0 1 0,0 0 0,0-1 0,0 1 0,0 0 0,0 0 0,0 0 0,-1-1 0,0 1 0,0 0 0,0 0 0,0 0 0,0 0 0,0 0 0,0 0 0,0 1 0,1-1 0,-1 0 0,0 1 0,0 0 0,0-1 0,0 1 0,1 0 0,-1 0 0,-2 2 0,-1 2 0,0 1 0,0 0 0,0 0 0,1 0 0,0 1 0,1-1 0,-1 1 0,1 0 0,-2 9 0,3-13 0,1 0 0,0 0 0,0 0 0,1 0 0,-1 0 0,1 1 0,-1-1 0,1 0 0,0 1 0,1-1 0,-1 0 0,0 0 0,1 1 0,0-1 0,-1 0 0,1 0 0,1 0 0,-1 0 0,0 0 0,1 0 0,-1 0 0,1 0 0,4 4 0,-4-6 0,0 0 0,0 1 0,0-1 0,0 0 0,0-1 0,0 1 0,1 0 0,-1-1 0,0 1 0,0-1 0,1 0 0,-1 1 0,0-1 0,1 0 0,-1 0 0,1-1 0,-1 1 0,0-1 0,0 1 0,1-1 0,-1 1 0,0-1 0,0 0 0,0 0 0,0 0 0,1-1 0,-2 1 0,1 0 0,4-4 0,1 0 0,0-1 0,0 0 0,0 0 0,0-1 0,-1 0 0,7-10 0,-11 15 0,-1-1 0,1 1 0,-1-1 0,1 1 0,-1-1 0,0 0 0,0 1 0,-1-1 0,1 0 0,0 0 0,-1 0 0,0 0 0,1 1 0,-1-1 0,0 0 0,-1 0 0,1 0 0,0 0 0,-2-4 0,1 6 0,0 0 0,0 0 0,0 0 0,0-1 0,0 1 0,0 0 0,0 0 0,0 0 0,-1 1 0,1-1 0,0 0 0,0 0 0,-1 1 0,1-1 0,-1 1 0,1-1 0,-1 1 0,1-1 0,-1 1 0,1 0 0,-1 0 0,1 0 0,-1 0 0,1 0 0,-1 0 0,1 0 0,-1 1 0,1-1 0,-1 0 0,1 1 0,0-1 0,-1 1 0,1-1 0,-1 1 0,1 0 0,-2 1 0,-30 15-1365,3 3-5461</inkml:trace>
  <inkml:trace contextRef="#ctx0" brushRef="#br0" timeOffset="1">244 1 24575,'0'4'0,"0"5"0,4 5 0,9 8 0,6 7 0,8 8 0,3 5 0,0 2 0,-4 3 0,-8 0 0,-6 0 0,-13-3 0,-18-3 0,-21 1 0,-5-8-8191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5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24575,'12'0'0,"19"-4"0,23-1 0,35 0 0,33 1 0,30-2 0,25-1 0,17 5 0,3 3 0,-9 5 0,-25 5 0,-28 1 0,-33 2 0,-34-1-8191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4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24575,'0'4'0,"0"6"0,0 9 0,0 13 0,0 18 0,-4 13 0,-1 11 0,-1 10 0,-2 7 0,4 4 0,2-1 0,6-14 0,2-19-8191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6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170 404 24575,'1'-7'0,"1"0"0,0 1 0,0-1 0,0 1 0,0-1 0,1 1 0,0 0 0,6-9 0,7-16 0,-7 9 0,-1 0 0,-1-1 0,-2 1 0,0-1 0,3-28 0,-8 43 0,0 0 0,0 0 0,0 0 0,-1 0 0,-1 0 0,1 1 0,-1-1 0,-4-11 0,4 15 0,0 0 0,0 0 0,-1 0 0,1 0 0,-1 0 0,0 1 0,0-1 0,0 1 0,-1 0 0,1 0 0,-1 0 0,0 0 0,1 1 0,-1-1 0,-8-2 0,9 4 0,1 0 0,-1 0 0,0 1 0,1-1 0,-1 1 0,0 0 0,0 0 0,0 0 0,1 0 0,-1 0 0,0 0 0,0 1 0,1 0 0,-1-1 0,0 1 0,1 0 0,-1 0 0,1 1 0,-1-1 0,1 0 0,0 1 0,-1-1 0,1 1 0,0 0 0,0 0 0,-3 3 0,-2 3 0,0 1 0,0-1 0,1 1 0,0 0 0,-8 17 0,2 4 0,0 1 0,2 0 0,1 1 0,2-1 0,1 2 0,-2 44 0,7 199 0,5-154 0,-5-79-1365,-2-13-5461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6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1 623 24575,'4'0'0,"5"-4"0,12-1 0,12-4 0,10-4 0,15-4 0,8 2 0,1-6 0,-11 2-8191</inkml:trace>
  <inkml:trace contextRef="#ctx0" brushRef="#br0" timeOffset="1">664 5 24575,'-4'-3'0,"-1"1"0,-4 6 0,0 10 0,-3 10 0,1 13 0,3 12 0,-6 9 0,-4 6 0,1 1 0,3-12-8191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7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24575,'-4'0'0,"-1"3"0,-4 10 0,-4 10 0,-4 13 0,-3 8 0,-2 4 0,3 2 0,9-3 0,5-7 0,12-6 0,9-8 0,9-9 0,0-8-8191</inkml:trace>
  <inkml:trace contextRef="#ctx0" brushRef="#br0" timeOffset="1">330 161 24575,'0'-4'0,"0"2"0,-4 7 0,-1 5 0,-4 8 0,-1 10 0,3 12 0,-3 10 0,-3 13 0,-3 10 0,1 6 0,-1 4 0,3 3 0,7-4 0,8-9 0,5-13 0,7-16 0,3-16-8191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7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80 24575,'-1'-2'0,"0"1"0,0-1 0,0 0 0,0 0 0,0 0 0,1-1 0,-1 1 0,1 0 0,-1 0 0,1 0 0,0 0 0,0-1 0,0 1 0,0 0 0,0 0 0,0 0 0,1 0 0,-1-1 0,1 1 0,0 0 0,-1 0 0,1 0 0,0 0 0,0 0 0,0 0 0,0 0 0,1 1 0,-1-1 0,0 0 0,3-2 0,-1 3 0,-1-1 0,1 0 0,0 1 0,-1-1 0,1 1 0,0 0 0,0 0 0,0 0 0,0 1 0,0-1 0,0 0 0,0 1 0,0 0 0,1 0 0,-1 0 0,0 0 0,0 1 0,0-1 0,0 1 0,5 1 0,-3-1 0,-1 1 0,1 0 0,-1-1 0,0 2 0,0-1 0,0 0 0,0 1 0,0-1 0,0 1 0,-1 0 0,1 1 0,-1-1 0,0 1 0,0-1 0,0 1 0,-1 0 0,1 0 0,-1 0 0,0 0 0,0 0 0,0 1 0,-1-1 0,2 7 0,-2-5 0,-1 0 0,1 0 0,-1-1 0,0 1 0,-1 0 0,0 0 0,0 0 0,0 0 0,0-1 0,-1 1 0,0-1 0,0 1 0,-1-1 0,0 0 0,0 1 0,0-1 0,0-1 0,-6 7 0,-8 8-85,12-14-43,0 0 0,0 1 0,0-1 0,1 1 0,0 0 0,0 0 0,0 1 0,1-1 0,-3 9 0,4 0-6698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7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41 348 24575,'0'0'0,"0"-1"0,0 1 0,0 0 0,0 0 0,1-1 0,-1 1 0,0 0 0,0-1 0,0 1 0,0 0 0,0-1 0,-1 1 0,1 0 0,0-1 0,0 1 0,0 0 0,0 0 0,0-1 0,0 1 0,0 0 0,-1 0 0,1-1 0,0 1 0,0 0 0,0 0 0,0-1 0,-1 1 0,1 0 0,0 0 0,0 0 0,-1-1 0,1 1 0,0 0 0,0 0 0,-1 0 0,1 0 0,-1-1 0,-10 9 0,-7 18 0,17-23 0,-1 0 0,2 1 0,-1-1 0,0 0 0,1 0 0,-1 1 0,1-1 0,0 1 0,0-1 0,0 0 0,1 1 0,-1-1 0,1 0 0,0 1 0,-1-1 0,2 0 0,-1 0 0,0 0 0,1 0 0,-1 0 0,1 0 0,3 4 0,-3-6 0,-1 1 0,1-1 0,0 0 0,0 0 0,0 0 0,0 0 0,1 0 0,-1 0 0,0 0 0,0-1 0,0 1 0,1-1 0,-1 0 0,0 0 0,1 0 0,-1 0 0,0 0 0,0 0 0,1 0 0,-1-1 0,0 1 0,0-1 0,1 0 0,-1 0 0,0 0 0,0 0 0,0 0 0,0 0 0,0 0 0,0 0 0,-1-1 0,1 1 0,3-4 0,-3 3 4,0 0 1,1 0-1,-1 0 0,0 0 0,0 0 0,0 0 0,0-1 0,0 1 0,-1-1 1,1 1-1,-1-1 0,0 0 0,0 0 0,0 1 0,0-1 0,0 0 0,0 0 1,-1 0-1,1 0 0,-1 0 0,0 0 0,0 0 0,0 0 0,0 0 0,-1 0 1,1 0-1,-1 0 0,-1-4 0,-2-1-190,1-1 1,-2 1-1,1 0 0,-1 0 1,0 1-1,-1-1 1,-12-12-1</inkml:trace>
  <inkml:trace contextRef="#ctx0" brushRef="#br0" timeOffset="1">224 5 24575,'0'-4'0,"0"3"0,4 5 0,9 10 0,6 10 0,4 9 0,2 7 0,0 4 0,-4 2 0,-5 2 0,-14 0 0,-10-5 0,-16-5 0,-16-1 0,-8-4 0,-4-6 0,2-17 0,11-9-8191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8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24575,'4'0'0,"1"-4"0,8-1 0,5 0 0,8 1 0,2 1 0,2 2 0,-9 3 0,-8 3-8191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8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24575,'4'0'0,"5"0"0,5 0 0,8 0 0,0 0-8191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9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24575,'8'0'0,"6"-4"0,13-1 0,9 0 0,10-3 0,6 0 0,1 1 0,-1 2 0,-4 2 0,-8 1 0,-10 2-8191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1:59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24575,'0'4'0,"0"5"0,0 5 0,0 8 0,0 8 0,0 6 0,-4 2 0,-2 1 0,1 3 0,9-7 0,3-8-8191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0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71 24575,'-1'-5'0,"-1"-1"0,0 0 0,0 1 0,0-1 0,-1 1 0,1 0 0,-1 0 0,0 0 0,-1 0 0,1 0 0,-9-7 0,11 11 0,1 1 0,-1 0 0,0 0 0,0 0 0,1 0 0,-1 0 0,0 0 0,0 0 0,1 0 0,-1 0 0,0 1 0,0-1 0,1 0 0,-1 0 0,0 1 0,1-1 0,-1 0 0,0 1 0,1-1 0,-1 1 0,0-1 0,1 1 0,-1-1 0,1 1 0,-1-1 0,1 1 0,-1-1 0,1 1 0,-1 1 0,-17 22 0,17-22 0,-8 11 0,1 1 0,1 0 0,0 0 0,1 0 0,0 1 0,1 0 0,-5 30 0,9-40 0,0 0 0,0 0 0,1 0 0,0-1 0,0 1 0,0 0 0,1 0 0,-1 0 0,1-1 0,0 1 0,1 0 0,-1-1 0,1 1 0,0-1 0,0 1 0,0-1 0,1 0 0,-1 0 0,1 0 0,0 0 0,0-1 0,1 1 0,-1-1 0,1 1 0,0-1 0,-1 0 0,1-1 0,1 1 0,7 3 0,-7-4 0,0 0 0,1 0 0,-1 0 0,1-1 0,-1 0 0,1 0 0,0-1 0,-1 1 0,1-1 0,0 0 0,-1-1 0,1 1 0,0-1 0,-1 0 0,7-3 0,-3 1 0,-1 0 0,0-1 0,0 0 0,-1-1 0,1 1 0,-1-2 0,0 1 0,-1-1 0,9-8 0,-7 5 0,0 0 0,-1 0 0,0-1 0,0 0 0,-1 0 0,0-1 0,-1 1 0,0-1 0,-1 0 0,0-1 0,-1 1 0,-1-1 0,1 0 0,0-21 0,-2 30-50,-1-1-1,0 1 1,0 0-1,0 0 0,-1 0 1,1 0-1,-1 0 1,1 0-1,-1 0 1,0 0-1,0 0 0,0 0 1,-1 0-1,1 0 1,-1 1-1,0-1 1,1 1-1,-1-1 0,0 1 1,0 0-1,-1-1 1,1 1-1,0 0 1,-1 0-1,0 1 1,-3-3-1,-13 1-6775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5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194 621 24575,'-8'-8'0,"0"0"0,0 0 0,0 0 0,-1 1 0,0 0 0,-14-8 0,21 14 0,0 0 0,0 0 0,0 0 0,0 0 0,0 1 0,0-1 0,0 1 0,-1-1 0,1 1 0,0 0 0,-1 0 0,1 0 0,0 0 0,0 1 0,-1-1 0,1 0 0,0 1 0,0 0 0,0-1 0,0 1 0,0 0 0,0 0 0,0 0 0,0 0 0,0 1 0,0-1 0,0 0 0,1 1 0,-1-1 0,0 1 0,1 0 0,-1 0 0,0 2 0,-5 6 0,1 0 0,0 0 0,0 1 0,2 0 0,-1 0 0,1 0 0,1 1 0,0-1 0,0 1 0,2 0 0,-1 0 0,1 0 0,1 0 0,0 0 0,1 0 0,0 0 0,3 12 0,-3-17 0,1 0 0,0 0 0,0-1 0,0 1 0,0 0 0,1-1 0,0 0 0,1 0 0,-1 0 0,1 0 0,0-1 0,1 1 0,-1-1 0,1 0 0,0 0 0,0-1 0,1 1 0,-1-1 0,1 0 0,0-1 0,0 0 0,1 0 0,-1 0 0,0 0 0,1-1 0,0 0 0,-1-1 0,1 1 0,0-1 0,9 0 0,1-2 0,1 0 0,-1-2 0,1 0 0,-1-1 0,0 0 0,0-1 0,-1-1 0,0-1 0,0-1 0,0 0 0,-1 0 0,0-2 0,-1 0 0,0-1 0,0 0 0,11-14 0,-3 4 0,-2-1 0,-1-1 0,0 0 0,-2-2 0,-1 0 0,-1-1 0,-1-1 0,17-47 0,-22 46 0,-2-1 0,-1 0 0,-2 0 0,0-1 0,-2 1 0,-1-1 0,-2 0 0,-1 1 0,-1-1 0,-1 1 0,-2 0 0,-1 0 0,-1 0 0,-1 1 0,-2 0 0,-17-31 0,28 58 0,0 0 0,0 0 0,-1 1 0,1-1 0,-1 0 0,1 0 0,-1 0 0,1 0 0,-1 0 0,0 1 0,1-1 0,-1 0 0,0 1 0,1-1 0,-1 0 0,0 1 0,0-1 0,0 1 0,1-1 0,-1 1 0,0 0 0,0-1 0,0 1 0,0 0 0,0-1 0,0 1 0,0 0 0,0 0 0,-1 0 0,0 1 0,1 0 0,-1 0 0,1 0 0,0 0 0,0 0 0,0 0 0,-1 0 0,1 1 0,0-1 0,0 0 0,1 1 0,-1-1 0,0 1 0,0-1 0,0 3 0,-18 68 0,19-71 0,-9 53 0,2 0 0,3 1 0,2 0 0,10 96 0,-3-110 0,1-1 0,3 1 0,1-2 0,2 1 0,2-1 0,1-1 0,21 37 0,-31-65 0,1-1 0,-1 0 0,2-1 0,-1 1 0,1-1 0,0-1 0,1 1 0,0-1 0,9 7 0,-14-12 0,0-1 0,0 1 0,0-1 0,0 0 0,1 1 0,-1-1 0,0-1 0,0 1 0,1 0 0,-1-1 0,0 0 0,1 0 0,-1 0 0,0 0 0,1 0 0,-1-1 0,0 1 0,0-1 0,1 0 0,-1 0 0,0 0 0,0-1 0,0 1 0,0-1 0,0 1 0,0-1 0,-1 0 0,1 0 0,0 0 0,-1-1 0,0 1 0,3-3 0,4-6 0,-1 1 0,0-1 0,0-1 0,-1 1 0,8-20 0,17-26 0,-31 55 0,-1 1 0,1 0 0,0 0 0,-1 0 0,1 1 0,0-1 0,-1 0 0,1 0 0,0 0 0,0 0 0,0 1 0,0-1 0,0 0 0,0 1 0,0-1 0,0 1 0,0-1 0,0 1 0,1 0 0,-1-1 0,0 1 0,0 0 0,0 0 0,0 0 0,1 0 0,-1 0 0,0 0 0,0 0 0,0 0 0,0 0 0,1 0 0,-1 1 0,0-1 0,0 1 0,0-1 0,0 1 0,0-1 0,0 1 0,0-1 0,0 1 0,0 0 0,0 0 0,0-1 0,0 1 0,-1 0 0,1 0 0,0 0 0,0 0 0,0 1 0,7 9 0,0 0 0,-1 0 0,9 22 0,-3-9 0,-8-16-136,1 1-1,1-1 1,0 0-1,0 0 1,0-1-1,1 0 1,0-1-1,0 1 0,18 8 1,2-1-6690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0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24 24575,'-4'-20'0,"-7"16"0,9 5 0,0 0 0,0 1 0,0-1 0,0 0 0,0 1 0,1-1 0,-1 1 0,0-1 0,1 1 0,0 0 0,-1 0 0,1-1 0,0 1 0,-2 3 0,-1 5 0,0 1 0,1-1 0,0 1 0,0-1 0,1 1 0,0 0 0,1 0 0,1 0 0,0 0 0,0 0 0,1 0 0,0 0 0,1 0 0,0-1 0,4 12 0,-4-14 0,1 0 0,-1-1 0,1 1 0,1-1 0,-1 0 0,1 0 0,1 0 0,-1-1 0,1 1 0,0-1 0,1 0 0,-1-1 0,1 1 0,0-1 0,1 0 0,-1-1 0,1 1 0,0-1 0,0-1 0,0 1 0,12 3 0,-16-6 0,0-1 0,-1 1 0,1-1 0,0 1 0,0-1 0,0 0 0,0 0 0,0 0 0,0-1 0,0 1 0,-1-1 0,1 1 0,0-1 0,0 0 0,-1 0 0,1 0 0,0-1 0,-1 1 0,4-3 0,-2 0 0,0 1 0,-1-1 0,1 1 0,-1-1 0,0 0 0,-1 0 0,1-1 0,-1 1 0,1-1 0,2-7 0,-2 1 0,0 0 0,0-1 0,-1 1 0,0-1 0,-1 1 0,0-1 0,-1 0 0,0 1 0,-3-15 0,2 20-170,0 1-1,-1-1 0,0 0 1,0 1-1,-1-1 0,1 1 1,-7-10-1,-5-2-6655</inkml:trace>
  <inkml:trace contextRef="#ctx0" brushRef="#br0" timeOffset="1">476 253 24575,'4'0'0,"1"4"0,4 1 0,4 0 0,4-1 0,-1-2-8191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1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37 24575,'15'-1'0,"0"-1"0,0 0 0,0-1 0,22-8 0,-23 7 0,0 0 0,0 1 0,1 0 0,17 0 0,-157 29 0,78-21 0,25-3 0,1 1 0,-1 0 0,-39 13 0,86-11 0,32-7-18,0-1-1,86-18 0,-52 6-1290,-60 11-5517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1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24575,'361'14'0,"-98"-2"0,903-32-34,-674 3-819,109-2 252,722-13-538,-7 59 973,-1250-23 19,45 1 63,0 5 0,172 37 0,-249-35 710,-34-12-605,0 0 0,0 0 1,-1 0-1,1 0 0,0 0 0,0 0 0,0 0 0,0 1 1,0-1-1,0 0 0,0 0 0,0 0 0,0 0 1,-1 0-1,1 0 0,0 0 0,0 0 0,0 1 0,0-1 1,0 0-1,0 0 0,0 0 0,0 0 0,0 0 1,0 1-1,0-1 0,0 0 0,0 0 0,0 0 0,0 0 1,0 0-1,0 0 0,0 1 0,0-1 0,0 0 1,0 0-1,0 0 0,0 0 0,0 0 0,0 0 0,0 1 1,1-1-1,-1 0 0,0 0 0,0 0 0,0 0 1,0 0-1,0 0 0,0 0 0,0 0 0,0 0 0,1 1 1,-1-1-1,0 0 0,0 0 0,0 0 0,0 0 1,0 0-1,0 0 0,1 0 0,-1 0 0,0 0 0,0 0 1,-19 3 529,-28-3-20,-121-9-1768,115 3-5589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4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24575,'0'-3'0,"1"-1"0,-1 1 0,1 0 0,0-1 0,0 1 0,1 0 0,-1 0 0,1 0 0,-1 0 0,1 0 0,0 0 0,0 0 0,0 0 0,1 1 0,-1-1 0,1 1 0,-1 0 0,1 0 0,5-4 0,4-1 0,0 0 0,0 0 0,20-7 0,-11 7 0,0 0 0,0 1 0,1 1 0,28-3 0,-37 7 0,0 0 0,0 1 0,1 1 0,-1 0 0,0 0 0,0 1 0,0 1 0,19 7 0,-29-10 0,0 1 0,-1 1 0,1-1 0,0 0 0,-1 0 0,1 1 0,-1 0 0,1-1 0,-1 1 0,0 0 0,1 0 0,-1 0 0,0 1 0,-1-1 0,1 0 0,0 1 0,-1-1 0,1 1 0,-1 0 0,0-1 0,2 6 0,-3-4 0,1 0 0,-1 0 0,0 0 0,-1 1 0,1-1 0,-1 0 0,0 0 0,0 0 0,0 0 0,0 0 0,-1 0 0,1-1 0,-4 7 0,-5 6 0,-1 0 0,-1-1 0,1-1 0,-2 0 0,-21 18 0,-56 36 0,68-53 0,-1 1 0,2 1 0,1 1 0,0 0 0,-19 24 0,37-40 0,1-1 0,0 0 0,0 0 0,0 0 0,0 1 0,0-1 0,0 1 0,0-1 0,0 1 0,1-1 0,-1 1 0,0-1 0,1 1 0,-1-1 0,1 1 0,0 0 0,0-1 0,-1 1 0,1 0 0,0-1 0,0 1 0,1 0 0,-1-1 0,0 1 0,1 0 0,-1-1 0,0 1 0,1-1 0,0 1 0,-1-1 0,1 1 0,0-1 0,0 1 0,0-1 0,0 1 0,0-1 0,0 0 0,0 0 0,1 0 0,-1 0 0,0 0 0,1 0 0,-1 0 0,0 0 0,1 0 0,-1 0 0,1-1 0,0 1 0,2 0 0,5 2 0,1 0 0,0-1 0,0 0 0,0-1 0,0 0 0,20-1 0,-7-2-341,-1-1 0,0-1-1,42-14 1,-1-5-6485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6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24575,'-4'0'0,"-1"4"0,-4-3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7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0 24575,'-3'8'0,"-7"6"0,-8 9 0,-5 8 0,-3 11 0,0 5 0,4 7 0,5 2 0,6 0 0,13-3 0,13-2 0,13-10 0,8-12 0,7-15 0,-5-9-8191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7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24575,'4'0'0,"9"0"0,6 0 0,8 0 0,3 0 0,4-4 0,1-2 0,-6 1-8191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7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7 24575,'-4'0'0,"-1"4"0,0 5 0,2 9 0,0 9 0,1 4 0,-3 4 0,0 5 0,4-2 0,6-6 0,2-10-8191</inkml:trace>
  <inkml:trace contextRef="#ctx0" brushRef="#br0" timeOffset="1">354 31 24575,'-24'-4'0,"22"4"0,1-1 0,-1 1 0,0-1 0,0 1 0,0 0 0,0 0 0,0 0 0,0 0 0,0 0 0,0 0 0,0 1 0,0-1 0,0 1 0,0-1 0,0 1 0,0 0 0,1-1 0,-1 1 0,0 0 0,0 0 0,-2 3 0,-1 0 0,-1 1 0,1 0 0,1 0 0,-1 0 0,1 1 0,0-1 0,0 1 0,1 0 0,0 0 0,0 0 0,0 1 0,1-1 0,0 1 0,0 0 0,0-1 0,1 1 0,0 0 0,0 0 0,1 0 0,0 0 0,0 0 0,1-1 0,0 1 0,0 0 0,2 7 0,-2-12 0,0-1 0,-1 1 0,1-1 0,0 1 0,0-1 0,0 1 0,0-1 0,0 0 0,0 1 0,0-1 0,0 0 0,0 0 0,1 0 0,-1 0 0,0 0 0,1 0 0,-1 0 0,1-1 0,-1 1 0,1 0 0,-1-1 0,1 1 0,-1-1 0,4 1 0,-2-1 0,0 0 0,0-1 0,0 1 0,0-1 0,0 0 0,0 0 0,0 0 0,0 0 0,0 0 0,-1-1 0,1 1 0,3-3 0,4-3 0,-1-1 0,0 0 0,0 0 0,-1-1 0,13-16 0,-18 20-65,1 0 0,-1 0 0,0-1 0,0 1 0,-1-1 0,1 1 0,-1-1 0,0 0 0,-1 0 0,0 0 0,0 0 0,0-1 0,-1 1 0,1 0 0,-1 0 0,-1 0 0,1 0 0,-1-1 0,-1 1 0,-1-7 0,-7-9-6761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9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11 24575,'-2'-1'0,"1"0"0,-1 0 0,1 0 0,-1 0 0,0 0 0,1 0 0,-1 0 0,0 1 0,0-1 0,1 0 0,-1 1 0,0 0 0,0-1 0,0 1 0,0 0 0,0 0 0,0 0 0,1 0 0,-1 1 0,0-1 0,0 0 0,0 1 0,0-1 0,1 1 0,-1 0 0,0-1 0,0 1 0,1 0 0,-1 0 0,1 0 0,-1 0 0,1 0 0,-1 1 0,1-1 0,0 0 0,-1 1 0,-1 2 0,-4 3 0,1 1 0,0 0 0,0 0 0,0 1 0,-6 13 0,8-13 0,1 0 0,-1 0 0,2 1 0,-4 17 0,6-23 0,-1 0 0,1 0 0,0 0 0,0 0 0,0 0 0,0 0 0,1 0 0,-1 0 0,1 0 0,0 0 0,1-1 0,-1 1 0,1 0 0,2 4 0,-4-8 0,1 1 0,-1 0 0,1 0 0,0-1 0,-1 1 0,1-1 0,0 1 0,-1 0 0,1-1 0,0 1 0,0-1 0,0 0 0,-1 1 0,1-1 0,0 0 0,0 1 0,0-1 0,0 0 0,0 0 0,0 0 0,0 0 0,0 0 0,0 0 0,-1 0 0,1 0 0,0 0 0,0 0 0,0 0 0,0-1 0,0 1 0,0 0 0,0-1 0,-1 1 0,1 0 0,0-1 0,0 1 0,0-1 0,-1 0 0,1 1 0,0-1 0,-1 0 0,1 1 0,0-1 0,-1 0 0,1 0 0,-1 1 0,1-1 0,-1 0 0,1-1 0,2-2 0,0 0 0,-1-1 0,1 1 0,-1-1 0,0 1 0,0-1 0,0 0 0,1-5 0,-3 3-151,0-1-1,0 1 0,-1-1 0,0 1 1,-1-1-1,1 1 0,-1 0 1,-4-9-1,-2-5-6674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09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6 24575,'0'-4'0,"0"3"0,4 9 0,6 7 0,0 13 0,3 13 0,3 11 0,6 9 0,0 5 0,-8 0 0,-10 0 0,-14 0 0,-13-3 0,-13-8 0,-6-6 0,-3-15 0,6-14-8191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5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62 149 24575,'3'-4'0,"0"0"0,-1 0 0,1 0 0,-1-1 0,0 1 0,-1-1 0,1 1 0,-1-1 0,0 0 0,0 1 0,0-1 0,0-6 0,0 0 0,-1 0 0,0 1 0,0-1 0,-4-14 0,5 24 0,-1 0 0,-1 1 0,1-1 0,0 0 0,0 1 0,0-1 0,0 0 0,0 1 0,-1-1 0,1 1 0,0-1 0,0 1 0,-1-1 0,1 0 0,0 1 0,-1-1 0,1 1 0,-1-1 0,1 1 0,-1 0 0,1-1 0,-1 1 0,1-1 0,-1 1 0,1 0 0,-1-1 0,1 1 0,-1 0 0,0 0 0,1-1 0,-1 1 0,0 0 0,1 0 0,-2 0 0,-20 14 0,16-8 0,0 1 0,1 0 0,0 0 0,-7 12 0,10-13 0,0-1 0,0 1 0,0 0 0,1 0 0,0 0 0,0 0 0,1 0 0,-1 0 0,1 0 0,1 0 0,-1 0 0,1 0 0,0 0 0,4 11 0,-4-13 0,0 0 0,1 0 0,0-1 0,0 1 0,0 0 0,0-1 0,0 0 0,1 1 0,0-1 0,-1 0 0,1 0 0,0-1 0,1 1 0,-1-1 0,0 1 0,1-1 0,-1 0 0,1 0 0,0 0 0,0-1 0,0 0 0,7 2 0,-9-3-31,0 1 0,0-2 0,0 1 0,0 0 0,0 0 0,0-1 0,0 1 0,0-1 0,-1 1 0,1-1 0,0 0 0,0 0 0,0 1 0,-1-1 0,1-1 0,-1 1 0,1 0 0,-1 0 0,1-1 0,-1 1 0,1 0 0,-1-1 0,0 0 0,0 1 0,0-1 0,0 0-1,0 1 1,0-1 0,-1 0 0,1 0 0,0 0 0,-1 0 0,0 0 0,1 0 0,-1 1 0,0-1 0,0 0 0,0 0 0,0 0 0,0 0 0,-1 0 0,1 0 0,-2-4 0,-4-18-6795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2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24575,'3'0'0,"6"0"0,5 0 0,4 0 0,7 0 0,11 0 0,6 0 0,5-4 0,-6-1-8191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3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0 24575,'0'4'0,"0"9"0,-4 10 0,-5 5 0,-1 5 0,-3 6 0,1 3 0,3 3 0,-2 0 0,6-2 0,3-9-8191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4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0 24575,'-3'8'0,"-7"10"0,0 6 0,-3 7 0,1 6 0,-1 4 0,1 3 0,3-2 0,7-4 0,7-5 0,11-8 0,7-12 0,-1-8-8191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4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57 24575,'-1'-3'0,"0"1"0,0 0 0,0 0 0,0 0 0,0 0 0,0 0 0,-1 0 0,1 0 0,-1 0 0,0 1 0,1-1 0,-1 1 0,0-1 0,-4-1 0,5 3 0,0 0 0,0 0 0,0 1 0,0-1 0,0 0 0,0 1 0,0-1 0,0 1 0,0-1 0,0 1 0,0 0 0,0-1 0,0 1 0,1 0 0,-1 0 0,0-1 0,0 1 0,1 0 0,-1 0 0,0 0 0,1 0 0,-1 0 0,1 0 0,-1 0 0,1 0 0,0 0 0,-1 0 0,1 0 0,0 0 0,0 3 0,-9 21 0,1 0 0,1 1 0,1-1 0,1 1 0,2 1 0,1-1 0,0 1 0,5 41 0,-3-64 0,1 0 0,-1 0 0,1 0 0,0 0 0,0 0 0,1 0 0,-1-1 0,1 1 0,0 0 0,0-1 0,0 1 0,0-1 0,1 0 0,0 0 0,-1 0 0,1 0 0,0 0 0,0 0 0,0-1 0,5 3 0,-5-4 0,1 1 0,0-1 0,0 0 0,0-1 0,0 1 0,0 0 0,0-1 0,0 0 0,0 0 0,1 0 0,-1-1 0,0 0 0,0 1 0,0-1 0,0 0 0,-1-1 0,1 1 0,0-1 0,6-3 0,-1 0 0,-1 1 0,0-1 0,0-1 0,0 0 0,-1 0 0,0 0 0,0-1 0,0 0 0,-1 0 0,0-1 0,0 1 0,-1-1 0,0-1 0,-1 1 0,0-1 0,0 0 0,0 0 0,-1 0 0,-1 0 0,4-19 0,-6 19 0,0 0 0,0 0 0,0 1 0,-1-1 0,0 0 0,-1 1 0,0-1 0,0 1 0,-1 0 0,0-1 0,-1 1 0,0 0 0,0 1 0,0-1 0,-1 1 0,0 0 0,0 0 0,-1 0 0,0 1 0,0 0 0,-1 0 0,0 1 0,-9-7 0,10 8-57,0 0 0,0 1 1,0-1-1,-1 1 0,1 0 0,-1 1 0,0-1 0,0 2 0,0-1 0,0 1 1,0 0-1,0 0 0,0 0 0,-1 1 0,1 1 0,0-1 0,0 1 0,0 0 0,0 1 1,0 0-1,0 0 0,0 0 0,-8 4 0,-16 13-6769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5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193 108 24575,'2'0'0,"-1"-1"0,1 1 0,0-1 0,-1 0 0,1 0 0,-1 1 0,1-1 0,-1 0 0,1 0 0,-1-1 0,0 1 0,0 0 0,1 0 0,-1-1 0,0 1 0,0-1 0,0 1 0,0-1 0,0 1 0,-1-1 0,1 1 0,0-1 0,-1 0 0,1 1 0,-1-1 0,1-2 0,6-45 0,-9 47 0,0 0 0,0 0 0,0 1 0,0-1 0,0 1 0,0 0 0,0-1 0,-1 1 0,1 0 0,0 0 0,-1 1 0,1-1 0,-1 0 0,1 1 0,-1-1 0,1 1 0,-4 0 0,-54-5 0,54 5 0,0 1 0,0 0 0,0 0 0,0 0 0,0 1 0,0 0 0,1 0 0,-1 0 0,1 1 0,-1 0 0,1 0 0,0 0 0,0 1 0,0-1 0,0 1 0,1 1 0,0-1 0,0 0 0,0 1 0,-3 5 0,4-5 0,1 0 0,0 1 0,0-1 0,1 1 0,-1-1 0,1 1 0,0-1 0,1 1 0,-1 0 0,1-1 0,0 1 0,1 0 0,-1-1 0,1 1 0,0 0 0,1-1 0,-1 1 0,1-1 0,0 0 0,1 0 0,3 8 0,5 4 0,0-1 0,1 0 0,1-1 0,0 0 0,1-1 0,1-1 0,0 0 0,23 15 0,-10-8 0,35 36 0,-61-54 0,-1 0 0,1 0 0,-1 0 0,0 0 0,1 0 0,-1 0 0,0 0 0,0 1 0,0-1 0,-1 0 0,1 1 0,0-1 0,-1 1 0,0-1 0,0 0 0,1 1 0,-1-1 0,0 1 0,-1-1 0,1 1 0,0-1 0,-1 0 0,0 1 0,1-1 0,-1 0 0,0 1 0,0-1 0,0 0 0,0 0 0,-1 0 0,1 0 0,-1 0 0,1 0 0,-1 0 0,0 0 0,1-1 0,-4 3 0,1 0 0,0-1 0,0 1 0,0-1 0,0 0 0,-1 0 0,0 0 0,1-1 0,-1 0 0,0 0 0,0 0 0,0 0 0,-1-1 0,1 0 0,0 0 0,0 0 0,-7 0 0,-1-6-1365,7-4-5461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5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 24575,'0'-4'0,"0"3"0,0 9 0,0 7 0,0 9 0,0 8 0,0 7 0,0 0 0,0-3 0,-3-3 0,1-7 0,3-16 0,3-14 0,3-6-8191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6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24575,'-4'0'0,"-5"4"0,-1 5 0,5 5 0,3 4 0,10 6 0,4 0-8191</inkml:trace>
  <inkml:trace contextRef="#ctx0" brushRef="#br0" timeOffset="1">144 480 24575,'1'-10'0,"0"-1"0,0 1 0,1-1 0,0 1 0,1 0 0,0 0 0,1 0 0,0 0 0,1 0 0,0 1 0,0 0 0,1 0 0,0 0 0,1 1 0,-1 0 0,2 0 0,-1 1 0,1-1 0,13-8 0,-19 14 0,1 0 0,-1 1 0,0-1 0,1 1 0,-1-1 0,1 1 0,0 0 0,-1 0 0,1 0 0,0 0 0,-1 0 0,1 1 0,0-1 0,0 1 0,0 0 0,0 0 0,0 0 0,-1 0 0,1 0 0,3 2 0,-1-1 0,-1 1 0,0-1 0,0 1 0,0 0 0,0 1 0,0-1 0,0 1 0,0 0 0,-1 0 0,1 0 0,4 6 0,-3-3 0,0 0 0,0 1 0,-1-1 0,1 1 0,-2 0 0,1 1 0,-1-1 0,0 0 0,0 1 0,-1 0 0,0-1 0,-1 1 0,0 0 0,1 11 0,-4-9-114,0 0 1,0-1-1,-1 1 0,0 0 0,-1-1 1,0 1-1,0-1 0,-1 0 0,0-1 1,-1 1-1,-7 8 0,-6 6-6712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6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 24575,'0'3'0,"-4"3"0,-5 2 0,-4 9 0,-5 9 0,-3 8 0,-6 9 0,-1 10 0,3 3 0,6 1 0,6-3 0,6-2 0,8-3 0,7-8 0,10-13 0,10-10 0,1-8-8191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7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1 138 24575,'3'0'0,"6"0"0,6 0 0,6 0 0,9 0 0,7-4 0,1-5 0,-7-2-8191</inkml:trace>
  <inkml:trace contextRef="#ctx0" brushRef="#br0" timeOffset="1">367 1 24575,'0'3'0,"-4"6"0,-1 5 0,0 8 0,1 8 0,-3 2 0,0 1 0,1-3 0,2-1 0,1-7-8191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7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34 24575,'-14'-17'0,"-3"1"0,16 16 0,-1 0 0,1 0 0,0 0 0,-1 0 0,1 1 0,0-1 0,0 0 0,0 1 0,-1-1 0,1 1 0,0-1 0,0 1 0,0 0 0,0 0 0,0-1 0,0 1 0,0 0 0,0 0 0,0 0 0,0 0 0,-1 2 0,-7 7 0,1 1 0,-1 0 0,2 1 0,0 0 0,-8 15 0,13-21 0,-1-1 0,1 1 0,0-1 0,0 1 0,1-1 0,0 1 0,0 0 0,0 0 0,0 0 0,1 0 0,0 0 0,0-1 0,1 1 0,2 10 0,-3-15 0,0-1 0,0 1 0,0-1 0,1 1 0,-1 0 0,0-1 0,0 1 0,1-1 0,-1 1 0,0 0 0,1-1 0,-1 1 0,1-1 0,-1 0 0,0 1 0,1-1 0,-1 1 0,1-1 0,0 1 0,-1-1 0,1 0 0,-1 0 0,1 1 0,-1-1 0,1 0 0,0 0 0,-1 1 0,1-1 0,0 0 0,-1 0 0,1 0 0,0 0 0,20-13 0,10-28 0,-25 27 0,0 0 0,-1 0 0,0 0 0,-1-1 0,3-20 0,-2 8 0,-1 16-1365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6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 24575,'0'-4'0,"4"-6"0,6-5 0,4-4 0,9 2 0,4 2 0,6 5 0,5 4 0,1 7 0,-3 7 0,-3 11 0,-3 6 0,-7-1-8191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7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6 24575,'-3'0'0,"-3"-4"0,2 2 0,-4 7 0,-4 5 0,0 5 0,2 4 0,7-1 0,8 0 0,6-3 0,6-4 0,4-8 0,-2-8 0,-4-7 0,-9-6 0,-8 0 0,-5 0 0,-1 3-8191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8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0 24575,'0'4'0,"4"1"0,2 4 0,2 8 0,6 9 0,2 7 0,0 11 0,1 5 0,-3 6 0,-4 1 0,-7 0 0,-8-3 0,-19-2 0,-25-7 0,-19-6 0,2-9-8191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19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24575,'0'4'0,"4"-3"0,9-1 0,14-1 0,22 0 0,29 4 0,34 1 0,31 1 0,36-2 0,29 0 0,10-5 0,-4-10 0,-38-3-8191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1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24575,'8'-4'0,"14"-1"0,12-4 0,7 0 0,8-7 0,-4 0-8191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2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24575,'-4'0'0,"-1"4"0,-4 5 0,0 5 0,1 7 0,-2 9 0,1 7 0,2 0 0,6-1 0,3-8-8191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2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9 24575,'-1'-1'0,"1"1"0,-1-1 0,1 1 0,-1-1 0,1 0 0,-1 1 0,0-1 0,1 1 0,-1 0 0,0-1 0,1 1 0,-1-1 0,0 1 0,1 0 0,-1 0 0,0-1 0,0 1 0,0 0 0,1 0 0,-1 0 0,0 0 0,0 0 0,0 0 0,1 0 0,-1 0 0,0 0 0,0 0 0,1 0 0,-1 1 0,0-1 0,0 0 0,1 0 0,-1 1 0,0-1 0,-1 2 0,0 0 0,0 0 0,1 0 0,-1 1 0,1-1 0,-1 1 0,1-1 0,0 1 0,0 0 0,0-1 0,-1 5 0,-1 6 0,1-1 0,0 1 0,0 25 0,1-37 0,1 1 0,0 0 0,0-1 0,0 1 0,0 0 0,1-1 0,-1 1 0,0-1 0,1 1 0,-1 0 0,1-1 0,0 1 0,-1-1 0,1 1 0,0-1 0,0 1 0,0-1 0,0 0 0,0 1 0,0-1 0,0 0 0,2 2 0,-1-3 0,-1 0 0,1 0 0,-1 0 0,0 0 0,1 0 0,-1 0 0,0 0 0,1-1 0,-1 1 0,0 0 0,1-1 0,-1 1 0,0-1 0,1 1 0,-1-1 0,0 0 0,0 1 0,0-1 0,0 0 0,2-2 0,7-6 0,-1 0 0,0-1 0,-1 0 0,9-13 0,-10 13-119,-4 4-20,1 0 1,0 0-1,1 1 1,-1-1 0,1 1-1,0 0 1,0 0-1,8-5 1,3 2-6688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3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94 298 24575,'0'-1'0,"1"1"0,-1-1 0,0 0 0,0 1 0,0-1 0,0 0 0,0 1 0,0-1 0,0 1 0,-1-1 0,1 0 0,0 1 0,0-1 0,0 0 0,-1 1 0,1-1 0,0 1 0,-1-1 0,1 0 0,0 1 0,-1-1 0,1 1 0,-1-1 0,1 1 0,-1 0 0,1-1 0,-1 1 0,1-1 0,-1 1 0,1 0 0,-2-1 0,-19 8 0,-16 25 0,33-28 0,1 1 0,0 0 0,1 0 0,-1 0 0,1 0 0,0 0 0,0 0 0,1 1 0,-1-1 0,0 7 0,2-11 0,0 0 0,0 0 0,-1 1 0,1-1 0,0 0 0,0 0 0,0 1 0,0-1 0,1 0 0,-1 0 0,0 1 0,0-1 0,1 0 0,-1 0 0,1 0 0,-1 1 0,1-1 0,-1 0 0,1 0 0,0 0 0,0 0 0,-1 0 0,1 0 0,0 0 0,0 0 0,0-1 0,0 1 0,0 0 0,0-1 0,0 1 0,0 0 0,1-1 0,-1 1 0,0-1 0,0 1 0,0-1 0,1 0 0,-1 0 0,0 0 0,0 1 0,1-1 0,-1 0 0,0 0 0,0-1 0,1 1 0,-1 0 0,0 0 0,0-1 0,1 1 0,0-1 0,1 0-29,-1 1 0,0-1 0,1 0 0,-1 0 0,0 0 0,0 0 0,0 0 0,1-1 0,-1 1 0,-1-1 0,1 1 0,0-1 0,0 0 0,0 0 0,-1 0-1,1 1 1,-1-2 0,0 1 0,0 0 0,1 0 0,-1 0 0,0-1 0,-1 1 0,1 0 0,0-1 0,-1 1 0,1-1 0,-1 1 0,0 0 0,0-1 0,0 1 0,0-1 0,0 1 0,-1-1 0,1 1 0,-1-1-1,1 1 1,-1 0 0,0-1 0,0 1 0,0 0 0,0 0 0,0-1 0,-1 1 0,1 0 0,-4-3 0,-8-7-6797</inkml:trace>
  <inkml:trace contextRef="#ctx0" brushRef="#br0" timeOffset="1">369 1 24575,'0'4'0,"4"8"0,5 8 0,1 3 0,3 9 0,2 12 0,4 9 0,-3 8 0,1 1 0,-2-3 0,-9-6 0,-8-5 0,-13-7 0,-10-7 0,-13-8 0,-8-10 0,3-6-8191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3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14 24575,'-4'-4'0,"-9"-1"0,-6 0 0,-3 5 0,-3 6 0,-1 14 0,-7 15 0,-6 18 0,0 14 0,-2 16 0,7 17 0,9 8 0,16 0 0,22-7 0,28-16 0,34-26 0,4-24-8191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4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24575,'3'0'0,"1"0"0,0 0 0,-1 0 0,1 1 0,0-1 0,-1 1 0,1 0 0,0 0 0,-1 0 0,1 1 0,-1-1 0,0 1 0,1 0 0,-1 0 0,0 0 0,0 0 0,0 0 0,0 1 0,-1-1 0,5 6 0,-6-5 0,1-1 0,-1 1 0,0 0 0,0 0 0,0 0 0,-1 0 0,1 0 0,-1 0 0,0 0 0,1 0 0,-1 1 0,-1-1 0,1 0 0,0 0 0,-1 0 0,0 0 0,1 0 0,-1 0 0,0 0 0,-1 0 0,1 0 0,0-1 0,-1 1 0,0 0 0,-2 2 0,-38 39 0,37-40 0,0 0 0,0 0 0,0 1 0,1 0 0,-1 0 0,1 0 0,0 0 0,1 0 0,-1 1 0,1 0 0,0-1 0,-4 12 0,7-15 0,0-1 0,0 1 0,0-1 0,0 0 0,1 1 0,-1-1 0,0 0 0,1 1 0,-1-1 0,0 0 0,1 1 0,0-1 0,-1 0 0,1 0 0,0 0 0,-1 1 0,1-1 0,0 0 0,0 0 0,0 0 0,0 0 0,0-1 0,0 1 0,0 0 0,0 0 0,1 0 0,-1-1 0,0 1 0,0-1 0,1 1 0,-1-1 0,2 1 0,49 8 0,-49-9 0,28 1-682,44-3-1,-20-4-6143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4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24575,'0'4'0,"4"1"0,5 0 0,5-1 0,4 3 0,7 0 0,3-1 0,4-2 0,5-1 0,-4-2-8191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55:18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24575,'0'-1'0,"1"-1"0,-1 1 0,1 0 0,-1 0 0,1 0 0,0 0 0,-1 0 0,1 0 0,0 0 0,0 1 0,0-1 0,-1 0 0,1 0 0,0 1 0,0-1 0,0 0 0,0 1 0,0-1 0,1 1 0,-1-1 0,0 1 0,0 0 0,0-1 0,0 1 0,0 0 0,1 0 0,-1 0 0,0 0 0,0 0 0,0 0 0,1 0 0,0 0 0,43 3 0,-44-3 0,32 5 0,0 2 0,0 2 0,47 18 0,93 49 0,-167-73 0,195 103 0,-175-90 0,-2 0 0,0 2 0,-1 1 0,-1 1 0,32 36 0,-50-52 0,-1 0 0,0 1 0,0-1 0,0 1 0,0 0 0,0-1 0,-1 2 0,0-1 0,0 0 0,-1 0 0,1 0 0,-1 1 0,0-1 0,-1 1 0,1 8 0,-2-9 0,0-1 0,0 1 0,-1-1 0,1 1 0,-1-1 0,0 0 0,0 0 0,0 1 0,-1-1 0,0-1 0,1 1 0,-1 0 0,-1-1 0,1 1 0,0-1 0,-1 0 0,0 0 0,-6 3 0,-11 7 0,0-1 0,-1-1 0,-1-1 0,0-1 0,0-1 0,-1-1 0,-39 7 0,13-7 0,-1-1 0,-87-3 0,116-4-170,1 0-1,-1-2 0,1 0 1,0-1-1,0-1 0,1-1 1,-24-10-1,-13-17-6655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6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24575,'4'5'0,"-1"0"0,0 1 0,0-1 0,0 1 0,-1 0 0,0 0 0,0 0 0,1 10 0,8 21 0,-10-35 0,6 14 0,0-1 0,0 1 0,2-2 0,18 27 0,-25-39 0,-1 0 0,1 1 0,0-1 0,0 0 0,0 0 0,0-1 0,1 1 0,-1 0 0,0-1 0,1 1 0,-1-1 0,1 0 0,0 0 0,-1 0 0,1 0 0,0 0 0,0 0 0,-1-1 0,1 0 0,0 1 0,0-1 0,0 0 0,-1 0 0,1-1 0,0 1 0,0 0 0,0-1 0,-1 0 0,1 0 0,0 0 0,0 0 0,-1 0 0,1 0 0,-1-1 0,0 1 0,1-1 0,2-2 0,4-4 0,0-1 0,-1 0 0,0-1 0,0 0 0,-1 0 0,0-1 0,10-21 0,-1 4 0,-11 25 0,0 12 0,3 24 0,-2-10 0,-4-18 0,-1-1 0,1 0 0,0 1 0,0-1 0,1 0 0,-1 0 0,1-1 0,0 1 0,0 0 0,0-1 0,0 0 0,1 0 0,-1 0 0,1 0 0,0 0 0,0-1 0,0 0 0,0 1 0,0-2 0,0 1 0,1 0 0,-1-1 0,8 2 0,-6-3 0,-1 0 0,1 0 0,0-1 0,-1 1 0,1-1 0,-1-1 0,1 1 0,-1-1 0,0 0 0,0 0 0,0 0 0,0-1 0,0 0 0,0 0 0,0 0 0,-1 0 0,0-1 0,0 0 0,6-6 0,-1 0 0,-1 0 0,0-1 0,0 0 0,-1 0 0,10-23 0,-14 27 0,0 0 0,-1 0 0,1 0 0,-2 0 0,1 0 0,-1 0 0,0-1 0,-1 1 0,1-1 0,-2 1 0,-1-14 0,2 20 0,0 0 0,0 0 0,0 0 0,0 1 0,0-1 0,0 0 0,-1 0 0,1 0 0,0 0 0,0 0 0,-1 1 0,1-1 0,-1 0 0,1 0 0,-1 1 0,1-1 0,-1 0 0,0 1 0,1-1 0,-1 0 0,0 1 0,1-1 0,-1 1 0,0-1 0,0 1 0,1 0 0,-1-1 0,0 1 0,0 0 0,0-1 0,1 1 0,-1 0 0,0 0 0,0 0 0,0 0 0,0 0 0,0 0 0,-1 0 0,0 1 0,0-1 0,0 1 0,0 0 0,0 0 0,0 1 0,0-1 0,0 0 0,0 1 0,1-1 0,-1 1 0,1-1 0,-1 1 0,1 0 0,-1 0 0,0 2 0,-6 9 0,2 1 0,0 0 0,0 1 0,1-1 0,1 1 0,1 0 0,0 0 0,0 0 0,1 25 0,1 19 0,8 67 0,13 33 0,43 161 0,5 30 0,-65-328 0,7 71 0,-10-87 0,0 1 0,0-1 0,-1 0 0,0 0 0,0 0 0,0 0 0,-1 0 0,0 0 0,0 0 0,0 0 0,-1-1 0,-3 7 0,3-10 0,1 0 0,-1 0 0,1 0 0,-1 0 0,0 0 0,0 0 0,0-1 0,0 1 0,0-1 0,0 0 0,0 0 0,0 0 0,-1 0 0,1-1 0,0 1 0,0-1 0,-1 0 0,1 0 0,0 0 0,-1 0 0,1 0 0,0-1 0,0 0 0,-1 0 0,1 0 0,0 0 0,-5-2 0,-9-4 0,-1 0 0,2-2 0,-25-14 0,29 15 12,0 0 0,0-1 0,1 0 0,0-1 0,1-1 0,0 1 0,1-1 0,0-1 0,-14-23 0,19 27-95,1 0 1,-1 0-1,1 0 1,1 0-1,-1-1 1,1 1-1,1-1 1,0 1-1,0-1 1,0 0-1,1 1 1,1-1-1,0 0 1,0 1-1,0-1 1,1 1-1,5-14 1,17-33-6744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4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0 24575,'0'4'0,"-4"9"0,-1 6 0,0 8 0,-2 7 0,-1 9 0,1 6 0,-2 5 0,1-2 0,-3-2 0,1-10-8191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5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71 24575,'-1'-3'0,"1"1"0,-1-1 0,1 0 0,-1 0 0,0 0 0,0 0 0,0 1 0,-1-1 0,1 1 0,-1-1 0,1 1 0,-1-1 0,0 1 0,0 0 0,0 0 0,0-1 0,0 2 0,0-1 0,-1 0 0,1 0 0,-5-1 0,4 0 0,-1 1 0,0 0 0,-1 0 0,1 1 0,0-1 0,0 1 0,-1 0 0,1 0 0,-1 0 0,1 1 0,-1 0 0,1 0 0,-6 0 0,1 3 0,0-1 0,0 2 0,0-1 0,1 1 0,-1 1 0,1 0 0,0 0 0,0 0 0,1 1 0,-1 0 0,1 0 0,1 1 0,-1 0 0,1 1 0,0-1 0,-5 11 0,2-4 0,0 0 0,1 1 0,1 1 0,0-1 0,1 1 0,1 0 0,0 0 0,-2 23 0,6-30 0,0 0 0,1 0 0,0 0 0,1 0 0,0 0 0,1 0 0,-1 0 0,2-1 0,-1 1 0,1-1 0,1 1 0,-1-1 0,1 0 0,1 0 0,7 10 0,-9-14 0,0 0 0,1 0 0,-1 0 0,1-1 0,0 1 0,1-1 0,-1 0 0,0 0 0,1 0 0,0-1 0,-1 0 0,1 0 0,0 0 0,0 0 0,0-1 0,1 1 0,-1-2 0,0 1 0,0 0 0,1-1 0,-1 0 0,0 0 0,1-1 0,-1 1 0,0-1 0,0 0 0,6-2 0,2-2-44,-1-1 0,1 0 0,-1-1 0,0 0 0,-1-1 0,1 0 0,-2-1 0,1 0 0,-1-1 0,-1 0 0,0-1 0,0 1 0,-1-2 0,0 1 0,-1-1 0,0 0 0,-1-1 0,-1 0-1,0 0 1,-1 0 0,0 0 0,0-1 0,-2 1 0,0-1 0,0 0 0,-2 0 0,1 0 0,-2 0 0,0 1 0,-3-17 0,-5 1-6782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242 101 24575,'0'-4'0,"0"0"0,0 0 0,0-1 0,-1 1 0,1 0 0,-1 0 0,0 0 0,0 0 0,-1 0 0,1 0 0,-1 0 0,0 0 0,0 1 0,0-1 0,0 1 0,-1-1 0,1 1 0,-1 0 0,0 0 0,0 0 0,0 0 0,0 0 0,-1 1 0,-4-3 0,4 3 0,-1 0 0,1 1 0,-1 0 0,1 0 0,-1 0 0,0 1 0,1 0 0,-1-1 0,1 2 0,-1-1 0,0 0 0,1 1 0,-1 0 0,1 0 0,-1 0 0,1 1 0,0 0 0,-1-1 0,1 1 0,0 1 0,-6 3 0,4-2 0,-1 0 0,1 1 0,0 0 0,0 0 0,1 0 0,-1 1 0,1-1 0,0 1 0,1 1 0,0-1 0,0 1 0,0-1 0,0 1 0,1 0 0,1 0 0,-1 1 0,1-1 0,0 1 0,1-1 0,-1 1 0,2-1 0,-1 1 0,1 0 0,0 0 0,0-1 0,1 1 0,0-1 0,1 1 0,0 0 0,0-1 0,0 0 0,1 0 0,0 0 0,1 0 0,-1 0 0,1 0 0,1-1 0,-1 0 0,1 0 0,0 0 0,0 0 0,1-1 0,0 0 0,0 0 0,0 0 0,0-1 0,1 0 0,0 0 0,0-1 0,9 4 0,-7-4 0,0 0 0,-1-1 0,1 0 0,0-1 0,1 0 0,-1 0 0,0 0 0,0-1 0,0-1 0,0 0 0,0 0 0,0-1 0,0 0 0,0 0 0,0-1 0,0 0 0,-1-1 0,0 0 0,9-5 0,-5-5 0,-22 8 0,8 6 0,-1 0 0,1 0 0,-1 0 0,1 0 0,0 1 0,-1-1 0,1 1 0,-1 0 0,1 0 0,0 0 0,0 0 0,-1 0 0,1 0 0,-2 2 0,2-2 0,1 0 0,0 0 0,0 1 0,0-1 0,-1 0 0,1 1 0,0-1 0,1 1 0,-1-1 0,0 1 0,0-1 0,1 1 0,-1-1 0,1 1 0,-1 0 0,1-1 0,-1 1 0,1 0 0,0-1 0,0 1 0,0 0 0,0 0 0,0-1 0,1 1 0,-1 0 0,0-1 0,1 1 0,-1 0 0,1-1 0,0 1 0,-1-1 0,1 1 0,0-1 0,0 1 0,0-1 0,0 1 0,0-1 0,0 0 0,1 0 0,-1 1 0,0-1 0,1 0 0,-1 0 0,0 0 0,1-1 0,-1 1 0,1 0 0,0-1 0,-1 1 0,1 0 0,0-1 0,-1 0 0,1 1 0,0-1 0,-1 0 0,1 0 0,0 0 0,0 0 0,-1 0 0,1-1 0,0 1 0,-1 0 0,1-1 0,0 1 0,-1-1 0,1 0 0,1 0 0,5-4-87,0-1-1,-1 1 0,0-2 0,0 1 1,-1-1-1,9-9 0,-9 8-663,14-15-6075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6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99 24575,'0'-8'0,"0"1"0,-1-1 0,0 1 0,0 0 0,0-1 0,-1 1 0,0 0 0,-5-10 0,6 15 0,0 1 0,0-1 0,1 1 0,-1-1 0,0 1 0,-1 0 0,1 0 0,0-1 0,0 1 0,0 0 0,-1 0 0,1 0 0,0 0 0,-1 1 0,1-1 0,-1 0 0,1 1 0,-1-1 0,0 0 0,1 1 0,-1 0 0,0-1 0,1 1 0,-1 0 0,1 0 0,-1 0 0,0 0 0,1 0 0,-1 1 0,0-1 0,1 0 0,-1 1 0,0-1 0,1 1 0,-1-1 0,1 1 0,-1 0 0,1 0 0,0 0 0,-1 0 0,1 0 0,-2 1 0,0 0 0,0-1 0,1 1 0,-1 0 0,1-1 0,-1 1 0,1 1 0,0-1 0,0 0 0,0 0 0,0 1 0,0-1 0,0 1 0,1 0 0,-1 0 0,1-1 0,0 1 0,-1 0 0,1 0 0,1 0 0,-1 0 0,0 0 0,1 0 0,0 1 0,-1-1 0,1 0 0,1 0 0,-1 0 0,0 0 0,1 0 0,-1 0 0,1 0 0,0 0 0,2 4 0,0 0 0,0-1 0,1 0 0,0 0 0,0 0 0,1-1 0,0 1 0,0-1 0,0 0 0,0-1 0,1 1 0,0-1 0,0 0 0,11 5 0,4 0 0,-16-7 0,0 0 0,1 0 0,-1 1 0,0-1 0,-1 1 0,1 0 0,6 5 0,-11-7 0,1 0 0,0 0 0,0 1 0,-1-1 0,1 0 0,-1 0 0,1 1 0,-1-1 0,0 0 0,1 0 0,-1 1 0,0-1 0,0 0 0,0 1 0,0-1 0,0 0 0,0 1 0,0-1 0,-1 0 0,1 1 0,0-1 0,-1 0 0,1 0 0,-1 1 0,1-1 0,-1 0 0,0 0 0,1 0 0,-1 0 0,0 0 0,0 0 0,0 0 0,0 0 0,0 0 0,0 0 0,0 0 0,-1 0 0,-46 36-1365,22-22-5461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6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10 24575,'0'-1'0,"0"1"0,0 0 0,0-1 0,0 1 0,0 0 0,0-1 0,0 1 0,0 0 0,0-1 0,0 1 0,0 0 0,0 0 0,0-1 0,0 1 0,0 0 0,0-1 0,0 1 0,0 0 0,-1 0 0,1-1 0,0 1 0,0 0 0,0 0 0,0-1 0,-1 1 0,1 0 0,0 0 0,0-1 0,-1 1 0,1 0 0,0 0 0,-1 0 0,1 0 0,0 0 0,0-1 0,-1 1 0,1 0 0,0 0 0,-1 0 0,1 0 0,0 0 0,-1 0 0,1 0 0,-1 0 0,-16 9 0,-14 20 0,1 10 0,1 1 0,-37 71 0,52-85 0,2 1 0,1 0 0,1 0 0,1 2 0,-9 47 0,17-65 0,0-1 0,0 1 0,1-1 0,1 1 0,0 0 0,0-1 0,1 1 0,0-1 0,6 17 0,-7-24 0,1 1 0,-1-1 0,1 0 0,0 1 0,0-1 0,0 0 0,1 0 0,-1-1 0,1 1 0,-1 0 0,1-1 0,0 1 0,0-1 0,0 0 0,0 0 0,0 0 0,1 0 0,-1-1 0,0 0 0,1 1 0,0-1 0,-1 0 0,1 0 0,0-1 0,-1 1 0,1-1 0,0 0 0,-1 0 0,1 0 0,5-1 0,41-13-1365,-3-8-5461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6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24575,'0'4'0,"4"5"0,5 2 0,9-2 0,9-2 0,7-3 0,11-5 0,1-7 0,-8-2-8191</inkml:trace>
  <inkml:trace contextRef="#ctx0" brushRef="#br0" timeOffset="1">390 1 24575,'0'4'0,"0"5"0,0 4 0,0 9 0,0 8 0,0 3 0,0-1 0,0-5-8191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7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21 24575,'0'0'0,"0"0"0,0 0 0,0-1 0,0 1 0,0 0 0,0 0 0,0 0 0,0 0 0,0 0 0,0-1 0,0 1 0,0 0 0,0 0 0,0 0 0,0 0 0,0-1 0,0 1 0,0 0 0,0 0 0,0 0 0,0 0 0,0 0 0,-1 0 0,1-1 0,0 1 0,0 0 0,0 0 0,0 0 0,0 0 0,0 0 0,0 0 0,-1 0 0,1 0 0,0 0 0,0-1 0,0 1 0,0 0 0,0 0 0,-1 0 0,1 0 0,0 0 0,0 0 0,0 0 0,0 0 0,-1 0 0,1 0 0,0 0 0,0 0 0,0 0 0,0 0 0,0 0 0,-1 0 0,1 1 0,0-1 0,0 0 0,0 0 0,0 0 0,0 0 0,-1 0 0,1 0 0,-13 12 0,-12 18 0,20-24 0,1 0 0,0 1 0,0-1 0,1 1 0,-1 0 0,2 1 0,-1-1 0,-2 11 0,5-17 0,0 1 0,-1-1 0,1 1 0,0 0 0,0-1 0,0 1 0,0-1 0,0 1 0,0-1 0,1 1 0,-1 0 0,0-1 0,1 1 0,0-1 0,-1 0 0,1 1 0,0-1 0,-1 1 0,1-1 0,0 0 0,0 1 0,0-1 0,0 0 0,0 0 0,0 0 0,1 0 0,-1 0 0,0 0 0,0 0 0,1 0 0,-1-1 0,1 1 0,-1 0 0,1-1 0,-1 1 0,1-1 0,-1 0 0,1 1 0,-1-1 0,1 0 0,-1 0 0,1 0 0,0 0 0,-1 0 0,1 0 0,-1-1 0,3 0 0,4 0 0,0 0 0,-1-1 0,1 0 0,-1-1 0,1 0 0,-1 0 0,0 0 0,0-1 0,0 0 0,-1-1 0,0 1 0,1-1 0,-2 0 0,1-1 0,7-8 0,-11 12 0,0 0 0,0 0 0,-1 0 0,1-1 0,0 1 0,-1-1 0,0 1 0,1-1 0,-1 1 0,0-1 0,-1 0 0,1 1 0,0-1 0,-1 0 0,1 0 0,-1 1 0,0-1 0,0 0 0,0 0 0,0 0 0,-1 0 0,1 1 0,-1-1 0,1 0 0,-1 1 0,0-1 0,0 0 0,-1 1 0,1-1 0,0 1 0,-1-1 0,1 1 0,-1 0 0,0 0 0,0 0 0,0 0 0,0 0 0,0 0 0,0 0 0,-1 0 0,1 1 0,0 0 0,-1-1 0,-2 0 0,-2 0-1365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7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15 24575,'-2'0'0,"1"0"0,-1 0 0,0-1 0,1 1 0,-1-1 0,0 1 0,1-1 0,-1 1 0,1-1 0,-1 0 0,1 0 0,-3-2 0,3 3 0,1-1 0,-1 1 0,0-1 0,1 1 0,-1-1 0,0 1 0,1-1 0,-1 1 0,0 0 0,0-1 0,0 1 0,1 0 0,-1 0 0,0-1 0,0 1 0,0 0 0,0 0 0,1 0 0,-1 0 0,0 0 0,0 0 0,0 1 0,0-1 0,1 0 0,-1 0 0,0 0 0,0 1 0,0-1 0,1 1 0,-1-1 0,0 0 0,0 1 0,1-1 0,-1 1 0,1 0 0,-1-1 0,0 1 0,1-1 0,-1 1 0,1 0 0,-1-1 0,1 1 0,0 0 0,-1 0 0,1-1 0,-1 2 0,-4 6 0,0 0 0,1 1 0,0-1 0,1 1 0,-1 0 0,-2 12 0,5-18 0,0 1 0,0 0 0,0-1 0,1 1 0,-1 0 0,1-1 0,0 1 0,0 0 0,0 0 0,1-1 0,-1 1 0,1 0 0,0-1 0,0 1 0,0 0 0,0-1 0,1 1 0,2 4 0,-3-7 0,1 0 0,-1 0 0,0-1 0,0 1 0,1 0 0,-1-1 0,0 1 0,1 0 0,-1-1 0,1 0 0,-1 1 0,1-1 0,-1 0 0,1 0 0,-1 0 0,1 0 0,-1 0 0,0 0 0,1 0 0,-1 0 0,1-1 0,-1 1 0,1-1 0,-1 1 0,0-1 0,1 1 0,-1-1 0,0 0 0,1 1 0,-1-1 0,0 0 0,0 0 0,0 0 0,2-2 0,2-1 0,0 0 0,-1-1 0,1 1 0,-1-1 0,0 0 0,6-9 0,-9 11 5,1 1-1,-1 0 1,0-1-1,0 1 0,0-1 1,0 1-1,0-1 1,0 0-1,-1 1 1,1-1-1,-1 0 0,0 1 1,0-1-1,0 0 1,0 0-1,0 1 1,0-1-1,-1 0 1,0 1-1,1-1 0,-1 0 1,0 1-1,0-1 1,0 1-1,-1-1 1,-2-3-1,2 4-72,-1-1 1,1 1-1,-1 0 1,0 0-1,0 1 1,0-1-1,0 1 1,0-1-1,0 1 1,0 0-1,0 0 1,0 0-1,-1 1 1,1-1-1,0 1 1,-1-1-1,1 1 1,0 0-1,-1 1 1,1-1-1,-5 2 1,-12 2-6759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7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24575,'4'8'0,"5"6"0,5 9 0,4 8 0,3 7 0,-2 8 0,-1 8 0,-3 7 0,-8 1 0,-9-3 0,-9-4 0,-9-6 0,-9-9 0,-1-10-8191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28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39 24575,'0'-4'0,"-4"-1"0,3 0 0,5-3 0,6 0 0,5 1 0,4 6 0,2 7 0,-1 2-8191</inkml:trace>
  <inkml:trace contextRef="#ctx0" brushRef="#br0" timeOffset="1">1 290 24575,'0'-4'0,"0"-5"0,0-5 0,4-4 0,5 2 0,9-2 0,9 4 0,8-1 0,-2 3-8191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6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392 111 24575,'-1'-4'0,"-1"0"0,1 1 0,-1 0 0,0-1 0,0 1 0,0 0 0,-1 0 0,1 0 0,-1 0 0,-3-3 0,-2-3 0,4 3 0,-1 1 0,1 0 0,-1 1 0,1-1 0,-1 1 0,-1 0 0,1 0 0,-1 1 0,1-1 0,-1 1 0,0 0 0,0 1 0,0 0 0,0 0 0,-1 0 0,1 0 0,-1 1 0,1 0 0,-1 1 0,1-1 0,-1 1 0,1 1 0,-1-1 0,0 1 0,1 0 0,0 0 0,-1 1 0,-10 4 0,5-1 0,-1 0 0,1 1 0,0 0 0,0 1 0,1 0 0,0 1 0,0 0 0,1 1 0,0 0 0,0 1 0,-9 12 0,15-17 0,1-1 0,-1 1 0,1 0 0,0 0 0,0 1 0,1-1 0,0 1 0,0-1 0,0 1 0,0 0 0,1-1 0,0 1 0,0 0 0,1 0 0,-1 0 0,1 0 0,1 0 0,-1 0 0,1 0 0,0-1 0,0 1 0,1 0 0,0 0 0,0-1 0,0 1 0,1-1 0,4 9 0,1-4 7,0 0 0,1-1-1,-1 0 1,2 0 0,-1-1-1,1 0 1,1-1-1,-1 0 1,1 0 0,1-1-1,-1-1 1,1 0 0,0 0-1,0-1 1,0-1 0,0 0-1,17 1 1,-5 0-193,1-2 1,0-1-1,-1-1 0,1-1 1,-1-1-1,1-2 1,45-11-1,11-13-6640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32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0 24575,'-8'16'0,"-6"20"0,-5 16 0,1 15 0,4 11 0,4 5 0,3-13-8191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32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24575,'1'-2'0,"-1"1"0,1-1 0,-1 0 0,1 1 0,-1-1 0,1 1 0,0-1 0,0 1 0,0-1 0,0 1 0,0-1 0,0 1 0,0 0 0,0 0 0,1-1 0,-1 1 0,0 0 0,1 0 0,-1 0 0,1 1 0,-1-1 0,1 0 0,0 0 0,-1 1 0,1-1 0,1 1 0,50-13 0,-45 12 0,3-1 0,-1 1 0,1 0 0,0 1 0,-1 0 0,1 0 0,0 1 0,14 4 0,-23-5 0,0 1 0,1-1 0,-1 1 0,1 0 0,-1 0 0,0 0 0,0 0 0,1 0 0,-1 0 0,0 1 0,0-1 0,0 1 0,-1 0 0,1-1 0,0 1 0,0 0 0,-1 0 0,0 0 0,1 0 0,-1 0 0,0 0 0,0 1 0,0-1 0,0 0 0,0 1 0,0-1 0,-1 1 0,1-1 0,-1 0 0,0 1 0,0-1 0,0 1 0,0-1 0,0 1 0,0-1 0,-1 1 0,0 3 0,0-3 1,0 0-1,0 0 1,0 1-1,-1-1 0,1 0 1,-1 0-1,0 0 1,0 0-1,0-1 1,0 1-1,0 0 1,-1-1-1,1 0 0,-1 1 1,-5 2-1,-50 25 6,13-8-1384,27-10-5448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33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24575,'1'-2'0,"-1"0"0,1 0 0,-1 0 0,1 0 0,0 1 0,0-1 0,0 0 0,0 0 0,0 1 0,0-1 0,0 1 0,0-1 0,1 1 0,-1-1 0,0 1 0,1 0 0,-1-1 0,1 1 0,0 0 0,-1 0 0,1 0 0,3-1 0,43-15 0,-33 14 0,1-1 0,-1 2 0,1 0 0,0 1 0,0 1 0,0 0 0,0 1 0,16 4 0,-28-5 0,-1 1 0,1 0 0,0 1 0,-1-1 0,1 1 0,-1-1 0,1 1 0,-1 0 0,0 0 0,0 0 0,1 1 0,-2-1 0,1 1 0,0 0 0,4 5 0,-5-4 0,-1 0 0,1-1 0,-1 1 0,0 0 0,0 0 0,-1 0 0,1-1 0,-1 1 0,1 0 0,-1 0 0,-1 0 0,1 0 0,0 0 0,-1 0 0,0 0 0,0-1 0,0 1 0,-3 7 0,-2 3 0,-1 0 0,0-1 0,-1 0 0,-18 24 0,-1 0 0,26-36 0,0 1 0,0-1 0,0 0 0,0 1 0,0-1 0,0 1 0,1-1 0,-1 1 0,0-1 0,1 1 0,-1 0 0,1-1 0,0 1 0,-1 0 0,1-1 0,0 1 0,0 0 0,0-1 0,0 1 0,1 0 0,-1-1 0,0 1 0,1 0 0,-1-1 0,2 3 0,-1-2 0,1-1 0,-1 1 0,1-1 0,0 0 0,0 1 0,0-1 0,-1 0 0,1 0 0,0 0 0,1 0 0,-1-1 0,0 1 0,0 0 0,0-1 0,0 0 0,4 1 0,7 0 0,1-1 0,0 0 0,-1-1 0,27-4 0,24-14-1365,-4-5-5461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33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40 24575,'4'0'0,"6"-3"0,4-3 0,8-2 0,8-1 0,2 1 0,-3 2-8191</inkml:trace>
  <inkml:trace contextRef="#ctx0" brushRef="#br0" timeOffset="1">0 270 24575,'4'0'0,"5"0"0,5 0 0,4-4 0,7-5 0,-1-6 0,-5 1-8191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2:33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 24575,'0'4'0,"-4"1"0,-1 4 0,-8 11 0,-9 19 0,-5 14 0,-2 18 0,1 15 0,0 14 0,2 8 0,1 6 0,5-1 0,6-8 0,5-14 0,8-19 0,9-18 0,9-21 0,3-17-8191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09:58:44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3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0 24575,'-3'0'0,"-3"4"0,2 9 0,0 11 0,1 12 0,1 8 0,1 8 0,-3 15 0,-1 11 0,-4 8 0,-4 14 0,0 8 0,3 9 0,-2 9 0,2-2 0,2-23-8191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4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24575,'7'-5'0,"-1"0"0,1 1 0,0 0 0,1 0 0,-1 0 0,1 1 0,-1 0 0,15-3 0,-1 0 0,4-3 0,-1 2 0,1 1 0,28-3 0,-45 8 0,1 0 0,-1 1 0,0-1 0,0 2 0,1-1 0,-1 2 0,0-1 0,0 1 0,0 0 0,0 0 0,0 1 0,-1 0 0,13 7 0,-18-9 0,-1 0 0,1 0 0,0 0 0,-1 0 0,1 0 0,-1 0 0,0 0 0,1 0 0,-1 1 0,0-1 0,0 0 0,0 1 0,0-1 0,0 1 0,0 0 0,0-1 0,-1 1 0,1 0 0,0-1 0,-1 1 0,0 0 0,1 0 0,-1-1 0,0 1 0,0 0 0,0 0 0,0 0 0,0 0 0,0-1 0,0 1 0,-1 0 0,1 0 0,-1-1 0,1 1 0,-1 0 0,0-1 0,0 1 0,0 0 0,0-1 0,0 1 0,0-1 0,0 0 0,0 1 0,-3 1 0,-2 3 0,0 0 0,-1 0 0,0-1 0,0 0 0,-1 0 0,1 0 0,-16 5 0,3-3-170,0-1-1,0 0 0,-1-2 1,0-1-1,0 0 0,0-1 1,-25-2-1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4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6 172 24575,'-4'-8'0,"3"-7"0,5-7 0,6-6 0,9 0 0,5 0 0,2 0 0,-2 14 0,-11 16 0,-6 16 0,-5 21 0,-3 11 0,0 8 0,-2 7 0,5 0 0,6-7 0,1-14-8191</inkml:trace>
  <inkml:trace contextRef="#ctx0" brushRef="#br0" timeOffset="1">578 102 24575,'3'-3'0,"3"1"0,6 3 0,14 0 0,14 4 0,16 5 0,10-3 0,-7-3-8191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5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72 461 24575,'14'-18'0,"-2"0"0,0-1 0,0 0 0,16-41 0,-17 36 0,-3 7 0,-2 0 0,0-1 0,0 1 0,-2-1 0,0 0 0,-1 0 0,-1-1 0,-1 1 0,0-1 0,-2 1 0,0-1 0,0 1 0,-6-22 0,6 39 0,1-1 0,0 1 0,0-1 0,-1 1 0,1-1 0,0 1 0,-1 0 0,0-1 0,1 1 0,-1 0 0,0-1 0,1 1 0,-1 0 0,0 0 0,0 0 0,0 0 0,0 0 0,0 0 0,-1 0 0,1 0 0,-2-1 0,2 2 0,-1 0 0,1 0 0,0 0 0,0 0 0,0 0 0,0 1 0,0-1 0,0 0 0,-1 1 0,1-1 0,0 1 0,0-1 0,0 1 0,0-1 0,0 1 0,1 0 0,-1 0 0,0-1 0,0 1 0,0 0 0,0 1 0,-7 9 0,0-1 0,1 2 0,-10 17 0,16-25 0,-18 35 0,2 0 0,2 2 0,2 0 0,1 1 0,3 0 0,-6 52 0,9-36 0,3 0 0,2 0 0,3 0 0,11 65 0,-5-82-1365,1-13-5461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7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24575,'-1'10'0,"-1"1"0,0-1 0,0 0 0,-1 0 0,-1 0 0,-6 13 0,-8 29 0,5 6 0,2 0 0,-5 110 0,16-131 0,1 0 0,1 0 0,2 0 0,2-1 0,17 63 0,-18-86 0,0 1 0,1-1 0,0 0 0,1-1 0,15 22 0,-21-32 0,1 0 0,-1 0 0,0 0 0,1 0 0,0 0 0,-1 0 0,1 0 0,0-1 0,0 1 0,0-1 0,0 0 0,0 1 0,1-1 0,-1 0 0,0 0 0,0 0 0,1-1 0,-1 1 0,1 0 0,-1-1 0,0 0 0,1 1 0,-1-1 0,1 0 0,-1 0 0,1-1 0,-1 1 0,1 0 0,-1-1 0,1 1 0,-1-1 0,0 0 0,1 0 0,-1 0 0,0 0 0,0 0 0,0-1 0,0 1 0,0-1 0,3-2 0,2-4 0,0 0 0,-1 0 0,0-1 0,0 0 0,-1 0 0,0 0 0,0-1 0,-1 0 0,0 0 0,2-10 0,9-22 0,-15 41 0,0 1 0,0-1 0,0 1 0,0-1 0,1 1 0,-1-1 0,0 1 0,0-1 0,0 1 0,1 0 0,-1-1 0,0 1 0,0-1 0,1 1 0,-1 0 0,0-1 0,1 1 0,-1 0 0,0-1 0,1 1 0,-1 0 0,1 0 0,-1-1 0,1 1 0,-1 0 0,0 0 0,1 0 0,-1 0 0,1-1 0,-1 1 0,1 0 0,-1 0 0,1 0 0,-1 0 0,1 0 0,13 16 0,9 46 0,-16-42 0,-3-10 0,0 0 0,1-1 0,0 0 0,0 0 0,1 0 0,0-1 0,0 0 0,16 14 0,-20-20 0,1 1 0,0-2 0,0 1 0,0 0 0,1-1 0,-1 1 0,0-1 0,0 0 0,1 0 0,-1 0 0,1-1 0,-1 1 0,1-1 0,-1 0 0,1 0 0,-1 0 0,1 0 0,-1 0 0,1-1 0,-1 0 0,1 0 0,-1 0 0,0 0 0,0 0 0,1 0 0,-1-1 0,0 0 0,0 0 0,5-4 0,12-8 0,-1 0 0,30-30 0,-43 38 0,0 0 0,-1-1 0,1 1 0,-1-1 0,0 0 0,-1-1 0,0 1 0,0-1 0,-1 0 0,6-16 0,-9 23 0,0 0 0,0 0 0,1 0 0,-1 0 0,0 0 0,0 0 0,0 1 0,0-1 0,0 0 0,0 0 0,0 0 0,-1 0 0,1 0 0,0 0 0,0 0 0,-1 0 0,1 0 0,0 1 0,-1-1 0,1 0 0,-1 0 0,1 1 0,-1-1 0,0 0 0,1 0 0,-1 1 0,0-1 0,0 0 0,-1 0 0,1 1 0,-1-1 0,0 1 0,1 0 0,-1-1 0,0 1 0,1 0 0,-1 0 0,0 0 0,0 0 0,1 0 0,-1 1 0,-3 0 0,-1 0 0,0 1 0,1 0 0,-1 0 0,1 1 0,0-1 0,-1 1 0,1 1 0,-5 3 0,6-2 0,1-1 0,-1 1 0,1 1 0,0-1 0,1 0 0,-1 1 0,1 0 0,0-1 0,0 1 0,1 0 0,-1 0 0,2 0 0,-1 0 0,0 0 0,1 0 0,0 0 0,2 12 0,-2-15 0,1 1 0,-1-1 0,1 0 0,-1 0 0,1 0 0,0 1 0,0-1 0,1 0 0,-1 0 0,1-1 0,-1 1 0,1 0 0,0 0 0,0-1 0,0 1 0,0-1 0,1 0 0,-1 1 0,1-1 0,-1 0 0,1-1 0,0 1 0,-1 0 0,1-1 0,0 1 0,0-1 0,0 0 0,0 0 0,1 0 0,-1-1 0,0 1 0,0-1 0,1 1 0,4-1 0,-2-1 0,0-1 0,-1 1 0,1-1 0,-1 0 0,0 0 0,1-1 0,-1 1 0,0-1 0,0-1 0,-1 1 0,1 0 0,-1-1 0,1 0 0,-1 0 0,-1 0 0,7-9 0,-6 8 0,-1 1 0,0-1 0,0 1 0,0-1 0,-1 0 0,1 0 0,-1 0 0,0 0 0,-1 0 0,1-1 0,-1 1 0,0-1 0,-1 1 0,1-1 0,-1 1 0,0-1 0,-1-7 0,-3 15 0,-1 14 0,-5 20 0,-12 142-1365,21-166-5461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5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24575,'0'4'0,"0"-3"0,4-1 0,9 3 0,10 1 0,13 4 0,16 0 0,10-1 0,7-2 0,3-5 0,-10-3-8191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5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0 24575,'-4'0'0,"-5"0"0,-5 4 0,-4 5 0,-7 5 0,-3 8 0,0 12 0,4 8 0,6 4 0,7 3 0,8-4 0,9-1 0,12-5 0,10-4 0,12-9 0,7-5 0,-5-5-8191</inkml:trace>
  <inkml:trace contextRef="#ctx0" brushRef="#br0" timeOffset="1">457 160 24575,'0'4'0,"-4"5"0,-2 9 0,1 13 0,-3 17 0,0 16 0,-2 8 0,0 4 0,-2 5 0,-3 0 0,1-2 0,4-7 0,2-8 0,8-10 0,6-15 0,3-14-8191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6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24575,'0'-4'0,"4"3"0,9 5 0,10 2 0,5 4 0,2 9 0,-1 3 0,-1 4 0,-5 0 0,-3 0 0,-9-5 0,-10-1 0,-9-5 0,-7-5 0,-4-3 0,0 0 0,4-5 0,4-2-8191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6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23 253 24575,'0'-4'0,"0"2"0,-4 7 0,3 5 0,-3 9 0,0 9 0,0 4 0,1 4 0,1-1 0,1-1 0,4-11 0,2-9-8191</inkml:trace>
  <inkml:trace contextRef="#ctx0" brushRef="#br0" timeOffset="1">228 1 24575,'0'4'0,"4"5"0,2 9 0,3 9 0,0 8 0,3 9 0,2 10 0,0 2 0,1 4 0,-2 0 0,-3 1 0,-8-6 0,-11-5 0,-12 2 0,-15-6 0,-8-1 0,-9-9 0,5-11-8191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6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24575,'8'0'0,"18"4"0,27 9 0,34 2 0,35 2 0,37 3 0,34 6 0,22 1 0,3 1 0,-16-1 0,-32 0 0,-40-6 0,-38-2 0,-39-4 0,-33-9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7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271 260 24575,'1'-14'0,"0"-1"0,2 1 0,0-1 0,7-21 0,-6 22 0,0 0 0,-1-1 0,0 1 0,1-22 0,-4 33 0,0 0 0,0-1 0,0 1 0,0 0 0,0 0 0,-1 0 0,1-1 0,-1 1 0,0 0 0,0 0 0,0 0 0,-1 0 0,1 0 0,-1 1 0,1-1 0,-1 0 0,0 1 0,0-1 0,0 1 0,-3-3 0,2 4 0,0-1 0,0 1 0,0 0 0,0 0 0,0 0 0,0 1 0,0-1 0,0 1 0,0 0 0,0 0 0,-1 0 0,1 0 0,0 0 0,0 1 0,0-1 0,0 1 0,0 0 0,0 0 0,0 0 0,-5 3 0,-6 2 0,1 1 0,0 0 0,1 0 0,0 2 0,0-1 0,1 2 0,0-1 0,0 2 0,1-1 0,1 1 0,-1 1 0,2 0 0,0 0 0,0 0 0,1 1 0,1 0 0,0 1 0,1 0 0,0-1 0,-4 27 0,4-13 0,1 1 0,1-1 0,2 1 0,0-1 0,2 1 0,1-1 0,2 1 0,0-1 0,2 0 0,10 30 0,-4-18 0,-4-13 0,1-1 0,18 38 0,-18-51-1365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7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24575,'4'0'0,"5"0"0,9 0 0,9 0 0,16 0 0,7 0 0,5 0 0,-5 0 0,-6-4 0,-7-5 0,-9-1-8191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7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24575,'-4'0'0,"3"8"0,1 10 0,-3 14 0,-1 13 0,-3 7 0,-6 2 0,1-8-8191</inkml:trace>
  <inkml:trace contextRef="#ctx0" brushRef="#br0" timeOffset="1">274 367 24575,'-4'4'0,"-5"9"0,-9 10 0,-9 13 0,-8 8 0,-5 8 0,-1 7 0,4 2 0,8-3 0,12-3 0,13-3 0,12-10 0,15-9 0,13-13 0,-1-11-8191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8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24575,'0'4'0,"0"5"0,0 9 0,-4 9 0,-1 12 0,-4 14 0,-4 11 0,0 9 0,-1 5 0,-3 3 0,-2-3 0,2-15-8191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8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24575,'0'-4'0,"4"-1"0,5 0 0,9 5 0,4 6 0,4 3 0,1 7 0,-1 4 0,-4 4 0,-10 1 0,-11-4 0,-10-2 0,-10-3 0,-7-5 0,-2 0 0,-1-2 0,1-3 0,6-2-8191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7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0 408 24575,'0'-4'0,"0"3"0,4 1 0,2 5 0,-1 6 0,3 5 0,5 4 0,7 2 0,6-2 0,1-1 0,5-3 0,1-5 0,-1-3 0,-3-9 0,-1-6 0,-1-8 0,-2-8 0,-5-1-8191</inkml:trace>
  <inkml:trace contextRef="#ctx0" brushRef="#br0" timeOffset="1">288 1 24575,'-4'0'0,"-1"4"0,-1 10 0,2 6 0,1 8 0,1 12 0,6 10 0,1 10 0,0 15 0,-5 7 0,-2-11-8191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9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22 115 24575,'0'-4'0,"4"-5"0,1-5 0,1-4 0,2-3 0,0-1 0,-2 6 0,-5 6 0,-3 9 0,-5 12 0,-1 9 0,-4 4 0,1 2 0,2 0 0,2 1 0,3-2 0,6-8 0,2-7-8191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9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24575,'4'4'0,"5"5"0,9 8 0,5 10 0,11 12 0,3 15 0,-1 9 0,-2 10 0,-8 5 0,-7 0 0,-8-6 0,-9-6 0,-9-11 0,-11-12 0,-14-8 0,-10-14 0,-5-15 0,6-8-8191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09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24575,'4'0'0,"1"-3"0,12-3 0,6 1 0,4 2 0,4 0 0,2 1 0,-6 5 0,-6 2-8191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10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24575,'4'4'0,"5"1"0,8 4 0,11 4 0,10 0 0,12-2 0,-4-3-8191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13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24575,'4'0'0,"1"3"0,4 3 0,3-5 0,1-3-8191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14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0 139 24575,'0'-4'0,"4"-1"0,5-4 0,5 0 0,8-3 0,0 1-8191</inkml:trace>
  <inkml:trace contextRef="#ctx0" brushRef="#br0" timeOffset="1">458 24 24575,'0'-4'0,"4"-1"0,5 0 0,5 1 0,4 1 0,3 2 0,-2 0-8191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14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24575,'0'4'0,"4"-3"0</inkml:trace>
  <inkml:trace contextRef="#ctx0" brushRef="#br0" timeOffset="1">251 115 24575,'-4'0'0,"3"0"0,5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0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24575,'4'0'0,"5"4"0,8 9 0,7 10 0,5 9 0,7 11 0,1 5 0,-3 3 0,-2 0 0,-8-8-8191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1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 0 24575,'0'4'0,"-4"5"0,-5 9 0,-5 9 0,-4 12 0,-6 11 0,-8 8 0,-9 3 0,-6-2 0,-3-3 0,0-7 0,7-12-8191</inkml:trace>
  <inkml:trace contextRef="#ctx0" brushRef="#br0" timeOffset="1">1 275 24575,'4'0'0,"9"0"0,10 0 0,13 0 0,12 4 0,5 1 0,2 4 0,-4 0 0,-8 3 0,-15-5 0,-11-4-8191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1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24575,'0'3'0,"-4"10"0,-5 14 0,-2 10 0,2 11 0,6 8 0,12-1 0,15-2 0,20-10 0,2-13-8191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8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126 147 24575,'2'-37'0,"-1"23"0,-1-1 0,0 0 0,-1 1 0,-5-27 0,6 41 0,0-1 0,0 1 0,0-1 0,0 1 0,0-1 0,-1 1 0,1-1 0,0 1 0,0-1 0,-1 1 0,1-1 0,0 1 0,0 0 0,-1-1 0,1 1 0,0 0 0,-1-1 0,1 1 0,-1 0 0,1-1 0,-1 1 0,1 0 0,0 0 0,-1-1 0,1 1 0,-1 0 0,1 0 0,-1 0 0,1 0 0,-1 0 0,1-1 0,-2 1 0,-16 9 0,-12 24 0,22-23 0,1 0 0,0 1 0,1 0 0,1 0 0,-1 1 0,2-1 0,0 1 0,0 0 0,1 0 0,0 0 0,1 1 0,1-1 0,-1 17 0,2-24 0,1 1 0,-1 0 0,1 0 0,0-1 0,0 1 0,1-1 0,0 1 0,0-1 0,0 1 0,0-1 0,1 0 0,0 0 0,0 0 0,0-1 0,1 1 0,-1-1 0,1 1 0,0-1 0,1 0 0,-1-1 0,1 1 0,-1-1 0,1 0 0,0 0 0,0 0 0,1-1 0,-1 0 0,0 0 0,1 0 0,10 1 0,37 2-1365,-2-10-5461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2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24575,'0'4'0,"1"1"0,0-1 0,0 1 0,0-1 0,0 1 0,1-1 0,0 0 0,0 0 0,0 0 0,0 0 0,5 6 0,37 42 0,-22-27 0,-16-19 0,13 16 0,-1 1 0,-1 1 0,-1 0 0,-1 1 0,16 34 0,-31-56 3,1-1 0,0 1 0,-1-1 0,0 1 0,1 0 0,-1 0 1,0-1-1,0 1 0,-1 0 0,1-1 0,-1 1 0,1 0 0,-1-1 0,0 1 0,0-1 0,0 1 0,0-1 0,0 1 0,-1-1 0,1 0 0,-1 0 0,1 1 0,-1-1 0,0 0 0,0-1 0,0 1 0,0 0 0,0 0 0,0-1 0,-1 1 0,1-1 0,-5 2 0,-8 5-242,-1-1-1,0-1 0,-31 8 0,36-11-266,-39 10-6320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5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86 24575,'0'-4'0,"0"1"0,0 0 0,0 0 0,0-1 0,0 1 0,-1 0 0,1 0 0,-1 0 0,0-1 0,0 1 0,0 0 0,0 0 0,-1 0 0,1 0 0,-1 1 0,0-1 0,1 0 0,-1 1 0,-1-1 0,1 1 0,0-1 0,-1 1 0,1 0 0,-1 0 0,1 0 0,-1 1 0,0-1 0,0 1 0,0-1 0,0 1 0,0 0 0,0 0 0,0 0 0,0 0 0,-5 0 0,2 1 0,-1 0 0,0 1 0,1-1 0,-1 1 0,1 0 0,-1 1 0,1 0 0,-1 0 0,1 0 0,0 1 0,0 0 0,0 0 0,0 0 0,1 1 0,-1 0 0,-7 6 0,7-4 0,-1 1 0,1-1 0,0 1 0,0 1 0,1-1 0,0 1 0,0 0 0,1 0 0,0 0 0,0 0 0,1 1 0,0 0 0,1-1 0,-2 13 0,3-13 0,1 0 0,0 0 0,1 1 0,-1-1 0,2 0 0,-1 0 0,1 0 0,0 0 0,1 0 0,0-1 0,0 1 0,0-1 0,1 0 0,0 0 0,1 0 0,6 8 0,6 4 0,0-1 0,2-1 0,38 28 0,-32-25 0,34 32 0,-57-51 0,0 0 0,-1 1 0,1-1 0,-1 1 0,0 0 0,1-1 0,-1 1 0,0 0 0,0 0 0,0 0 0,0 0 0,0 0 0,-1 0 0,1 0 0,-1 0 0,1 0 0,-1 0 0,1 0 0,-1 0 0,0 0 0,0 1 0,0-1 0,-1 0 0,1 0 0,0 0 0,-1 0 0,1 0 0,-1 0 0,0 0 0,0 0 0,0 0 0,0 0 0,0 0 0,0 0 0,0 0 0,-1-1 0,1 1 0,0-1 0,-1 1 0,-3 2 0,-6 5 0,-1-1 0,0 0 0,-1-1 0,-25 12 0,24-13 0,-59 24-1365,43-21-5461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6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24575,'0'4'0,"0"9"0,4 10 0,5 13 0,1 12 0,-5 9 0,-3 3 0,-3 3 0,-4-1 0,-2-4 0,-3-12 0,0-13-8191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6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24575,'19'-1'0,"0"-1"0,0-1 0,29-9 0,16-2 0,59-1 0,49-10 0,-150 20 0,-3 2 0,-32 22 0,6-10 0,1-1 0,0 1 0,0 1 0,1-1 0,0 1 0,1 0 0,0 0 0,1 0 0,-4 17 0,6-25 0,0 0 0,1 1 0,-1 0 0,1-1 0,-1 1 0,1-1 0,0 1 0,0-1 0,0 1 0,1 0 0,-1-1 0,1 1 0,-1-1 0,1 1 0,0-1 0,0 1 0,0-1 0,0 0 0,0 1 0,1-1 0,-1 0 0,1 0 0,-1 0 0,1 0 0,0 0 0,0 0 0,-1-1 0,2 1 0,-1 0 0,0-1 0,0 0 0,0 1 0,1-1 0,-1 0 0,0 0 0,1 0 0,-1-1 0,1 1 0,-1-1 0,1 1 0,0-1 0,-1 0 0,1 0 0,3 0 0,2-1 0,1 0 0,0 0 0,-1-1 0,1-1 0,-1 1 0,0-1 0,0-1 0,0 1 0,0-1 0,-1-1 0,1 0 0,-1 0 0,0 0 0,-1-1 0,1 1 0,-1-2 0,0 1 0,6-10 0,-8 11 0,0 0 0,-1 0 0,0-1 0,0 1 0,-1-1 0,1 0 0,-1 0 0,0 0 0,-1 0 0,1 0 0,0-11 0,-2 13 0,0-1 0,0 1 0,-1 0 0,0 0 0,0 0 0,0-1 0,0 1 0,0 0 0,-1 0 0,0 0 0,0 0 0,0 1 0,0-1 0,0 1 0,-1-1 0,0 1 0,0 0 0,-4-4 0,5 5-39,1 0 0,-1 0 0,0 1 0,0-1 0,0 1 0,0-1 0,-1 1 0,1 0 0,0 0 0,0 0 0,-1 0 0,1 0 0,0 1 0,-1-1 0,1 1 0,-1-1 0,1 1 0,-1 0 0,1 0 0,-1 0 0,1 0 0,-1 1 0,1-1 0,-1 1 0,1-1 0,0 1 0,-1 0 0,1 0 0,0 0 0,-1 0 0,1 0 0,0 1 0,0-1 0,-3 3 0,-6 10-6787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7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24575,'4'0'0,"1"4"0,4 9 0,4 14 0,0 14 0,-2 12 0,-3 12 0,-3 7 0,-3 7 0,-1 5 0,-4 1 0,-3-4 0,5-6 0,5-14 0,3-16-8191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7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29 113 24575,'-7'-13'0,"2"1"0,0-1 0,-4-15 0,8 26 0,1-1 0,-1 1 0,1-1 0,0 0 0,-1 1 0,1-1 0,0 0 0,1 1 0,-1-1 0,2-4 0,-2 6 0,0 0 0,1 0 0,-1 0 0,1 1 0,0-1 0,-1 0 0,1 0 0,-1 1 0,1-1 0,0 0 0,0 1 0,-1-1 0,1 1 0,0-1 0,0 1 0,0-1 0,0 1 0,0 0 0,-1-1 0,1 1 0,0 0 0,0 0 0,0 0 0,0-1 0,0 1 0,0 0 0,0 0 0,0 0 0,2 1 0,4 1 0,0 1 0,1 0 0,-1 0 0,0 0 0,-1 1 0,1 0 0,-1 1 0,1-1 0,-1 1 0,-1 0 0,8 9 0,8 4 0,-20-17 0,10 8 0,0 0 0,0 1 0,-1 1 0,14 18 0,-22-27 0,-1-1 0,0 1 0,0-1 0,0 1 0,0 0 0,0-1 0,0 1 0,-1 0 0,1-1 0,-1 1 0,1 0 0,-1 0 0,1 0 0,-1 0 0,0-1 0,0 1 0,0 0 0,0 0 0,0 0 0,0 0 0,-1 0 0,1-1 0,-1 1 0,1 0 0,-1 0 0,0-1 0,1 1 0,-1 0 0,0-1 0,0 1 0,0 0 0,0-1 0,-1 0 0,1 1 0,0-1 0,-1 0 0,1 1 0,-1-1 0,1 0 0,-1 0 0,1 0 0,-1 0 0,0-1 0,1 1 0,-1 0 0,-3 0 0,-6 3-151,1-1-1,-1-1 0,0 0 0,1 0 1,-1-1-1,0-1 0,0 1 1,-18-3-1,-7-3-6674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7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63 24575,'0'-3'0,"0"0"0,0 0 0,0 1 0,0-1 0,0 0 0,-1 0 0,0 1 0,1-1 0,-1 0 0,0 1 0,0-1 0,0 1 0,0-1 0,-1 1 0,1 0 0,-1-1 0,1 1 0,-1 0 0,-4-4 0,4 5 0,-1 0 0,1 0 0,-1 0 0,0 0 0,1 0 0,-1 1 0,0-1 0,0 1 0,0-1 0,1 1 0,-1 0 0,0 0 0,0 1 0,0-1 0,1 1 0,-1-1 0,0 1 0,0 0 0,-4 2 0,-5 2 0,-1 0 0,2 1 0,-1 0 0,1 1 0,0 0 0,0 1 0,1 1 0,0-1 0,0 2 0,-10 12 0,17-19 0,1 0 0,-1 0 0,1 0 0,0 0 0,0 1 0,0-1 0,0 0 0,1 1 0,-1 0 0,1-1 0,0 1 0,0 0 0,0 0 0,1-1 0,-1 1 0,1 0 0,0 0 0,0 0 0,0 0 0,1 0 0,-1-1 0,1 1 0,0 0 0,0 0 0,1-1 0,-1 1 0,0 0 0,1-1 0,0 0 0,0 1 0,0-1 0,1 0 0,-1 0 0,1 0 0,-1 0 0,1-1 0,0 1 0,0-1 0,4 3 0,2 1 12,1 0 0,0 0 0,0-1 0,0-1 0,1 0-1,-1 0 1,1-1 0,0 0 0,14 1 0,-2-1-383,1-1 0,-1-1 0,32-3 0,10-6-6455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8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194 152 24575,'0'-1'0,"0"-12"0,0 0 0,-1 1 0,-1-1 0,-4-19 0,6 31 0,0-1 0,-1 1 0,1-1 0,0 1 0,-1 0 0,1-1 0,-1 1 0,0-1 0,0 1 0,1 0 0,-1-1 0,0 1 0,0 0 0,0 0 0,0 0 0,0 0 0,0 0 0,-1 0 0,1 0 0,0 0 0,-1 0 0,1 0 0,0 1 0,-1-1 0,1 1 0,-1-1 0,1 1 0,-1-1 0,1 1 0,-1 0 0,1 0 0,-1 0 0,1 0 0,-1 0 0,1 0 0,-1 0 0,1 0 0,-1 1 0,1-1 0,-1 0 0,1 1 0,-1 0 0,1-1 0,0 1 0,-1 0 0,1-1 0,0 1 0,-1 0 0,-1 2 0,-9 5 0,0 1 0,1 1 0,0 0 0,0 0 0,-12 17 0,17-22 0,2 2 0,-1-1 0,1 1 0,0-1 0,0 1 0,1 0 0,0 1 0,0-1 0,0 0 0,1 1 0,-2 13 0,4-18 0,0 0 0,0 0 0,1 0 0,-1 0 0,1 0 0,0-1 0,0 1 0,0 0 0,0 0 0,0-1 0,0 1 0,1 0 0,-1-1 0,1 0 0,0 1 0,0-1 0,0 0 0,0 0 0,0 0 0,0 0 0,0 0 0,1 0 0,-1-1 0,1 1 0,-1-1 0,1 0 0,0 0 0,0 0 0,-1 0 0,1 0 0,0 0 0,5 0 0,3 1 0,0-1 0,0 0 0,0-1 0,0 0 0,1 0 0,-1-1 0,15-3 0,-11-1 0,-1 0 0,1 0 0,-1-1 0,0-1 0,0-1 0,0 0 0,-1-1 0,-1 0 0,23-21 0,-30 25 0,1-1 0,-1 0 0,-1 0 0,1 0 0,-1-1 0,0 0 0,-1 1 0,1-1 0,3-14 0,-5 16 0,-2 1 0,1-1 0,0 1 0,-1-1 0,0 1 0,0-1 0,0 0 0,-1 1 0,0-1 0,0 1 0,0-1 0,0 1 0,0-1 0,-1 1 0,0 0 0,0 0 0,-4-6 0,4 7-38,1 1 0,-1 0 0,0 0 1,0 0-1,0 0 0,0 0 0,0 0 0,0 1 0,0-1 0,-1 1 0,1 0 0,0-1 0,-1 1 0,1 0 0,-1 0 0,0 1 1,1-1-1,-1 0 0,0 1 0,1 0 0,-1-1 0,0 1 0,0 0 0,1 1 0,-1-1 0,0 0 0,0 1 0,1-1 0,-1 1 1,1 0-1,-1 0 0,0 0 0,1 0 0,0 1 0,-4 1 0,-16 11-6788</inkml:trace>
  <inkml:trace contextRef="#ctx0" brushRef="#br0" timeOffset="1">423 175 24575,'1'-7'0,"-1"0"0,2 1 0,-1-1 0,1 0 0,0 1 0,0-1 0,1 1 0,0 0 0,0 0 0,1 0 0,-1 0 0,1 1 0,1-1 0,-1 1 0,1 0 0,-1 0 0,2 0 0,6-4 0,-6 4 0,1 0 0,0 0 0,0 1 0,0 0 0,0 0 0,1 1 0,0 0 0,-1 0 0,1 1 0,0 0 0,0 0 0,1 1 0,-1 0 0,0 1 0,9 0 0,-15 0 0,1 1 0,0-1 0,0 1 0,-1 0 0,1 0 0,-1 0 0,1 0 0,-1 0 0,1 0 0,-1 1 0,0-1 0,0 1 0,1 0 0,-1 0 0,0 0 0,-1 0 0,1 0 0,0 0 0,0 0 0,-1 0 0,0 1 0,1-1 0,-1 1 0,0-1 0,0 1 0,0-1 0,0 5 0,2 8 0,0 0 0,-1 0 0,-1 0 0,-1 16 0,2 18 0,5-18-1365,1-5-5461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8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361 386 24575,'0'-7'0,"0"0"0,0 0 0,-1 0 0,0 1 0,0-1 0,0 0 0,-1 1 0,0-1 0,-4-8 0,4 13 0,1 0 0,-1-1 0,0 1 0,0 0 0,0 0 0,0 0 0,-1 0 0,1 0 0,0 0 0,-1 1 0,1-1 0,-1 1 0,0 0 0,1 0 0,-1 0 0,0 0 0,0 0 0,1 0 0,-1 1 0,0 0 0,0-1 0,0 1 0,0 0 0,-5 1 0,-8 0 0,0 2 0,0 0 0,1 1 0,-1 0 0,1 1 0,0 1 0,0 1 0,1 0 0,-1 0 0,2 2 0,-1-1 0,1 2 0,1 0 0,-1 1 0,2 0 0,-20 24 0,28-32 0,1 0 0,0 1 0,0-1 0,0 1 0,1 0 0,-1-1 0,1 1 0,0 0 0,0 0 0,0 0 0,0 0 0,1 0 0,-1 0 0,1 0 0,0 0 0,1 0 0,-1 0 0,1 0 0,-1 0 0,1 0 0,1 0 0,-1 0 0,0 0 0,1 0 0,0-1 0,0 1 0,0-1 0,0 1 0,0-1 0,1 0 0,0 0 0,-1 0 0,1 0 0,0 0 0,5 3 0,1 0 0,-1-1 0,0 0 0,1 0 0,0-1 0,0 0 0,1-1 0,-1 0 0,1 0 0,-1-1 0,1 0 0,0-1 0,0 0 0,15 0 0,-12-2 0,-1-1 0,1 0 0,-1 0 0,0-1 0,1-1 0,-1 0 0,-1-1 0,1 0 0,-1-1 0,0 0 0,0-1 0,13-10 0,-11 6 0,-1 0 0,-1-1 0,0-1 0,0 1 0,-1-2 0,-1 1 0,-1-1 0,13-27 0,-12 18 0,0 0 0,-2 0 0,-1 0 0,0-1 0,-2 0 0,-1 0 0,-1 0 0,-1-1 0,-1 1 0,-1 0 0,-1-1 0,-10-44 0,12 67 0,0 0 0,-1 0 0,1 0 0,0 1 0,-1-1 0,0 0 0,1 0 0,-1 0 0,0 0 0,0 1 0,0-1 0,0 0 0,0 1 0,0-1 0,-1 1 0,1-1 0,0 1 0,-1-1 0,1 1 0,-1 0 0,0 0 0,-2-2 0,2 4 0,1-1 0,-1 1 0,1 0 0,-1 0 0,1 0 0,0 0 0,-1 0 0,1 0 0,0 0 0,0 0 0,0 0 0,0 1 0,0-1 0,0 0 0,0 1 0,0-1 0,1 1 0,-1-1 0,0 1 0,1-1 0,-1 1 0,1-1 0,0 1 0,-1-1 0,1 1 0,0 3 0,-3 15 0,1 0 0,0 0 0,1 0 0,2 1 0,0-1 0,1 0 0,1 0 0,1 0 0,0 0 0,2-1 0,0 1 0,1-1 0,20 35 0,-25-50 0,1 1 0,-1-1 0,1 1 0,0-1 0,1 0 0,-1-1 0,1 1 0,0-1 0,0 1 0,0-1 0,0 0 0,0 0 0,1-1 0,-1 1 0,1-1 0,0 0 0,0-1 0,6 3 0,-7-4 0,0 0 0,0 0 0,-1-1 0,1 1 0,0-1 0,0 0 0,-1 0 0,1 0 0,0 0 0,-1 0 0,1-1 0,-1 0 0,0 0 0,1 0 0,-1 0 0,0 0 0,0-1 0,0 1 0,-1-1 0,1 0 0,-1 0 0,1 0 0,-1 0 0,0 0 0,2-4 0,3-8 0,0 0 0,0-1 0,-2 0 0,0 0 0,-1 0 0,0-1 0,-1 0 0,-1 1 0,-1-1 0,-1-25 0,4-20 0,-9 267-56,6-133-1253,-1-57-5517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9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24575,'0'4'0,"4"9"0,1 2-8191</inkml:trace>
  <inkml:trace contextRef="#ctx0" brushRef="#br0" timeOffset="1">207 1 24575,'3'8'0,"6"10"0,1 14 0,3 13 0,-1 11 0,-3 10 0,-2 8 0,-3 1 0,-2 0 0,-5-8 0,-2-17-8191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39:28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24575,'-4'0'0,"2"0"0,3 4 0,-4 2 0,-2 3 0,-3 5 0,0-1-8191</inkml:trace>
  <inkml:trace contextRef="#ctx0" brushRef="#br0" timeOffset="1">0 263 24575,'4'4'0,"2"-2"0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9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24575,'4'2'0,"1"0"0,-1-1 0,0 1 0,1-1 0,0 0 0,-1 0 0,1 0 0,0 0 0,0-1 0,-1 0 0,1 0 0,7-1 0,10 1 0,258 12 0,-279-12 0,0 0 0,0 0 0,-1 1 0,1-1 0,0 1 0,0-1 0,0 0 0,0 1 0,-1-1 0,1 1 0,0 0 0,0-1 0,-1 1 0,1 0 0,-1-1 0,1 1 0,0 0 0,-1 0 0,1-1 0,-1 1 0,0 0 0,1 0 0,-1 0 0,0 0 0,1 0 0,-1-1 0,0 1 0,0 2 0,5 35 0,-3-21 0,3 10-119,-1-11-59,-1 1 0,0 0 0,-1 0 0,-1 0 0,-1 0 0,-3 28 0,-1-29-6648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29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24575,'0'8'0,"0"7"0,4 7 0,1 10 0,4 5 0,4 2 0,0-7-8191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30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81 24575,'0'-2'0,"-1"0"0,1 0 0,0 1 0,-1-1 0,0 0 0,1 0 0,-1 1 0,0-1 0,0 0 0,0 1 0,0-1 0,0 1 0,0-1 0,0 1 0,0-1 0,-1 1 0,1 0 0,-1 0 0,1 0 0,-1 0 0,1 0 0,-1 0 0,0 0 0,1 0 0,-1 1 0,0-1 0,0 0 0,1 1 0,-1 0 0,0-1 0,0 1 0,0 0 0,-3 0 0,-2-1 0,0 1 0,-1 0 0,1 0 0,0 1 0,0 0 0,0 0 0,-10 4 0,10-3 0,0 1 0,1 0 0,-1 0 0,1 1 0,0 0 0,0 0 0,0 0 0,0 1 0,1 0 0,0 0 0,0 0 0,0 1 0,1-1 0,0 1 0,0 0 0,-4 8 0,6-9 0,1-1 0,-1 0 0,1 0 0,0 0 0,1 1 0,-1-1 0,1 0 0,-1 1 0,1-1 0,1 0 0,-1 1 0,1-1 0,-1 0 0,1 1 0,0-1 0,1 0 0,-1 0 0,1 0 0,0 0 0,0 0 0,0 0 0,0 0 0,1-1 0,0 1 0,-1-1 0,1 0 0,0 0 0,4 3 0,-1-1 0,-1 0 0,1 0 0,0-1 0,0 0 0,0 0 0,1 0 0,0-1 0,-1 0 0,1-1 0,0 1 0,0-1 0,0 0 0,1-1 0,-1 0 0,0 0 0,0-1 0,1 0 0,-1 0 0,1 0 0,-1-1 0,0 0 0,0-1 0,1 1 0,-1-1 0,0-1 0,-1 0 0,1 0 0,0 0 0,-1 0 0,0-1 0,1 0 0,-2-1 0,1 1 0,0-1 0,-1 0 0,0-1 0,0 1 0,0-1 0,-1 0 0,0 0 0,0 0 0,-1-1 0,1 1 0,-2-1 0,1 0 0,-1 0 0,1 0 0,-2 0 0,2-14 0,-1 5-195,-2-1 0,0 1 0,-1 0 0,-1 0 0,0 0 0,-7-23 0,6 28-6631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30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0 343 24575,'7'-8'0,"-1"-1"0,0 1 0,0-1 0,-1 0 0,8-19 0,12-21 0,-20 42 0,0-1 0,0 2 0,1-1 0,-1 0 0,2 1 0,-1 0 0,1 1 0,0-1 0,0 1 0,9-5 0,-12 9 0,0-1 0,0 1 0,0 0 0,0 0 0,0 0 0,0 1 0,0-1 0,0 1 0,1 0 0,-1 0 0,0 0 0,0 1 0,0 0 0,0 0 0,0 0 0,0 0 0,0 0 0,0 1 0,0 0 0,-1-1 0,1 2 0,0-1 0,3 4 0,4 2-59,-2 0 0,1 1-1,-1 1 1,0 0-1,-1 0 1,0 0 0,-1 1-1,0 0 1,-1 1 0,0-1-1,-1 1 1,0 1 0,-1-1-1,0 0 1,-1 1-1,-1 0 1,0 0 0,0 0-1,-1 0 1,-1 0 0,0 0-1,-3 19 1,-6 4-6767</inkml:trace>
  <inkml:trace contextRef="#ctx0" brushRef="#br0" timeOffset="1">687 0 24575,'-4'0'0,"2"4"0,-1 5 0,-1 5 0,0 4 0,1-2-8191</inkml:trace>
  <inkml:trace contextRef="#ctx0" brushRef="#br0" timeOffset="2">641 343 24575,'4'4'0,"5"1"0,1 0-8191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31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24575,'0'4'0,"0"9"0,0 14 0,0 10 0,4 15 0,1 9 0,0 7 0,-1 3 0,-1 1 0,-1-3 0,-1-7 0,3-1 0,1-4 0,4 1 0,0-7 0,-2-11-8191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31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1 300 24575,'32'-2'0,"0"-1"0,44-9 0,10-3 0,1380-119-937,-720 111 732,301-15 222,-1001 36-17,64-4 0,0-4 0,126-29 0,-216 32 91,-19 4-279,-9 0-892,-15 0-4809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32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24575,'0'4'0,"0"9"0,0 14 0,4 14 0,1 15 0,0 15 0,-1 6 0,2 2 0,1-1 0,-1-6 0,-2-15-8191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3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24575,'-4'0'0,"3"0"0,5 4 0,2 5 0,0 5 0,-1 3 0,2 4 0,-3 2 0,1 0 0,-4 5 0,-3 1 0,0 0 0,0-6-8191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3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24575,'82'-6'0,"-63"3"0,0 1 0,1 1 0,-1 1 0,28 2 0,-46-2 0,0 0 0,0 0 0,0 0 0,-1 1 0,1-1 0,0 0 0,0 0 0,0 0 0,-1 1 0,1-1 0,0 0 0,0 1 0,-1-1 0,1 1 0,0-1 0,0 1 0,-1-1 0,1 1 0,-1-1 0,1 1 0,0-1 0,-1 1 0,1 0 0,-1 0 0,0-1 0,1 1 0,-1 0 0,0-1 0,1 1 0,-1 0 0,0 1 0,0 0 0,0 0 0,0-1 0,-1 1 0,1 0 0,-1 0 0,0 0 0,0-1 0,1 1 0,-1 0 0,0-1 0,0 1 0,-1 0 0,0 1 0,-49 45 0,46-44 0,-77 52-1365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4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24575,'2'2'0,"0"1"0,1-1 0,-1 0 0,0 0 0,1 0 0,-1 0 0,1 0 0,0 0 0,-1-1 0,1 1 0,0-1 0,0 0 0,5 1 0,7 5 0,-11-4 0,0-1 0,-1 0 0,1 1 0,0 0 0,-1 0 0,0 0 0,0 0 0,0 1 0,0-1 0,0 1 0,0 0 0,-1 0 0,0 0 0,0 0 0,0 0 0,1 5 0,-2-3 0,0 1 0,0 0 0,-1-1 0,0 1 0,0-1 0,-1 1 0,1-1 0,-1 1 0,-1-1 0,-2 10 0,2-12 0,1 0 0,0 1 0,0-1 0,0 1 0,0-1 0,1 1 0,0 6 0,0-10 0,0 0 0,1 0 0,-1 0 0,1 0 0,0 0 0,-1 0 0,1 0 0,0 0 0,-1 0 0,1 0 0,0 0 0,0 0 0,0-1 0,0 1 0,-1 0 0,1-1 0,0 1 0,0 0 0,1-1 0,-1 0 0,0 1 0,0-1 0,0 1 0,0-1 0,0 0 0,0 0 0,1 0 0,-1 0 0,0 0 0,0 0 0,0 0 0,0 0 0,2 0 0,17-1-273,0 0 0,0-1 0,0-1 0,35-9 0,-20 0-6553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6:41:07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 24575,'-4'0'0,"3"0"0,-3 0 0,3 0 0,7 0 0,5 0 0,6 0 0,0-4 0,-3-2-8191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4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0 138 24575,'8'0'0,"6"4"0,5 1 0,7 4 0,3 0 0,4-2 0,1-1 0,-6-2-8191</inkml:trace>
  <inkml:trace contextRef="#ctx0" brushRef="#br0" timeOffset="1">435 1 24575,'0'3'0,"0"6"0,4 5 0,1 4 0,4 7 0,0 6 0,-1 7 0,-2 0 0,-6 1 0,-4 3 0,-4-3 0,3-4 0,2-8-8191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4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24575,'5'1'0,"-1"1"0,0 0 0,1-1 0,-1 2 0,0-1 0,0 0 0,0 1 0,0 0 0,4 4 0,7 4 0,-2-3 0,-2-2 0,0 1 0,-1 1 0,0 0 0,0 0 0,0 1 0,8 10 0,-17-17 0,1 0 0,-1 0 0,1 1 0,-1-1 0,0 1 0,0-1 0,0 1 0,-1-1 0,1 1 0,0-1 0,-1 1 0,0-1 0,1 1 0,-1 0 0,0-1 0,-1 1 0,1 0 0,0-1 0,-1 1 0,1-1 0,-1 1 0,0-1 0,0 1 0,0-1 0,0 1 0,0-1 0,-1 0 0,1 0 0,-1 1 0,1-1 0,-1 0 0,0 0 0,0-1 0,0 1 0,-4 3 0,-8 7-133,-2 0-1,-23 15 1,25-18-832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5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24575,'0'4'0,"0"5"0,3 5 0,7 4 0,0 10 0,3 5 0,-1 1 0,1-3 0,-1 3 0,1-6 0,2-2 0,-1-7-8191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5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24575,'-4'4'0,"-1"9"0,0 10 0,1 9 0,1 7 0,5 4 0,2-1 0,1 1 0,-1-4 0,3-1 0,0-6-8191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24575,'0'8'0,"-4"10"0,-1 11 0,0 7 0,1 5 0,1 8 0,-2 3 0,-1 1 0,0-1 0,2-2 0,2-5 0,4-14 0,6-13 0,6-13 0,0-7-8191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6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24575,'7'0'0,"12"-4"0,13 3 0,5 1 0,4 1 0,-4 4 0,-6 6 0,-11 0 0,-9 2 0,-7 3 0,-7 3 0,-12-2 0,-7 0 0,-3 1 0,-2-3 0,1-3 0,7-4 0,8-4-8191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6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0 252 24575,'0'-1'0,"1"0"0,-1 0 0,1 0 0,-1 1 0,1-1 0,-1 0 0,1 0 0,-1 0 0,1 0 0,0 1 0,-1-1 0,1 0 0,0 0 0,0 1 0,0-1 0,-1 1 0,1-1 0,0 1 0,0-1 0,0 1 0,0 0 0,0-1 0,0 1 0,0 0 0,0 0 0,0-1 0,0 1 0,0 0 0,0 0 0,0 0 0,1 0 0,37 1 0,-36-1 0,7 1 0,0 0 0,0 0 0,0 2 0,-1-1 0,1 1 0,-1 0 0,1 1 0,-1 0 0,10 6 0,-17-9 0,0 1 0,0-1 0,0 1 0,0-1 0,-1 1 0,1 0 0,0 0 0,-1-1 0,1 1 0,-1 0 0,0 1 0,1-1 0,-1 0 0,0 0 0,0 0 0,0 1 0,-1-1 0,1 0 0,-1 1 0,1-1 0,-1 1 0,0-1 0,0 1 0,0-1 0,0 0 0,0 1 0,0-1 0,-1 1 0,1-1 0,-1 1 0,0-1 0,0 0 0,0 0 0,0 1 0,0-1 0,0 0 0,0 0 0,-1 0 0,1 0 0,-1 0 0,0 0 0,-2 2 0,-73 69 0,77-73 0,-1 0 0,1 1 0,-1-1 0,1 1 0,0 0 0,-1-1 0,1 1 0,-1-1 0,1 1 0,0-1 0,0 1 0,-1 0 0,1-1 0,0 1 0,0 0 0,0-1 0,-1 1 0,1 0 0,0-1 0,0 1 0,0 0 0,0 0 0,1 1 0,12 2 0,24-11 0,52-23-1365,-41 12-5461</inkml:trace>
  <inkml:trace contextRef="#ctx0" brushRef="#br0" timeOffset="1">527 0 24575,'0'4'0,"-4"5"0,2 5 0,-1 8 0,-1 8 0,0 11 0,1 5 0,-3 4 0,0 0 0,8 0 0,4-5 0,5-6 0,8-9 0,9-19 0,0-10-8191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7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480 0 24575,'-4'4'0,"-1"-1"0,1 0 0,-1 0 0,0-1 0,0 1 0,0-1 0,-1 0 0,-6 1 0,-17 8 0,-24 14 0,2 3 0,0 2 0,2 2 0,-65 56 0,104-79 0,0-1 0,1 2 0,0-1 0,1 1 0,0 1 0,-8 14 0,14-23 0,1 1 0,-1 0 0,1-1 0,0 1 0,0 0 0,0 0 0,1 0 0,-1 0 0,1 0 0,-1 0 0,1 0 0,0 0 0,0-1 0,0 1 0,1 0 0,-1 0 0,1 0 0,-1 0 0,1 0 0,0 0 0,0 0 0,0-1 0,1 1 0,-1 0 0,1-1 0,-1 1 0,1-1 0,0 0 0,0 0 0,0 1 0,0-1 0,0 0 0,5 3 0,5 3 0,1-1 0,0 1 0,0-2 0,1 0 0,-1-1 0,1 0 0,23 5 0,112 13 0,-83-15 0,2 2-1365,-51-9-5461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7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24575,'0'4'0,"0"9"0,-3 6 0,-2 8 0,-4 10 0,4 8 0,-2 7 0,5 3 0,2-1 0,2-4 0,4-9 0,5-13 0,1-13-8191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7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69 24575,'-3'2'0,"0"0"0,-1 0 0,1 0 0,0 0 0,0 1 0,0-1 0,0 1 0,1 0 0,-1 0 0,1 0 0,-1 0 0,1 0 0,0 0 0,-1 4 0,1-4 0,-5 8 0,1 0 0,1 0 0,0 1 0,0 0 0,1 0 0,0 0 0,1 1 0,1-1 0,0 1 0,1-1 0,0 1 0,1 0 0,1 13 0,-1-21 0,1 0 0,0 0 0,0 0 0,0 0 0,1 0 0,0 0 0,0 0 0,0 0 0,0-1 0,1 1 0,0-1 0,0 1 0,0-1 0,0 0 0,1 0 0,0-1 0,0 1 0,0-1 0,0 1 0,0-1 0,1-1 0,-1 1 0,1-1 0,0 1 0,-1-1 0,1-1 0,0 1 0,0-1 0,1 0 0,-1 0 0,0 0 0,0-1 0,10 0 0,-8 1 0,0-2 0,0 1 0,0-1 0,1 0 0,-1-1 0,0 1 0,-1-1 0,1-1 0,0 1 0,-1-1 0,1-1 0,-1 1 0,0-1 0,0 0 0,0 0 0,-1-1 0,1 1 0,-1-1 0,0-1 0,-1 1 0,1-1 0,-1 0 0,6-10 0,-5 7 0,-1 1 0,-1-1 0,0 1 0,0-1 0,0 0 0,-1 0 0,0-1 0,-1 1 0,0 0 0,-1 0 0,0-1 0,0 1 0,-1 0 0,0-1 0,0 1 0,-1 0 0,-5-15 0,1 11 0,1 1 0,-2-1 0,0 1 0,0 1 0,-16-20 0,20 27 0,-1-1 0,0 1 0,0 0 0,-1 0 0,1 1 0,-1-1 0,1 1 0,-1 0 0,0 0 0,0 1 0,0-1 0,-1 1 0,1 0 0,-1 1 0,1-1 0,-10 0 0,14 2-41,1 0 0,-1-1-1,0 1 1,0 0-1,0 0 1,0 0 0,0 0-1,0 0 1,1 0 0,-1 1-1,0-1 1,0 0-1,0 0 1,0 1 0,1-1-1,-1 0 1,0 1 0,0-1-1,0 1 1,1-1-1,-1 1 1,0-1 0,1 1-1,-1 0 1,1-1 0,-1 1-1,1 0 1,-1-1-1,1 1 1,-1 0 0,1 0-1,-1 1 1,3 8-6785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49:13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1469 24575,'-15'47'0,"-3"0"0,-32 60 0,39-92 0,8-24 0,9-34 0,174-803 0,-143 692 0,110-294 0,-144 441 0,43-89 0,-42 88 0,1 1 0,0 0 0,0 0 0,0 0 0,1 1 0,0 0 0,0 0 0,1 0 0,8-5 0,-12 9 0,-1 1 0,1 0 0,-1-1 0,1 1 0,-1 0 0,1 1 0,-1-1 0,1 0 0,0 1 0,-1 0 0,1-1 0,0 1 0,0 0 0,-1 0 0,1 1 0,0-1 0,0 1 0,-1-1 0,1 1 0,0 0 0,3 1 0,0 1 0,0 1 0,-1 0 0,1 0 0,-1 0 0,0 1 0,0-1 0,8 10 0,5 9 0,-1 0 0,-1 1 0,-1 0 0,16 38 0,39 114 0,-57-140 0,202 628 0,-210-645 0,7 23 0,9 62 0,-20-91 0,0 0 0,0 0 0,-1 0 0,-1 0 0,0 0 0,-1-1 0,0 1 0,-1 0 0,-6 15 0,8-25 0,0 1 0,-1-1 0,1 0 0,-1 0 0,0 0 0,1-1 0,-1 1 1,-1 0-1,1-1 0,0 1 0,-1-1 0,1 0 0,-1 0 0,0 0 0,1 0 0,-1 0 0,0 0 0,0-1 0,0 0 0,-1 1 0,1-1 0,0 0 0,0-1 0,-1 1 0,-5 0 0,-6-1-226,1-1 0,0 0-1,1-1 1,-1-1 0,-16-4 0,30 7 217,-150-48-6817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8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24575,'8'0'0,"10"0"0,10 4 0,12-2 0,7-3 0,-5 0-8191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8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24575,'4'0'0,"5"-4"0,9-1 0,12 0 0,10 1 0,6 1 0,-2 6 0,-4 1 0,-4 0 0,-14 0 0,-9-1-8191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6:49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24575,'-3'3'0,"1"1"0,-1 0 0,1 0 0,0 0 0,0 0 0,0 0 0,1 0 0,-1 0 0,1 1 0,0-1 0,0 0 0,0 9 0,0 62 0,1-49 0,0-12 0,-1-6 0,1 0 0,0 0 0,0 0 0,3 14 0,-2-21 0,-1-1 0,0 1 0,0 0 0,1 0 0,-1 0 0,0 0 0,1 0 0,-1-1 0,1 1 0,-1 0 0,1 0 0,-1-1 0,1 1 0,0 0 0,-1-1 0,1 1 0,0-1 0,-1 1 0,1-1 0,0 1 0,0-1 0,0 1 0,-1-1 0,1 0 0,0 1 0,0-1 0,0 0 0,0 0 0,0 0 0,0 0 0,0 0 0,0 0 0,-1 0 0,1 0 0,0 0 0,0 0 0,0 0 0,0 0 0,0-1 0,0 1 0,-1 0 0,1-1 0,0 1 0,0-1 0,0 1 0,-1-1 0,1 1 0,1-1 0,31-21 0,-26 16 0,0 1 0,1 0 0,-1 1 0,1-1 0,0 2 0,11-5 0,-17 8 0,0-1 0,0 1 0,0 0 0,0 0 0,0 0 0,0 0 0,0 0 0,0 0 0,0 1 0,0-1 0,0 1 0,0-1 0,-1 1 0,1 0 0,0 0 0,0-1 0,-1 1 0,1 1 0,0-1 0,-1 0 0,1 0 0,-1 1 0,1-1 0,-1 0 0,0 1 0,0 0 0,1-1 0,-1 1 0,0 0 0,0-1 0,-1 1 0,1 0 0,1 2 0,2 7 0,-1 1 0,0-1 0,0 0 0,-1 1 0,0 0 0,-1-1 0,-1 1 0,0 0 0,-1 13 0,0-17 0,1-1 0,-1 1 0,0-1 0,-1 1 0,0-1 0,0 0 0,-1 1 0,0-1 0,0 0 0,0-1 0,-1 1 0,0 0 0,-1-1 0,1 0 0,-6 6 0,8-11-30,0 0 0,0 1-1,1-1 1,-1 0 0,0 0-1,0 0 1,0 0 0,0 0-1,0 0 1,-1-1 0,1 1-1,0-1 1,0 1-1,0-1 1,-1 0 0,1 0-1,0 0 1,0 0 0,0 0-1,-1 0 1,1-1 0,0 1-1,0-1 1,0 0 0,0 0-1,0 1 1,0-1 0,0 0-1,0-1 1,0 1 0,0 0-1,0 0 1,1-1 0,-1 1-1,1-1 1,-1 0 0,1 1-1,-1-1 1,1 0 0,0 0-1,0 0 1,0 0 0,0 0-1,-1-3 1,-4-13-6796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7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24575,'0'4'0,"4"9"0,1 10 0,4 12 0,1 9 0,-6 8 0,-4 8 0,-5 4 0,-6 3 0,-5-1 0,1-9 0,-2-14 0,2-17 0,5-15-8191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24575,'4'4'0,"1"-1"0,0 0 0,0-1 0,0 1 0,0-1 0,0 0 0,1 0 0,7 1 0,17 7 0,-19-4 0,-1 0 0,0 0 0,-1 1 0,1 0 0,-1 0 0,-1 1 0,1 1 0,-1-1 0,-1 1 0,0 0 0,0 1 0,-1 0 0,0 0 0,0 0 0,6 18 0,-10-22 0,0 1 0,0-1 0,0 0 0,-1 0 0,0 1 0,0-1 0,0 1 0,-1-1 0,0 1 0,0-1 0,-1 0 0,0 1 0,0-1 0,-1 0 0,1 1 0,-1-1 0,-1 0 0,1 0 0,-1 0 0,0-1 0,0 1 0,-1-1 0,1 1 0,-1-1 0,-1 0 0,1 0 0,-1-1 0,1 0 0,-10 7 0,6-6 0,-1 0 0,0 0 0,-1-1 0,1 0 0,-19 5 0,-6 2 0,33-11 0,1 0 0,0 0 0,-1 0 0,1 0 0,-1 1 0,1-1 0,0 0 0,-1 0 0,1 1 0,-1-1 0,1 0 0,0 1 0,-1-1 0,1 0 0,0 1 0,0-1 0,-1 0 0,1 1 0,0-1 0,0 1 0,0-1 0,-1 0 0,1 1 0,0-1 0,0 1 0,0-1 0,0 1 0,0-1 0,0 1 0,0-1 0,0 0 0,0 1 0,0-1 0,0 1 0,0-1 0,0 1 0,0-1 0,0 1 0,1-1 0,-1 0 0,0 1 0,0-1 0,0 1 0,1-1 0,-1 0 0,0 1 0,0-1 0,1 0 0,-1 1 0,0-1 0,1 0 0,-1 1 0,1-1 0,-1 0 0,0 0 0,1 1 0,-1-1 0,1 0 0,-1 0 0,1 0 0,-1 0 0,32 19 0,-30-18 0,23 13-227,0-1-1,0-1 1,1-2-1,1-1 1,45 10-1,-48-16-6598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8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1 225 24575,'6'-5'0,"1"0"0,0 0 0,0 1 0,0 0 0,0 0 0,10-2 0,14-9 0,-17 7 0,5-2 0,-1 0 0,26-21 0,-40 29 0,-1-1 0,0 0 0,0 0 0,0 0 0,0 0 0,0 0 0,0 0 0,-1-1 0,0 0 0,0 1 0,0-1 0,0 0 0,-1 0 0,1 0 0,-1 0 0,0 0 0,0 0 0,0 0 0,0-5 0,-1 7 0,0 0 0,0 1 0,0-1 0,0 0 0,-1 1 0,1-1 0,0 0 0,-1 1 0,1-1 0,-1 1 0,0-1 0,1 0 0,-1 1 0,0 0 0,0-1 0,0 1 0,0-1 0,0 1 0,0 0 0,0 0 0,0 0 0,-1 0 0,1 0 0,0 0 0,-1 0 0,1 0 0,-1 0 0,1 0 0,-1 1 0,0-1 0,1 1 0,-1-1 0,1 1 0,-1 0 0,0 0 0,1-1 0,-1 1 0,0 0 0,-2 1 0,-1-1 0,0 1 0,0 0 0,1 0 0,-1 1 0,0-1 0,1 1 0,-1 0 0,1 0 0,0 1 0,0-1 0,0 1 0,-6 5 0,3-1 0,0 0 0,0 1 0,1-1 0,1 2 0,-1-1 0,1 0 0,1 1 0,-1 0 0,2 0 0,-1 1 0,1-1 0,-2 14 0,4-20 0,1 0 0,-1 1 0,1-1 0,0 1 0,0-1 0,0 1 0,1-1 0,-1 1 0,1-1 0,0 0 0,0 1 0,0-1 0,0 0 0,1 0 0,-1 0 0,1 0 0,0 0 0,0 0 0,0 0 0,0 0 0,0-1 0,1 1 0,-1-1 0,1 0 0,-1 1 0,1-1 0,0 0 0,0-1 0,0 1 0,0-1 0,0 1 0,1-1 0,-1 0 0,0 0 0,1 0 0,-1 0 0,1-1 0,3 1 0,3 0-97,-1 0-1,1 0 1,-1-1-1,1 0 1,0-1-1,-1 0 1,1-1-1,-1 0 1,1 0-1,-1-1 1,0 0-1,0-1 0,16-8 1,6-8-6729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8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24575,'4'0'0,"1"8"0,0 10 0,3 6 0,0 11 0,-1 7 0,-2 4 0,-2 6 0,-5 2 0,-3 4 0,0-1 0,1-2 0,1-7 0,-3-10 0,4-17 0,1-12-8191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8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1 167 24575,'5'2'0,"0"0"0,-1 0 0,1 1 0,0-1 0,-1 1 0,0 0 0,1 1 0,-1-1 0,0 0 0,-1 1 0,1 0 0,-1 0 0,0 0 0,4 6 0,-2-3 0,7 7 0,-1 1 0,0 0 0,-2 1 0,1 0 0,-2 1 0,11 28 0,-18-41 0,1-1 0,-1 1 0,0 0 0,0-1 0,-1 1 0,1 0 0,-1 0 0,0 0 0,0-1 0,0 1 0,0 0 0,-1 0 0,1 0 0,-1-1 0,0 1 0,0 0 0,-1-1 0,1 1 0,-1-1 0,1 1 0,-1-1 0,0 0 0,0 0 0,-1 0 0,1 0 0,-1 0 0,0 0 0,1-1 0,-1 1 0,0-1 0,0 0 0,-1 1 0,1-2 0,0 1 0,-1 0 0,1-1 0,-1 1 0,-6 1 0,6-3 0,1 1 0,-1 0 0,1-1 0,0 1 0,-1-1 0,1 0 0,-1 0 0,1 0 0,-1-1 0,1 1 0,0-1 0,-1 0 0,1 0 0,0 0 0,-4-2 0,6 3 0,0 0 0,1-1 0,-1 1 0,1-1 0,-1 1 0,1 0 0,-1-1 0,1 1 0,-1-1 0,1 1 0,0-1 0,-1 1 0,1-1 0,0 1 0,-1-1 0,1 1 0,0-1 0,0 0 0,-1 1 0,1-1 0,0 0 0,0 1 0,0-1 0,0 1 0,0-1 0,0 0 0,0 1 0,0-1 0,0 0 0,1-1 0,0 0 0,0 0 0,0 0 0,0 1 0,1-1 0,-1 0 0,1 1 0,-1-1 0,1 1 0,-1 0 0,1 0 0,0-1 0,-1 1 0,4-1 0,12-7-81,-1 2 0,32-11 0,-27 11-1041,13-5-5704</inkml:trace>
  <inkml:trace contextRef="#ctx0" brushRef="#br0" timeOffset="1">481 6 24575,'4'-4'0,"1"3"0,-4 1 0,1 9 0,1 10 0,0 15 0,3 11 0,1 8 0,-5 5 0,-3 5 0,-1 3 0,0-1 0,0-5 0,-4-8 0,0-13-8191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9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24575,'3'-2'0,"0"0"0,0 0 0,0 0 0,0 0 0,1 0 0,-1 1 0,0 0 0,1-1 0,-1 1 0,1 0 0,-1 1 0,7-2 0,49-1 0,-38 3 0,-13 0 0,0-1 0,0 2 0,0-1 0,0 1 0,0 0 0,0 1 0,0 0 0,0 0 0,-1 1 0,1 0 0,-1 0 0,0 1 0,0-1 0,12 10 0,-14-9 0,-1 1 0,0-1 0,0 1 0,-1-1 0,1 1 0,-1 1 0,0-1 0,0 0 0,-1 1 0,1-1 0,-1 1 0,-1 0 0,1-1 0,-1 1 0,0 0 0,0 0 0,-1 0 0,1 0 0,-1 0 0,-2 10 0,2-12 0,0 1 0,0-1 0,-1 1 0,0-1 0,0 1 0,0-1 0,0 1 0,-1-1 0,1 0 0,-1 0 0,0 0 0,-1 0 0,1 0 0,-1 0 0,1-1 0,-5 5 0,-1-8-1365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9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24575,'0'3'0,"0"6"0,0 5 0,0 4 0,4 7 0,1 3 0,0 8 0,-1 2 0,-1-6-8191</inkml:trace>
  <inkml:trace contextRef="#ctx0" brushRef="#br0" timeOffset="1">115 412 24575,'0'0'0,"-1"-1"0,1 1 0,0-1 0,0 1 0,0-1 0,0 0 0,0 1 0,0-1 0,0 0 0,0 1 0,0-1 0,0 1 0,0-1 0,1 0 0,-1 1 0,0-1 0,0 1 0,1-1 0,-1 1 0,0-1 0,0 1 0,1-1 0,-1 1 0,1-1 0,-1 1 0,0-1 0,1 1 0,-1 0 0,1-1 0,0 0 0,13 12 0,11 26 0,45 99 0,-70-135 0,1-1 0,-1 1 0,1 0 0,0 0 0,-1 0 0,1-1 0,0 1 0,-1-1 0,1 1 0,0 0 0,0-1 0,0 1 0,-1-1 0,1 0 0,0 1 0,0-1 0,0 0 0,0 1 0,0-1 0,0 0 0,0 0 0,0 0 0,0 0 0,0 0 0,0 0 0,0 0 0,0 0 0,0 0 0,0 0 0,0-1 0,-1 1 0,1 0 0,0-1 0,0 1 0,0 0 0,0-1 0,0 1 0,-1-1 0,1 0 0,0 1 0,0-1 0,-1 0 0,1 1 0,0-1 0,-1 0 0,1 0 0,0-1 0,36-45 0,-31 39 0,17-27-341,-2 0 0,-1-1-1,22-57 1,-29 56-6485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49:13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252 138 24575,'-16'78'-9830,"-12"52"3277,-10 29 11616,-6 6-5063,1-6 0,7-10 0,11-23 0,8-25 0,12-33 2817,14-41-2817,6-24 312</inkml:trace>
  <inkml:trace contextRef="#ctx0" brushRef="#br0" timeOffset="1">298 0 24575,'4'4'0,"13"6"0,19 4 0,23 4 0,17 3 0,11 1 0,2 2 0,-2 3 0,-12 2 0,-22 0 0,-21-5-8191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39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1 289 24575,'18'-16'0,"1"2"0,1 0 0,0 1 0,1 0 0,1 2 0,36-14 0,-30 14 0,-1-2 0,0-1 0,36-25 0,-60 38 0,-1-1 0,1 0 0,-1 0 0,0 0 0,1-1 0,-1 1 0,0 0 0,0-1 0,0 0 0,-1 1 0,1-1 0,-1 0 0,1 0 0,-1 0 0,0 0 0,0 0 0,0 0 0,0 0 0,-1 0 0,1-6 0,-2 7 0,1 0 0,-1-1 0,0 1 0,0 0 0,0 0 0,0-1 0,0 1 0,-1 0 0,1 0 0,-1 0 0,1 1 0,-1-1 0,0 0 0,0 0 0,0 1 0,0-1 0,0 1 0,0 0 0,0 0 0,0 0 0,0 0 0,-1 0 0,1 0 0,0 0 0,-1 1 0,1-1 0,-3 0 0,-3 0 0,0 1 0,0-1 0,0 1 0,0 0 0,1 1 0,-1 0 0,0 0 0,0 1 0,1 0 0,-1 0 0,1 1 0,0 0 0,-1 0 0,1 0 0,1 1 0,-1 0 0,0 1 0,1 0 0,0 0 0,0 0 0,1 0 0,-1 1 0,1 0 0,0 0 0,1 0 0,-6 10 0,6-10 0,0 0 0,0 1 0,0 0 0,1 0 0,0 0 0,0 0 0,1 0 0,0 1 0,0-1 0,0 1 0,1-1 0,1 1 0,-1 0 0,1-1 0,0 1 0,1 0 0,0-1 0,0 1 0,1-1 0,-1 1 0,2-1 0,-1 0 0,1 1 0,0-1 0,1 0 0,7 11 0,-2-9-91,1-1 0,-1 0 0,1 0 0,1-1 0,-1-1 0,1 0 0,1 0 0,-1-1 0,1 0 0,-1-1 0,1-1 0,1 0 0,-1 0 0,19 1 0,44 5-6735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0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24575,'0'4'0,"0"5"0,0 1-8191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1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24575,'-4'0'0,"3"0"0,5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1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0 464 24575,'2'-9'0,"0"0"0,1 0 0,0 0 0,0 0 0,1 1 0,0 0 0,0-1 0,1 2 0,0-1 0,8-9 0,1-3 0,167-270 0,-179 286 0,0 0 0,1 0 0,-1 0 0,1 0 0,0 1 0,0-1 0,0 1 0,1 0 0,-1 0 0,1 0 0,0 0 0,0 1 0,5-4 0,-8 6 0,1 0 0,-1-1 0,0 1 0,1 0 0,-1 0 0,0 0 0,0 0 0,1 0 0,-1 0 0,0 0 0,1 1 0,-1-1 0,0 0 0,0 1 0,1-1 0,-1 1 0,0-1 0,2 2 0,0 1 0,0-1 0,0 1 0,-1 0 0,1-1 0,-1 1 0,1 0 0,-1 1 0,3 5 0,12 27-124,-2 1 0,-2 0 0,-1 0 0,-2 1 0,-1 1 0,-2 0-1,-2 0 1,-2 0 0,-1 1 0,-4 40 0,-3-37-6702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2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24575,'4'0'0,"5"-4"0,9-1 0,13-4 0,13 0 0,14 1 0,14-6 0,5 0 0,-10 2-8191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2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24575,'-1'1'0,"0"-1"0,0 1 0,0-1 0,1 1 0,-1-1 0,0 1 0,0-1 0,1 1 0,-1 0 0,1-1 0,-1 1 0,0 0 0,1-1 0,-1 1 0,1 0 0,0 0 0,-1 0 0,1 0 0,0-1 0,-1 1 0,1 0 0,0 0 0,0 0 0,0 0 0,0 1 0,-5 30 0,5-28 0,-8 132 0,11 149 0,5-226 0,-8-58 0,0 0 0,1 0 0,-1 0 0,1 0 0,-1 0 0,1 0 0,-1 0 0,1 0 0,-1 0 0,1 0 0,0 0 0,-1-1 0,1 1 0,0 0 0,0 0 0,0-1 0,-1 1 0,1-1 0,1 2 0,0-2 0,-1 0 0,0 0 0,0-1 0,0 1 0,0 0 0,0 0 0,0 0 0,0-1 0,0 1 0,0-1 0,0 1 0,0-1 0,0 1 0,0-1 0,0 1 0,0-1 0,0 0 0,0 0 0,0 1 0,-1-1 0,1 0 0,0 0 0,0-1 0,16-20 0,0-1 0,-2 0 0,14-28 0,-14 23 0,1 0 0,22-26 0,-37 52 0,1 0 0,0-1 0,-1 1 0,1 0 0,0 1 0,0-1 0,0 0 0,1 1 0,-1-1 0,0 1 0,1-1 0,-1 1 0,1 0 0,-1 0 0,1 0 0,-1 1 0,1-1 0,0 0 0,0 1 0,-1 0 0,1 0 0,0 0 0,3 0 0,-1 1 0,-1 0 0,0 1 0,0 0 0,0 0 0,0 0 0,-1 0 0,1 0 0,0 1 0,-1-1 0,0 1 0,0 0 0,0 0 0,5 6 0,-2-2 0,0 1 0,-1 0 0,0 0 0,0 1 0,-1-1 0,0 1 0,0 0 0,-1 0 0,0 1 0,-1-1 0,0 1 0,0-1 0,0 12 0,-3-15 8,-1 1-1,1-1 1,-1 1-1,-1-1 1,1 0-1,-1 0 1,0 0-1,0 0 1,-1 0-1,0-1 1,0 1-1,0-1 1,0 0-1,-1-1 1,-9 8-1,6-5-156,0-1 1,-1 0-1,0 0 1,0-1-1,0 0 1,-1 0-1,1-1 1,-1-1-1,-12 4 1,8-6-6678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2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2 24575,'-12'-1'0,"9"1"0,0-1 0,-1 1 0,1 0 0,0 0 0,-1 0 0,1 1 0,0-1 0,-1 1 0,1 0 0,0-1 0,0 2 0,-1-1 0,1 0 0,0 1 0,0-1 0,0 1 0,1 0 0,-1 0 0,0 0 0,1 0 0,-5 5 0,5-5 0,1 0 0,-1 0 0,1 0 0,0 0 0,0 0 0,0 0 0,0 0 0,0 0 0,0 0 0,1 1 0,-1-1 0,1 0 0,0 0 0,-1 1 0,1-1 0,0 0 0,0 1 0,1-1 0,-1 0 0,0 1 0,1-1 0,-1 0 0,1 0 0,0 0 0,0 1 0,0-1 0,0 0 0,0 0 0,0 0 0,0 0 0,1-1 0,-1 1 0,1 0 0,-1 0 0,1-1 0,0 1 0,3 1 0,9 8 0,0-1 0,0-1 0,1 0 0,17 7 0,-14-7 0,-12-6 0,-1 0 0,1 0 0,-1 1 0,0-1 0,0 1 0,0 1 0,0-1 0,-1 1 0,0-1 0,0 1 0,4 7 0,-7-10 0,0 0 0,0 0 0,-1 0 0,1 0 0,-1 1 0,1-1 0,-1 0 0,0 1 0,0-1 0,0 0 0,0 1 0,0-1 0,-1 0 0,1 0 0,-1 1 0,1-1 0,-1 0 0,0 0 0,0 0 0,0 0 0,0 0 0,0 0 0,0 0 0,-1 0 0,1 0 0,-1 0 0,1-1 0,-1 1 0,0 0 0,0-1 0,1 0 0,-1 1 0,-3 0 0,-53 33 120,55-34-191,1 1 1,-1-1-1,0 0 0,0 0 0,1 0 1,-1 0-1,0-1 0,0 1 1,0-1-1,0 0 0,0 0 0,0 0 1,1 0-1,-1 0 0,0 0 1,0-1-1,0 1 0,0-1 0,0 0 1,-3-2-1,-2-5-6755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3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18 24575,'-2'-2'0,"0"0"0,0 1 0,0-1 0,0 1 0,0-1 0,-1 1 0,1 0 0,0 0 0,-1 0 0,1 0 0,-1 1 0,1-1 0,-1 1 0,1-1 0,-1 1 0,1 0 0,-1 0 0,-3 0 0,0 1 0,1 0 0,-1 0 0,1 1 0,-1 0 0,1 0 0,0 0 0,0 0 0,-7 5 0,6-4 0,0 1 0,1 0 0,0 0 0,0 0 0,0 0 0,1 1 0,-1-1 0,1 1 0,0 1 0,0-1 0,1 0 0,0 1 0,0 0 0,0 0 0,-3 9 0,6-13 0,-1 0 0,1 1 0,0-1 0,0 0 0,0 0 0,0 1 0,0-1 0,0 0 0,0 0 0,1 1 0,-1-1 0,1 0 0,0 0 0,0 0 0,-1 0 0,1 0 0,1 0 0,-1 0 0,0 0 0,0 0 0,1 0 0,1 1 0,0-1 0,-1 0 0,1 0 0,0-1 0,0 1 0,0-1 0,0 0 0,0 0 0,0 0 0,1 0 0,-1-1 0,0 1 0,0-1 0,6 0 0,1 0 0,0 0 0,0-2 0,0 1 0,0-1 0,-1 0 0,1-1 0,-1 0 0,1-1 0,9-6 0,-14 8-49,-1-1 1,0 0-1,-1 0 0,1 0 0,0 0 1,-1-1-1,0 0 0,0 1 0,0-1 1,0 0-1,-1-1 0,0 1 0,1 0 1,-1-1-1,-1 1 0,1-1 0,-1 1 1,0-1-1,0 0 0,0 0 0,-1 0 1,1 1-1,-1-1 0,0 0 0,-1 0 0,1 0 1,-2-6-1,-4-4-6777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3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24575,'-11'168'0,"5"-127"0,3 1 0,1-1 0,2 1 0,8 69 0,-7-108 0,-1 0 0,0 0 0,1 0 0,-1-1 0,1 1 0,0 0 0,0-1 0,0 1 0,0-1 0,0 1 0,1-1 0,-1 1 0,1-1 0,0 0 0,-1 0 0,1 0 0,0 0 0,0 0 0,0 0 0,1 0 0,-1-1 0,0 1 0,1-1 0,-1 1 0,1-1 0,-1 0 0,1 0 0,0 0 0,-1-1 0,1 1 0,0-1 0,0 1 0,-1-1 0,1 0 0,0 0 0,0 0 0,0 0 0,-1-1 0,1 1 0,0-1 0,0 1 0,-1-1 0,1 0 0,3-2 0,8-3 0,0 0 0,-1-1 0,0 0 0,0-1 0,-1-1 0,0 0 0,11-11 0,-8 5 0,0-1 0,-1 0 0,-1-2 0,-1 1 0,0-1 0,13-30 0,-29 59 0,1-1 0,0 1 0,1-1 0,0 1 0,1 0 0,0 0 0,0 0 0,1-1 0,2 14 0,-1-18 0,-1 0 0,1 0 0,1 0 0,-1 0 0,1 0 0,0-1 0,1 1 0,-1 0 0,1-1 0,0 0 0,0 0 0,1 1 0,0-2 0,0 1 0,0 0 0,0-1 0,9 7 0,-10-9 0,-1-1 0,0 0 0,1 0 0,-1 0 0,0 0 0,1 0 0,-1 0 0,1-1 0,0 1 0,-1-1 0,1 0 0,-1 1 0,1-1 0,0-1 0,-1 1 0,1 0 0,-1 0 0,6-2 0,-3 0 0,1-1 0,-1 1 0,0-1 0,1 0 0,-1 0 0,-1-1 0,1 1 0,5-6 0,3-4 0,-1-1 0,0 0 0,-1-1 0,13-22 0,31-84 0,-42 191 0,-10-32-115,-2-17 197,1 0-1,6 28 0,-6-44-181,-1 0 1,1 0-1,-1 0 1,1 0-1,1-1 0,-1 1 1,1-1-1,0 1 1,0-1-1,0 0 0,0 0 1,1 0-1,-1 0 1,8 4-1,11 5-6726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3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0 24575,'-4'0'0,"-1"8"0,-4 14 0,0 15 0,2 13 0,1 14 0,2 7 0,6 3 0,2 1 0,5-4 0,0-3 0,-1-9 0,2-11 0,3-13 0,0-17 0,-3-11-8191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49:13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1 24575,'-4'0'0,"3"0"0,1 4 0,5 1 0,13 4 0,19 0 0,19 2 0,11 0 0,7 1 0,-6 4 0,-15-2-8191</inkml:trace>
  <inkml:trace contextRef="#ctx0" brushRef="#br0" timeOffset="1">6 527 24575,'-4'0'0,"2"4"0,7 1 0,12 4 0,20 4 0,16 4 0,13-5 0,-4-5-8191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4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24575,'1'2'0,"1"1"0,-1-1 0,1 0 0,0 0 0,0 0 0,0 0 0,0-1 0,0 1 0,0 0 0,0-1 0,0 0 0,1 1 0,-1-1 0,1 0 0,-1 0 0,1 0 0,-1-1 0,4 2 0,-2-1 0,35 10 0,0-1 0,0-2 0,1-2 0,0-1 0,0-2 0,1-2 0,-1-2 0,0-2 0,0-1 0,0-2 0,69-20 0,-103 25 0,-1-1 0,0 0 0,0 0 0,0 0 0,0 0 0,0-1 0,-1 0 0,1 0 0,-1 0 0,0-1 0,0 0 0,0 1 0,0-2 0,0 1 0,-1 0 0,4-6 0,-6 7 0,0-1 0,0 1 0,0 0 0,-1-1 0,1 1 0,-1-1 0,0 1 0,0-1 0,0 1 0,0-1 0,0 1 0,-1 0 0,0-1 0,1 1 0,-1-1 0,-1 1 0,1 0 0,0 0 0,-1 0 0,1 0 0,-1 0 0,0 0 0,0 0 0,0 0 0,-1 1 0,-2-3 0,2 1 0,0 1 0,0 0 0,0 0 0,0 0 0,-1 0 0,1 0 0,-1 1 0,0 0 0,1-1 0,-1 1 0,0 1 0,-1-1 0,1 1 0,0-1 0,0 1 0,-1 0 0,1 1 0,-8-1 0,6 1 0,1 1 0,-1 0 0,0 0 0,1 0 0,-1 1 0,1 0 0,-1 0 0,1 1 0,0-1 0,0 1 0,0 0 0,-8 7 0,4-3 0,1 1 0,0-1 0,0 2 0,1-1 0,0 1 0,0 0 0,1 1 0,1-1 0,-1 1 0,1 0 0,1 1 0,0-1 0,1 1 0,-4 14 0,6-19 5,1 0-1,-1 0 1,1-1 0,0 1-1,0 0 1,1 0-1,-1-1 1,1 1 0,1 0-1,-1-1 1,1 1 0,0-1-1,0 1 1,1-1-1,-1 0 1,1 0 0,0 0-1,1-1 1,-1 1-1,1-1 1,0 1 0,0-1-1,0 0 1,1-1-1,5 5 1,-2-4-104,0 1 0,1-2 0,-1 1 0,1-1 0,0-1 0,0 1 0,0-2 0,0 1 0,0-1 0,0 0 0,0-1 0,1 0 0,-1-1 0,18-3 0,28-9-6727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4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24575,'-4'0'0,"-5"0"0,-5 4 0,3 6 0,5 4 0,2 4 0,2 3 0,2-3-8191</inkml:trace>
  <inkml:trace contextRef="#ctx0" brushRef="#br0" timeOffset="1">73 230 24575,'3'0'0,"6"3"0,5 3 0,8-5 0,0-3-8191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4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24575,'0'8'0,"4"10"0,1 10 0,0 11 0,-1 16 0,-1 13 0,-1 11 0,-1 7 0,-1 2 0,0-4 0,4-7 0,9-10 0,9-12 0,10-23 0,-1-17-8191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5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24575,'0'4'0,"0"5"0,3 9 0,3 9 0,3 8 0,4 10 0,0 8 0,1 4 0,-1 3 0,-3-1 0,-3-6 0,-3-8 0,2-12 0,-1-12-8191</inkml:trace>
  <inkml:trace contextRef="#ctx0" brushRef="#br0" timeOffset="1">115 41 24575,'0'-10'0,"0"9"0,-1 1 0,1-1 0,0 0 0,-1 0 0,1 0 0,0 0 0,0 0 0,0 0 0,0 0 0,0 0 0,0 0 0,0 0 0,0 0 0,0 0 0,1 1 0,-1-1 0,0 0 0,1 0 0,-1 0 0,0 0 0,1 0 0,-1 1 0,1-1 0,-1 0 0,1 0 0,0 1 0,-1-1 0,1 0 0,0 1 0,-1-1 0,1 0 0,0 1 0,0-1 0,0 1 0,0 0 0,-1-1 0,1 1 0,0-1 0,0 1 0,0 0 0,0 0 0,0 0 0,0 0 0,0 0 0,0-1 0,0 2 0,0-1 0,0 0 0,-1 0 0,1 0 0,0 0 0,0 1 0,0-1 0,1 1 0,6 0 0,-1 1 0,1 0 0,0 0 0,-1 1 0,0 0 0,0 0 0,0 1 0,0 0 0,0 0 0,-1 0 0,0 1 0,0 0 0,7 7 0,-11-10 0,0 0 0,-1 0 0,1 1 0,0-1 0,-1 0 0,1 1 0,-1-1 0,0 1 0,1 0 0,-1-1 0,0 1 0,-1 0 0,1 0 0,-1-1 0,1 1 0,-1 0 0,0 0 0,0 0 0,0 0 0,0 0 0,0-1 0,-1 1 0,1 0 0,-1 0 0,0 0 0,0-1 0,0 1 0,0 0 0,-1-1 0,1 1 0,-1-1 0,1 0 0,-1 1 0,0-1 0,0 0 0,0 0 0,0 0 0,-3 2 0,-7 6 0,-2 0 0,1-1 0,-1-1 0,0 0 0,-17 6 0,17-8 0,1 0 0,0 1 0,0 0 0,1 1 0,0 1 0,-14 11 0,16-5-1365,7-4-5461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5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11 24575,'0'-1'0,"0"1"0,0 0 0,0-1 0,0 1 0,0-1 0,0 1 0,0 0 0,0-1 0,0 1 0,0-1 0,1 1 0,-1 0 0,0-1 0,0 1 0,0 0 0,1-1 0,-1 1 0,0 0 0,0-1 0,1 1 0,-1 0 0,0 0 0,1-1 0,-1 1 0,0 0 0,1 0 0,-1-1 0,0 1 0,1 0 0,-1 0 0,1 0 0,-1 0 0,0 0 0,1 0 0,19 2 0,13 15 0,-31-16 0,0 1 0,-1-1 0,1 1 0,-1-1 0,0 1 0,0 0 0,1 0 0,-1 0 0,0 0 0,0-1 0,-1 1 0,1 0 0,0 1 0,-1-1 0,1 0 0,-1 0 0,0 0 0,1 0 0,-1 0 0,0 0 0,0 1 0,-1-1 0,1 0 0,0 0 0,-1 0 0,1 0 0,-1 0 0,0 0 0,0 0 0,0 0 0,0 0 0,0 0 0,0 0 0,0-1 0,0 1 0,-1 0 0,1-1 0,-3 3 0,-7 7 0,-1 0 0,1-1 0,-2 0 0,-15 9 0,17-11 0,-16 9 0,20-14 0,0 1 0,0 1 0,0-1 0,1 1 0,-1 0 0,-6 8 0,61-16 0,-22-1-273,-1-2 0,0-1 0,0 0 0,45-22 0,-31 8-6553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5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24575,'4'0'0,"5"0"0,8 0 0,14 0 0,9 0 0,14 4 0,4-3 0,-7-1-8191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6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24575,'0'3'0,"0"10"0,0 14 0,0 14 0,0 16 0,0 13 0,0 7 0,0 6 0,0 0 0,4-2 0,1-7 0,4-12 0,0-17-8191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6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17 24575,'-1'0'0,"1"-1"0,0 1 0,-1 0 0,1 0 0,0 0 0,0 0 0,-1-1 0,1 1 0,0 0 0,0 0 0,-1-1 0,1 1 0,0 0 0,0 0 0,0-1 0,0 1 0,-1 0 0,1-1 0,0 1 0,0 0 0,0-1 0,0 1 0,0 0 0,0-1 0,0 1 0,0 0 0,0-1 0,0 1 0,0 0 0,0-1 0,0 1 0,0 0 0,0-1 0,0 1 0,0 0 0,0-1 0,1 1 0,-1 0 0,0 0 0,0-1 0,0 1 0,1 0 0,-1-1 0,0 1 0,0 0 0,0 0 0,1 0 0,-1-1 0,0 1 0,1 0 0,-1 0 0,0 0 0,0-1 0,1 1 0,-1 0 0,0 0 0,1 0 0,-1 0 0,0 0 0,1 0 0,-1 0 0,0 0 0,1 0 0,26-1 0,-14 4 0,1 0 0,0 2 0,-1-1 0,1 2 0,-2-1 0,23 14 0,-28-15 0,-1 1 0,1 0 0,-1-1 0,1 2 0,-1-1 0,-1 1 0,1 0 0,-1 0 0,0 1 0,-1 0 0,1-1 0,-1 2 0,4 8 0,-8-13 0,1 0 0,-1 0 0,1 0 0,-1 0 0,0 1 0,0-1 0,0 0 0,-1 0 0,1 0 0,-1 0 0,0 0 0,0 0 0,0 0 0,0 0 0,0 0 0,0 0 0,-1 0 0,0-1 0,1 1 0,-1-1 0,0 1 0,0-1 0,-1 0 0,1 1 0,0-1 0,-1 0 0,1-1 0,-1 1 0,0 0 0,-2 1 0,-13 7 0,0-1 0,-1 0 0,-28 9 0,29-12 0,-41 20-1365,45-17-5461</inkml:trace>
  <inkml:trace contextRef="#ctx0" brushRef="#br0" timeOffset="1">465 201 24575,'0'3'0,"0"6"0,0 5 0,0 8 0,0 8 0,0 6 0,0 2 0,-4-3 0,-1-2 0,0-8-8191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6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24575,'0'4'0,"0"9"0,0 10 0,0 17 0,0 17 0,4 18 0,1 16 0,0 8 0,-1 3 0,-1-9 0,-2-7 0,0-16 0,0-15 0,3-17 0,5-19 0,1-12-8191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17:47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567 0 24575,'-37'33'0,"-67"48"0,40-34 0,-12 10 0,3 4 0,-103 107 0,172-163 0,0-1 0,0 1 0,1 0 0,0 0 0,-1 0 0,2 0 0,-1 1 0,0-1 0,1 1 0,-3 10 0,5-14 0,0 0 0,1 1 0,-1-1 0,0 0 0,1 0 0,-1 0 0,1 0 0,-1 1 0,1-1 0,0 0 0,0 0 0,0 0 0,0-1 0,1 1 0,-1 0 0,0 0 0,1 0 0,-1-1 0,1 1 0,0-1 0,-1 1 0,1-1 0,0 0 0,0 0 0,0 0 0,0 0 0,0 0 0,0 0 0,0 0 0,0-1 0,3 1 0,20 8 0,1-2 0,0-1 0,0-1 0,52 2 0,114-6 0,-122-3 0,41 0-1365,-74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6073-06D4-74B2-E5F2-FBF3EE16C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73A1E-5349-D7C8-4ACD-01B0CF5F7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37282-9F28-A4A2-9F0C-7FE31219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A654-9ABC-BBCE-C459-3A36D347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1AEAC-A6A6-0554-E459-4D8E2536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DE0A-D76F-EFE7-33FF-98D97802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33756-8E54-E46D-FB55-27A8C365D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A2D0-4BB5-2CE0-46FC-85FD405C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B07D-58B1-081C-827D-FE163562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77B56-3F38-0C71-1816-AE68495C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53DD4-232D-6B4B-3CB6-CCEB7723B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0D4D-C239-8F34-76AD-5D8766807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69A8-C227-1F07-F017-C0491070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8CFF-49C2-C98D-45A2-335EFEFD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B289-7274-BC5B-6C79-5FF21F2B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754B-D335-E511-34A8-18A35A45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4DB8-59AE-DD94-EBA3-5D6887B1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8373-671C-5681-C9D2-92E29149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F465-4107-D923-C10E-E182887D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364D0-D007-5AD2-17D9-51A9E156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DF5D-BDA3-29AD-7693-4D57913F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4ED19-DC29-7758-2BA4-D9C6A6A0F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B917-E074-1DE3-AD60-ED5D48B2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B2A3B-4D8D-DEC2-1530-085651E8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A5A2-2304-2ACA-3F5E-74738AA6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4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6A8E-9C49-F735-F55E-7667AF0B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C772-962A-3697-2CFD-EF3FB224B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064F2-1DCC-8B2C-F514-0F5538F16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46DAC-FEED-8E6E-893F-52264214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2A230-68DB-D153-DA05-9B357743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54449-3055-CC32-ED5A-0AEFA400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6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8BAF-88BC-6322-77F3-0869F1B0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D4921-8350-AAF4-F883-C416F8869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733C8-C6B9-53F0-0673-6BE67534C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61EBB-4A88-E9F6-35A0-050B0435A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F5E6C-F83D-F38A-A6C1-F0E735C72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0CB84-CEE2-340A-B8D0-8C6D6519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41222-C7F8-212B-0CD1-60CE683A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52E1B-F7D6-094B-312E-F6A87636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0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769B-91CF-AD04-914A-D5330520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94D7A-B33A-1F46-B0E7-DD1CDCE2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E7260-D479-9143-25B3-FBEF7AE5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8C869-372A-FCD7-CB59-61CD9B0A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728BA-0F06-2258-EFAF-78373768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AB505-075B-63C9-DB67-5F85C325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ED300-88E3-7720-C599-CC53F0C4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0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6FDD-AC08-D909-073F-1AF5C136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0099-C785-7A17-A00B-167F4736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911F4-35C2-24FF-549E-4A37377F7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9B566-CA63-6AE6-5800-2086967C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01F8D-ADC7-B415-FA16-C6592F36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627C8-5787-0F67-D101-4DE49D56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050B-6639-38A9-E743-77085489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36EB1-A0E8-17E8-8071-227EB627E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9AB5-B8C5-9BF1-A754-8624F87F2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B3F34-04B1-2660-471E-3EA3C039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7A2E-EF96-47FC-BF48-A50FEA15EABF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740A6-7DDB-3D3C-9E33-404B3022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0EB0B-FD33-33C0-E2C0-14B4F3FF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F8904-B3B9-A251-C185-CFF42EA6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65457-8078-01BF-BF17-9B62CE26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325B1-069C-0B52-B5B3-509BFD7E6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27A2E-EF96-47FC-BF48-A50FEA15EABF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509B-4F47-AFE2-07C5-469113095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FC91-E8BE-4842-7B1D-0A83094B6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289D5-F7B8-4E86-A1BA-3BCB7231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1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.xml"/><Relationship Id="rId21" Type="http://schemas.openxmlformats.org/officeDocument/2006/relationships/customXml" Target="../ink/ink29.xml"/><Relationship Id="rId42" Type="http://schemas.openxmlformats.org/officeDocument/2006/relationships/image" Target="../media/image40.png"/><Relationship Id="rId63" Type="http://schemas.openxmlformats.org/officeDocument/2006/relationships/customXml" Target="../ink/ink50.xml"/><Relationship Id="rId84" Type="http://schemas.openxmlformats.org/officeDocument/2006/relationships/image" Target="../media/image61.png"/><Relationship Id="rId138" Type="http://schemas.openxmlformats.org/officeDocument/2006/relationships/image" Target="../media/image88.png"/><Relationship Id="rId159" Type="http://schemas.openxmlformats.org/officeDocument/2006/relationships/customXml" Target="../ink/ink98.xml"/><Relationship Id="rId107" Type="http://schemas.openxmlformats.org/officeDocument/2006/relationships/customXml" Target="../ink/ink72.xml"/><Relationship Id="rId11" Type="http://schemas.openxmlformats.org/officeDocument/2006/relationships/customXml" Target="../ink/ink24.xml"/><Relationship Id="rId32" Type="http://schemas.openxmlformats.org/officeDocument/2006/relationships/image" Target="../media/image35.png"/><Relationship Id="rId53" Type="http://schemas.openxmlformats.org/officeDocument/2006/relationships/customXml" Target="../ink/ink45.xml"/><Relationship Id="rId74" Type="http://schemas.openxmlformats.org/officeDocument/2006/relationships/image" Target="../media/image56.png"/><Relationship Id="rId128" Type="http://schemas.openxmlformats.org/officeDocument/2006/relationships/image" Target="../media/image83.png"/><Relationship Id="rId149" Type="http://schemas.openxmlformats.org/officeDocument/2006/relationships/customXml" Target="../ink/ink93.xml"/><Relationship Id="rId5" Type="http://schemas.openxmlformats.org/officeDocument/2006/relationships/customXml" Target="../ink/ink21.xml"/><Relationship Id="rId95" Type="http://schemas.openxmlformats.org/officeDocument/2006/relationships/customXml" Target="../ink/ink66.xml"/><Relationship Id="rId160" Type="http://schemas.openxmlformats.org/officeDocument/2006/relationships/image" Target="../media/image99.png"/><Relationship Id="rId22" Type="http://schemas.openxmlformats.org/officeDocument/2006/relationships/image" Target="../media/image30.png"/><Relationship Id="rId43" Type="http://schemas.openxmlformats.org/officeDocument/2006/relationships/customXml" Target="../ink/ink40.xml"/><Relationship Id="rId64" Type="http://schemas.openxmlformats.org/officeDocument/2006/relationships/image" Target="../media/image51.png"/><Relationship Id="rId118" Type="http://schemas.openxmlformats.org/officeDocument/2006/relationships/image" Target="../media/image78.png"/><Relationship Id="rId139" Type="http://schemas.openxmlformats.org/officeDocument/2006/relationships/customXml" Target="../ink/ink88.xml"/><Relationship Id="rId85" Type="http://schemas.openxmlformats.org/officeDocument/2006/relationships/customXml" Target="../ink/ink61.xml"/><Relationship Id="rId150" Type="http://schemas.openxmlformats.org/officeDocument/2006/relationships/image" Target="../media/image94.png"/><Relationship Id="rId12" Type="http://schemas.openxmlformats.org/officeDocument/2006/relationships/image" Target="../media/image25.png"/><Relationship Id="rId17" Type="http://schemas.openxmlformats.org/officeDocument/2006/relationships/customXml" Target="../ink/ink27.xml"/><Relationship Id="rId33" Type="http://schemas.openxmlformats.org/officeDocument/2006/relationships/customXml" Target="../ink/ink35.xml"/><Relationship Id="rId38" Type="http://schemas.openxmlformats.org/officeDocument/2006/relationships/image" Target="../media/image38.png"/><Relationship Id="rId59" Type="http://schemas.openxmlformats.org/officeDocument/2006/relationships/customXml" Target="../ink/ink48.xml"/><Relationship Id="rId103" Type="http://schemas.openxmlformats.org/officeDocument/2006/relationships/customXml" Target="../ink/ink70.xml"/><Relationship Id="rId108" Type="http://schemas.openxmlformats.org/officeDocument/2006/relationships/image" Target="../media/image73.png"/><Relationship Id="rId124" Type="http://schemas.openxmlformats.org/officeDocument/2006/relationships/image" Target="../media/image81.png"/><Relationship Id="rId129" Type="http://schemas.openxmlformats.org/officeDocument/2006/relationships/customXml" Target="../ink/ink83.xml"/><Relationship Id="rId54" Type="http://schemas.openxmlformats.org/officeDocument/2006/relationships/image" Target="../media/image46.png"/><Relationship Id="rId70" Type="http://schemas.openxmlformats.org/officeDocument/2006/relationships/image" Target="../media/image54.png"/><Relationship Id="rId75" Type="http://schemas.openxmlformats.org/officeDocument/2006/relationships/customXml" Target="../ink/ink56.xml"/><Relationship Id="rId91" Type="http://schemas.openxmlformats.org/officeDocument/2006/relationships/customXml" Target="../ink/ink64.xml"/><Relationship Id="rId96" Type="http://schemas.openxmlformats.org/officeDocument/2006/relationships/image" Target="../media/image67.png"/><Relationship Id="rId140" Type="http://schemas.openxmlformats.org/officeDocument/2006/relationships/image" Target="../media/image89.png"/><Relationship Id="rId145" Type="http://schemas.openxmlformats.org/officeDocument/2006/relationships/customXml" Target="../ink/ink91.xml"/><Relationship Id="rId161" Type="http://schemas.openxmlformats.org/officeDocument/2006/relationships/customXml" Target="../ink/ink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23" Type="http://schemas.openxmlformats.org/officeDocument/2006/relationships/customXml" Target="../ink/ink30.xml"/><Relationship Id="rId28" Type="http://schemas.openxmlformats.org/officeDocument/2006/relationships/image" Target="../media/image33.png"/><Relationship Id="rId49" Type="http://schemas.openxmlformats.org/officeDocument/2006/relationships/customXml" Target="../ink/ink43.xml"/><Relationship Id="rId114" Type="http://schemas.openxmlformats.org/officeDocument/2006/relationships/image" Target="../media/image76.png"/><Relationship Id="rId119" Type="http://schemas.openxmlformats.org/officeDocument/2006/relationships/customXml" Target="../ink/ink78.xml"/><Relationship Id="rId44" Type="http://schemas.openxmlformats.org/officeDocument/2006/relationships/image" Target="../media/image41.png"/><Relationship Id="rId60" Type="http://schemas.openxmlformats.org/officeDocument/2006/relationships/image" Target="../media/image49.png"/><Relationship Id="rId65" Type="http://schemas.openxmlformats.org/officeDocument/2006/relationships/customXml" Target="../ink/ink51.xml"/><Relationship Id="rId81" Type="http://schemas.openxmlformats.org/officeDocument/2006/relationships/customXml" Target="../ink/ink59.xml"/><Relationship Id="rId86" Type="http://schemas.openxmlformats.org/officeDocument/2006/relationships/image" Target="../media/image62.png"/><Relationship Id="rId130" Type="http://schemas.openxmlformats.org/officeDocument/2006/relationships/image" Target="../media/image84.png"/><Relationship Id="rId135" Type="http://schemas.openxmlformats.org/officeDocument/2006/relationships/customXml" Target="../ink/ink86.xml"/><Relationship Id="rId151" Type="http://schemas.openxmlformats.org/officeDocument/2006/relationships/customXml" Target="../ink/ink94.xml"/><Relationship Id="rId156" Type="http://schemas.openxmlformats.org/officeDocument/2006/relationships/image" Target="../media/image97.png"/><Relationship Id="rId13" Type="http://schemas.openxmlformats.org/officeDocument/2006/relationships/customXml" Target="../ink/ink25.xml"/><Relationship Id="rId18" Type="http://schemas.openxmlformats.org/officeDocument/2006/relationships/image" Target="../media/image28.png"/><Relationship Id="rId39" Type="http://schemas.openxmlformats.org/officeDocument/2006/relationships/customXml" Target="../ink/ink38.xml"/><Relationship Id="rId109" Type="http://schemas.openxmlformats.org/officeDocument/2006/relationships/customXml" Target="../ink/ink73.xml"/><Relationship Id="rId34" Type="http://schemas.openxmlformats.org/officeDocument/2006/relationships/image" Target="../media/image36.png"/><Relationship Id="rId50" Type="http://schemas.openxmlformats.org/officeDocument/2006/relationships/image" Target="../media/image44.png"/><Relationship Id="rId55" Type="http://schemas.openxmlformats.org/officeDocument/2006/relationships/customXml" Target="../ink/ink46.xml"/><Relationship Id="rId76" Type="http://schemas.openxmlformats.org/officeDocument/2006/relationships/image" Target="../media/image57.png"/><Relationship Id="rId97" Type="http://schemas.openxmlformats.org/officeDocument/2006/relationships/customXml" Target="../ink/ink67.xml"/><Relationship Id="rId104" Type="http://schemas.openxmlformats.org/officeDocument/2006/relationships/image" Target="../media/image71.png"/><Relationship Id="rId120" Type="http://schemas.openxmlformats.org/officeDocument/2006/relationships/image" Target="../media/image79.png"/><Relationship Id="rId125" Type="http://schemas.openxmlformats.org/officeDocument/2006/relationships/customXml" Target="../ink/ink81.xml"/><Relationship Id="rId141" Type="http://schemas.openxmlformats.org/officeDocument/2006/relationships/customXml" Target="../ink/ink89.xml"/><Relationship Id="rId146" Type="http://schemas.openxmlformats.org/officeDocument/2006/relationships/image" Target="../media/image92.png"/><Relationship Id="rId7" Type="http://schemas.openxmlformats.org/officeDocument/2006/relationships/customXml" Target="../ink/ink22.xml"/><Relationship Id="rId71" Type="http://schemas.openxmlformats.org/officeDocument/2006/relationships/customXml" Target="../ink/ink54.xml"/><Relationship Id="rId92" Type="http://schemas.openxmlformats.org/officeDocument/2006/relationships/image" Target="../media/image65.png"/><Relationship Id="rId162" Type="http://schemas.openxmlformats.org/officeDocument/2006/relationships/image" Target="../media/image100.png"/><Relationship Id="rId2" Type="http://schemas.openxmlformats.org/officeDocument/2006/relationships/image" Target="../media/image20.png"/><Relationship Id="rId29" Type="http://schemas.openxmlformats.org/officeDocument/2006/relationships/customXml" Target="../ink/ink33.xml"/><Relationship Id="rId24" Type="http://schemas.openxmlformats.org/officeDocument/2006/relationships/image" Target="../media/image31.png"/><Relationship Id="rId40" Type="http://schemas.openxmlformats.org/officeDocument/2006/relationships/image" Target="../media/image39.png"/><Relationship Id="rId45" Type="http://schemas.openxmlformats.org/officeDocument/2006/relationships/customXml" Target="../ink/ink41.xml"/><Relationship Id="rId66" Type="http://schemas.openxmlformats.org/officeDocument/2006/relationships/image" Target="../media/image52.png"/><Relationship Id="rId87" Type="http://schemas.openxmlformats.org/officeDocument/2006/relationships/customXml" Target="../ink/ink62.xml"/><Relationship Id="rId110" Type="http://schemas.openxmlformats.org/officeDocument/2006/relationships/image" Target="../media/image74.png"/><Relationship Id="rId115" Type="http://schemas.openxmlformats.org/officeDocument/2006/relationships/customXml" Target="../ink/ink76.xml"/><Relationship Id="rId131" Type="http://schemas.openxmlformats.org/officeDocument/2006/relationships/customXml" Target="../ink/ink84.xml"/><Relationship Id="rId136" Type="http://schemas.openxmlformats.org/officeDocument/2006/relationships/image" Target="../media/image87.png"/><Relationship Id="rId157" Type="http://schemas.openxmlformats.org/officeDocument/2006/relationships/customXml" Target="../ink/ink97.xml"/><Relationship Id="rId61" Type="http://schemas.openxmlformats.org/officeDocument/2006/relationships/customXml" Target="../ink/ink49.xml"/><Relationship Id="rId82" Type="http://schemas.openxmlformats.org/officeDocument/2006/relationships/image" Target="../media/image60.png"/><Relationship Id="rId152" Type="http://schemas.openxmlformats.org/officeDocument/2006/relationships/image" Target="../media/image95.png"/><Relationship Id="rId19" Type="http://schemas.openxmlformats.org/officeDocument/2006/relationships/customXml" Target="../ink/ink28.xml"/><Relationship Id="rId14" Type="http://schemas.openxmlformats.org/officeDocument/2006/relationships/image" Target="../media/image26.png"/><Relationship Id="rId30" Type="http://schemas.openxmlformats.org/officeDocument/2006/relationships/image" Target="../media/image34.png"/><Relationship Id="rId35" Type="http://schemas.openxmlformats.org/officeDocument/2006/relationships/customXml" Target="../ink/ink36.xml"/><Relationship Id="rId56" Type="http://schemas.openxmlformats.org/officeDocument/2006/relationships/image" Target="../media/image47.png"/><Relationship Id="rId77" Type="http://schemas.openxmlformats.org/officeDocument/2006/relationships/customXml" Target="../ink/ink57.xml"/><Relationship Id="rId100" Type="http://schemas.openxmlformats.org/officeDocument/2006/relationships/image" Target="../media/image69.png"/><Relationship Id="rId105" Type="http://schemas.openxmlformats.org/officeDocument/2006/relationships/customXml" Target="../ink/ink71.xml"/><Relationship Id="rId126" Type="http://schemas.openxmlformats.org/officeDocument/2006/relationships/image" Target="../media/image82.png"/><Relationship Id="rId147" Type="http://schemas.openxmlformats.org/officeDocument/2006/relationships/customXml" Target="../ink/ink92.xml"/><Relationship Id="rId8" Type="http://schemas.openxmlformats.org/officeDocument/2006/relationships/image" Target="../media/image23.png"/><Relationship Id="rId51" Type="http://schemas.openxmlformats.org/officeDocument/2006/relationships/customXml" Target="../ink/ink44.xml"/><Relationship Id="rId72" Type="http://schemas.openxmlformats.org/officeDocument/2006/relationships/image" Target="../media/image55.png"/><Relationship Id="rId93" Type="http://schemas.openxmlformats.org/officeDocument/2006/relationships/customXml" Target="../ink/ink65.xml"/><Relationship Id="rId98" Type="http://schemas.openxmlformats.org/officeDocument/2006/relationships/image" Target="../media/image68.png"/><Relationship Id="rId121" Type="http://schemas.openxmlformats.org/officeDocument/2006/relationships/customXml" Target="../ink/ink79.xml"/><Relationship Id="rId142" Type="http://schemas.openxmlformats.org/officeDocument/2006/relationships/image" Target="../media/image90.png"/><Relationship Id="rId163" Type="http://schemas.openxmlformats.org/officeDocument/2006/relationships/customXml" Target="../ink/ink100.xml"/><Relationship Id="rId3" Type="http://schemas.openxmlformats.org/officeDocument/2006/relationships/customXml" Target="../ink/ink20.xml"/><Relationship Id="rId25" Type="http://schemas.openxmlformats.org/officeDocument/2006/relationships/customXml" Target="../ink/ink31.xml"/><Relationship Id="rId46" Type="http://schemas.openxmlformats.org/officeDocument/2006/relationships/image" Target="../media/image42.png"/><Relationship Id="rId67" Type="http://schemas.openxmlformats.org/officeDocument/2006/relationships/customXml" Target="../ink/ink52.xml"/><Relationship Id="rId116" Type="http://schemas.openxmlformats.org/officeDocument/2006/relationships/image" Target="../media/image77.png"/><Relationship Id="rId137" Type="http://schemas.openxmlformats.org/officeDocument/2006/relationships/customXml" Target="../ink/ink87.xml"/><Relationship Id="rId158" Type="http://schemas.openxmlformats.org/officeDocument/2006/relationships/image" Target="../media/image98.png"/><Relationship Id="rId20" Type="http://schemas.openxmlformats.org/officeDocument/2006/relationships/image" Target="../media/image29.png"/><Relationship Id="rId41" Type="http://schemas.openxmlformats.org/officeDocument/2006/relationships/customXml" Target="../ink/ink39.xml"/><Relationship Id="rId62" Type="http://schemas.openxmlformats.org/officeDocument/2006/relationships/image" Target="../media/image50.png"/><Relationship Id="rId83" Type="http://schemas.openxmlformats.org/officeDocument/2006/relationships/customXml" Target="../ink/ink60.xml"/><Relationship Id="rId88" Type="http://schemas.openxmlformats.org/officeDocument/2006/relationships/image" Target="../media/image63.png"/><Relationship Id="rId111" Type="http://schemas.openxmlformats.org/officeDocument/2006/relationships/customXml" Target="../ink/ink74.xml"/><Relationship Id="rId132" Type="http://schemas.openxmlformats.org/officeDocument/2006/relationships/image" Target="../media/image85.png"/><Relationship Id="rId153" Type="http://schemas.openxmlformats.org/officeDocument/2006/relationships/customXml" Target="../ink/ink95.xml"/><Relationship Id="rId15" Type="http://schemas.openxmlformats.org/officeDocument/2006/relationships/customXml" Target="../ink/ink26.xml"/><Relationship Id="rId36" Type="http://schemas.openxmlformats.org/officeDocument/2006/relationships/image" Target="../media/image37.png"/><Relationship Id="rId57" Type="http://schemas.openxmlformats.org/officeDocument/2006/relationships/customXml" Target="../ink/ink47.xml"/><Relationship Id="rId106" Type="http://schemas.openxmlformats.org/officeDocument/2006/relationships/image" Target="../media/image72.png"/><Relationship Id="rId127" Type="http://schemas.openxmlformats.org/officeDocument/2006/relationships/customXml" Target="../ink/ink82.xml"/><Relationship Id="rId10" Type="http://schemas.openxmlformats.org/officeDocument/2006/relationships/image" Target="../media/image24.png"/><Relationship Id="rId31" Type="http://schemas.openxmlformats.org/officeDocument/2006/relationships/customXml" Target="../ink/ink34.xml"/><Relationship Id="rId52" Type="http://schemas.openxmlformats.org/officeDocument/2006/relationships/image" Target="../media/image45.png"/><Relationship Id="rId73" Type="http://schemas.openxmlformats.org/officeDocument/2006/relationships/customXml" Target="../ink/ink55.xml"/><Relationship Id="rId78" Type="http://schemas.openxmlformats.org/officeDocument/2006/relationships/image" Target="../media/image58.png"/><Relationship Id="rId94" Type="http://schemas.openxmlformats.org/officeDocument/2006/relationships/image" Target="../media/image66.png"/><Relationship Id="rId99" Type="http://schemas.openxmlformats.org/officeDocument/2006/relationships/customXml" Target="../ink/ink68.xml"/><Relationship Id="rId101" Type="http://schemas.openxmlformats.org/officeDocument/2006/relationships/customXml" Target="../ink/ink69.xml"/><Relationship Id="rId122" Type="http://schemas.openxmlformats.org/officeDocument/2006/relationships/image" Target="../media/image80.png"/><Relationship Id="rId143" Type="http://schemas.openxmlformats.org/officeDocument/2006/relationships/customXml" Target="../ink/ink90.xml"/><Relationship Id="rId148" Type="http://schemas.openxmlformats.org/officeDocument/2006/relationships/image" Target="../media/image93.png"/><Relationship Id="rId164" Type="http://schemas.openxmlformats.org/officeDocument/2006/relationships/image" Target="../media/image101.png"/><Relationship Id="rId4" Type="http://schemas.openxmlformats.org/officeDocument/2006/relationships/image" Target="../media/image21.png"/><Relationship Id="rId9" Type="http://schemas.openxmlformats.org/officeDocument/2006/relationships/customXml" Target="../ink/ink23.xml"/><Relationship Id="rId26" Type="http://schemas.openxmlformats.org/officeDocument/2006/relationships/image" Target="../media/image32.png"/><Relationship Id="rId47" Type="http://schemas.openxmlformats.org/officeDocument/2006/relationships/customXml" Target="../ink/ink42.xml"/><Relationship Id="rId68" Type="http://schemas.openxmlformats.org/officeDocument/2006/relationships/image" Target="../media/image53.png"/><Relationship Id="rId89" Type="http://schemas.openxmlformats.org/officeDocument/2006/relationships/customXml" Target="../ink/ink63.xml"/><Relationship Id="rId112" Type="http://schemas.openxmlformats.org/officeDocument/2006/relationships/image" Target="../media/image75.png"/><Relationship Id="rId133" Type="http://schemas.openxmlformats.org/officeDocument/2006/relationships/customXml" Target="../ink/ink85.xml"/><Relationship Id="rId154" Type="http://schemas.openxmlformats.org/officeDocument/2006/relationships/image" Target="../media/image96.png"/><Relationship Id="rId16" Type="http://schemas.openxmlformats.org/officeDocument/2006/relationships/image" Target="../media/image27.png"/><Relationship Id="rId37" Type="http://schemas.openxmlformats.org/officeDocument/2006/relationships/customXml" Target="../ink/ink37.xml"/><Relationship Id="rId58" Type="http://schemas.openxmlformats.org/officeDocument/2006/relationships/image" Target="../media/image48.png"/><Relationship Id="rId79" Type="http://schemas.openxmlformats.org/officeDocument/2006/relationships/customXml" Target="../ink/ink58.xml"/><Relationship Id="rId102" Type="http://schemas.openxmlformats.org/officeDocument/2006/relationships/image" Target="../media/image70.png"/><Relationship Id="rId123" Type="http://schemas.openxmlformats.org/officeDocument/2006/relationships/customXml" Target="../ink/ink80.xml"/><Relationship Id="rId144" Type="http://schemas.openxmlformats.org/officeDocument/2006/relationships/image" Target="../media/image91.png"/><Relationship Id="rId90" Type="http://schemas.openxmlformats.org/officeDocument/2006/relationships/image" Target="../media/image64.png"/><Relationship Id="rId27" Type="http://schemas.openxmlformats.org/officeDocument/2006/relationships/customXml" Target="../ink/ink32.xml"/><Relationship Id="rId48" Type="http://schemas.openxmlformats.org/officeDocument/2006/relationships/image" Target="../media/image43.png"/><Relationship Id="rId69" Type="http://schemas.openxmlformats.org/officeDocument/2006/relationships/customXml" Target="../ink/ink53.xml"/><Relationship Id="rId113" Type="http://schemas.openxmlformats.org/officeDocument/2006/relationships/customXml" Target="../ink/ink75.xml"/><Relationship Id="rId134" Type="http://schemas.openxmlformats.org/officeDocument/2006/relationships/image" Target="../media/image86.png"/><Relationship Id="rId80" Type="http://schemas.openxmlformats.org/officeDocument/2006/relationships/image" Target="../media/image59.png"/><Relationship Id="rId155" Type="http://schemas.openxmlformats.org/officeDocument/2006/relationships/customXml" Target="../ink/ink9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2.png"/><Relationship Id="rId21" Type="http://schemas.openxmlformats.org/officeDocument/2006/relationships/image" Target="../media/image108.png"/><Relationship Id="rId63" Type="http://schemas.openxmlformats.org/officeDocument/2006/relationships/image" Target="../media/image129.png"/><Relationship Id="rId159" Type="http://schemas.openxmlformats.org/officeDocument/2006/relationships/image" Target="../media/image173.png"/><Relationship Id="rId170" Type="http://schemas.openxmlformats.org/officeDocument/2006/relationships/customXml" Target="../ink/ink188.xml"/><Relationship Id="rId226" Type="http://schemas.openxmlformats.org/officeDocument/2006/relationships/customXml" Target="../ink/ink216.xml"/><Relationship Id="rId268" Type="http://schemas.openxmlformats.org/officeDocument/2006/relationships/customXml" Target="../ink/ink237.xml"/><Relationship Id="rId32" Type="http://schemas.openxmlformats.org/officeDocument/2006/relationships/customXml" Target="../ink/ink115.xml"/><Relationship Id="rId74" Type="http://schemas.openxmlformats.org/officeDocument/2006/relationships/customXml" Target="../ink/ink137.xml"/><Relationship Id="rId128" Type="http://schemas.openxmlformats.org/officeDocument/2006/relationships/customXml" Target="../ink/ink167.xml"/><Relationship Id="rId5" Type="http://schemas.openxmlformats.org/officeDocument/2006/relationships/image" Target="../media/image10010.png"/><Relationship Id="rId181" Type="http://schemas.openxmlformats.org/officeDocument/2006/relationships/image" Target="../media/image184.png"/><Relationship Id="rId237" Type="http://schemas.openxmlformats.org/officeDocument/2006/relationships/image" Target="../media/image212.png"/><Relationship Id="rId258" Type="http://schemas.openxmlformats.org/officeDocument/2006/relationships/customXml" Target="../ink/ink232.xml"/><Relationship Id="rId279" Type="http://schemas.openxmlformats.org/officeDocument/2006/relationships/image" Target="../media/image233.png"/><Relationship Id="rId22" Type="http://schemas.openxmlformats.org/officeDocument/2006/relationships/customXml" Target="../ink/ink110.xml"/><Relationship Id="rId43" Type="http://schemas.openxmlformats.org/officeDocument/2006/relationships/image" Target="../media/image119.png"/><Relationship Id="rId64" Type="http://schemas.openxmlformats.org/officeDocument/2006/relationships/customXml" Target="../ink/ink131.xml"/><Relationship Id="rId118" Type="http://schemas.openxmlformats.org/officeDocument/2006/relationships/customXml" Target="../ink/ink162.xml"/><Relationship Id="rId139" Type="http://schemas.openxmlformats.org/officeDocument/2006/relationships/image" Target="../media/image163.png"/><Relationship Id="rId85" Type="http://schemas.openxmlformats.org/officeDocument/2006/relationships/image" Target="../media/image136.png"/><Relationship Id="rId150" Type="http://schemas.openxmlformats.org/officeDocument/2006/relationships/customXml" Target="../ink/ink178.xml"/><Relationship Id="rId171" Type="http://schemas.openxmlformats.org/officeDocument/2006/relationships/image" Target="../media/image179.png"/><Relationship Id="rId192" Type="http://schemas.openxmlformats.org/officeDocument/2006/relationships/customXml" Target="../ink/ink199.xml"/><Relationship Id="rId206" Type="http://schemas.openxmlformats.org/officeDocument/2006/relationships/customXml" Target="../ink/ink206.xml"/><Relationship Id="rId227" Type="http://schemas.openxmlformats.org/officeDocument/2006/relationships/image" Target="../media/image207.png"/><Relationship Id="rId248" Type="http://schemas.openxmlformats.org/officeDocument/2006/relationships/customXml" Target="../ink/ink227.xml"/><Relationship Id="rId269" Type="http://schemas.openxmlformats.org/officeDocument/2006/relationships/image" Target="../media/image228.png"/><Relationship Id="rId12" Type="http://schemas.openxmlformats.org/officeDocument/2006/relationships/customXml" Target="../ink/ink105.xml"/><Relationship Id="rId33" Type="http://schemas.openxmlformats.org/officeDocument/2006/relationships/image" Target="../media/image114.png"/><Relationship Id="rId108" Type="http://schemas.openxmlformats.org/officeDocument/2006/relationships/customXml" Target="../ink/ink157.xml"/><Relationship Id="rId129" Type="http://schemas.openxmlformats.org/officeDocument/2006/relationships/image" Target="../media/image158.png"/><Relationship Id="rId280" Type="http://schemas.openxmlformats.org/officeDocument/2006/relationships/image" Target="../media/image234.png"/><Relationship Id="rId54" Type="http://schemas.openxmlformats.org/officeDocument/2006/relationships/customXml" Target="../ink/ink126.xml"/><Relationship Id="rId75" Type="http://schemas.openxmlformats.org/officeDocument/2006/relationships/customXml" Target="../ink/ink138.xml"/><Relationship Id="rId96" Type="http://schemas.openxmlformats.org/officeDocument/2006/relationships/customXml" Target="../ink/ink151.xml"/><Relationship Id="rId140" Type="http://schemas.openxmlformats.org/officeDocument/2006/relationships/customXml" Target="../ink/ink173.xml"/><Relationship Id="rId161" Type="http://schemas.openxmlformats.org/officeDocument/2006/relationships/image" Target="../media/image174.png"/><Relationship Id="rId182" Type="http://schemas.openxmlformats.org/officeDocument/2006/relationships/customXml" Target="../ink/ink194.xml"/><Relationship Id="rId217" Type="http://schemas.openxmlformats.org/officeDocument/2006/relationships/image" Target="../media/image202.png"/><Relationship Id="rId6" Type="http://schemas.openxmlformats.org/officeDocument/2006/relationships/customXml" Target="../ink/ink102.xml"/><Relationship Id="rId238" Type="http://schemas.openxmlformats.org/officeDocument/2006/relationships/customXml" Target="../ink/ink222.xml"/><Relationship Id="rId259" Type="http://schemas.openxmlformats.org/officeDocument/2006/relationships/image" Target="../media/image223.png"/><Relationship Id="rId23" Type="http://schemas.openxmlformats.org/officeDocument/2006/relationships/image" Target="../media/image109.png"/><Relationship Id="rId119" Type="http://schemas.openxmlformats.org/officeDocument/2006/relationships/image" Target="../media/image153.png"/><Relationship Id="rId270" Type="http://schemas.openxmlformats.org/officeDocument/2006/relationships/customXml" Target="../ink/ink238.xml"/><Relationship Id="rId44" Type="http://schemas.openxmlformats.org/officeDocument/2006/relationships/customXml" Target="../ink/ink121.xml"/><Relationship Id="rId65" Type="http://schemas.openxmlformats.org/officeDocument/2006/relationships/image" Target="../media/image130.png"/><Relationship Id="rId86" Type="http://schemas.openxmlformats.org/officeDocument/2006/relationships/customXml" Target="../ink/ink146.xml"/><Relationship Id="rId130" Type="http://schemas.openxmlformats.org/officeDocument/2006/relationships/customXml" Target="../ink/ink168.xml"/><Relationship Id="rId151" Type="http://schemas.openxmlformats.org/officeDocument/2006/relationships/image" Target="../media/image169.png"/><Relationship Id="rId172" Type="http://schemas.openxmlformats.org/officeDocument/2006/relationships/customXml" Target="../ink/ink189.xml"/><Relationship Id="rId193" Type="http://schemas.openxmlformats.org/officeDocument/2006/relationships/image" Target="../media/image190.png"/><Relationship Id="rId207" Type="http://schemas.openxmlformats.org/officeDocument/2006/relationships/image" Target="../media/image197.png"/><Relationship Id="rId228" Type="http://schemas.openxmlformats.org/officeDocument/2006/relationships/customXml" Target="../ink/ink217.xml"/><Relationship Id="rId249" Type="http://schemas.openxmlformats.org/officeDocument/2006/relationships/image" Target="../media/image218.png"/><Relationship Id="rId13" Type="http://schemas.openxmlformats.org/officeDocument/2006/relationships/image" Target="../media/image104.png"/><Relationship Id="rId109" Type="http://schemas.openxmlformats.org/officeDocument/2006/relationships/image" Target="../media/image148.png"/><Relationship Id="rId260" Type="http://schemas.openxmlformats.org/officeDocument/2006/relationships/customXml" Target="../ink/ink233.xml"/><Relationship Id="rId34" Type="http://schemas.openxmlformats.org/officeDocument/2006/relationships/customXml" Target="../ink/ink116.xml"/><Relationship Id="rId55" Type="http://schemas.openxmlformats.org/officeDocument/2006/relationships/image" Target="../media/image125.png"/><Relationship Id="rId76" Type="http://schemas.openxmlformats.org/officeDocument/2006/relationships/customXml" Target="../ink/ink139.xml"/><Relationship Id="rId97" Type="http://schemas.openxmlformats.org/officeDocument/2006/relationships/image" Target="../media/image142.png"/><Relationship Id="rId120" Type="http://schemas.openxmlformats.org/officeDocument/2006/relationships/customXml" Target="../ink/ink163.xml"/><Relationship Id="rId141" Type="http://schemas.openxmlformats.org/officeDocument/2006/relationships/image" Target="../media/image164.png"/><Relationship Id="rId7" Type="http://schemas.openxmlformats.org/officeDocument/2006/relationships/image" Target="../media/image10110.png"/><Relationship Id="rId162" Type="http://schemas.openxmlformats.org/officeDocument/2006/relationships/customXml" Target="../ink/ink184.xml"/><Relationship Id="rId183" Type="http://schemas.openxmlformats.org/officeDocument/2006/relationships/image" Target="../media/image185.png"/><Relationship Id="rId218" Type="http://schemas.openxmlformats.org/officeDocument/2006/relationships/customXml" Target="../ink/ink212.xml"/><Relationship Id="rId239" Type="http://schemas.openxmlformats.org/officeDocument/2006/relationships/image" Target="../media/image213.png"/><Relationship Id="rId250" Type="http://schemas.openxmlformats.org/officeDocument/2006/relationships/customXml" Target="../ink/ink228.xml"/><Relationship Id="rId271" Type="http://schemas.openxmlformats.org/officeDocument/2006/relationships/image" Target="../media/image229.png"/><Relationship Id="rId24" Type="http://schemas.openxmlformats.org/officeDocument/2006/relationships/customXml" Target="../ink/ink111.xml"/><Relationship Id="rId45" Type="http://schemas.openxmlformats.org/officeDocument/2006/relationships/image" Target="../media/image120.png"/><Relationship Id="rId66" Type="http://schemas.openxmlformats.org/officeDocument/2006/relationships/customXml" Target="../ink/ink132.xml"/><Relationship Id="rId87" Type="http://schemas.openxmlformats.org/officeDocument/2006/relationships/image" Target="../media/image137.png"/><Relationship Id="rId110" Type="http://schemas.openxmlformats.org/officeDocument/2006/relationships/customXml" Target="../ink/ink158.xml"/><Relationship Id="rId131" Type="http://schemas.openxmlformats.org/officeDocument/2006/relationships/image" Target="../media/image159.png"/><Relationship Id="rId152" Type="http://schemas.openxmlformats.org/officeDocument/2006/relationships/customXml" Target="../ink/ink179.xml"/><Relationship Id="rId173" Type="http://schemas.openxmlformats.org/officeDocument/2006/relationships/image" Target="../media/image180.png"/><Relationship Id="rId194" Type="http://schemas.openxmlformats.org/officeDocument/2006/relationships/customXml" Target="../ink/ink200.xml"/><Relationship Id="rId208" Type="http://schemas.openxmlformats.org/officeDocument/2006/relationships/customXml" Target="../ink/ink207.xml"/><Relationship Id="rId229" Type="http://schemas.openxmlformats.org/officeDocument/2006/relationships/image" Target="../media/image208.png"/><Relationship Id="rId240" Type="http://schemas.openxmlformats.org/officeDocument/2006/relationships/customXml" Target="../ink/ink223.xml"/><Relationship Id="rId261" Type="http://schemas.openxmlformats.org/officeDocument/2006/relationships/image" Target="../media/image224.png"/><Relationship Id="rId14" Type="http://schemas.openxmlformats.org/officeDocument/2006/relationships/customXml" Target="../ink/ink106.xml"/><Relationship Id="rId35" Type="http://schemas.openxmlformats.org/officeDocument/2006/relationships/image" Target="../media/image115.png"/><Relationship Id="rId56" Type="http://schemas.openxmlformats.org/officeDocument/2006/relationships/customXml" Target="../ink/ink127.xml"/><Relationship Id="rId77" Type="http://schemas.openxmlformats.org/officeDocument/2006/relationships/customXml" Target="../ink/ink140.xml"/><Relationship Id="rId100" Type="http://schemas.openxmlformats.org/officeDocument/2006/relationships/customXml" Target="../ink/ink153.xml"/><Relationship Id="rId8" Type="http://schemas.openxmlformats.org/officeDocument/2006/relationships/customXml" Target="../ink/ink103.xml"/><Relationship Id="rId98" Type="http://schemas.openxmlformats.org/officeDocument/2006/relationships/customXml" Target="../ink/ink152.xml"/><Relationship Id="rId121" Type="http://schemas.openxmlformats.org/officeDocument/2006/relationships/image" Target="../media/image154.png"/><Relationship Id="rId142" Type="http://schemas.openxmlformats.org/officeDocument/2006/relationships/customXml" Target="../ink/ink174.xml"/><Relationship Id="rId163" Type="http://schemas.openxmlformats.org/officeDocument/2006/relationships/image" Target="../media/image175.png"/><Relationship Id="rId184" Type="http://schemas.openxmlformats.org/officeDocument/2006/relationships/customXml" Target="../ink/ink195.xml"/><Relationship Id="rId219" Type="http://schemas.openxmlformats.org/officeDocument/2006/relationships/image" Target="../media/image203.png"/><Relationship Id="rId230" Type="http://schemas.openxmlformats.org/officeDocument/2006/relationships/customXml" Target="../ink/ink218.xml"/><Relationship Id="rId251" Type="http://schemas.openxmlformats.org/officeDocument/2006/relationships/image" Target="../media/image219.png"/><Relationship Id="rId25" Type="http://schemas.openxmlformats.org/officeDocument/2006/relationships/image" Target="../media/image110.png"/><Relationship Id="rId46" Type="http://schemas.openxmlformats.org/officeDocument/2006/relationships/customXml" Target="../ink/ink122.xml"/><Relationship Id="rId67" Type="http://schemas.openxmlformats.org/officeDocument/2006/relationships/image" Target="../media/image131.png"/><Relationship Id="rId272" Type="http://schemas.openxmlformats.org/officeDocument/2006/relationships/customXml" Target="../ink/ink239.xml"/><Relationship Id="rId88" Type="http://schemas.openxmlformats.org/officeDocument/2006/relationships/customXml" Target="../ink/ink147.xml"/><Relationship Id="rId111" Type="http://schemas.openxmlformats.org/officeDocument/2006/relationships/image" Target="../media/image149.png"/><Relationship Id="rId132" Type="http://schemas.openxmlformats.org/officeDocument/2006/relationships/customXml" Target="../ink/ink169.xml"/><Relationship Id="rId153" Type="http://schemas.openxmlformats.org/officeDocument/2006/relationships/image" Target="../media/image170.png"/><Relationship Id="rId174" Type="http://schemas.openxmlformats.org/officeDocument/2006/relationships/customXml" Target="../ink/ink190.xml"/><Relationship Id="rId195" Type="http://schemas.openxmlformats.org/officeDocument/2006/relationships/image" Target="../media/image191.png"/><Relationship Id="rId209" Type="http://schemas.openxmlformats.org/officeDocument/2006/relationships/image" Target="../media/image198.png"/><Relationship Id="rId220" Type="http://schemas.openxmlformats.org/officeDocument/2006/relationships/customXml" Target="../ink/ink213.xml"/><Relationship Id="rId241" Type="http://schemas.openxmlformats.org/officeDocument/2006/relationships/image" Target="../media/image214.png"/><Relationship Id="rId15" Type="http://schemas.openxmlformats.org/officeDocument/2006/relationships/image" Target="../media/image105.png"/><Relationship Id="rId36" Type="http://schemas.openxmlformats.org/officeDocument/2006/relationships/customXml" Target="../ink/ink117.xml"/><Relationship Id="rId57" Type="http://schemas.openxmlformats.org/officeDocument/2006/relationships/image" Target="../media/image126.png"/><Relationship Id="rId262" Type="http://schemas.openxmlformats.org/officeDocument/2006/relationships/customXml" Target="../ink/ink234.xml"/><Relationship Id="rId78" Type="http://schemas.openxmlformats.org/officeDocument/2006/relationships/customXml" Target="../ink/ink141.xml"/><Relationship Id="rId99" Type="http://schemas.openxmlformats.org/officeDocument/2006/relationships/image" Target="../media/image143.png"/><Relationship Id="rId101" Type="http://schemas.openxmlformats.org/officeDocument/2006/relationships/image" Target="../media/image144.png"/><Relationship Id="rId122" Type="http://schemas.openxmlformats.org/officeDocument/2006/relationships/customXml" Target="../ink/ink164.xml"/><Relationship Id="rId143" Type="http://schemas.openxmlformats.org/officeDocument/2006/relationships/image" Target="../media/image165.png"/><Relationship Id="rId164" Type="http://schemas.openxmlformats.org/officeDocument/2006/relationships/customXml" Target="../ink/ink185.xml"/><Relationship Id="rId185" Type="http://schemas.openxmlformats.org/officeDocument/2006/relationships/image" Target="../media/image186.png"/><Relationship Id="rId9" Type="http://schemas.openxmlformats.org/officeDocument/2006/relationships/image" Target="../media/image10210.png"/><Relationship Id="rId210" Type="http://schemas.openxmlformats.org/officeDocument/2006/relationships/customXml" Target="../ink/ink208.xml"/><Relationship Id="rId26" Type="http://schemas.openxmlformats.org/officeDocument/2006/relationships/customXml" Target="../ink/ink112.xml"/><Relationship Id="rId231" Type="http://schemas.openxmlformats.org/officeDocument/2006/relationships/image" Target="../media/image209.png"/><Relationship Id="rId252" Type="http://schemas.openxmlformats.org/officeDocument/2006/relationships/customXml" Target="../ink/ink229.xml"/><Relationship Id="rId273" Type="http://schemas.openxmlformats.org/officeDocument/2006/relationships/image" Target="../media/image230.png"/><Relationship Id="rId47" Type="http://schemas.openxmlformats.org/officeDocument/2006/relationships/image" Target="../media/image121.png"/><Relationship Id="rId68" Type="http://schemas.openxmlformats.org/officeDocument/2006/relationships/customXml" Target="../ink/ink133.xml"/><Relationship Id="rId89" Type="http://schemas.openxmlformats.org/officeDocument/2006/relationships/image" Target="../media/image138.png"/><Relationship Id="rId112" Type="http://schemas.openxmlformats.org/officeDocument/2006/relationships/customXml" Target="../ink/ink159.xml"/><Relationship Id="rId133" Type="http://schemas.openxmlformats.org/officeDocument/2006/relationships/image" Target="../media/image160.png"/><Relationship Id="rId154" Type="http://schemas.openxmlformats.org/officeDocument/2006/relationships/customXml" Target="../ink/ink180.xml"/><Relationship Id="rId175" Type="http://schemas.openxmlformats.org/officeDocument/2006/relationships/image" Target="../media/image181.png"/><Relationship Id="rId196" Type="http://schemas.openxmlformats.org/officeDocument/2006/relationships/customXml" Target="../ink/ink201.xml"/><Relationship Id="rId200" Type="http://schemas.openxmlformats.org/officeDocument/2006/relationships/customXml" Target="../ink/ink203.xml"/><Relationship Id="rId16" Type="http://schemas.openxmlformats.org/officeDocument/2006/relationships/customXml" Target="../ink/ink107.xml"/><Relationship Id="rId221" Type="http://schemas.openxmlformats.org/officeDocument/2006/relationships/image" Target="../media/image204.png"/><Relationship Id="rId242" Type="http://schemas.openxmlformats.org/officeDocument/2006/relationships/customXml" Target="../ink/ink224.xml"/><Relationship Id="rId263" Type="http://schemas.openxmlformats.org/officeDocument/2006/relationships/image" Target="../media/image225.png"/><Relationship Id="rId37" Type="http://schemas.openxmlformats.org/officeDocument/2006/relationships/image" Target="../media/image116.png"/><Relationship Id="rId58" Type="http://schemas.openxmlformats.org/officeDocument/2006/relationships/customXml" Target="../ink/ink128.xml"/><Relationship Id="rId79" Type="http://schemas.openxmlformats.org/officeDocument/2006/relationships/customXml" Target="../ink/ink142.xml"/><Relationship Id="rId102" Type="http://schemas.openxmlformats.org/officeDocument/2006/relationships/customXml" Target="../ink/ink154.xml"/><Relationship Id="rId123" Type="http://schemas.openxmlformats.org/officeDocument/2006/relationships/image" Target="../media/image155.png"/><Relationship Id="rId144" Type="http://schemas.openxmlformats.org/officeDocument/2006/relationships/customXml" Target="../ink/ink175.xml"/><Relationship Id="rId90" Type="http://schemas.openxmlformats.org/officeDocument/2006/relationships/customXml" Target="../ink/ink148.xml"/><Relationship Id="rId165" Type="http://schemas.openxmlformats.org/officeDocument/2006/relationships/image" Target="../media/image176.png"/><Relationship Id="rId186" Type="http://schemas.openxmlformats.org/officeDocument/2006/relationships/customXml" Target="../ink/ink196.xml"/><Relationship Id="rId211" Type="http://schemas.openxmlformats.org/officeDocument/2006/relationships/image" Target="../media/image199.png"/><Relationship Id="rId232" Type="http://schemas.openxmlformats.org/officeDocument/2006/relationships/customXml" Target="../ink/ink219.xml"/><Relationship Id="rId253" Type="http://schemas.openxmlformats.org/officeDocument/2006/relationships/image" Target="../media/image220.png"/><Relationship Id="rId274" Type="http://schemas.openxmlformats.org/officeDocument/2006/relationships/customXml" Target="../ink/ink240.xml"/><Relationship Id="rId27" Type="http://schemas.openxmlformats.org/officeDocument/2006/relationships/image" Target="../media/image111.png"/><Relationship Id="rId48" Type="http://schemas.openxmlformats.org/officeDocument/2006/relationships/customXml" Target="../ink/ink123.xml"/><Relationship Id="rId69" Type="http://schemas.openxmlformats.org/officeDocument/2006/relationships/image" Target="../media/image132.png"/><Relationship Id="rId113" Type="http://schemas.openxmlformats.org/officeDocument/2006/relationships/image" Target="../media/image150.png"/><Relationship Id="rId134" Type="http://schemas.openxmlformats.org/officeDocument/2006/relationships/customXml" Target="../ink/ink170.xml"/><Relationship Id="rId80" Type="http://schemas.openxmlformats.org/officeDocument/2006/relationships/customXml" Target="../ink/ink143.xml"/><Relationship Id="rId155" Type="http://schemas.openxmlformats.org/officeDocument/2006/relationships/image" Target="../media/image171.png"/><Relationship Id="rId176" Type="http://schemas.openxmlformats.org/officeDocument/2006/relationships/customXml" Target="../ink/ink191.xml"/><Relationship Id="rId197" Type="http://schemas.openxmlformats.org/officeDocument/2006/relationships/image" Target="../media/image192.png"/><Relationship Id="rId201" Type="http://schemas.openxmlformats.org/officeDocument/2006/relationships/image" Target="../media/image194.png"/><Relationship Id="rId222" Type="http://schemas.openxmlformats.org/officeDocument/2006/relationships/customXml" Target="../ink/ink214.xml"/><Relationship Id="rId243" Type="http://schemas.openxmlformats.org/officeDocument/2006/relationships/image" Target="../media/image215.png"/><Relationship Id="rId264" Type="http://schemas.openxmlformats.org/officeDocument/2006/relationships/customXml" Target="../ink/ink235.xml"/><Relationship Id="rId17" Type="http://schemas.openxmlformats.org/officeDocument/2006/relationships/image" Target="../media/image106.png"/><Relationship Id="rId38" Type="http://schemas.openxmlformats.org/officeDocument/2006/relationships/customXml" Target="../ink/ink118.xml"/><Relationship Id="rId59" Type="http://schemas.openxmlformats.org/officeDocument/2006/relationships/image" Target="../media/image127.png"/><Relationship Id="rId103" Type="http://schemas.openxmlformats.org/officeDocument/2006/relationships/image" Target="../media/image145.png"/><Relationship Id="rId124" Type="http://schemas.openxmlformats.org/officeDocument/2006/relationships/customXml" Target="../ink/ink165.xml"/><Relationship Id="rId70" Type="http://schemas.openxmlformats.org/officeDocument/2006/relationships/customXml" Target="../ink/ink134.xml"/><Relationship Id="rId91" Type="http://schemas.openxmlformats.org/officeDocument/2006/relationships/image" Target="../media/image139.png"/><Relationship Id="rId145" Type="http://schemas.openxmlformats.org/officeDocument/2006/relationships/image" Target="../media/image166.png"/><Relationship Id="rId166" Type="http://schemas.openxmlformats.org/officeDocument/2006/relationships/customXml" Target="../ink/ink186.xml"/><Relationship Id="rId187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09.xml"/><Relationship Id="rId233" Type="http://schemas.openxmlformats.org/officeDocument/2006/relationships/image" Target="../media/image210.png"/><Relationship Id="rId254" Type="http://schemas.openxmlformats.org/officeDocument/2006/relationships/customXml" Target="../ink/ink230.xml"/><Relationship Id="rId28" Type="http://schemas.openxmlformats.org/officeDocument/2006/relationships/customXml" Target="../ink/ink113.xml"/><Relationship Id="rId49" Type="http://schemas.openxmlformats.org/officeDocument/2006/relationships/image" Target="../media/image122.png"/><Relationship Id="rId114" Type="http://schemas.openxmlformats.org/officeDocument/2006/relationships/customXml" Target="../ink/ink160.xml"/><Relationship Id="rId275" Type="http://schemas.openxmlformats.org/officeDocument/2006/relationships/image" Target="../media/image231.png"/><Relationship Id="rId60" Type="http://schemas.openxmlformats.org/officeDocument/2006/relationships/customXml" Target="../ink/ink129.xml"/><Relationship Id="rId81" Type="http://schemas.openxmlformats.org/officeDocument/2006/relationships/image" Target="../media/image134.png"/><Relationship Id="rId135" Type="http://schemas.openxmlformats.org/officeDocument/2006/relationships/image" Target="../media/image161.png"/><Relationship Id="rId156" Type="http://schemas.openxmlformats.org/officeDocument/2006/relationships/customXml" Target="../ink/ink181.xml"/><Relationship Id="rId177" Type="http://schemas.openxmlformats.org/officeDocument/2006/relationships/image" Target="../media/image182.png"/><Relationship Id="rId198" Type="http://schemas.openxmlformats.org/officeDocument/2006/relationships/customXml" Target="../ink/ink202.xml"/><Relationship Id="rId202" Type="http://schemas.openxmlformats.org/officeDocument/2006/relationships/customXml" Target="../ink/ink204.xml"/><Relationship Id="rId223" Type="http://schemas.openxmlformats.org/officeDocument/2006/relationships/image" Target="../media/image205.png"/><Relationship Id="rId244" Type="http://schemas.openxmlformats.org/officeDocument/2006/relationships/customXml" Target="../ink/ink225.xml"/><Relationship Id="rId18" Type="http://schemas.openxmlformats.org/officeDocument/2006/relationships/customXml" Target="../ink/ink108.xml"/><Relationship Id="rId39" Type="http://schemas.openxmlformats.org/officeDocument/2006/relationships/image" Target="../media/image117.png"/><Relationship Id="rId265" Type="http://schemas.openxmlformats.org/officeDocument/2006/relationships/image" Target="../media/image226.png"/><Relationship Id="rId50" Type="http://schemas.openxmlformats.org/officeDocument/2006/relationships/customXml" Target="../ink/ink124.xml"/><Relationship Id="rId104" Type="http://schemas.openxmlformats.org/officeDocument/2006/relationships/customXml" Target="../ink/ink155.xml"/><Relationship Id="rId125" Type="http://schemas.openxmlformats.org/officeDocument/2006/relationships/image" Target="../media/image156.png"/><Relationship Id="rId146" Type="http://schemas.openxmlformats.org/officeDocument/2006/relationships/customXml" Target="../ink/ink176.xml"/><Relationship Id="rId167" Type="http://schemas.openxmlformats.org/officeDocument/2006/relationships/image" Target="../media/image177.png"/><Relationship Id="rId188" Type="http://schemas.openxmlformats.org/officeDocument/2006/relationships/customXml" Target="../ink/ink197.xml"/><Relationship Id="rId71" Type="http://schemas.openxmlformats.org/officeDocument/2006/relationships/customXml" Target="../ink/ink135.xml"/><Relationship Id="rId92" Type="http://schemas.openxmlformats.org/officeDocument/2006/relationships/customXml" Target="../ink/ink149.xml"/><Relationship Id="rId213" Type="http://schemas.openxmlformats.org/officeDocument/2006/relationships/image" Target="../media/image200.png"/><Relationship Id="rId234" Type="http://schemas.openxmlformats.org/officeDocument/2006/relationships/customXml" Target="../ink/ink220.xml"/><Relationship Id="rId2" Type="http://schemas.openxmlformats.org/officeDocument/2006/relationships/image" Target="../media/image102.png"/><Relationship Id="rId29" Type="http://schemas.openxmlformats.org/officeDocument/2006/relationships/image" Target="../media/image112.png"/><Relationship Id="rId255" Type="http://schemas.openxmlformats.org/officeDocument/2006/relationships/image" Target="../media/image221.png"/><Relationship Id="rId276" Type="http://schemas.openxmlformats.org/officeDocument/2006/relationships/customXml" Target="../ink/ink241.xml"/><Relationship Id="rId40" Type="http://schemas.openxmlformats.org/officeDocument/2006/relationships/customXml" Target="../ink/ink119.xml"/><Relationship Id="rId115" Type="http://schemas.openxmlformats.org/officeDocument/2006/relationships/image" Target="../media/image151.png"/><Relationship Id="rId136" Type="http://schemas.openxmlformats.org/officeDocument/2006/relationships/customXml" Target="../ink/ink171.xml"/><Relationship Id="rId157" Type="http://schemas.openxmlformats.org/officeDocument/2006/relationships/image" Target="../media/image172.png"/><Relationship Id="rId178" Type="http://schemas.openxmlformats.org/officeDocument/2006/relationships/customXml" Target="../ink/ink192.xml"/><Relationship Id="rId61" Type="http://schemas.openxmlformats.org/officeDocument/2006/relationships/image" Target="../media/image128.png"/><Relationship Id="rId82" Type="http://schemas.openxmlformats.org/officeDocument/2006/relationships/customXml" Target="../ink/ink144.xml"/><Relationship Id="rId199" Type="http://schemas.openxmlformats.org/officeDocument/2006/relationships/image" Target="../media/image193.png"/><Relationship Id="rId203" Type="http://schemas.openxmlformats.org/officeDocument/2006/relationships/image" Target="../media/image195.png"/><Relationship Id="rId19" Type="http://schemas.openxmlformats.org/officeDocument/2006/relationships/image" Target="../media/image107.png"/><Relationship Id="rId224" Type="http://schemas.openxmlformats.org/officeDocument/2006/relationships/customXml" Target="../ink/ink215.xml"/><Relationship Id="rId245" Type="http://schemas.openxmlformats.org/officeDocument/2006/relationships/image" Target="../media/image216.png"/><Relationship Id="rId266" Type="http://schemas.openxmlformats.org/officeDocument/2006/relationships/customXml" Target="../ink/ink236.xml"/><Relationship Id="rId30" Type="http://schemas.openxmlformats.org/officeDocument/2006/relationships/customXml" Target="../ink/ink114.xml"/><Relationship Id="rId105" Type="http://schemas.openxmlformats.org/officeDocument/2006/relationships/image" Target="../media/image146.png"/><Relationship Id="rId126" Type="http://schemas.openxmlformats.org/officeDocument/2006/relationships/customXml" Target="../ink/ink166.xml"/><Relationship Id="rId147" Type="http://schemas.openxmlformats.org/officeDocument/2006/relationships/image" Target="../media/image167.png"/><Relationship Id="rId168" Type="http://schemas.openxmlformats.org/officeDocument/2006/relationships/customXml" Target="../ink/ink187.xml"/><Relationship Id="rId51" Type="http://schemas.openxmlformats.org/officeDocument/2006/relationships/image" Target="../media/image123.png"/><Relationship Id="rId72" Type="http://schemas.openxmlformats.org/officeDocument/2006/relationships/customXml" Target="../ink/ink136.xml"/><Relationship Id="rId93" Type="http://schemas.openxmlformats.org/officeDocument/2006/relationships/image" Target="../media/image140.png"/><Relationship Id="rId189" Type="http://schemas.openxmlformats.org/officeDocument/2006/relationships/image" Target="../media/image188.png"/><Relationship Id="rId3" Type="http://schemas.openxmlformats.org/officeDocument/2006/relationships/image" Target="../media/image103.png"/><Relationship Id="rId214" Type="http://schemas.openxmlformats.org/officeDocument/2006/relationships/customXml" Target="../ink/ink210.xml"/><Relationship Id="rId235" Type="http://schemas.openxmlformats.org/officeDocument/2006/relationships/image" Target="../media/image211.png"/><Relationship Id="rId256" Type="http://schemas.openxmlformats.org/officeDocument/2006/relationships/customXml" Target="../ink/ink231.xml"/><Relationship Id="rId277" Type="http://schemas.openxmlformats.org/officeDocument/2006/relationships/image" Target="../media/image232.png"/><Relationship Id="rId116" Type="http://schemas.openxmlformats.org/officeDocument/2006/relationships/customXml" Target="../ink/ink161.xml"/><Relationship Id="rId137" Type="http://schemas.openxmlformats.org/officeDocument/2006/relationships/image" Target="../media/image162.png"/><Relationship Id="rId158" Type="http://schemas.openxmlformats.org/officeDocument/2006/relationships/customXml" Target="../ink/ink182.xml"/><Relationship Id="rId20" Type="http://schemas.openxmlformats.org/officeDocument/2006/relationships/customXml" Target="../ink/ink109.xml"/><Relationship Id="rId41" Type="http://schemas.openxmlformats.org/officeDocument/2006/relationships/image" Target="../media/image118.png"/><Relationship Id="rId62" Type="http://schemas.openxmlformats.org/officeDocument/2006/relationships/customXml" Target="../ink/ink130.xml"/><Relationship Id="rId83" Type="http://schemas.openxmlformats.org/officeDocument/2006/relationships/image" Target="../media/image135.png"/><Relationship Id="rId179" Type="http://schemas.openxmlformats.org/officeDocument/2006/relationships/image" Target="../media/image183.png"/><Relationship Id="rId190" Type="http://schemas.openxmlformats.org/officeDocument/2006/relationships/customXml" Target="../ink/ink198.xml"/><Relationship Id="rId204" Type="http://schemas.openxmlformats.org/officeDocument/2006/relationships/customXml" Target="../ink/ink205.xml"/><Relationship Id="rId225" Type="http://schemas.openxmlformats.org/officeDocument/2006/relationships/image" Target="../media/image206.png"/><Relationship Id="rId246" Type="http://schemas.openxmlformats.org/officeDocument/2006/relationships/customXml" Target="../ink/ink226.xml"/><Relationship Id="rId267" Type="http://schemas.openxmlformats.org/officeDocument/2006/relationships/image" Target="../media/image227.png"/><Relationship Id="rId106" Type="http://schemas.openxmlformats.org/officeDocument/2006/relationships/customXml" Target="../ink/ink156.xml"/><Relationship Id="rId127" Type="http://schemas.openxmlformats.org/officeDocument/2006/relationships/image" Target="../media/image157.png"/><Relationship Id="rId10" Type="http://schemas.openxmlformats.org/officeDocument/2006/relationships/customXml" Target="../ink/ink104.xml"/><Relationship Id="rId31" Type="http://schemas.openxmlformats.org/officeDocument/2006/relationships/image" Target="../media/image113.png"/><Relationship Id="rId52" Type="http://schemas.openxmlformats.org/officeDocument/2006/relationships/customXml" Target="../ink/ink125.xml"/><Relationship Id="rId73" Type="http://schemas.openxmlformats.org/officeDocument/2006/relationships/image" Target="../media/image133.png"/><Relationship Id="rId94" Type="http://schemas.openxmlformats.org/officeDocument/2006/relationships/customXml" Target="../ink/ink150.xml"/><Relationship Id="rId148" Type="http://schemas.openxmlformats.org/officeDocument/2006/relationships/customXml" Target="../ink/ink177.xml"/><Relationship Id="rId169" Type="http://schemas.openxmlformats.org/officeDocument/2006/relationships/image" Target="../media/image178.png"/><Relationship Id="rId4" Type="http://schemas.openxmlformats.org/officeDocument/2006/relationships/customXml" Target="../ink/ink101.xml"/><Relationship Id="rId180" Type="http://schemas.openxmlformats.org/officeDocument/2006/relationships/customXml" Target="../ink/ink193.xml"/><Relationship Id="rId215" Type="http://schemas.openxmlformats.org/officeDocument/2006/relationships/image" Target="../media/image201.png"/><Relationship Id="rId236" Type="http://schemas.openxmlformats.org/officeDocument/2006/relationships/customXml" Target="../ink/ink221.xml"/><Relationship Id="rId257" Type="http://schemas.openxmlformats.org/officeDocument/2006/relationships/image" Target="../media/image222.png"/><Relationship Id="rId278" Type="http://schemas.openxmlformats.org/officeDocument/2006/relationships/customXml" Target="../ink/ink242.xml"/><Relationship Id="rId42" Type="http://schemas.openxmlformats.org/officeDocument/2006/relationships/customXml" Target="../ink/ink120.xml"/><Relationship Id="rId84" Type="http://schemas.openxmlformats.org/officeDocument/2006/relationships/customXml" Target="../ink/ink145.xml"/><Relationship Id="rId138" Type="http://schemas.openxmlformats.org/officeDocument/2006/relationships/customXml" Target="../ink/ink172.xml"/><Relationship Id="rId191" Type="http://schemas.openxmlformats.org/officeDocument/2006/relationships/image" Target="../media/image189.png"/><Relationship Id="rId205" Type="http://schemas.openxmlformats.org/officeDocument/2006/relationships/image" Target="../media/image196.png"/><Relationship Id="rId247" Type="http://schemas.openxmlformats.org/officeDocument/2006/relationships/image" Target="../media/image217.png"/><Relationship Id="rId107" Type="http://schemas.openxmlformats.org/officeDocument/2006/relationships/image" Target="../media/image147.png"/><Relationship Id="rId11" Type="http://schemas.openxmlformats.org/officeDocument/2006/relationships/image" Target="../media/image10310.png"/><Relationship Id="rId53" Type="http://schemas.openxmlformats.org/officeDocument/2006/relationships/image" Target="../media/image124.png"/><Relationship Id="rId149" Type="http://schemas.openxmlformats.org/officeDocument/2006/relationships/image" Target="../media/image168.png"/><Relationship Id="rId95" Type="http://schemas.openxmlformats.org/officeDocument/2006/relationships/image" Target="../media/image141.png"/><Relationship Id="rId160" Type="http://schemas.openxmlformats.org/officeDocument/2006/relationships/customXml" Target="../ink/ink183.xml"/><Relationship Id="rId216" Type="http://schemas.openxmlformats.org/officeDocument/2006/relationships/customXml" Target="../ink/ink21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00.xml"/><Relationship Id="rId299" Type="http://schemas.openxmlformats.org/officeDocument/2006/relationships/customXml" Target="../ink/ink391.xml"/><Relationship Id="rId21" Type="http://schemas.openxmlformats.org/officeDocument/2006/relationships/customXml" Target="../ink/ink252.xml"/><Relationship Id="rId63" Type="http://schemas.openxmlformats.org/officeDocument/2006/relationships/customXml" Target="../ink/ink273.xml"/><Relationship Id="rId159" Type="http://schemas.openxmlformats.org/officeDocument/2006/relationships/customXml" Target="../ink/ink321.xml"/><Relationship Id="rId324" Type="http://schemas.openxmlformats.org/officeDocument/2006/relationships/image" Target="../media/image396.png"/><Relationship Id="rId170" Type="http://schemas.openxmlformats.org/officeDocument/2006/relationships/image" Target="../media/image319.png"/><Relationship Id="rId226" Type="http://schemas.openxmlformats.org/officeDocument/2006/relationships/image" Target="../media/image347.png"/><Relationship Id="rId268" Type="http://schemas.openxmlformats.org/officeDocument/2006/relationships/image" Target="../media/image368.png"/><Relationship Id="rId32" Type="http://schemas.openxmlformats.org/officeDocument/2006/relationships/image" Target="../media/image250.png"/><Relationship Id="rId74" Type="http://schemas.openxmlformats.org/officeDocument/2006/relationships/image" Target="../media/image271.png"/><Relationship Id="rId128" Type="http://schemas.openxmlformats.org/officeDocument/2006/relationships/image" Target="../media/image298.png"/><Relationship Id="rId335" Type="http://schemas.openxmlformats.org/officeDocument/2006/relationships/customXml" Target="../ink/ink409.xml"/><Relationship Id="rId5" Type="http://schemas.openxmlformats.org/officeDocument/2006/relationships/customXml" Target="../ink/ink244.xml"/><Relationship Id="rId181" Type="http://schemas.openxmlformats.org/officeDocument/2006/relationships/customXml" Target="../ink/ink332.xml"/><Relationship Id="rId237" Type="http://schemas.openxmlformats.org/officeDocument/2006/relationships/customXml" Target="../ink/ink360.xml"/><Relationship Id="rId279" Type="http://schemas.openxmlformats.org/officeDocument/2006/relationships/customXml" Target="../ink/ink381.xml"/><Relationship Id="rId43" Type="http://schemas.openxmlformats.org/officeDocument/2006/relationships/customXml" Target="../ink/ink263.xml"/><Relationship Id="rId139" Type="http://schemas.openxmlformats.org/officeDocument/2006/relationships/customXml" Target="../ink/ink311.xml"/><Relationship Id="rId290" Type="http://schemas.openxmlformats.org/officeDocument/2006/relationships/image" Target="../media/image379.png"/><Relationship Id="rId304" Type="http://schemas.openxmlformats.org/officeDocument/2006/relationships/image" Target="../media/image386.png"/><Relationship Id="rId346" Type="http://schemas.openxmlformats.org/officeDocument/2006/relationships/image" Target="../media/image407.png"/><Relationship Id="rId85" Type="http://schemas.openxmlformats.org/officeDocument/2006/relationships/customXml" Target="../ink/ink284.xml"/><Relationship Id="rId150" Type="http://schemas.openxmlformats.org/officeDocument/2006/relationships/image" Target="../media/image309.png"/><Relationship Id="rId192" Type="http://schemas.openxmlformats.org/officeDocument/2006/relationships/image" Target="../media/image330.png"/><Relationship Id="rId206" Type="http://schemas.openxmlformats.org/officeDocument/2006/relationships/image" Target="../media/image337.png"/><Relationship Id="rId248" Type="http://schemas.openxmlformats.org/officeDocument/2006/relationships/image" Target="../media/image358.png"/><Relationship Id="rId12" Type="http://schemas.openxmlformats.org/officeDocument/2006/relationships/image" Target="../media/image240.png"/><Relationship Id="rId108" Type="http://schemas.openxmlformats.org/officeDocument/2006/relationships/image" Target="../media/image288.png"/><Relationship Id="rId315" Type="http://schemas.openxmlformats.org/officeDocument/2006/relationships/customXml" Target="../ink/ink399.xml"/><Relationship Id="rId54" Type="http://schemas.openxmlformats.org/officeDocument/2006/relationships/image" Target="../media/image261.png"/><Relationship Id="rId96" Type="http://schemas.openxmlformats.org/officeDocument/2006/relationships/image" Target="../media/image282.png"/><Relationship Id="rId161" Type="http://schemas.openxmlformats.org/officeDocument/2006/relationships/customXml" Target="../ink/ink322.xml"/><Relationship Id="rId217" Type="http://schemas.openxmlformats.org/officeDocument/2006/relationships/customXml" Target="../ink/ink350.xml"/><Relationship Id="rId259" Type="http://schemas.openxmlformats.org/officeDocument/2006/relationships/customXml" Target="../ink/ink371.xml"/><Relationship Id="rId23" Type="http://schemas.openxmlformats.org/officeDocument/2006/relationships/customXml" Target="../ink/ink253.xml"/><Relationship Id="rId119" Type="http://schemas.openxmlformats.org/officeDocument/2006/relationships/customXml" Target="../ink/ink301.xml"/><Relationship Id="rId270" Type="http://schemas.openxmlformats.org/officeDocument/2006/relationships/image" Target="../media/image369.png"/><Relationship Id="rId326" Type="http://schemas.openxmlformats.org/officeDocument/2006/relationships/image" Target="../media/image397.png"/><Relationship Id="rId65" Type="http://schemas.openxmlformats.org/officeDocument/2006/relationships/customXml" Target="../ink/ink274.xml"/><Relationship Id="rId130" Type="http://schemas.openxmlformats.org/officeDocument/2006/relationships/image" Target="../media/image299.png"/><Relationship Id="rId172" Type="http://schemas.openxmlformats.org/officeDocument/2006/relationships/image" Target="../media/image320.png"/><Relationship Id="rId228" Type="http://schemas.openxmlformats.org/officeDocument/2006/relationships/image" Target="../media/image348.png"/><Relationship Id="rId281" Type="http://schemas.openxmlformats.org/officeDocument/2006/relationships/customXml" Target="../ink/ink382.xml"/><Relationship Id="rId337" Type="http://schemas.openxmlformats.org/officeDocument/2006/relationships/customXml" Target="../ink/ink410.xml"/><Relationship Id="rId34" Type="http://schemas.openxmlformats.org/officeDocument/2006/relationships/image" Target="../media/image251.png"/><Relationship Id="rId76" Type="http://schemas.openxmlformats.org/officeDocument/2006/relationships/image" Target="../media/image272.png"/><Relationship Id="rId141" Type="http://schemas.openxmlformats.org/officeDocument/2006/relationships/customXml" Target="../ink/ink312.xml"/><Relationship Id="rId7" Type="http://schemas.openxmlformats.org/officeDocument/2006/relationships/customXml" Target="../ink/ink245.xml"/><Relationship Id="rId183" Type="http://schemas.openxmlformats.org/officeDocument/2006/relationships/customXml" Target="../ink/ink333.xml"/><Relationship Id="rId239" Type="http://schemas.openxmlformats.org/officeDocument/2006/relationships/customXml" Target="../ink/ink361.xml"/><Relationship Id="rId250" Type="http://schemas.openxmlformats.org/officeDocument/2006/relationships/image" Target="../media/image359.png"/><Relationship Id="rId292" Type="http://schemas.openxmlformats.org/officeDocument/2006/relationships/image" Target="../media/image380.png"/><Relationship Id="rId306" Type="http://schemas.openxmlformats.org/officeDocument/2006/relationships/image" Target="../media/image387.png"/><Relationship Id="rId45" Type="http://schemas.openxmlformats.org/officeDocument/2006/relationships/customXml" Target="../ink/ink264.xml"/><Relationship Id="rId87" Type="http://schemas.openxmlformats.org/officeDocument/2006/relationships/customXml" Target="../ink/ink285.xml"/><Relationship Id="rId110" Type="http://schemas.openxmlformats.org/officeDocument/2006/relationships/image" Target="../media/image289.png"/><Relationship Id="rId348" Type="http://schemas.openxmlformats.org/officeDocument/2006/relationships/image" Target="../media/image408.png"/><Relationship Id="rId152" Type="http://schemas.openxmlformats.org/officeDocument/2006/relationships/image" Target="../media/image310.png"/><Relationship Id="rId194" Type="http://schemas.openxmlformats.org/officeDocument/2006/relationships/image" Target="../media/image331.png"/><Relationship Id="rId208" Type="http://schemas.openxmlformats.org/officeDocument/2006/relationships/image" Target="../media/image338.png"/><Relationship Id="rId261" Type="http://schemas.openxmlformats.org/officeDocument/2006/relationships/customXml" Target="../ink/ink372.xml"/><Relationship Id="rId14" Type="http://schemas.openxmlformats.org/officeDocument/2006/relationships/image" Target="../media/image241.png"/><Relationship Id="rId56" Type="http://schemas.openxmlformats.org/officeDocument/2006/relationships/image" Target="../media/image262.png"/><Relationship Id="rId317" Type="http://schemas.openxmlformats.org/officeDocument/2006/relationships/customXml" Target="../ink/ink400.xml"/><Relationship Id="rId8" Type="http://schemas.openxmlformats.org/officeDocument/2006/relationships/image" Target="../media/image238.png"/><Relationship Id="rId98" Type="http://schemas.openxmlformats.org/officeDocument/2006/relationships/image" Target="../media/image283.png"/><Relationship Id="rId121" Type="http://schemas.openxmlformats.org/officeDocument/2006/relationships/customXml" Target="../ink/ink302.xml"/><Relationship Id="rId142" Type="http://schemas.openxmlformats.org/officeDocument/2006/relationships/image" Target="../media/image305.png"/><Relationship Id="rId163" Type="http://schemas.openxmlformats.org/officeDocument/2006/relationships/customXml" Target="../ink/ink323.xml"/><Relationship Id="rId184" Type="http://schemas.openxmlformats.org/officeDocument/2006/relationships/image" Target="../media/image326.png"/><Relationship Id="rId219" Type="http://schemas.openxmlformats.org/officeDocument/2006/relationships/customXml" Target="../ink/ink351.xml"/><Relationship Id="rId230" Type="http://schemas.openxmlformats.org/officeDocument/2006/relationships/image" Target="../media/image349.png"/><Relationship Id="rId251" Type="http://schemas.openxmlformats.org/officeDocument/2006/relationships/customXml" Target="../ink/ink367.xml"/><Relationship Id="rId25" Type="http://schemas.openxmlformats.org/officeDocument/2006/relationships/customXml" Target="../ink/ink254.xml"/><Relationship Id="rId46" Type="http://schemas.openxmlformats.org/officeDocument/2006/relationships/image" Target="../media/image257.png"/><Relationship Id="rId67" Type="http://schemas.openxmlformats.org/officeDocument/2006/relationships/customXml" Target="../ink/ink275.xml"/><Relationship Id="rId272" Type="http://schemas.openxmlformats.org/officeDocument/2006/relationships/image" Target="../media/image370.png"/><Relationship Id="rId293" Type="http://schemas.openxmlformats.org/officeDocument/2006/relationships/customXml" Target="../ink/ink388.xml"/><Relationship Id="rId307" Type="http://schemas.openxmlformats.org/officeDocument/2006/relationships/customXml" Target="../ink/ink395.xml"/><Relationship Id="rId328" Type="http://schemas.openxmlformats.org/officeDocument/2006/relationships/image" Target="../media/image398.png"/><Relationship Id="rId349" Type="http://schemas.openxmlformats.org/officeDocument/2006/relationships/customXml" Target="../ink/ink416.xml"/><Relationship Id="rId88" Type="http://schemas.openxmlformats.org/officeDocument/2006/relationships/image" Target="../media/image278.png"/><Relationship Id="rId111" Type="http://schemas.openxmlformats.org/officeDocument/2006/relationships/customXml" Target="../ink/ink297.xml"/><Relationship Id="rId132" Type="http://schemas.openxmlformats.org/officeDocument/2006/relationships/image" Target="../media/image300.png"/><Relationship Id="rId153" Type="http://schemas.openxmlformats.org/officeDocument/2006/relationships/customXml" Target="../ink/ink318.xml"/><Relationship Id="rId174" Type="http://schemas.openxmlformats.org/officeDocument/2006/relationships/image" Target="../media/image321.png"/><Relationship Id="rId195" Type="http://schemas.openxmlformats.org/officeDocument/2006/relationships/customXml" Target="../ink/ink339.xml"/><Relationship Id="rId209" Type="http://schemas.openxmlformats.org/officeDocument/2006/relationships/customXml" Target="../ink/ink346.xml"/><Relationship Id="rId220" Type="http://schemas.openxmlformats.org/officeDocument/2006/relationships/image" Target="../media/image344.png"/><Relationship Id="rId241" Type="http://schemas.openxmlformats.org/officeDocument/2006/relationships/customXml" Target="../ink/ink362.xml"/><Relationship Id="rId15" Type="http://schemas.openxmlformats.org/officeDocument/2006/relationships/customXml" Target="../ink/ink249.xml"/><Relationship Id="rId36" Type="http://schemas.openxmlformats.org/officeDocument/2006/relationships/image" Target="../media/image252.png"/><Relationship Id="rId57" Type="http://schemas.openxmlformats.org/officeDocument/2006/relationships/customXml" Target="../ink/ink270.xml"/><Relationship Id="rId262" Type="http://schemas.openxmlformats.org/officeDocument/2006/relationships/image" Target="../media/image365.png"/><Relationship Id="rId283" Type="http://schemas.openxmlformats.org/officeDocument/2006/relationships/customXml" Target="../ink/ink383.xml"/><Relationship Id="rId318" Type="http://schemas.openxmlformats.org/officeDocument/2006/relationships/image" Target="../media/image393.png"/><Relationship Id="rId339" Type="http://schemas.openxmlformats.org/officeDocument/2006/relationships/customXml" Target="../ink/ink411.xml"/><Relationship Id="rId78" Type="http://schemas.openxmlformats.org/officeDocument/2006/relationships/image" Target="../media/image273.png"/><Relationship Id="rId99" Type="http://schemas.openxmlformats.org/officeDocument/2006/relationships/customXml" Target="../ink/ink291.xml"/><Relationship Id="rId101" Type="http://schemas.openxmlformats.org/officeDocument/2006/relationships/customXml" Target="../ink/ink292.xml"/><Relationship Id="rId122" Type="http://schemas.openxmlformats.org/officeDocument/2006/relationships/image" Target="../media/image295.png"/><Relationship Id="rId143" Type="http://schemas.openxmlformats.org/officeDocument/2006/relationships/customXml" Target="../ink/ink313.xml"/><Relationship Id="rId164" Type="http://schemas.openxmlformats.org/officeDocument/2006/relationships/image" Target="../media/image316.png"/><Relationship Id="rId185" Type="http://schemas.openxmlformats.org/officeDocument/2006/relationships/customXml" Target="../ink/ink334.xml"/><Relationship Id="rId350" Type="http://schemas.openxmlformats.org/officeDocument/2006/relationships/image" Target="../media/image409.png"/><Relationship Id="rId9" Type="http://schemas.openxmlformats.org/officeDocument/2006/relationships/customXml" Target="../ink/ink246.xml"/><Relationship Id="rId210" Type="http://schemas.openxmlformats.org/officeDocument/2006/relationships/image" Target="../media/image339.png"/><Relationship Id="rId26" Type="http://schemas.openxmlformats.org/officeDocument/2006/relationships/image" Target="../media/image247.png"/><Relationship Id="rId231" Type="http://schemas.openxmlformats.org/officeDocument/2006/relationships/customXml" Target="../ink/ink357.xml"/><Relationship Id="rId252" Type="http://schemas.openxmlformats.org/officeDocument/2006/relationships/image" Target="../media/image360.png"/><Relationship Id="rId273" Type="http://schemas.openxmlformats.org/officeDocument/2006/relationships/customXml" Target="../ink/ink378.xml"/><Relationship Id="rId294" Type="http://schemas.openxmlformats.org/officeDocument/2006/relationships/image" Target="../media/image381.png"/><Relationship Id="rId308" Type="http://schemas.openxmlformats.org/officeDocument/2006/relationships/image" Target="../media/image388.png"/><Relationship Id="rId329" Type="http://schemas.openxmlformats.org/officeDocument/2006/relationships/customXml" Target="../ink/ink406.xml"/><Relationship Id="rId47" Type="http://schemas.openxmlformats.org/officeDocument/2006/relationships/customXml" Target="../ink/ink265.xml"/><Relationship Id="rId68" Type="http://schemas.openxmlformats.org/officeDocument/2006/relationships/image" Target="../media/image268.png"/><Relationship Id="rId89" Type="http://schemas.openxmlformats.org/officeDocument/2006/relationships/customXml" Target="../ink/ink286.xml"/><Relationship Id="rId112" Type="http://schemas.openxmlformats.org/officeDocument/2006/relationships/image" Target="../media/image290.png"/><Relationship Id="rId133" Type="http://schemas.openxmlformats.org/officeDocument/2006/relationships/customXml" Target="../ink/ink308.xml"/><Relationship Id="rId154" Type="http://schemas.openxmlformats.org/officeDocument/2006/relationships/image" Target="../media/image311.png"/><Relationship Id="rId175" Type="http://schemas.openxmlformats.org/officeDocument/2006/relationships/customXml" Target="../ink/ink329.xml"/><Relationship Id="rId340" Type="http://schemas.openxmlformats.org/officeDocument/2006/relationships/image" Target="../media/image404.png"/><Relationship Id="rId196" Type="http://schemas.openxmlformats.org/officeDocument/2006/relationships/image" Target="../media/image332.png"/><Relationship Id="rId200" Type="http://schemas.openxmlformats.org/officeDocument/2006/relationships/image" Target="../media/image334.png"/><Relationship Id="rId16" Type="http://schemas.openxmlformats.org/officeDocument/2006/relationships/image" Target="../media/image242.png"/><Relationship Id="rId221" Type="http://schemas.openxmlformats.org/officeDocument/2006/relationships/customXml" Target="../ink/ink352.xml"/><Relationship Id="rId242" Type="http://schemas.openxmlformats.org/officeDocument/2006/relationships/image" Target="../media/image355.png"/><Relationship Id="rId263" Type="http://schemas.openxmlformats.org/officeDocument/2006/relationships/customXml" Target="../ink/ink373.xml"/><Relationship Id="rId284" Type="http://schemas.openxmlformats.org/officeDocument/2006/relationships/image" Target="../media/image376.png"/><Relationship Id="rId319" Type="http://schemas.openxmlformats.org/officeDocument/2006/relationships/customXml" Target="../ink/ink401.xml"/><Relationship Id="rId37" Type="http://schemas.openxmlformats.org/officeDocument/2006/relationships/customXml" Target="../ink/ink260.xml"/><Relationship Id="rId58" Type="http://schemas.openxmlformats.org/officeDocument/2006/relationships/image" Target="../media/image263.png"/><Relationship Id="rId79" Type="http://schemas.openxmlformats.org/officeDocument/2006/relationships/customXml" Target="../ink/ink281.xml"/><Relationship Id="rId102" Type="http://schemas.openxmlformats.org/officeDocument/2006/relationships/image" Target="../media/image285.png"/><Relationship Id="rId123" Type="http://schemas.openxmlformats.org/officeDocument/2006/relationships/customXml" Target="../ink/ink303.xml"/><Relationship Id="rId144" Type="http://schemas.openxmlformats.org/officeDocument/2006/relationships/image" Target="../media/image306.png"/><Relationship Id="rId330" Type="http://schemas.openxmlformats.org/officeDocument/2006/relationships/image" Target="../media/image399.png"/><Relationship Id="rId90" Type="http://schemas.openxmlformats.org/officeDocument/2006/relationships/image" Target="../media/image279.png"/><Relationship Id="rId165" Type="http://schemas.openxmlformats.org/officeDocument/2006/relationships/customXml" Target="../ink/ink324.xml"/><Relationship Id="rId186" Type="http://schemas.openxmlformats.org/officeDocument/2006/relationships/image" Target="../media/image327.png"/><Relationship Id="rId351" Type="http://schemas.openxmlformats.org/officeDocument/2006/relationships/customXml" Target="../ink/ink417.xml"/><Relationship Id="rId211" Type="http://schemas.openxmlformats.org/officeDocument/2006/relationships/customXml" Target="../ink/ink347.xml"/><Relationship Id="rId232" Type="http://schemas.openxmlformats.org/officeDocument/2006/relationships/image" Target="../media/image350.png"/><Relationship Id="rId253" Type="http://schemas.openxmlformats.org/officeDocument/2006/relationships/customXml" Target="../ink/ink368.xml"/><Relationship Id="rId274" Type="http://schemas.openxmlformats.org/officeDocument/2006/relationships/image" Target="../media/image371.png"/><Relationship Id="rId295" Type="http://schemas.openxmlformats.org/officeDocument/2006/relationships/customXml" Target="../ink/ink389.xml"/><Relationship Id="rId309" Type="http://schemas.openxmlformats.org/officeDocument/2006/relationships/customXml" Target="../ink/ink396.xml"/><Relationship Id="rId27" Type="http://schemas.openxmlformats.org/officeDocument/2006/relationships/customXml" Target="../ink/ink255.xml"/><Relationship Id="rId48" Type="http://schemas.openxmlformats.org/officeDocument/2006/relationships/image" Target="../media/image258.png"/><Relationship Id="rId69" Type="http://schemas.openxmlformats.org/officeDocument/2006/relationships/customXml" Target="../ink/ink276.xml"/><Relationship Id="rId113" Type="http://schemas.openxmlformats.org/officeDocument/2006/relationships/customXml" Target="../ink/ink298.xml"/><Relationship Id="rId134" Type="http://schemas.openxmlformats.org/officeDocument/2006/relationships/image" Target="../media/image301.png"/><Relationship Id="rId320" Type="http://schemas.openxmlformats.org/officeDocument/2006/relationships/image" Target="../media/image394.png"/><Relationship Id="rId80" Type="http://schemas.openxmlformats.org/officeDocument/2006/relationships/image" Target="../media/image274.png"/><Relationship Id="rId155" Type="http://schemas.openxmlformats.org/officeDocument/2006/relationships/customXml" Target="../ink/ink319.xml"/><Relationship Id="rId176" Type="http://schemas.openxmlformats.org/officeDocument/2006/relationships/image" Target="../media/image322.png"/><Relationship Id="rId197" Type="http://schemas.openxmlformats.org/officeDocument/2006/relationships/customXml" Target="../ink/ink340.xml"/><Relationship Id="rId341" Type="http://schemas.openxmlformats.org/officeDocument/2006/relationships/customXml" Target="../ink/ink412.xml"/><Relationship Id="rId201" Type="http://schemas.openxmlformats.org/officeDocument/2006/relationships/customXml" Target="../ink/ink342.xml"/><Relationship Id="rId222" Type="http://schemas.openxmlformats.org/officeDocument/2006/relationships/image" Target="../media/image345.png"/><Relationship Id="rId243" Type="http://schemas.openxmlformats.org/officeDocument/2006/relationships/customXml" Target="../ink/ink363.xml"/><Relationship Id="rId264" Type="http://schemas.openxmlformats.org/officeDocument/2006/relationships/image" Target="../media/image366.png"/><Relationship Id="rId285" Type="http://schemas.openxmlformats.org/officeDocument/2006/relationships/customXml" Target="../ink/ink384.xml"/><Relationship Id="rId17" Type="http://schemas.openxmlformats.org/officeDocument/2006/relationships/customXml" Target="../ink/ink250.xml"/><Relationship Id="rId38" Type="http://schemas.openxmlformats.org/officeDocument/2006/relationships/image" Target="../media/image253.png"/><Relationship Id="rId59" Type="http://schemas.openxmlformats.org/officeDocument/2006/relationships/customXml" Target="../ink/ink271.xml"/><Relationship Id="rId103" Type="http://schemas.openxmlformats.org/officeDocument/2006/relationships/customXml" Target="../ink/ink293.xml"/><Relationship Id="rId124" Type="http://schemas.openxmlformats.org/officeDocument/2006/relationships/image" Target="../media/image296.png"/><Relationship Id="rId310" Type="http://schemas.openxmlformats.org/officeDocument/2006/relationships/image" Target="../media/image389.png"/><Relationship Id="rId70" Type="http://schemas.openxmlformats.org/officeDocument/2006/relationships/image" Target="../media/image269.png"/><Relationship Id="rId91" Type="http://schemas.openxmlformats.org/officeDocument/2006/relationships/customXml" Target="../ink/ink287.xml"/><Relationship Id="rId145" Type="http://schemas.openxmlformats.org/officeDocument/2006/relationships/customXml" Target="../ink/ink314.xml"/><Relationship Id="rId166" Type="http://schemas.openxmlformats.org/officeDocument/2006/relationships/image" Target="../media/image317.png"/><Relationship Id="rId187" Type="http://schemas.openxmlformats.org/officeDocument/2006/relationships/customXml" Target="../ink/ink335.xml"/><Relationship Id="rId331" Type="http://schemas.openxmlformats.org/officeDocument/2006/relationships/customXml" Target="../ink/ink407.xml"/><Relationship Id="rId35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40.png"/><Relationship Id="rId233" Type="http://schemas.openxmlformats.org/officeDocument/2006/relationships/customXml" Target="../ink/ink358.xml"/><Relationship Id="rId254" Type="http://schemas.openxmlformats.org/officeDocument/2006/relationships/image" Target="../media/image361.png"/><Relationship Id="rId28" Type="http://schemas.openxmlformats.org/officeDocument/2006/relationships/image" Target="../media/image248.png"/><Relationship Id="rId49" Type="http://schemas.openxmlformats.org/officeDocument/2006/relationships/customXml" Target="../ink/ink266.xml"/><Relationship Id="rId114" Type="http://schemas.openxmlformats.org/officeDocument/2006/relationships/image" Target="../media/image291.png"/><Relationship Id="rId275" Type="http://schemas.openxmlformats.org/officeDocument/2006/relationships/customXml" Target="../ink/ink379.xml"/><Relationship Id="rId296" Type="http://schemas.openxmlformats.org/officeDocument/2006/relationships/image" Target="../media/image382.png"/><Relationship Id="rId300" Type="http://schemas.openxmlformats.org/officeDocument/2006/relationships/image" Target="../media/image384.png"/><Relationship Id="rId60" Type="http://schemas.openxmlformats.org/officeDocument/2006/relationships/image" Target="../media/image264.png"/><Relationship Id="rId81" Type="http://schemas.openxmlformats.org/officeDocument/2006/relationships/customXml" Target="../ink/ink282.xml"/><Relationship Id="rId135" Type="http://schemas.openxmlformats.org/officeDocument/2006/relationships/customXml" Target="../ink/ink309.xml"/><Relationship Id="rId156" Type="http://schemas.openxmlformats.org/officeDocument/2006/relationships/image" Target="../media/image312.png"/><Relationship Id="rId177" Type="http://schemas.openxmlformats.org/officeDocument/2006/relationships/customXml" Target="../ink/ink330.xml"/><Relationship Id="rId198" Type="http://schemas.openxmlformats.org/officeDocument/2006/relationships/image" Target="../media/image333.png"/><Relationship Id="rId321" Type="http://schemas.openxmlformats.org/officeDocument/2006/relationships/customXml" Target="../ink/ink402.xml"/><Relationship Id="rId342" Type="http://schemas.openxmlformats.org/officeDocument/2006/relationships/image" Target="../media/image405.png"/><Relationship Id="rId202" Type="http://schemas.openxmlformats.org/officeDocument/2006/relationships/image" Target="../media/image335.png"/><Relationship Id="rId223" Type="http://schemas.openxmlformats.org/officeDocument/2006/relationships/customXml" Target="../ink/ink353.xml"/><Relationship Id="rId244" Type="http://schemas.openxmlformats.org/officeDocument/2006/relationships/image" Target="../media/image356.png"/><Relationship Id="rId18" Type="http://schemas.openxmlformats.org/officeDocument/2006/relationships/image" Target="../media/image243.png"/><Relationship Id="rId39" Type="http://schemas.openxmlformats.org/officeDocument/2006/relationships/customXml" Target="../ink/ink261.xml"/><Relationship Id="rId265" Type="http://schemas.openxmlformats.org/officeDocument/2006/relationships/customXml" Target="../ink/ink374.xml"/><Relationship Id="rId286" Type="http://schemas.openxmlformats.org/officeDocument/2006/relationships/image" Target="../media/image377.png"/><Relationship Id="rId50" Type="http://schemas.openxmlformats.org/officeDocument/2006/relationships/image" Target="../media/image259.png"/><Relationship Id="rId104" Type="http://schemas.openxmlformats.org/officeDocument/2006/relationships/image" Target="../media/image286.png"/><Relationship Id="rId125" Type="http://schemas.openxmlformats.org/officeDocument/2006/relationships/customXml" Target="../ink/ink304.xml"/><Relationship Id="rId146" Type="http://schemas.openxmlformats.org/officeDocument/2006/relationships/image" Target="../media/image307.png"/><Relationship Id="rId167" Type="http://schemas.openxmlformats.org/officeDocument/2006/relationships/customXml" Target="../ink/ink325.xml"/><Relationship Id="rId188" Type="http://schemas.openxmlformats.org/officeDocument/2006/relationships/image" Target="../media/image328.png"/><Relationship Id="rId311" Type="http://schemas.openxmlformats.org/officeDocument/2006/relationships/customXml" Target="../ink/ink397.xml"/><Relationship Id="rId332" Type="http://schemas.openxmlformats.org/officeDocument/2006/relationships/image" Target="../media/image400.png"/><Relationship Id="rId71" Type="http://schemas.openxmlformats.org/officeDocument/2006/relationships/customXml" Target="../ink/ink277.xml"/><Relationship Id="rId92" Type="http://schemas.openxmlformats.org/officeDocument/2006/relationships/image" Target="../media/image280.png"/><Relationship Id="rId213" Type="http://schemas.openxmlformats.org/officeDocument/2006/relationships/customXml" Target="../ink/ink348.xml"/><Relationship Id="rId234" Type="http://schemas.openxmlformats.org/officeDocument/2006/relationships/image" Target="../media/image351.png"/><Relationship Id="rId2" Type="http://schemas.openxmlformats.org/officeDocument/2006/relationships/image" Target="../media/image235.png"/><Relationship Id="rId29" Type="http://schemas.openxmlformats.org/officeDocument/2006/relationships/customXml" Target="../ink/ink256.xml"/><Relationship Id="rId255" Type="http://schemas.openxmlformats.org/officeDocument/2006/relationships/customXml" Target="../ink/ink369.xml"/><Relationship Id="rId276" Type="http://schemas.openxmlformats.org/officeDocument/2006/relationships/image" Target="../media/image372.png"/><Relationship Id="rId297" Type="http://schemas.openxmlformats.org/officeDocument/2006/relationships/customXml" Target="../ink/ink390.xml"/><Relationship Id="rId40" Type="http://schemas.openxmlformats.org/officeDocument/2006/relationships/image" Target="../media/image254.png"/><Relationship Id="rId115" Type="http://schemas.openxmlformats.org/officeDocument/2006/relationships/customXml" Target="../ink/ink299.xml"/><Relationship Id="rId136" Type="http://schemas.openxmlformats.org/officeDocument/2006/relationships/image" Target="../media/image302.png"/><Relationship Id="rId157" Type="http://schemas.openxmlformats.org/officeDocument/2006/relationships/customXml" Target="../ink/ink320.xml"/><Relationship Id="rId178" Type="http://schemas.openxmlformats.org/officeDocument/2006/relationships/image" Target="../media/image323.png"/><Relationship Id="rId301" Type="http://schemas.openxmlformats.org/officeDocument/2006/relationships/customXml" Target="../ink/ink392.xml"/><Relationship Id="rId322" Type="http://schemas.openxmlformats.org/officeDocument/2006/relationships/image" Target="../media/image395.png"/><Relationship Id="rId343" Type="http://schemas.openxmlformats.org/officeDocument/2006/relationships/customXml" Target="../ink/ink413.xml"/><Relationship Id="rId61" Type="http://schemas.openxmlformats.org/officeDocument/2006/relationships/customXml" Target="../ink/ink272.xml"/><Relationship Id="rId82" Type="http://schemas.openxmlformats.org/officeDocument/2006/relationships/image" Target="../media/image275.png"/><Relationship Id="rId199" Type="http://schemas.openxmlformats.org/officeDocument/2006/relationships/customXml" Target="../ink/ink341.xml"/><Relationship Id="rId203" Type="http://schemas.openxmlformats.org/officeDocument/2006/relationships/customXml" Target="../ink/ink343.xml"/><Relationship Id="rId19" Type="http://schemas.openxmlformats.org/officeDocument/2006/relationships/customXml" Target="../ink/ink251.xml"/><Relationship Id="rId224" Type="http://schemas.openxmlformats.org/officeDocument/2006/relationships/image" Target="../media/image346.png"/><Relationship Id="rId245" Type="http://schemas.openxmlformats.org/officeDocument/2006/relationships/customXml" Target="../ink/ink364.xml"/><Relationship Id="rId266" Type="http://schemas.openxmlformats.org/officeDocument/2006/relationships/image" Target="../media/image367.png"/><Relationship Id="rId287" Type="http://schemas.openxmlformats.org/officeDocument/2006/relationships/customXml" Target="../ink/ink385.xml"/><Relationship Id="rId30" Type="http://schemas.openxmlformats.org/officeDocument/2006/relationships/image" Target="../media/image249.png"/><Relationship Id="rId105" Type="http://schemas.openxmlformats.org/officeDocument/2006/relationships/customXml" Target="../ink/ink294.xml"/><Relationship Id="rId126" Type="http://schemas.openxmlformats.org/officeDocument/2006/relationships/image" Target="../media/image297.png"/><Relationship Id="rId147" Type="http://schemas.openxmlformats.org/officeDocument/2006/relationships/customXml" Target="../ink/ink315.xml"/><Relationship Id="rId168" Type="http://schemas.openxmlformats.org/officeDocument/2006/relationships/image" Target="../media/image318.png"/><Relationship Id="rId312" Type="http://schemas.openxmlformats.org/officeDocument/2006/relationships/image" Target="../media/image390.png"/><Relationship Id="rId333" Type="http://schemas.openxmlformats.org/officeDocument/2006/relationships/customXml" Target="../ink/ink408.xml"/><Relationship Id="rId51" Type="http://schemas.openxmlformats.org/officeDocument/2006/relationships/customXml" Target="../ink/ink267.xml"/><Relationship Id="rId72" Type="http://schemas.openxmlformats.org/officeDocument/2006/relationships/image" Target="../media/image270.png"/><Relationship Id="rId93" Type="http://schemas.openxmlformats.org/officeDocument/2006/relationships/customXml" Target="../ink/ink288.xml"/><Relationship Id="rId189" Type="http://schemas.openxmlformats.org/officeDocument/2006/relationships/customXml" Target="../ink/ink336.xml"/><Relationship Id="rId3" Type="http://schemas.openxmlformats.org/officeDocument/2006/relationships/customXml" Target="../ink/ink243.xml"/><Relationship Id="rId214" Type="http://schemas.openxmlformats.org/officeDocument/2006/relationships/image" Target="../media/image341.png"/><Relationship Id="rId235" Type="http://schemas.openxmlformats.org/officeDocument/2006/relationships/customXml" Target="../ink/ink359.xml"/><Relationship Id="rId256" Type="http://schemas.openxmlformats.org/officeDocument/2006/relationships/image" Target="../media/image362.png"/><Relationship Id="rId277" Type="http://schemas.openxmlformats.org/officeDocument/2006/relationships/customXml" Target="../ink/ink380.xml"/><Relationship Id="rId298" Type="http://schemas.openxmlformats.org/officeDocument/2006/relationships/image" Target="../media/image383.png"/><Relationship Id="rId116" Type="http://schemas.openxmlformats.org/officeDocument/2006/relationships/image" Target="../media/image292.png"/><Relationship Id="rId137" Type="http://schemas.openxmlformats.org/officeDocument/2006/relationships/customXml" Target="../ink/ink310.xml"/><Relationship Id="rId158" Type="http://schemas.openxmlformats.org/officeDocument/2006/relationships/image" Target="../media/image313.png"/><Relationship Id="rId302" Type="http://schemas.openxmlformats.org/officeDocument/2006/relationships/image" Target="../media/image385.png"/><Relationship Id="rId323" Type="http://schemas.openxmlformats.org/officeDocument/2006/relationships/customXml" Target="../ink/ink403.xml"/><Relationship Id="rId344" Type="http://schemas.openxmlformats.org/officeDocument/2006/relationships/image" Target="../media/image406.png"/><Relationship Id="rId20" Type="http://schemas.openxmlformats.org/officeDocument/2006/relationships/image" Target="../media/image244.png"/><Relationship Id="rId41" Type="http://schemas.openxmlformats.org/officeDocument/2006/relationships/customXml" Target="../ink/ink262.xml"/><Relationship Id="rId62" Type="http://schemas.openxmlformats.org/officeDocument/2006/relationships/image" Target="../media/image265.png"/><Relationship Id="rId83" Type="http://schemas.openxmlformats.org/officeDocument/2006/relationships/customXml" Target="../ink/ink283.xml"/><Relationship Id="rId179" Type="http://schemas.openxmlformats.org/officeDocument/2006/relationships/customXml" Target="../ink/ink331.xml"/><Relationship Id="rId190" Type="http://schemas.openxmlformats.org/officeDocument/2006/relationships/image" Target="../media/image329.png"/><Relationship Id="rId204" Type="http://schemas.openxmlformats.org/officeDocument/2006/relationships/image" Target="../media/image336.png"/><Relationship Id="rId225" Type="http://schemas.openxmlformats.org/officeDocument/2006/relationships/customXml" Target="../ink/ink354.xml"/><Relationship Id="rId246" Type="http://schemas.openxmlformats.org/officeDocument/2006/relationships/image" Target="../media/image357.png"/><Relationship Id="rId267" Type="http://schemas.openxmlformats.org/officeDocument/2006/relationships/customXml" Target="../ink/ink375.xml"/><Relationship Id="rId288" Type="http://schemas.openxmlformats.org/officeDocument/2006/relationships/image" Target="../media/image378.png"/><Relationship Id="rId106" Type="http://schemas.openxmlformats.org/officeDocument/2006/relationships/image" Target="../media/image287.png"/><Relationship Id="rId127" Type="http://schemas.openxmlformats.org/officeDocument/2006/relationships/customXml" Target="../ink/ink305.xml"/><Relationship Id="rId313" Type="http://schemas.openxmlformats.org/officeDocument/2006/relationships/customXml" Target="../ink/ink398.xml"/><Relationship Id="rId10" Type="http://schemas.openxmlformats.org/officeDocument/2006/relationships/image" Target="../media/image239.png"/><Relationship Id="rId31" Type="http://schemas.openxmlformats.org/officeDocument/2006/relationships/customXml" Target="../ink/ink257.xml"/><Relationship Id="rId52" Type="http://schemas.openxmlformats.org/officeDocument/2006/relationships/image" Target="../media/image260.png"/><Relationship Id="rId73" Type="http://schemas.openxmlformats.org/officeDocument/2006/relationships/customXml" Target="../ink/ink278.xml"/><Relationship Id="rId94" Type="http://schemas.openxmlformats.org/officeDocument/2006/relationships/image" Target="../media/image281.png"/><Relationship Id="rId148" Type="http://schemas.openxmlformats.org/officeDocument/2006/relationships/image" Target="../media/image308.png"/><Relationship Id="rId169" Type="http://schemas.openxmlformats.org/officeDocument/2006/relationships/customXml" Target="../ink/ink326.xml"/><Relationship Id="rId334" Type="http://schemas.openxmlformats.org/officeDocument/2006/relationships/image" Target="../media/image401.png"/><Relationship Id="rId4" Type="http://schemas.openxmlformats.org/officeDocument/2006/relationships/image" Target="../media/image236.png"/><Relationship Id="rId180" Type="http://schemas.openxmlformats.org/officeDocument/2006/relationships/image" Target="../media/image324.png"/><Relationship Id="rId215" Type="http://schemas.openxmlformats.org/officeDocument/2006/relationships/customXml" Target="../ink/ink349.xml"/><Relationship Id="rId236" Type="http://schemas.openxmlformats.org/officeDocument/2006/relationships/image" Target="../media/image352.png"/><Relationship Id="rId257" Type="http://schemas.openxmlformats.org/officeDocument/2006/relationships/customXml" Target="../ink/ink370.xml"/><Relationship Id="rId278" Type="http://schemas.openxmlformats.org/officeDocument/2006/relationships/image" Target="../media/image373.png"/><Relationship Id="rId303" Type="http://schemas.openxmlformats.org/officeDocument/2006/relationships/customXml" Target="../ink/ink393.xml"/><Relationship Id="rId42" Type="http://schemas.openxmlformats.org/officeDocument/2006/relationships/image" Target="../media/image255.png"/><Relationship Id="rId84" Type="http://schemas.openxmlformats.org/officeDocument/2006/relationships/image" Target="../media/image276.png"/><Relationship Id="rId138" Type="http://schemas.openxmlformats.org/officeDocument/2006/relationships/image" Target="../media/image303.png"/><Relationship Id="rId345" Type="http://schemas.openxmlformats.org/officeDocument/2006/relationships/customXml" Target="../ink/ink414.xml"/><Relationship Id="rId191" Type="http://schemas.openxmlformats.org/officeDocument/2006/relationships/customXml" Target="../ink/ink337.xml"/><Relationship Id="rId205" Type="http://schemas.openxmlformats.org/officeDocument/2006/relationships/customXml" Target="../ink/ink344.xml"/><Relationship Id="rId247" Type="http://schemas.openxmlformats.org/officeDocument/2006/relationships/customXml" Target="../ink/ink365.xml"/><Relationship Id="rId107" Type="http://schemas.openxmlformats.org/officeDocument/2006/relationships/customXml" Target="../ink/ink295.xml"/><Relationship Id="rId289" Type="http://schemas.openxmlformats.org/officeDocument/2006/relationships/customXml" Target="../ink/ink386.xml"/><Relationship Id="rId11" Type="http://schemas.openxmlformats.org/officeDocument/2006/relationships/customXml" Target="../ink/ink247.xml"/><Relationship Id="rId53" Type="http://schemas.openxmlformats.org/officeDocument/2006/relationships/customXml" Target="../ink/ink268.xml"/><Relationship Id="rId149" Type="http://schemas.openxmlformats.org/officeDocument/2006/relationships/customXml" Target="../ink/ink316.xml"/><Relationship Id="rId314" Type="http://schemas.openxmlformats.org/officeDocument/2006/relationships/image" Target="../media/image391.png"/><Relationship Id="rId95" Type="http://schemas.openxmlformats.org/officeDocument/2006/relationships/customXml" Target="../ink/ink289.xml"/><Relationship Id="rId160" Type="http://schemas.openxmlformats.org/officeDocument/2006/relationships/image" Target="../media/image314.png"/><Relationship Id="rId216" Type="http://schemas.openxmlformats.org/officeDocument/2006/relationships/image" Target="../media/image342.png"/><Relationship Id="rId258" Type="http://schemas.openxmlformats.org/officeDocument/2006/relationships/image" Target="../media/image363.png"/><Relationship Id="rId22" Type="http://schemas.openxmlformats.org/officeDocument/2006/relationships/image" Target="../media/image245.png"/><Relationship Id="rId64" Type="http://schemas.openxmlformats.org/officeDocument/2006/relationships/image" Target="../media/image266.png"/><Relationship Id="rId118" Type="http://schemas.openxmlformats.org/officeDocument/2006/relationships/image" Target="../media/image293.png"/><Relationship Id="rId325" Type="http://schemas.openxmlformats.org/officeDocument/2006/relationships/customXml" Target="../ink/ink404.xml"/><Relationship Id="rId171" Type="http://schemas.openxmlformats.org/officeDocument/2006/relationships/customXml" Target="../ink/ink327.xml"/><Relationship Id="rId227" Type="http://schemas.openxmlformats.org/officeDocument/2006/relationships/customXml" Target="../ink/ink355.xml"/><Relationship Id="rId269" Type="http://schemas.openxmlformats.org/officeDocument/2006/relationships/customXml" Target="../ink/ink376.xml"/><Relationship Id="rId33" Type="http://schemas.openxmlformats.org/officeDocument/2006/relationships/customXml" Target="../ink/ink258.xml"/><Relationship Id="rId129" Type="http://schemas.openxmlformats.org/officeDocument/2006/relationships/customXml" Target="../ink/ink306.xml"/><Relationship Id="rId280" Type="http://schemas.openxmlformats.org/officeDocument/2006/relationships/image" Target="../media/image374.png"/><Relationship Id="rId336" Type="http://schemas.openxmlformats.org/officeDocument/2006/relationships/image" Target="../media/image402.png"/><Relationship Id="rId75" Type="http://schemas.openxmlformats.org/officeDocument/2006/relationships/customXml" Target="../ink/ink279.xml"/><Relationship Id="rId140" Type="http://schemas.openxmlformats.org/officeDocument/2006/relationships/image" Target="../media/image304.png"/><Relationship Id="rId182" Type="http://schemas.openxmlformats.org/officeDocument/2006/relationships/image" Target="../media/image325.png"/><Relationship Id="rId6" Type="http://schemas.openxmlformats.org/officeDocument/2006/relationships/image" Target="../media/image237.png"/><Relationship Id="rId238" Type="http://schemas.openxmlformats.org/officeDocument/2006/relationships/image" Target="../media/image353.png"/><Relationship Id="rId291" Type="http://schemas.openxmlformats.org/officeDocument/2006/relationships/customXml" Target="../ink/ink387.xml"/><Relationship Id="rId305" Type="http://schemas.openxmlformats.org/officeDocument/2006/relationships/customXml" Target="../ink/ink394.xml"/><Relationship Id="rId347" Type="http://schemas.openxmlformats.org/officeDocument/2006/relationships/customXml" Target="../ink/ink415.xml"/><Relationship Id="rId44" Type="http://schemas.openxmlformats.org/officeDocument/2006/relationships/image" Target="../media/image256.png"/><Relationship Id="rId86" Type="http://schemas.openxmlformats.org/officeDocument/2006/relationships/image" Target="../media/image277.png"/><Relationship Id="rId151" Type="http://schemas.openxmlformats.org/officeDocument/2006/relationships/customXml" Target="../ink/ink317.xml"/><Relationship Id="rId193" Type="http://schemas.openxmlformats.org/officeDocument/2006/relationships/customXml" Target="../ink/ink338.xml"/><Relationship Id="rId207" Type="http://schemas.openxmlformats.org/officeDocument/2006/relationships/customXml" Target="../ink/ink345.xml"/><Relationship Id="rId249" Type="http://schemas.openxmlformats.org/officeDocument/2006/relationships/customXml" Target="../ink/ink366.xml"/><Relationship Id="rId13" Type="http://schemas.openxmlformats.org/officeDocument/2006/relationships/customXml" Target="../ink/ink248.xml"/><Relationship Id="rId109" Type="http://schemas.openxmlformats.org/officeDocument/2006/relationships/customXml" Target="../ink/ink296.xml"/><Relationship Id="rId260" Type="http://schemas.openxmlformats.org/officeDocument/2006/relationships/image" Target="../media/image364.png"/><Relationship Id="rId316" Type="http://schemas.openxmlformats.org/officeDocument/2006/relationships/image" Target="../media/image392.png"/><Relationship Id="rId55" Type="http://schemas.openxmlformats.org/officeDocument/2006/relationships/customXml" Target="../ink/ink269.xml"/><Relationship Id="rId97" Type="http://schemas.openxmlformats.org/officeDocument/2006/relationships/customXml" Target="../ink/ink290.xml"/><Relationship Id="rId120" Type="http://schemas.openxmlformats.org/officeDocument/2006/relationships/image" Target="../media/image294.png"/><Relationship Id="rId162" Type="http://schemas.openxmlformats.org/officeDocument/2006/relationships/image" Target="../media/image315.png"/><Relationship Id="rId218" Type="http://schemas.openxmlformats.org/officeDocument/2006/relationships/image" Target="../media/image343.png"/><Relationship Id="rId271" Type="http://schemas.openxmlformats.org/officeDocument/2006/relationships/customXml" Target="../ink/ink377.xml"/><Relationship Id="rId24" Type="http://schemas.openxmlformats.org/officeDocument/2006/relationships/image" Target="../media/image246.png"/><Relationship Id="rId66" Type="http://schemas.openxmlformats.org/officeDocument/2006/relationships/image" Target="../media/image267.png"/><Relationship Id="rId131" Type="http://schemas.openxmlformats.org/officeDocument/2006/relationships/customXml" Target="../ink/ink307.xml"/><Relationship Id="rId327" Type="http://schemas.openxmlformats.org/officeDocument/2006/relationships/customXml" Target="../ink/ink405.xml"/><Relationship Id="rId173" Type="http://schemas.openxmlformats.org/officeDocument/2006/relationships/customXml" Target="../ink/ink328.xml"/><Relationship Id="rId229" Type="http://schemas.openxmlformats.org/officeDocument/2006/relationships/customXml" Target="../ink/ink356.xml"/><Relationship Id="rId240" Type="http://schemas.openxmlformats.org/officeDocument/2006/relationships/image" Target="../media/image354.png"/><Relationship Id="rId35" Type="http://schemas.openxmlformats.org/officeDocument/2006/relationships/customXml" Target="../ink/ink259.xml"/><Relationship Id="rId77" Type="http://schemas.openxmlformats.org/officeDocument/2006/relationships/customXml" Target="../ink/ink280.xml"/><Relationship Id="rId100" Type="http://schemas.openxmlformats.org/officeDocument/2006/relationships/image" Target="../media/image284.png"/><Relationship Id="rId282" Type="http://schemas.openxmlformats.org/officeDocument/2006/relationships/image" Target="../media/image375.png"/><Relationship Id="rId338" Type="http://schemas.openxmlformats.org/officeDocument/2006/relationships/image" Target="../media/image40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5.xml"/><Relationship Id="rId671" Type="http://schemas.openxmlformats.org/officeDocument/2006/relationships/customXml" Target="../ink/ink752.xml"/><Relationship Id="rId769" Type="http://schemas.openxmlformats.org/officeDocument/2006/relationships/customXml" Target="../ink/ink801.xml"/><Relationship Id="rId21" Type="http://schemas.openxmlformats.org/officeDocument/2006/relationships/customXml" Target="../ink/ink427.xml"/><Relationship Id="rId324" Type="http://schemas.openxmlformats.org/officeDocument/2006/relationships/image" Target="../media/image572.png"/><Relationship Id="rId531" Type="http://schemas.openxmlformats.org/officeDocument/2006/relationships/customXml" Target="../ink/ink682.xml"/><Relationship Id="rId629" Type="http://schemas.openxmlformats.org/officeDocument/2006/relationships/customXml" Target="../ink/ink731.xml"/><Relationship Id="rId170" Type="http://schemas.openxmlformats.org/officeDocument/2006/relationships/image" Target="../media/image495.png"/><Relationship Id="rId268" Type="http://schemas.openxmlformats.org/officeDocument/2006/relationships/image" Target="../media/image544.png"/><Relationship Id="rId475" Type="http://schemas.openxmlformats.org/officeDocument/2006/relationships/customXml" Target="../ink/ink654.xml"/><Relationship Id="rId682" Type="http://schemas.openxmlformats.org/officeDocument/2006/relationships/image" Target="../media/image751.png"/><Relationship Id="rId32" Type="http://schemas.openxmlformats.org/officeDocument/2006/relationships/image" Target="../media/image426.png"/><Relationship Id="rId128" Type="http://schemas.openxmlformats.org/officeDocument/2006/relationships/image" Target="../media/image474.png"/><Relationship Id="rId335" Type="http://schemas.openxmlformats.org/officeDocument/2006/relationships/customXml" Target="../ink/ink584.xml"/><Relationship Id="rId542" Type="http://schemas.openxmlformats.org/officeDocument/2006/relationships/image" Target="../media/image681.png"/><Relationship Id="rId181" Type="http://schemas.openxmlformats.org/officeDocument/2006/relationships/customXml" Target="../ink/ink507.xml"/><Relationship Id="rId402" Type="http://schemas.openxmlformats.org/officeDocument/2006/relationships/image" Target="../media/image611.png"/><Relationship Id="rId279" Type="http://schemas.openxmlformats.org/officeDocument/2006/relationships/customXml" Target="../ink/ink556.xml"/><Relationship Id="rId486" Type="http://schemas.openxmlformats.org/officeDocument/2006/relationships/image" Target="../media/image653.png"/><Relationship Id="rId693" Type="http://schemas.openxmlformats.org/officeDocument/2006/relationships/customXml" Target="../ink/ink763.xml"/><Relationship Id="rId707" Type="http://schemas.openxmlformats.org/officeDocument/2006/relationships/customXml" Target="../ink/ink770.xml"/><Relationship Id="rId43" Type="http://schemas.openxmlformats.org/officeDocument/2006/relationships/customXml" Target="../ink/ink438.xml"/><Relationship Id="rId139" Type="http://schemas.openxmlformats.org/officeDocument/2006/relationships/customXml" Target="../ink/ink486.xml"/><Relationship Id="rId346" Type="http://schemas.openxmlformats.org/officeDocument/2006/relationships/image" Target="../media/image583.png"/><Relationship Id="rId553" Type="http://schemas.openxmlformats.org/officeDocument/2006/relationships/customXml" Target="../ink/ink693.xml"/><Relationship Id="rId760" Type="http://schemas.openxmlformats.org/officeDocument/2006/relationships/image" Target="../media/image790.png"/><Relationship Id="rId192" Type="http://schemas.openxmlformats.org/officeDocument/2006/relationships/image" Target="../media/image506.png"/><Relationship Id="rId206" Type="http://schemas.openxmlformats.org/officeDocument/2006/relationships/image" Target="../media/image513.png"/><Relationship Id="rId413" Type="http://schemas.openxmlformats.org/officeDocument/2006/relationships/customXml" Target="../ink/ink623.xml"/><Relationship Id="rId497" Type="http://schemas.openxmlformats.org/officeDocument/2006/relationships/customXml" Target="../ink/ink665.xml"/><Relationship Id="rId620" Type="http://schemas.openxmlformats.org/officeDocument/2006/relationships/image" Target="../media/image720.png"/><Relationship Id="rId718" Type="http://schemas.openxmlformats.org/officeDocument/2006/relationships/image" Target="../media/image769.png"/><Relationship Id="rId357" Type="http://schemas.openxmlformats.org/officeDocument/2006/relationships/customXml" Target="../ink/ink595.xml"/><Relationship Id="rId54" Type="http://schemas.openxmlformats.org/officeDocument/2006/relationships/image" Target="../media/image437.png"/><Relationship Id="rId217" Type="http://schemas.openxmlformats.org/officeDocument/2006/relationships/customXml" Target="../ink/ink525.xml"/><Relationship Id="rId564" Type="http://schemas.openxmlformats.org/officeDocument/2006/relationships/image" Target="../media/image692.png"/><Relationship Id="rId771" Type="http://schemas.openxmlformats.org/officeDocument/2006/relationships/customXml" Target="../ink/ink802.xml"/><Relationship Id="rId424" Type="http://schemas.openxmlformats.org/officeDocument/2006/relationships/image" Target="../media/image622.png"/><Relationship Id="rId631" Type="http://schemas.openxmlformats.org/officeDocument/2006/relationships/customXml" Target="../ink/ink732.xml"/><Relationship Id="rId729" Type="http://schemas.openxmlformats.org/officeDocument/2006/relationships/customXml" Target="../ink/ink781.xml"/><Relationship Id="rId270" Type="http://schemas.openxmlformats.org/officeDocument/2006/relationships/image" Target="../media/image545.png"/><Relationship Id="rId65" Type="http://schemas.openxmlformats.org/officeDocument/2006/relationships/customXml" Target="../ink/ink449.xml"/><Relationship Id="rId130" Type="http://schemas.openxmlformats.org/officeDocument/2006/relationships/image" Target="../media/image475.png"/><Relationship Id="rId368" Type="http://schemas.openxmlformats.org/officeDocument/2006/relationships/image" Target="../media/image594.png"/><Relationship Id="rId575" Type="http://schemas.openxmlformats.org/officeDocument/2006/relationships/customXml" Target="../ink/ink704.xml"/><Relationship Id="rId782" Type="http://schemas.openxmlformats.org/officeDocument/2006/relationships/image" Target="../media/image801.png"/><Relationship Id="rId228" Type="http://schemas.openxmlformats.org/officeDocument/2006/relationships/image" Target="../media/image524.png"/><Relationship Id="rId435" Type="http://schemas.openxmlformats.org/officeDocument/2006/relationships/customXml" Target="../ink/ink634.xml"/><Relationship Id="rId642" Type="http://schemas.openxmlformats.org/officeDocument/2006/relationships/image" Target="../media/image731.png"/><Relationship Id="rId281" Type="http://schemas.openxmlformats.org/officeDocument/2006/relationships/customXml" Target="../ink/ink557.xml"/><Relationship Id="rId502" Type="http://schemas.openxmlformats.org/officeDocument/2006/relationships/image" Target="../media/image661.png"/><Relationship Id="rId76" Type="http://schemas.openxmlformats.org/officeDocument/2006/relationships/image" Target="../media/image448.png"/><Relationship Id="rId141" Type="http://schemas.openxmlformats.org/officeDocument/2006/relationships/customXml" Target="../ink/ink487.xml"/><Relationship Id="rId379" Type="http://schemas.openxmlformats.org/officeDocument/2006/relationships/customXml" Target="../ink/ink606.xml"/><Relationship Id="rId586" Type="http://schemas.openxmlformats.org/officeDocument/2006/relationships/image" Target="../media/image703.png"/><Relationship Id="rId793" Type="http://schemas.openxmlformats.org/officeDocument/2006/relationships/customXml" Target="../ink/ink813.xml"/><Relationship Id="rId7" Type="http://schemas.openxmlformats.org/officeDocument/2006/relationships/customXml" Target="../ink/ink420.xml"/><Relationship Id="rId239" Type="http://schemas.openxmlformats.org/officeDocument/2006/relationships/customXml" Target="../ink/ink536.xml"/><Relationship Id="rId446" Type="http://schemas.openxmlformats.org/officeDocument/2006/relationships/image" Target="../media/image633.png"/><Relationship Id="rId653" Type="http://schemas.openxmlformats.org/officeDocument/2006/relationships/customXml" Target="../ink/ink743.xml"/><Relationship Id="rId292" Type="http://schemas.openxmlformats.org/officeDocument/2006/relationships/image" Target="../media/image556.png"/><Relationship Id="rId306" Type="http://schemas.openxmlformats.org/officeDocument/2006/relationships/image" Target="../media/image563.png"/><Relationship Id="rId87" Type="http://schemas.openxmlformats.org/officeDocument/2006/relationships/customXml" Target="../ink/ink460.xml"/><Relationship Id="rId513" Type="http://schemas.openxmlformats.org/officeDocument/2006/relationships/customXml" Target="../ink/ink673.xml"/><Relationship Id="rId597" Type="http://schemas.openxmlformats.org/officeDocument/2006/relationships/customXml" Target="../ink/ink715.xml"/><Relationship Id="rId720" Type="http://schemas.openxmlformats.org/officeDocument/2006/relationships/image" Target="../media/image770.png"/><Relationship Id="rId152" Type="http://schemas.openxmlformats.org/officeDocument/2006/relationships/image" Target="../media/image486.png"/><Relationship Id="rId457" Type="http://schemas.openxmlformats.org/officeDocument/2006/relationships/customXml" Target="../ink/ink645.xml"/><Relationship Id="rId664" Type="http://schemas.openxmlformats.org/officeDocument/2006/relationships/image" Target="../media/image742.png"/><Relationship Id="rId14" Type="http://schemas.openxmlformats.org/officeDocument/2006/relationships/image" Target="../media/image417.png"/><Relationship Id="rId317" Type="http://schemas.openxmlformats.org/officeDocument/2006/relationships/customXml" Target="../ink/ink575.xml"/><Relationship Id="rId524" Type="http://schemas.openxmlformats.org/officeDocument/2006/relationships/image" Target="../media/image672.png"/><Relationship Id="rId731" Type="http://schemas.openxmlformats.org/officeDocument/2006/relationships/customXml" Target="../ink/ink782.xml"/><Relationship Id="rId98" Type="http://schemas.openxmlformats.org/officeDocument/2006/relationships/image" Target="../media/image459.png"/><Relationship Id="rId163" Type="http://schemas.openxmlformats.org/officeDocument/2006/relationships/customXml" Target="../ink/ink498.xml"/><Relationship Id="rId370" Type="http://schemas.openxmlformats.org/officeDocument/2006/relationships/image" Target="../media/image595.png"/><Relationship Id="rId230" Type="http://schemas.openxmlformats.org/officeDocument/2006/relationships/image" Target="../media/image525.png"/><Relationship Id="rId468" Type="http://schemas.openxmlformats.org/officeDocument/2006/relationships/image" Target="../media/image644.png"/><Relationship Id="rId675" Type="http://schemas.openxmlformats.org/officeDocument/2006/relationships/customXml" Target="../ink/ink754.xml"/><Relationship Id="rId25" Type="http://schemas.openxmlformats.org/officeDocument/2006/relationships/customXml" Target="../ink/ink429.xml"/><Relationship Id="rId328" Type="http://schemas.openxmlformats.org/officeDocument/2006/relationships/image" Target="../media/image574.png"/><Relationship Id="rId535" Type="http://schemas.openxmlformats.org/officeDocument/2006/relationships/customXml" Target="../ink/ink684.xml"/><Relationship Id="rId742" Type="http://schemas.openxmlformats.org/officeDocument/2006/relationships/image" Target="../media/image781.png"/><Relationship Id="rId174" Type="http://schemas.openxmlformats.org/officeDocument/2006/relationships/image" Target="../media/image497.png"/><Relationship Id="rId381" Type="http://schemas.openxmlformats.org/officeDocument/2006/relationships/customXml" Target="../ink/ink607.xml"/><Relationship Id="rId602" Type="http://schemas.openxmlformats.org/officeDocument/2006/relationships/image" Target="../media/image711.png"/><Relationship Id="rId241" Type="http://schemas.openxmlformats.org/officeDocument/2006/relationships/customXml" Target="../ink/ink537.xml"/><Relationship Id="rId479" Type="http://schemas.openxmlformats.org/officeDocument/2006/relationships/customXml" Target="../ink/ink656.xml"/><Relationship Id="rId686" Type="http://schemas.openxmlformats.org/officeDocument/2006/relationships/image" Target="../media/image753.png"/><Relationship Id="rId36" Type="http://schemas.openxmlformats.org/officeDocument/2006/relationships/image" Target="../media/image428.png"/><Relationship Id="rId339" Type="http://schemas.openxmlformats.org/officeDocument/2006/relationships/customXml" Target="../ink/ink586.xml"/><Relationship Id="rId546" Type="http://schemas.openxmlformats.org/officeDocument/2006/relationships/image" Target="../media/image683.png"/><Relationship Id="rId753" Type="http://schemas.openxmlformats.org/officeDocument/2006/relationships/customXml" Target="../ink/ink793.xml"/><Relationship Id="rId101" Type="http://schemas.openxmlformats.org/officeDocument/2006/relationships/customXml" Target="../ink/ink467.xml"/><Relationship Id="rId185" Type="http://schemas.openxmlformats.org/officeDocument/2006/relationships/customXml" Target="../ink/ink509.xml"/><Relationship Id="rId406" Type="http://schemas.openxmlformats.org/officeDocument/2006/relationships/image" Target="../media/image613.png"/><Relationship Id="rId392" Type="http://schemas.openxmlformats.org/officeDocument/2006/relationships/image" Target="../media/image606.png"/><Relationship Id="rId613" Type="http://schemas.openxmlformats.org/officeDocument/2006/relationships/customXml" Target="../ink/ink723.xml"/><Relationship Id="rId697" Type="http://schemas.openxmlformats.org/officeDocument/2006/relationships/customXml" Target="../ink/ink765.xml"/><Relationship Id="rId252" Type="http://schemas.openxmlformats.org/officeDocument/2006/relationships/image" Target="../media/image536.png"/><Relationship Id="rId47" Type="http://schemas.openxmlformats.org/officeDocument/2006/relationships/customXml" Target="../ink/ink440.xml"/><Relationship Id="rId112" Type="http://schemas.openxmlformats.org/officeDocument/2006/relationships/image" Target="../media/image466.png"/><Relationship Id="rId557" Type="http://schemas.openxmlformats.org/officeDocument/2006/relationships/customXml" Target="../ink/ink695.xml"/><Relationship Id="rId764" Type="http://schemas.openxmlformats.org/officeDocument/2006/relationships/image" Target="../media/image792.png"/><Relationship Id="rId196" Type="http://schemas.openxmlformats.org/officeDocument/2006/relationships/image" Target="../media/image508.png"/><Relationship Id="rId417" Type="http://schemas.openxmlformats.org/officeDocument/2006/relationships/customXml" Target="../ink/ink625.xml"/><Relationship Id="rId624" Type="http://schemas.openxmlformats.org/officeDocument/2006/relationships/image" Target="../media/image722.png"/><Relationship Id="rId263" Type="http://schemas.openxmlformats.org/officeDocument/2006/relationships/customXml" Target="../ink/ink548.xml"/><Relationship Id="rId470" Type="http://schemas.openxmlformats.org/officeDocument/2006/relationships/image" Target="../media/image645.png"/><Relationship Id="rId58" Type="http://schemas.openxmlformats.org/officeDocument/2006/relationships/image" Target="../media/image439.png"/><Relationship Id="rId123" Type="http://schemas.openxmlformats.org/officeDocument/2006/relationships/customXml" Target="../ink/ink478.xml"/><Relationship Id="rId330" Type="http://schemas.openxmlformats.org/officeDocument/2006/relationships/image" Target="../media/image575.png"/><Relationship Id="rId568" Type="http://schemas.openxmlformats.org/officeDocument/2006/relationships/image" Target="../media/image694.png"/><Relationship Id="rId775" Type="http://schemas.openxmlformats.org/officeDocument/2006/relationships/customXml" Target="../ink/ink804.xml"/><Relationship Id="rId428" Type="http://schemas.openxmlformats.org/officeDocument/2006/relationships/image" Target="../media/image624.png"/><Relationship Id="rId635" Type="http://schemas.openxmlformats.org/officeDocument/2006/relationships/customXml" Target="../ink/ink734.xml"/><Relationship Id="rId274" Type="http://schemas.openxmlformats.org/officeDocument/2006/relationships/image" Target="../media/image547.png"/><Relationship Id="rId481" Type="http://schemas.openxmlformats.org/officeDocument/2006/relationships/customXml" Target="../ink/ink657.xml"/><Relationship Id="rId702" Type="http://schemas.openxmlformats.org/officeDocument/2006/relationships/image" Target="../media/image761.png"/><Relationship Id="rId69" Type="http://schemas.openxmlformats.org/officeDocument/2006/relationships/customXml" Target="../ink/ink451.xml"/><Relationship Id="rId134" Type="http://schemas.openxmlformats.org/officeDocument/2006/relationships/image" Target="../media/image477.png"/><Relationship Id="rId579" Type="http://schemas.openxmlformats.org/officeDocument/2006/relationships/customXml" Target="../ink/ink706.xml"/><Relationship Id="rId786" Type="http://schemas.openxmlformats.org/officeDocument/2006/relationships/image" Target="../media/image803.png"/><Relationship Id="rId341" Type="http://schemas.openxmlformats.org/officeDocument/2006/relationships/customXml" Target="../ink/ink587.xml"/><Relationship Id="rId439" Type="http://schemas.openxmlformats.org/officeDocument/2006/relationships/customXml" Target="../ink/ink636.xml"/><Relationship Id="rId646" Type="http://schemas.openxmlformats.org/officeDocument/2006/relationships/image" Target="../media/image733.png"/><Relationship Id="rId201" Type="http://schemas.openxmlformats.org/officeDocument/2006/relationships/customXml" Target="../ink/ink517.xml"/><Relationship Id="rId285" Type="http://schemas.openxmlformats.org/officeDocument/2006/relationships/customXml" Target="../ink/ink559.xml"/><Relationship Id="rId506" Type="http://schemas.openxmlformats.org/officeDocument/2006/relationships/image" Target="../media/image663.png"/><Relationship Id="rId492" Type="http://schemas.openxmlformats.org/officeDocument/2006/relationships/image" Target="../media/image656.png"/><Relationship Id="rId713" Type="http://schemas.openxmlformats.org/officeDocument/2006/relationships/customXml" Target="../ink/ink773.xml"/><Relationship Id="rId797" Type="http://schemas.openxmlformats.org/officeDocument/2006/relationships/customXml" Target="../ink/ink815.xml"/><Relationship Id="rId145" Type="http://schemas.openxmlformats.org/officeDocument/2006/relationships/customXml" Target="../ink/ink489.xml"/><Relationship Id="rId352" Type="http://schemas.openxmlformats.org/officeDocument/2006/relationships/image" Target="../media/image586.png"/><Relationship Id="rId212" Type="http://schemas.openxmlformats.org/officeDocument/2006/relationships/image" Target="../media/image516.png"/><Relationship Id="rId657" Type="http://schemas.openxmlformats.org/officeDocument/2006/relationships/customXml" Target="../ink/ink745.xml"/><Relationship Id="rId296" Type="http://schemas.openxmlformats.org/officeDocument/2006/relationships/image" Target="../media/image558.png"/><Relationship Id="rId517" Type="http://schemas.openxmlformats.org/officeDocument/2006/relationships/customXml" Target="../ink/ink675.xml"/><Relationship Id="rId724" Type="http://schemas.openxmlformats.org/officeDocument/2006/relationships/image" Target="../media/image772.png"/><Relationship Id="rId60" Type="http://schemas.openxmlformats.org/officeDocument/2006/relationships/image" Target="../media/image440.png"/><Relationship Id="rId156" Type="http://schemas.openxmlformats.org/officeDocument/2006/relationships/image" Target="../media/image488.png"/><Relationship Id="rId363" Type="http://schemas.openxmlformats.org/officeDocument/2006/relationships/customXml" Target="../ink/ink598.xml"/><Relationship Id="rId570" Type="http://schemas.openxmlformats.org/officeDocument/2006/relationships/image" Target="../media/image695.png"/><Relationship Id="rId223" Type="http://schemas.openxmlformats.org/officeDocument/2006/relationships/customXml" Target="../ink/ink528.xml"/><Relationship Id="rId430" Type="http://schemas.openxmlformats.org/officeDocument/2006/relationships/image" Target="../media/image625.png"/><Relationship Id="rId668" Type="http://schemas.openxmlformats.org/officeDocument/2006/relationships/image" Target="../media/image744.png"/><Relationship Id="rId18" Type="http://schemas.openxmlformats.org/officeDocument/2006/relationships/image" Target="../media/image419.png"/><Relationship Id="rId528" Type="http://schemas.openxmlformats.org/officeDocument/2006/relationships/image" Target="../media/image674.png"/><Relationship Id="rId735" Type="http://schemas.openxmlformats.org/officeDocument/2006/relationships/customXml" Target="../ink/ink784.xml"/><Relationship Id="rId167" Type="http://schemas.openxmlformats.org/officeDocument/2006/relationships/customXml" Target="../ink/ink500.xml"/><Relationship Id="rId374" Type="http://schemas.openxmlformats.org/officeDocument/2006/relationships/image" Target="../media/image597.png"/><Relationship Id="rId581" Type="http://schemas.openxmlformats.org/officeDocument/2006/relationships/customXml" Target="../ink/ink707.xml"/><Relationship Id="rId71" Type="http://schemas.openxmlformats.org/officeDocument/2006/relationships/customXml" Target="../ink/ink452.xml"/><Relationship Id="rId234" Type="http://schemas.openxmlformats.org/officeDocument/2006/relationships/image" Target="../media/image527.png"/><Relationship Id="rId679" Type="http://schemas.openxmlformats.org/officeDocument/2006/relationships/customXml" Target="../ink/ink756.xml"/><Relationship Id="rId802" Type="http://schemas.openxmlformats.org/officeDocument/2006/relationships/image" Target="../media/image811.png"/><Relationship Id="rId2" Type="http://schemas.openxmlformats.org/officeDocument/2006/relationships/image" Target="../media/image411.png"/><Relationship Id="rId29" Type="http://schemas.openxmlformats.org/officeDocument/2006/relationships/customXml" Target="../ink/ink431.xml"/><Relationship Id="rId441" Type="http://schemas.openxmlformats.org/officeDocument/2006/relationships/customXml" Target="../ink/ink637.xml"/><Relationship Id="rId539" Type="http://schemas.openxmlformats.org/officeDocument/2006/relationships/customXml" Target="../ink/ink686.xml"/><Relationship Id="rId746" Type="http://schemas.openxmlformats.org/officeDocument/2006/relationships/image" Target="../media/image783.png"/><Relationship Id="rId178" Type="http://schemas.openxmlformats.org/officeDocument/2006/relationships/image" Target="../media/image499.png"/><Relationship Id="rId301" Type="http://schemas.openxmlformats.org/officeDocument/2006/relationships/customXml" Target="../ink/ink567.xml"/><Relationship Id="rId82" Type="http://schemas.openxmlformats.org/officeDocument/2006/relationships/image" Target="../media/image451.png"/><Relationship Id="rId385" Type="http://schemas.openxmlformats.org/officeDocument/2006/relationships/customXml" Target="../ink/ink609.xml"/><Relationship Id="rId592" Type="http://schemas.openxmlformats.org/officeDocument/2006/relationships/image" Target="../media/image706.png"/><Relationship Id="rId606" Type="http://schemas.openxmlformats.org/officeDocument/2006/relationships/image" Target="../media/image713.png"/><Relationship Id="rId245" Type="http://schemas.openxmlformats.org/officeDocument/2006/relationships/customXml" Target="../ink/ink539.xml"/><Relationship Id="rId452" Type="http://schemas.openxmlformats.org/officeDocument/2006/relationships/image" Target="../media/image636.png"/><Relationship Id="rId105" Type="http://schemas.openxmlformats.org/officeDocument/2006/relationships/customXml" Target="../ink/ink469.xml"/><Relationship Id="rId312" Type="http://schemas.openxmlformats.org/officeDocument/2006/relationships/image" Target="../media/image566.png"/><Relationship Id="rId757" Type="http://schemas.openxmlformats.org/officeDocument/2006/relationships/customXml" Target="../ink/ink795.xml"/><Relationship Id="rId93" Type="http://schemas.openxmlformats.org/officeDocument/2006/relationships/customXml" Target="../ink/ink463.xml"/><Relationship Id="rId189" Type="http://schemas.openxmlformats.org/officeDocument/2006/relationships/customXml" Target="../ink/ink511.xml"/><Relationship Id="rId396" Type="http://schemas.openxmlformats.org/officeDocument/2006/relationships/image" Target="../media/image608.png"/><Relationship Id="rId617" Type="http://schemas.openxmlformats.org/officeDocument/2006/relationships/customXml" Target="../ink/ink725.xml"/><Relationship Id="rId256" Type="http://schemas.openxmlformats.org/officeDocument/2006/relationships/image" Target="../media/image538.png"/><Relationship Id="rId463" Type="http://schemas.openxmlformats.org/officeDocument/2006/relationships/customXml" Target="../ink/ink648.xml"/><Relationship Id="rId670" Type="http://schemas.openxmlformats.org/officeDocument/2006/relationships/image" Target="../media/image745.png"/><Relationship Id="rId116" Type="http://schemas.openxmlformats.org/officeDocument/2006/relationships/image" Target="../media/image468.png"/><Relationship Id="rId323" Type="http://schemas.openxmlformats.org/officeDocument/2006/relationships/customXml" Target="../ink/ink578.xml"/><Relationship Id="rId530" Type="http://schemas.openxmlformats.org/officeDocument/2006/relationships/image" Target="../media/image675.png"/><Relationship Id="rId768" Type="http://schemas.openxmlformats.org/officeDocument/2006/relationships/image" Target="../media/image794.png"/><Relationship Id="rId20" Type="http://schemas.openxmlformats.org/officeDocument/2006/relationships/image" Target="../media/image420.png"/><Relationship Id="rId628" Type="http://schemas.openxmlformats.org/officeDocument/2006/relationships/image" Target="../media/image724.png"/><Relationship Id="rId267" Type="http://schemas.openxmlformats.org/officeDocument/2006/relationships/customXml" Target="../ink/ink550.xml"/><Relationship Id="rId474" Type="http://schemas.openxmlformats.org/officeDocument/2006/relationships/image" Target="../media/image647.png"/><Relationship Id="rId127" Type="http://schemas.openxmlformats.org/officeDocument/2006/relationships/customXml" Target="../ink/ink480.xml"/><Relationship Id="rId681" Type="http://schemas.openxmlformats.org/officeDocument/2006/relationships/customXml" Target="../ink/ink757.xml"/><Relationship Id="rId779" Type="http://schemas.openxmlformats.org/officeDocument/2006/relationships/customXml" Target="../ink/ink806.xml"/><Relationship Id="rId31" Type="http://schemas.openxmlformats.org/officeDocument/2006/relationships/customXml" Target="../ink/ink432.xml"/><Relationship Id="rId334" Type="http://schemas.openxmlformats.org/officeDocument/2006/relationships/image" Target="../media/image577.png"/><Relationship Id="rId541" Type="http://schemas.openxmlformats.org/officeDocument/2006/relationships/customXml" Target="../ink/ink687.xml"/><Relationship Id="rId639" Type="http://schemas.openxmlformats.org/officeDocument/2006/relationships/customXml" Target="../ink/ink736.xml"/><Relationship Id="rId180" Type="http://schemas.openxmlformats.org/officeDocument/2006/relationships/image" Target="../media/image500.png"/><Relationship Id="rId278" Type="http://schemas.openxmlformats.org/officeDocument/2006/relationships/image" Target="../media/image549.png"/><Relationship Id="rId401" Type="http://schemas.openxmlformats.org/officeDocument/2006/relationships/customXml" Target="../ink/ink617.xml"/><Relationship Id="rId485" Type="http://schemas.openxmlformats.org/officeDocument/2006/relationships/customXml" Target="../ink/ink659.xml"/><Relationship Id="rId692" Type="http://schemas.openxmlformats.org/officeDocument/2006/relationships/image" Target="../media/image756.png"/><Relationship Id="rId706" Type="http://schemas.openxmlformats.org/officeDocument/2006/relationships/image" Target="../media/image763.png"/><Relationship Id="rId42" Type="http://schemas.openxmlformats.org/officeDocument/2006/relationships/image" Target="../media/image431.png"/><Relationship Id="rId138" Type="http://schemas.openxmlformats.org/officeDocument/2006/relationships/image" Target="../media/image479.png"/><Relationship Id="rId345" Type="http://schemas.openxmlformats.org/officeDocument/2006/relationships/customXml" Target="../ink/ink589.xml"/><Relationship Id="rId552" Type="http://schemas.openxmlformats.org/officeDocument/2006/relationships/image" Target="../media/image686.png"/><Relationship Id="rId191" Type="http://schemas.openxmlformats.org/officeDocument/2006/relationships/customXml" Target="../ink/ink512.xml"/><Relationship Id="rId205" Type="http://schemas.openxmlformats.org/officeDocument/2006/relationships/customXml" Target="../ink/ink519.xml"/><Relationship Id="rId412" Type="http://schemas.openxmlformats.org/officeDocument/2006/relationships/image" Target="../media/image616.png"/><Relationship Id="rId289" Type="http://schemas.openxmlformats.org/officeDocument/2006/relationships/customXml" Target="../ink/ink561.xml"/><Relationship Id="rId496" Type="http://schemas.openxmlformats.org/officeDocument/2006/relationships/image" Target="../media/image658.png"/><Relationship Id="rId717" Type="http://schemas.openxmlformats.org/officeDocument/2006/relationships/customXml" Target="../ink/ink775.xml"/><Relationship Id="rId53" Type="http://schemas.openxmlformats.org/officeDocument/2006/relationships/customXml" Target="../ink/ink443.xml"/><Relationship Id="rId149" Type="http://schemas.openxmlformats.org/officeDocument/2006/relationships/customXml" Target="../ink/ink491.xml"/><Relationship Id="rId356" Type="http://schemas.openxmlformats.org/officeDocument/2006/relationships/image" Target="../media/image588.png"/><Relationship Id="rId563" Type="http://schemas.openxmlformats.org/officeDocument/2006/relationships/customXml" Target="../ink/ink698.xml"/><Relationship Id="rId770" Type="http://schemas.openxmlformats.org/officeDocument/2006/relationships/image" Target="../media/image795.png"/><Relationship Id="rId216" Type="http://schemas.openxmlformats.org/officeDocument/2006/relationships/image" Target="../media/image518.png"/><Relationship Id="rId423" Type="http://schemas.openxmlformats.org/officeDocument/2006/relationships/customXml" Target="../ink/ink628.xml"/><Relationship Id="rId630" Type="http://schemas.openxmlformats.org/officeDocument/2006/relationships/image" Target="../media/image725.png"/><Relationship Id="rId728" Type="http://schemas.openxmlformats.org/officeDocument/2006/relationships/image" Target="../media/image774.png"/><Relationship Id="rId64" Type="http://schemas.openxmlformats.org/officeDocument/2006/relationships/image" Target="../media/image442.png"/><Relationship Id="rId367" Type="http://schemas.openxmlformats.org/officeDocument/2006/relationships/customXml" Target="../ink/ink600.xml"/><Relationship Id="rId574" Type="http://schemas.openxmlformats.org/officeDocument/2006/relationships/image" Target="../media/image697.png"/><Relationship Id="rId227" Type="http://schemas.openxmlformats.org/officeDocument/2006/relationships/customXml" Target="../ink/ink530.xml"/><Relationship Id="rId781" Type="http://schemas.openxmlformats.org/officeDocument/2006/relationships/customXml" Target="../ink/ink807.xml"/><Relationship Id="rId269" Type="http://schemas.openxmlformats.org/officeDocument/2006/relationships/customXml" Target="../ink/ink551.xml"/><Relationship Id="rId434" Type="http://schemas.openxmlformats.org/officeDocument/2006/relationships/image" Target="../media/image627.png"/><Relationship Id="rId476" Type="http://schemas.openxmlformats.org/officeDocument/2006/relationships/image" Target="../media/image648.png"/><Relationship Id="rId641" Type="http://schemas.openxmlformats.org/officeDocument/2006/relationships/customXml" Target="../ink/ink737.xml"/><Relationship Id="rId683" Type="http://schemas.openxmlformats.org/officeDocument/2006/relationships/customXml" Target="../ink/ink758.xml"/><Relationship Id="rId739" Type="http://schemas.openxmlformats.org/officeDocument/2006/relationships/customXml" Target="../ink/ink786.xml"/><Relationship Id="rId33" Type="http://schemas.openxmlformats.org/officeDocument/2006/relationships/customXml" Target="../ink/ink433.xml"/><Relationship Id="rId129" Type="http://schemas.openxmlformats.org/officeDocument/2006/relationships/customXml" Target="../ink/ink481.xml"/><Relationship Id="rId280" Type="http://schemas.openxmlformats.org/officeDocument/2006/relationships/image" Target="../media/image550.png"/><Relationship Id="rId336" Type="http://schemas.openxmlformats.org/officeDocument/2006/relationships/image" Target="../media/image578.png"/><Relationship Id="rId501" Type="http://schemas.openxmlformats.org/officeDocument/2006/relationships/customXml" Target="../ink/ink667.xml"/><Relationship Id="rId543" Type="http://schemas.openxmlformats.org/officeDocument/2006/relationships/customXml" Target="../ink/ink688.xml"/><Relationship Id="rId75" Type="http://schemas.openxmlformats.org/officeDocument/2006/relationships/customXml" Target="../ink/ink454.xml"/><Relationship Id="rId140" Type="http://schemas.openxmlformats.org/officeDocument/2006/relationships/image" Target="../media/image480.png"/><Relationship Id="rId182" Type="http://schemas.openxmlformats.org/officeDocument/2006/relationships/image" Target="../media/image501.png"/><Relationship Id="rId378" Type="http://schemas.openxmlformats.org/officeDocument/2006/relationships/image" Target="../media/image599.png"/><Relationship Id="rId403" Type="http://schemas.openxmlformats.org/officeDocument/2006/relationships/customXml" Target="../ink/ink618.xml"/><Relationship Id="rId585" Type="http://schemas.openxmlformats.org/officeDocument/2006/relationships/customXml" Target="../ink/ink709.xml"/><Relationship Id="rId750" Type="http://schemas.openxmlformats.org/officeDocument/2006/relationships/image" Target="../media/image785.png"/><Relationship Id="rId792" Type="http://schemas.openxmlformats.org/officeDocument/2006/relationships/image" Target="../media/image806.png"/><Relationship Id="rId6" Type="http://schemas.openxmlformats.org/officeDocument/2006/relationships/image" Target="../media/image413.png"/><Relationship Id="rId238" Type="http://schemas.openxmlformats.org/officeDocument/2006/relationships/image" Target="../media/image529.png"/><Relationship Id="rId445" Type="http://schemas.openxmlformats.org/officeDocument/2006/relationships/customXml" Target="../ink/ink639.xml"/><Relationship Id="rId487" Type="http://schemas.openxmlformats.org/officeDocument/2006/relationships/customXml" Target="../ink/ink660.xml"/><Relationship Id="rId610" Type="http://schemas.openxmlformats.org/officeDocument/2006/relationships/image" Target="../media/image715.png"/><Relationship Id="rId652" Type="http://schemas.openxmlformats.org/officeDocument/2006/relationships/image" Target="../media/image736.png"/><Relationship Id="rId694" Type="http://schemas.openxmlformats.org/officeDocument/2006/relationships/image" Target="../media/image757.png"/><Relationship Id="rId708" Type="http://schemas.openxmlformats.org/officeDocument/2006/relationships/image" Target="../media/image764.png"/><Relationship Id="rId291" Type="http://schemas.openxmlformats.org/officeDocument/2006/relationships/customXml" Target="../ink/ink562.xml"/><Relationship Id="rId305" Type="http://schemas.openxmlformats.org/officeDocument/2006/relationships/customXml" Target="../ink/ink569.xml"/><Relationship Id="rId347" Type="http://schemas.openxmlformats.org/officeDocument/2006/relationships/customXml" Target="../ink/ink590.xml"/><Relationship Id="rId512" Type="http://schemas.openxmlformats.org/officeDocument/2006/relationships/image" Target="../media/image666.png"/><Relationship Id="rId44" Type="http://schemas.openxmlformats.org/officeDocument/2006/relationships/image" Target="../media/image432.png"/><Relationship Id="rId86" Type="http://schemas.openxmlformats.org/officeDocument/2006/relationships/image" Target="../media/image453.png"/><Relationship Id="rId151" Type="http://schemas.openxmlformats.org/officeDocument/2006/relationships/customXml" Target="../ink/ink492.xml"/><Relationship Id="rId389" Type="http://schemas.openxmlformats.org/officeDocument/2006/relationships/customXml" Target="../ink/ink611.xml"/><Relationship Id="rId554" Type="http://schemas.openxmlformats.org/officeDocument/2006/relationships/image" Target="../media/image687.png"/><Relationship Id="rId596" Type="http://schemas.openxmlformats.org/officeDocument/2006/relationships/image" Target="../media/image708.png"/><Relationship Id="rId761" Type="http://schemas.openxmlformats.org/officeDocument/2006/relationships/customXml" Target="../ink/ink797.xml"/><Relationship Id="rId193" Type="http://schemas.openxmlformats.org/officeDocument/2006/relationships/customXml" Target="../ink/ink513.xml"/><Relationship Id="rId207" Type="http://schemas.openxmlformats.org/officeDocument/2006/relationships/customXml" Target="../ink/ink520.xml"/><Relationship Id="rId249" Type="http://schemas.openxmlformats.org/officeDocument/2006/relationships/customXml" Target="../ink/ink541.xml"/><Relationship Id="rId414" Type="http://schemas.openxmlformats.org/officeDocument/2006/relationships/image" Target="../media/image617.png"/><Relationship Id="rId456" Type="http://schemas.openxmlformats.org/officeDocument/2006/relationships/image" Target="../media/image638.png"/><Relationship Id="rId498" Type="http://schemas.openxmlformats.org/officeDocument/2006/relationships/image" Target="../media/image659.png"/><Relationship Id="rId621" Type="http://schemas.openxmlformats.org/officeDocument/2006/relationships/customXml" Target="../ink/ink727.xml"/><Relationship Id="rId663" Type="http://schemas.openxmlformats.org/officeDocument/2006/relationships/customXml" Target="../ink/ink748.xml"/><Relationship Id="rId13" Type="http://schemas.openxmlformats.org/officeDocument/2006/relationships/customXml" Target="../ink/ink423.xml"/><Relationship Id="rId109" Type="http://schemas.openxmlformats.org/officeDocument/2006/relationships/customXml" Target="../ink/ink471.xml"/><Relationship Id="rId260" Type="http://schemas.openxmlformats.org/officeDocument/2006/relationships/image" Target="../media/image540.png"/><Relationship Id="rId316" Type="http://schemas.openxmlformats.org/officeDocument/2006/relationships/image" Target="../media/image568.png"/><Relationship Id="rId523" Type="http://schemas.openxmlformats.org/officeDocument/2006/relationships/customXml" Target="../ink/ink678.xml"/><Relationship Id="rId719" Type="http://schemas.openxmlformats.org/officeDocument/2006/relationships/customXml" Target="../ink/ink776.xml"/><Relationship Id="rId55" Type="http://schemas.openxmlformats.org/officeDocument/2006/relationships/customXml" Target="../ink/ink444.xml"/><Relationship Id="rId97" Type="http://schemas.openxmlformats.org/officeDocument/2006/relationships/customXml" Target="../ink/ink465.xml"/><Relationship Id="rId120" Type="http://schemas.openxmlformats.org/officeDocument/2006/relationships/image" Target="../media/image470.png"/><Relationship Id="rId358" Type="http://schemas.openxmlformats.org/officeDocument/2006/relationships/image" Target="../media/image589.png"/><Relationship Id="rId565" Type="http://schemas.openxmlformats.org/officeDocument/2006/relationships/customXml" Target="../ink/ink699.xml"/><Relationship Id="rId730" Type="http://schemas.openxmlformats.org/officeDocument/2006/relationships/image" Target="../media/image775.png"/><Relationship Id="rId772" Type="http://schemas.openxmlformats.org/officeDocument/2006/relationships/image" Target="../media/image796.png"/><Relationship Id="rId162" Type="http://schemas.openxmlformats.org/officeDocument/2006/relationships/image" Target="../media/image491.png"/><Relationship Id="rId218" Type="http://schemas.openxmlformats.org/officeDocument/2006/relationships/image" Target="../media/image519.png"/><Relationship Id="rId425" Type="http://schemas.openxmlformats.org/officeDocument/2006/relationships/customXml" Target="../ink/ink629.xml"/><Relationship Id="rId467" Type="http://schemas.openxmlformats.org/officeDocument/2006/relationships/customXml" Target="../ink/ink650.xml"/><Relationship Id="rId632" Type="http://schemas.openxmlformats.org/officeDocument/2006/relationships/image" Target="../media/image726.png"/><Relationship Id="rId271" Type="http://schemas.openxmlformats.org/officeDocument/2006/relationships/customXml" Target="../ink/ink552.xml"/><Relationship Id="rId674" Type="http://schemas.openxmlformats.org/officeDocument/2006/relationships/image" Target="../media/image747.png"/><Relationship Id="rId24" Type="http://schemas.openxmlformats.org/officeDocument/2006/relationships/image" Target="../media/image422.png"/><Relationship Id="rId66" Type="http://schemas.openxmlformats.org/officeDocument/2006/relationships/image" Target="../media/image443.png"/><Relationship Id="rId131" Type="http://schemas.openxmlformats.org/officeDocument/2006/relationships/customXml" Target="../ink/ink482.xml"/><Relationship Id="rId327" Type="http://schemas.openxmlformats.org/officeDocument/2006/relationships/customXml" Target="../ink/ink580.xml"/><Relationship Id="rId369" Type="http://schemas.openxmlformats.org/officeDocument/2006/relationships/customXml" Target="../ink/ink601.xml"/><Relationship Id="rId534" Type="http://schemas.openxmlformats.org/officeDocument/2006/relationships/image" Target="../media/image677.png"/><Relationship Id="rId576" Type="http://schemas.openxmlformats.org/officeDocument/2006/relationships/image" Target="../media/image698.png"/><Relationship Id="rId741" Type="http://schemas.openxmlformats.org/officeDocument/2006/relationships/customXml" Target="../ink/ink787.xml"/><Relationship Id="rId783" Type="http://schemas.openxmlformats.org/officeDocument/2006/relationships/customXml" Target="../ink/ink808.xml"/><Relationship Id="rId173" Type="http://schemas.openxmlformats.org/officeDocument/2006/relationships/customXml" Target="../ink/ink503.xml"/><Relationship Id="rId229" Type="http://schemas.openxmlformats.org/officeDocument/2006/relationships/customXml" Target="../ink/ink531.xml"/><Relationship Id="rId380" Type="http://schemas.openxmlformats.org/officeDocument/2006/relationships/image" Target="../media/image600.png"/><Relationship Id="rId436" Type="http://schemas.openxmlformats.org/officeDocument/2006/relationships/image" Target="../media/image628.png"/><Relationship Id="rId601" Type="http://schemas.openxmlformats.org/officeDocument/2006/relationships/customXml" Target="../ink/ink717.xml"/><Relationship Id="rId643" Type="http://schemas.openxmlformats.org/officeDocument/2006/relationships/customXml" Target="../ink/ink738.xml"/><Relationship Id="rId240" Type="http://schemas.openxmlformats.org/officeDocument/2006/relationships/image" Target="../media/image530.png"/><Relationship Id="rId478" Type="http://schemas.openxmlformats.org/officeDocument/2006/relationships/image" Target="../media/image649.png"/><Relationship Id="rId685" Type="http://schemas.openxmlformats.org/officeDocument/2006/relationships/customXml" Target="../ink/ink759.xml"/><Relationship Id="rId35" Type="http://schemas.openxmlformats.org/officeDocument/2006/relationships/customXml" Target="../ink/ink434.xml"/><Relationship Id="rId77" Type="http://schemas.openxmlformats.org/officeDocument/2006/relationships/customXml" Target="../ink/ink455.xml"/><Relationship Id="rId100" Type="http://schemas.openxmlformats.org/officeDocument/2006/relationships/image" Target="../media/image460.png"/><Relationship Id="rId282" Type="http://schemas.openxmlformats.org/officeDocument/2006/relationships/image" Target="../media/image551.png"/><Relationship Id="rId338" Type="http://schemas.openxmlformats.org/officeDocument/2006/relationships/image" Target="../media/image579.png"/><Relationship Id="rId503" Type="http://schemas.openxmlformats.org/officeDocument/2006/relationships/customXml" Target="../ink/ink668.xml"/><Relationship Id="rId545" Type="http://schemas.openxmlformats.org/officeDocument/2006/relationships/customXml" Target="../ink/ink689.xml"/><Relationship Id="rId587" Type="http://schemas.openxmlformats.org/officeDocument/2006/relationships/customXml" Target="../ink/ink710.xml"/><Relationship Id="rId710" Type="http://schemas.openxmlformats.org/officeDocument/2006/relationships/image" Target="../media/image765.png"/><Relationship Id="rId752" Type="http://schemas.openxmlformats.org/officeDocument/2006/relationships/image" Target="../media/image786.png"/><Relationship Id="rId8" Type="http://schemas.openxmlformats.org/officeDocument/2006/relationships/image" Target="../media/image414.png"/><Relationship Id="rId142" Type="http://schemas.openxmlformats.org/officeDocument/2006/relationships/image" Target="../media/image481.png"/><Relationship Id="rId184" Type="http://schemas.openxmlformats.org/officeDocument/2006/relationships/image" Target="../media/image502.png"/><Relationship Id="rId391" Type="http://schemas.openxmlformats.org/officeDocument/2006/relationships/customXml" Target="../ink/ink612.xml"/><Relationship Id="rId405" Type="http://schemas.openxmlformats.org/officeDocument/2006/relationships/customXml" Target="../ink/ink619.xml"/><Relationship Id="rId447" Type="http://schemas.openxmlformats.org/officeDocument/2006/relationships/customXml" Target="../ink/ink640.xml"/><Relationship Id="rId612" Type="http://schemas.openxmlformats.org/officeDocument/2006/relationships/image" Target="../media/image716.png"/><Relationship Id="rId794" Type="http://schemas.openxmlformats.org/officeDocument/2006/relationships/image" Target="../media/image807.png"/><Relationship Id="rId251" Type="http://schemas.openxmlformats.org/officeDocument/2006/relationships/customXml" Target="../ink/ink542.xml"/><Relationship Id="rId489" Type="http://schemas.openxmlformats.org/officeDocument/2006/relationships/customXml" Target="../ink/ink661.xml"/><Relationship Id="rId654" Type="http://schemas.openxmlformats.org/officeDocument/2006/relationships/image" Target="../media/image737.png"/><Relationship Id="rId696" Type="http://schemas.openxmlformats.org/officeDocument/2006/relationships/image" Target="../media/image758.png"/><Relationship Id="rId46" Type="http://schemas.openxmlformats.org/officeDocument/2006/relationships/image" Target="../media/image433.png"/><Relationship Id="rId293" Type="http://schemas.openxmlformats.org/officeDocument/2006/relationships/customXml" Target="../ink/ink563.xml"/><Relationship Id="rId307" Type="http://schemas.openxmlformats.org/officeDocument/2006/relationships/customXml" Target="../ink/ink570.xml"/><Relationship Id="rId349" Type="http://schemas.openxmlformats.org/officeDocument/2006/relationships/customXml" Target="../ink/ink591.xml"/><Relationship Id="rId514" Type="http://schemas.openxmlformats.org/officeDocument/2006/relationships/image" Target="../media/image667.png"/><Relationship Id="rId556" Type="http://schemas.openxmlformats.org/officeDocument/2006/relationships/image" Target="../media/image688.png"/><Relationship Id="rId721" Type="http://schemas.openxmlformats.org/officeDocument/2006/relationships/customXml" Target="../ink/ink777.xml"/><Relationship Id="rId763" Type="http://schemas.openxmlformats.org/officeDocument/2006/relationships/customXml" Target="../ink/ink798.xml"/><Relationship Id="rId88" Type="http://schemas.openxmlformats.org/officeDocument/2006/relationships/image" Target="../media/image454.png"/><Relationship Id="rId111" Type="http://schemas.openxmlformats.org/officeDocument/2006/relationships/customXml" Target="../ink/ink472.xml"/><Relationship Id="rId153" Type="http://schemas.openxmlformats.org/officeDocument/2006/relationships/customXml" Target="../ink/ink493.xml"/><Relationship Id="rId195" Type="http://schemas.openxmlformats.org/officeDocument/2006/relationships/customXml" Target="../ink/ink514.xml"/><Relationship Id="rId209" Type="http://schemas.openxmlformats.org/officeDocument/2006/relationships/customXml" Target="../ink/ink521.xml"/><Relationship Id="rId360" Type="http://schemas.openxmlformats.org/officeDocument/2006/relationships/image" Target="../media/image590.png"/><Relationship Id="rId416" Type="http://schemas.openxmlformats.org/officeDocument/2006/relationships/image" Target="../media/image618.png"/><Relationship Id="rId598" Type="http://schemas.openxmlformats.org/officeDocument/2006/relationships/image" Target="../media/image709.png"/><Relationship Id="rId220" Type="http://schemas.openxmlformats.org/officeDocument/2006/relationships/image" Target="../media/image520.png"/><Relationship Id="rId458" Type="http://schemas.openxmlformats.org/officeDocument/2006/relationships/image" Target="../media/image639.png"/><Relationship Id="rId623" Type="http://schemas.openxmlformats.org/officeDocument/2006/relationships/customXml" Target="../ink/ink728.xml"/><Relationship Id="rId665" Type="http://schemas.openxmlformats.org/officeDocument/2006/relationships/customXml" Target="../ink/ink749.xml"/><Relationship Id="rId15" Type="http://schemas.openxmlformats.org/officeDocument/2006/relationships/customXml" Target="../ink/ink424.xml"/><Relationship Id="rId57" Type="http://schemas.openxmlformats.org/officeDocument/2006/relationships/customXml" Target="../ink/ink445.xml"/><Relationship Id="rId262" Type="http://schemas.openxmlformats.org/officeDocument/2006/relationships/image" Target="../media/image541.png"/><Relationship Id="rId318" Type="http://schemas.openxmlformats.org/officeDocument/2006/relationships/image" Target="../media/image569.png"/><Relationship Id="rId525" Type="http://schemas.openxmlformats.org/officeDocument/2006/relationships/customXml" Target="../ink/ink679.xml"/><Relationship Id="rId567" Type="http://schemas.openxmlformats.org/officeDocument/2006/relationships/customXml" Target="../ink/ink700.xml"/><Relationship Id="rId732" Type="http://schemas.openxmlformats.org/officeDocument/2006/relationships/image" Target="../media/image776.png"/><Relationship Id="rId99" Type="http://schemas.openxmlformats.org/officeDocument/2006/relationships/customXml" Target="../ink/ink466.xml"/><Relationship Id="rId122" Type="http://schemas.openxmlformats.org/officeDocument/2006/relationships/image" Target="../media/image471.png"/><Relationship Id="rId164" Type="http://schemas.openxmlformats.org/officeDocument/2006/relationships/image" Target="../media/image492.png"/><Relationship Id="rId371" Type="http://schemas.openxmlformats.org/officeDocument/2006/relationships/customXml" Target="../ink/ink602.xml"/><Relationship Id="rId774" Type="http://schemas.openxmlformats.org/officeDocument/2006/relationships/image" Target="../media/image797.png"/><Relationship Id="rId427" Type="http://schemas.openxmlformats.org/officeDocument/2006/relationships/customXml" Target="../ink/ink630.xml"/><Relationship Id="rId469" Type="http://schemas.openxmlformats.org/officeDocument/2006/relationships/customXml" Target="../ink/ink651.xml"/><Relationship Id="rId634" Type="http://schemas.openxmlformats.org/officeDocument/2006/relationships/image" Target="../media/image727.png"/><Relationship Id="rId676" Type="http://schemas.openxmlformats.org/officeDocument/2006/relationships/image" Target="../media/image748.png"/><Relationship Id="rId26" Type="http://schemas.openxmlformats.org/officeDocument/2006/relationships/image" Target="../media/image423.png"/><Relationship Id="rId231" Type="http://schemas.openxmlformats.org/officeDocument/2006/relationships/customXml" Target="../ink/ink532.xml"/><Relationship Id="rId273" Type="http://schemas.openxmlformats.org/officeDocument/2006/relationships/customXml" Target="../ink/ink553.xml"/><Relationship Id="rId329" Type="http://schemas.openxmlformats.org/officeDocument/2006/relationships/customXml" Target="../ink/ink581.xml"/><Relationship Id="rId480" Type="http://schemas.openxmlformats.org/officeDocument/2006/relationships/image" Target="../media/image650.png"/><Relationship Id="rId536" Type="http://schemas.openxmlformats.org/officeDocument/2006/relationships/image" Target="../media/image678.png"/><Relationship Id="rId701" Type="http://schemas.openxmlformats.org/officeDocument/2006/relationships/customXml" Target="../ink/ink767.xml"/><Relationship Id="rId68" Type="http://schemas.openxmlformats.org/officeDocument/2006/relationships/image" Target="../media/image444.png"/><Relationship Id="rId133" Type="http://schemas.openxmlformats.org/officeDocument/2006/relationships/customXml" Target="../ink/ink483.xml"/><Relationship Id="rId175" Type="http://schemas.openxmlformats.org/officeDocument/2006/relationships/customXml" Target="../ink/ink504.xml"/><Relationship Id="rId340" Type="http://schemas.openxmlformats.org/officeDocument/2006/relationships/image" Target="../media/image580.png"/><Relationship Id="rId578" Type="http://schemas.openxmlformats.org/officeDocument/2006/relationships/image" Target="../media/image699.png"/><Relationship Id="rId743" Type="http://schemas.openxmlformats.org/officeDocument/2006/relationships/customXml" Target="../ink/ink788.xml"/><Relationship Id="rId785" Type="http://schemas.openxmlformats.org/officeDocument/2006/relationships/customXml" Target="../ink/ink809.xml"/><Relationship Id="rId200" Type="http://schemas.openxmlformats.org/officeDocument/2006/relationships/image" Target="../media/image510.png"/><Relationship Id="rId382" Type="http://schemas.openxmlformats.org/officeDocument/2006/relationships/image" Target="../media/image601.png"/><Relationship Id="rId438" Type="http://schemas.openxmlformats.org/officeDocument/2006/relationships/image" Target="../media/image629.png"/><Relationship Id="rId603" Type="http://schemas.openxmlformats.org/officeDocument/2006/relationships/customXml" Target="../ink/ink718.xml"/><Relationship Id="rId645" Type="http://schemas.openxmlformats.org/officeDocument/2006/relationships/customXml" Target="../ink/ink739.xml"/><Relationship Id="rId687" Type="http://schemas.openxmlformats.org/officeDocument/2006/relationships/customXml" Target="../ink/ink760.xml"/><Relationship Id="rId242" Type="http://schemas.openxmlformats.org/officeDocument/2006/relationships/image" Target="../media/image531.png"/><Relationship Id="rId284" Type="http://schemas.openxmlformats.org/officeDocument/2006/relationships/image" Target="../media/image552.png"/><Relationship Id="rId491" Type="http://schemas.openxmlformats.org/officeDocument/2006/relationships/customXml" Target="../ink/ink662.xml"/><Relationship Id="rId505" Type="http://schemas.openxmlformats.org/officeDocument/2006/relationships/customXml" Target="../ink/ink669.xml"/><Relationship Id="rId712" Type="http://schemas.openxmlformats.org/officeDocument/2006/relationships/image" Target="../media/image766.png"/><Relationship Id="rId37" Type="http://schemas.openxmlformats.org/officeDocument/2006/relationships/customXml" Target="../ink/ink435.xml"/><Relationship Id="rId79" Type="http://schemas.openxmlformats.org/officeDocument/2006/relationships/customXml" Target="../ink/ink456.xml"/><Relationship Id="rId102" Type="http://schemas.openxmlformats.org/officeDocument/2006/relationships/image" Target="../media/image461.png"/><Relationship Id="rId144" Type="http://schemas.openxmlformats.org/officeDocument/2006/relationships/image" Target="../media/image482.png"/><Relationship Id="rId547" Type="http://schemas.openxmlformats.org/officeDocument/2006/relationships/customXml" Target="../ink/ink690.xml"/><Relationship Id="rId589" Type="http://schemas.openxmlformats.org/officeDocument/2006/relationships/customXml" Target="../ink/ink711.xml"/><Relationship Id="rId754" Type="http://schemas.openxmlformats.org/officeDocument/2006/relationships/image" Target="../media/image787.png"/><Relationship Id="rId796" Type="http://schemas.openxmlformats.org/officeDocument/2006/relationships/image" Target="../media/image808.png"/><Relationship Id="rId90" Type="http://schemas.openxmlformats.org/officeDocument/2006/relationships/image" Target="../media/image455.png"/><Relationship Id="rId186" Type="http://schemas.openxmlformats.org/officeDocument/2006/relationships/image" Target="../media/image503.png"/><Relationship Id="rId351" Type="http://schemas.openxmlformats.org/officeDocument/2006/relationships/customXml" Target="../ink/ink592.xml"/><Relationship Id="rId393" Type="http://schemas.openxmlformats.org/officeDocument/2006/relationships/customXml" Target="../ink/ink613.xml"/><Relationship Id="rId407" Type="http://schemas.openxmlformats.org/officeDocument/2006/relationships/customXml" Target="../ink/ink620.xml"/><Relationship Id="rId449" Type="http://schemas.openxmlformats.org/officeDocument/2006/relationships/customXml" Target="../ink/ink641.xml"/><Relationship Id="rId614" Type="http://schemas.openxmlformats.org/officeDocument/2006/relationships/image" Target="../media/image717.png"/><Relationship Id="rId656" Type="http://schemas.openxmlformats.org/officeDocument/2006/relationships/image" Target="../media/image738.png"/><Relationship Id="rId211" Type="http://schemas.openxmlformats.org/officeDocument/2006/relationships/customXml" Target="../ink/ink522.xml"/><Relationship Id="rId253" Type="http://schemas.openxmlformats.org/officeDocument/2006/relationships/customXml" Target="../ink/ink543.xml"/><Relationship Id="rId295" Type="http://schemas.openxmlformats.org/officeDocument/2006/relationships/customXml" Target="../ink/ink564.xml"/><Relationship Id="rId309" Type="http://schemas.openxmlformats.org/officeDocument/2006/relationships/customXml" Target="../ink/ink571.xml"/><Relationship Id="rId460" Type="http://schemas.openxmlformats.org/officeDocument/2006/relationships/image" Target="../media/image640.png"/><Relationship Id="rId516" Type="http://schemas.openxmlformats.org/officeDocument/2006/relationships/image" Target="../media/image668.png"/><Relationship Id="rId698" Type="http://schemas.openxmlformats.org/officeDocument/2006/relationships/image" Target="../media/image759.png"/><Relationship Id="rId48" Type="http://schemas.openxmlformats.org/officeDocument/2006/relationships/image" Target="../media/image434.png"/><Relationship Id="rId113" Type="http://schemas.openxmlformats.org/officeDocument/2006/relationships/customXml" Target="../ink/ink473.xml"/><Relationship Id="rId320" Type="http://schemas.openxmlformats.org/officeDocument/2006/relationships/image" Target="../media/image570.png"/><Relationship Id="rId558" Type="http://schemas.openxmlformats.org/officeDocument/2006/relationships/image" Target="../media/image689.png"/><Relationship Id="rId723" Type="http://schemas.openxmlformats.org/officeDocument/2006/relationships/customXml" Target="../ink/ink778.xml"/><Relationship Id="rId765" Type="http://schemas.openxmlformats.org/officeDocument/2006/relationships/customXml" Target="../ink/ink799.xml"/><Relationship Id="rId155" Type="http://schemas.openxmlformats.org/officeDocument/2006/relationships/customXml" Target="../ink/ink494.xml"/><Relationship Id="rId197" Type="http://schemas.openxmlformats.org/officeDocument/2006/relationships/customXml" Target="../ink/ink515.xml"/><Relationship Id="rId362" Type="http://schemas.openxmlformats.org/officeDocument/2006/relationships/image" Target="../media/image591.png"/><Relationship Id="rId418" Type="http://schemas.openxmlformats.org/officeDocument/2006/relationships/image" Target="../media/image619.png"/><Relationship Id="rId625" Type="http://schemas.openxmlformats.org/officeDocument/2006/relationships/customXml" Target="../ink/ink729.xml"/><Relationship Id="rId222" Type="http://schemas.openxmlformats.org/officeDocument/2006/relationships/image" Target="../media/image521.png"/><Relationship Id="rId264" Type="http://schemas.openxmlformats.org/officeDocument/2006/relationships/image" Target="../media/image542.png"/><Relationship Id="rId471" Type="http://schemas.openxmlformats.org/officeDocument/2006/relationships/customXml" Target="../ink/ink652.xml"/><Relationship Id="rId667" Type="http://schemas.openxmlformats.org/officeDocument/2006/relationships/customXml" Target="../ink/ink750.xml"/><Relationship Id="rId17" Type="http://schemas.openxmlformats.org/officeDocument/2006/relationships/customXml" Target="../ink/ink425.xml"/><Relationship Id="rId59" Type="http://schemas.openxmlformats.org/officeDocument/2006/relationships/customXml" Target="../ink/ink446.xml"/><Relationship Id="rId124" Type="http://schemas.openxmlformats.org/officeDocument/2006/relationships/image" Target="../media/image472.png"/><Relationship Id="rId527" Type="http://schemas.openxmlformats.org/officeDocument/2006/relationships/customXml" Target="../ink/ink680.xml"/><Relationship Id="rId569" Type="http://schemas.openxmlformats.org/officeDocument/2006/relationships/customXml" Target="../ink/ink701.xml"/><Relationship Id="rId734" Type="http://schemas.openxmlformats.org/officeDocument/2006/relationships/image" Target="../media/image777.png"/><Relationship Id="rId776" Type="http://schemas.openxmlformats.org/officeDocument/2006/relationships/image" Target="../media/image798.png"/><Relationship Id="rId70" Type="http://schemas.openxmlformats.org/officeDocument/2006/relationships/image" Target="../media/image445.png"/><Relationship Id="rId166" Type="http://schemas.openxmlformats.org/officeDocument/2006/relationships/image" Target="../media/image493.png"/><Relationship Id="rId331" Type="http://schemas.openxmlformats.org/officeDocument/2006/relationships/customXml" Target="../ink/ink582.xml"/><Relationship Id="rId373" Type="http://schemas.openxmlformats.org/officeDocument/2006/relationships/customXml" Target="../ink/ink603.xml"/><Relationship Id="rId429" Type="http://schemas.openxmlformats.org/officeDocument/2006/relationships/customXml" Target="../ink/ink631.xml"/><Relationship Id="rId580" Type="http://schemas.openxmlformats.org/officeDocument/2006/relationships/image" Target="../media/image700.png"/><Relationship Id="rId636" Type="http://schemas.openxmlformats.org/officeDocument/2006/relationships/image" Target="../media/image728.png"/><Relationship Id="rId801" Type="http://schemas.openxmlformats.org/officeDocument/2006/relationships/customXml" Target="../ink/ink817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533.xml"/><Relationship Id="rId440" Type="http://schemas.openxmlformats.org/officeDocument/2006/relationships/image" Target="../media/image630.png"/><Relationship Id="rId678" Type="http://schemas.openxmlformats.org/officeDocument/2006/relationships/image" Target="../media/image749.png"/><Relationship Id="rId28" Type="http://schemas.openxmlformats.org/officeDocument/2006/relationships/image" Target="../media/image424.png"/><Relationship Id="rId275" Type="http://schemas.openxmlformats.org/officeDocument/2006/relationships/customXml" Target="../ink/ink554.xml"/><Relationship Id="rId300" Type="http://schemas.openxmlformats.org/officeDocument/2006/relationships/image" Target="../media/image560.png"/><Relationship Id="rId482" Type="http://schemas.openxmlformats.org/officeDocument/2006/relationships/image" Target="../media/image651.png"/><Relationship Id="rId538" Type="http://schemas.openxmlformats.org/officeDocument/2006/relationships/image" Target="../media/image679.png"/><Relationship Id="rId703" Type="http://schemas.openxmlformats.org/officeDocument/2006/relationships/customXml" Target="../ink/ink768.xml"/><Relationship Id="rId745" Type="http://schemas.openxmlformats.org/officeDocument/2006/relationships/customXml" Target="../ink/ink789.xml"/><Relationship Id="rId81" Type="http://schemas.openxmlformats.org/officeDocument/2006/relationships/customXml" Target="../ink/ink457.xml"/><Relationship Id="rId135" Type="http://schemas.openxmlformats.org/officeDocument/2006/relationships/customXml" Target="../ink/ink484.xml"/><Relationship Id="rId177" Type="http://schemas.openxmlformats.org/officeDocument/2006/relationships/customXml" Target="../ink/ink505.xml"/><Relationship Id="rId342" Type="http://schemas.openxmlformats.org/officeDocument/2006/relationships/image" Target="../media/image581.png"/><Relationship Id="rId384" Type="http://schemas.openxmlformats.org/officeDocument/2006/relationships/image" Target="../media/image602.png"/><Relationship Id="rId591" Type="http://schemas.openxmlformats.org/officeDocument/2006/relationships/customXml" Target="../ink/ink712.xml"/><Relationship Id="rId605" Type="http://schemas.openxmlformats.org/officeDocument/2006/relationships/customXml" Target="../ink/ink719.xml"/><Relationship Id="rId787" Type="http://schemas.openxmlformats.org/officeDocument/2006/relationships/customXml" Target="../ink/ink810.xml"/><Relationship Id="rId202" Type="http://schemas.openxmlformats.org/officeDocument/2006/relationships/image" Target="../media/image511.png"/><Relationship Id="rId244" Type="http://schemas.openxmlformats.org/officeDocument/2006/relationships/image" Target="../media/image532.png"/><Relationship Id="rId647" Type="http://schemas.openxmlformats.org/officeDocument/2006/relationships/customXml" Target="../ink/ink740.xml"/><Relationship Id="rId689" Type="http://schemas.openxmlformats.org/officeDocument/2006/relationships/customXml" Target="../ink/ink761.xml"/><Relationship Id="rId39" Type="http://schemas.openxmlformats.org/officeDocument/2006/relationships/customXml" Target="../ink/ink436.xml"/><Relationship Id="rId286" Type="http://schemas.openxmlformats.org/officeDocument/2006/relationships/image" Target="../media/image553.png"/><Relationship Id="rId451" Type="http://schemas.openxmlformats.org/officeDocument/2006/relationships/customXml" Target="../ink/ink642.xml"/><Relationship Id="rId493" Type="http://schemas.openxmlformats.org/officeDocument/2006/relationships/customXml" Target="../ink/ink663.xml"/><Relationship Id="rId507" Type="http://schemas.openxmlformats.org/officeDocument/2006/relationships/customXml" Target="../ink/ink670.xml"/><Relationship Id="rId549" Type="http://schemas.openxmlformats.org/officeDocument/2006/relationships/customXml" Target="../ink/ink691.xml"/><Relationship Id="rId714" Type="http://schemas.openxmlformats.org/officeDocument/2006/relationships/image" Target="../media/image767.png"/><Relationship Id="rId756" Type="http://schemas.openxmlformats.org/officeDocument/2006/relationships/image" Target="../media/image788.png"/><Relationship Id="rId50" Type="http://schemas.openxmlformats.org/officeDocument/2006/relationships/image" Target="../media/image435.png"/><Relationship Id="rId104" Type="http://schemas.openxmlformats.org/officeDocument/2006/relationships/image" Target="../media/image462.png"/><Relationship Id="rId146" Type="http://schemas.openxmlformats.org/officeDocument/2006/relationships/image" Target="../media/image483.png"/><Relationship Id="rId188" Type="http://schemas.openxmlformats.org/officeDocument/2006/relationships/image" Target="../media/image504.png"/><Relationship Id="rId311" Type="http://schemas.openxmlformats.org/officeDocument/2006/relationships/customXml" Target="../ink/ink572.xml"/><Relationship Id="rId353" Type="http://schemas.openxmlformats.org/officeDocument/2006/relationships/customXml" Target="../ink/ink593.xml"/><Relationship Id="rId395" Type="http://schemas.openxmlformats.org/officeDocument/2006/relationships/customXml" Target="../ink/ink614.xml"/><Relationship Id="rId409" Type="http://schemas.openxmlformats.org/officeDocument/2006/relationships/customXml" Target="../ink/ink621.xml"/><Relationship Id="rId560" Type="http://schemas.openxmlformats.org/officeDocument/2006/relationships/image" Target="../media/image690.png"/><Relationship Id="rId798" Type="http://schemas.openxmlformats.org/officeDocument/2006/relationships/image" Target="../media/image809.png"/><Relationship Id="rId92" Type="http://schemas.openxmlformats.org/officeDocument/2006/relationships/image" Target="../media/image456.png"/><Relationship Id="rId213" Type="http://schemas.openxmlformats.org/officeDocument/2006/relationships/customXml" Target="../ink/ink523.xml"/><Relationship Id="rId420" Type="http://schemas.openxmlformats.org/officeDocument/2006/relationships/image" Target="../media/image620.png"/><Relationship Id="rId616" Type="http://schemas.openxmlformats.org/officeDocument/2006/relationships/image" Target="../media/image718.png"/><Relationship Id="rId658" Type="http://schemas.openxmlformats.org/officeDocument/2006/relationships/image" Target="../media/image739.png"/><Relationship Id="rId255" Type="http://schemas.openxmlformats.org/officeDocument/2006/relationships/customXml" Target="../ink/ink544.xml"/><Relationship Id="rId297" Type="http://schemas.openxmlformats.org/officeDocument/2006/relationships/customXml" Target="../ink/ink565.xml"/><Relationship Id="rId462" Type="http://schemas.openxmlformats.org/officeDocument/2006/relationships/image" Target="../media/image641.png"/><Relationship Id="rId518" Type="http://schemas.openxmlformats.org/officeDocument/2006/relationships/image" Target="../media/image669.png"/><Relationship Id="rId725" Type="http://schemas.openxmlformats.org/officeDocument/2006/relationships/customXml" Target="../ink/ink779.xml"/><Relationship Id="rId115" Type="http://schemas.openxmlformats.org/officeDocument/2006/relationships/customXml" Target="../ink/ink474.xml"/><Relationship Id="rId157" Type="http://schemas.openxmlformats.org/officeDocument/2006/relationships/customXml" Target="../ink/ink495.xml"/><Relationship Id="rId322" Type="http://schemas.openxmlformats.org/officeDocument/2006/relationships/image" Target="../media/image571.png"/><Relationship Id="rId364" Type="http://schemas.openxmlformats.org/officeDocument/2006/relationships/image" Target="../media/image592.png"/><Relationship Id="rId767" Type="http://schemas.openxmlformats.org/officeDocument/2006/relationships/customXml" Target="../ink/ink800.xml"/><Relationship Id="rId61" Type="http://schemas.openxmlformats.org/officeDocument/2006/relationships/customXml" Target="../ink/ink447.xml"/><Relationship Id="rId199" Type="http://schemas.openxmlformats.org/officeDocument/2006/relationships/customXml" Target="../ink/ink516.xml"/><Relationship Id="rId571" Type="http://schemas.openxmlformats.org/officeDocument/2006/relationships/customXml" Target="../ink/ink702.xml"/><Relationship Id="rId627" Type="http://schemas.openxmlformats.org/officeDocument/2006/relationships/customXml" Target="../ink/ink730.xml"/><Relationship Id="rId669" Type="http://schemas.openxmlformats.org/officeDocument/2006/relationships/customXml" Target="../ink/ink751.xml"/><Relationship Id="rId19" Type="http://schemas.openxmlformats.org/officeDocument/2006/relationships/customXml" Target="../ink/ink426.xml"/><Relationship Id="rId224" Type="http://schemas.openxmlformats.org/officeDocument/2006/relationships/image" Target="../media/image522.png"/><Relationship Id="rId266" Type="http://schemas.openxmlformats.org/officeDocument/2006/relationships/image" Target="../media/image543.png"/><Relationship Id="rId431" Type="http://schemas.openxmlformats.org/officeDocument/2006/relationships/customXml" Target="../ink/ink632.xml"/><Relationship Id="rId473" Type="http://schemas.openxmlformats.org/officeDocument/2006/relationships/customXml" Target="../ink/ink653.xml"/><Relationship Id="rId529" Type="http://schemas.openxmlformats.org/officeDocument/2006/relationships/customXml" Target="../ink/ink681.xml"/><Relationship Id="rId680" Type="http://schemas.openxmlformats.org/officeDocument/2006/relationships/image" Target="../media/image750.png"/><Relationship Id="rId736" Type="http://schemas.openxmlformats.org/officeDocument/2006/relationships/image" Target="../media/image778.png"/><Relationship Id="rId30" Type="http://schemas.openxmlformats.org/officeDocument/2006/relationships/image" Target="../media/image425.png"/><Relationship Id="rId126" Type="http://schemas.openxmlformats.org/officeDocument/2006/relationships/image" Target="../media/image473.png"/><Relationship Id="rId168" Type="http://schemas.openxmlformats.org/officeDocument/2006/relationships/image" Target="../media/image494.png"/><Relationship Id="rId333" Type="http://schemas.openxmlformats.org/officeDocument/2006/relationships/customXml" Target="../ink/ink583.xml"/><Relationship Id="rId540" Type="http://schemas.openxmlformats.org/officeDocument/2006/relationships/image" Target="../media/image680.png"/><Relationship Id="rId778" Type="http://schemas.openxmlformats.org/officeDocument/2006/relationships/image" Target="../media/image799.png"/><Relationship Id="rId72" Type="http://schemas.openxmlformats.org/officeDocument/2006/relationships/image" Target="../media/image446.png"/><Relationship Id="rId375" Type="http://schemas.openxmlformats.org/officeDocument/2006/relationships/customXml" Target="../ink/ink604.xml"/><Relationship Id="rId582" Type="http://schemas.openxmlformats.org/officeDocument/2006/relationships/image" Target="../media/image701.png"/><Relationship Id="rId638" Type="http://schemas.openxmlformats.org/officeDocument/2006/relationships/image" Target="../media/image729.png"/><Relationship Id="rId3" Type="http://schemas.openxmlformats.org/officeDocument/2006/relationships/customXml" Target="../ink/ink418.xml"/><Relationship Id="rId235" Type="http://schemas.openxmlformats.org/officeDocument/2006/relationships/customXml" Target="../ink/ink534.xml"/><Relationship Id="rId277" Type="http://schemas.openxmlformats.org/officeDocument/2006/relationships/customXml" Target="../ink/ink555.xml"/><Relationship Id="rId400" Type="http://schemas.openxmlformats.org/officeDocument/2006/relationships/image" Target="../media/image610.png"/><Relationship Id="rId442" Type="http://schemas.openxmlformats.org/officeDocument/2006/relationships/image" Target="../media/image631.png"/><Relationship Id="rId484" Type="http://schemas.openxmlformats.org/officeDocument/2006/relationships/image" Target="../media/image652.png"/><Relationship Id="rId705" Type="http://schemas.openxmlformats.org/officeDocument/2006/relationships/customXml" Target="../ink/ink769.xml"/><Relationship Id="rId137" Type="http://schemas.openxmlformats.org/officeDocument/2006/relationships/customXml" Target="../ink/ink485.xml"/><Relationship Id="rId302" Type="http://schemas.openxmlformats.org/officeDocument/2006/relationships/image" Target="../media/image561.png"/><Relationship Id="rId344" Type="http://schemas.openxmlformats.org/officeDocument/2006/relationships/image" Target="../media/image582.png"/><Relationship Id="rId691" Type="http://schemas.openxmlformats.org/officeDocument/2006/relationships/customXml" Target="../ink/ink762.xml"/><Relationship Id="rId747" Type="http://schemas.openxmlformats.org/officeDocument/2006/relationships/customXml" Target="../ink/ink790.xml"/><Relationship Id="rId789" Type="http://schemas.openxmlformats.org/officeDocument/2006/relationships/customXml" Target="../ink/ink811.xml"/><Relationship Id="rId41" Type="http://schemas.openxmlformats.org/officeDocument/2006/relationships/customXml" Target="../ink/ink437.xml"/><Relationship Id="rId83" Type="http://schemas.openxmlformats.org/officeDocument/2006/relationships/customXml" Target="../ink/ink458.xml"/><Relationship Id="rId179" Type="http://schemas.openxmlformats.org/officeDocument/2006/relationships/customXml" Target="../ink/ink506.xml"/><Relationship Id="rId386" Type="http://schemas.openxmlformats.org/officeDocument/2006/relationships/image" Target="../media/image603.png"/><Relationship Id="rId551" Type="http://schemas.openxmlformats.org/officeDocument/2006/relationships/customXml" Target="../ink/ink692.xml"/><Relationship Id="rId593" Type="http://schemas.openxmlformats.org/officeDocument/2006/relationships/customXml" Target="../ink/ink713.xml"/><Relationship Id="rId607" Type="http://schemas.openxmlformats.org/officeDocument/2006/relationships/customXml" Target="../ink/ink720.xml"/><Relationship Id="rId649" Type="http://schemas.openxmlformats.org/officeDocument/2006/relationships/customXml" Target="../ink/ink741.xml"/><Relationship Id="rId190" Type="http://schemas.openxmlformats.org/officeDocument/2006/relationships/image" Target="../media/image505.png"/><Relationship Id="rId204" Type="http://schemas.openxmlformats.org/officeDocument/2006/relationships/image" Target="../media/image512.png"/><Relationship Id="rId246" Type="http://schemas.openxmlformats.org/officeDocument/2006/relationships/image" Target="../media/image533.png"/><Relationship Id="rId288" Type="http://schemas.openxmlformats.org/officeDocument/2006/relationships/image" Target="../media/image554.png"/><Relationship Id="rId411" Type="http://schemas.openxmlformats.org/officeDocument/2006/relationships/customXml" Target="../ink/ink622.xml"/><Relationship Id="rId453" Type="http://schemas.openxmlformats.org/officeDocument/2006/relationships/customXml" Target="../ink/ink643.xml"/><Relationship Id="rId509" Type="http://schemas.openxmlformats.org/officeDocument/2006/relationships/customXml" Target="../ink/ink671.xml"/><Relationship Id="rId660" Type="http://schemas.openxmlformats.org/officeDocument/2006/relationships/image" Target="../media/image740.png"/><Relationship Id="rId106" Type="http://schemas.openxmlformats.org/officeDocument/2006/relationships/image" Target="../media/image463.png"/><Relationship Id="rId313" Type="http://schemas.openxmlformats.org/officeDocument/2006/relationships/customXml" Target="../ink/ink573.xml"/><Relationship Id="rId495" Type="http://schemas.openxmlformats.org/officeDocument/2006/relationships/customXml" Target="../ink/ink664.xml"/><Relationship Id="rId716" Type="http://schemas.openxmlformats.org/officeDocument/2006/relationships/image" Target="../media/image768.png"/><Relationship Id="rId758" Type="http://schemas.openxmlformats.org/officeDocument/2006/relationships/image" Target="../media/image789.png"/><Relationship Id="rId10" Type="http://schemas.openxmlformats.org/officeDocument/2006/relationships/image" Target="../media/image415.png"/><Relationship Id="rId52" Type="http://schemas.openxmlformats.org/officeDocument/2006/relationships/image" Target="../media/image436.png"/><Relationship Id="rId94" Type="http://schemas.openxmlformats.org/officeDocument/2006/relationships/image" Target="../media/image457.png"/><Relationship Id="rId148" Type="http://schemas.openxmlformats.org/officeDocument/2006/relationships/image" Target="../media/image484.png"/><Relationship Id="rId355" Type="http://schemas.openxmlformats.org/officeDocument/2006/relationships/customXml" Target="../ink/ink594.xml"/><Relationship Id="rId397" Type="http://schemas.openxmlformats.org/officeDocument/2006/relationships/customXml" Target="../ink/ink615.xml"/><Relationship Id="rId520" Type="http://schemas.openxmlformats.org/officeDocument/2006/relationships/image" Target="../media/image670.png"/><Relationship Id="rId562" Type="http://schemas.openxmlformats.org/officeDocument/2006/relationships/image" Target="../media/image691.png"/><Relationship Id="rId618" Type="http://schemas.openxmlformats.org/officeDocument/2006/relationships/image" Target="../media/image719.png"/><Relationship Id="rId215" Type="http://schemas.openxmlformats.org/officeDocument/2006/relationships/customXml" Target="../ink/ink524.xml"/><Relationship Id="rId257" Type="http://schemas.openxmlformats.org/officeDocument/2006/relationships/customXml" Target="../ink/ink545.xml"/><Relationship Id="rId422" Type="http://schemas.openxmlformats.org/officeDocument/2006/relationships/image" Target="../media/image621.png"/><Relationship Id="rId464" Type="http://schemas.openxmlformats.org/officeDocument/2006/relationships/image" Target="../media/image642.png"/><Relationship Id="rId299" Type="http://schemas.openxmlformats.org/officeDocument/2006/relationships/customXml" Target="../ink/ink566.xml"/><Relationship Id="rId727" Type="http://schemas.openxmlformats.org/officeDocument/2006/relationships/customXml" Target="../ink/ink780.xml"/><Relationship Id="rId63" Type="http://schemas.openxmlformats.org/officeDocument/2006/relationships/customXml" Target="../ink/ink448.xml"/><Relationship Id="rId159" Type="http://schemas.openxmlformats.org/officeDocument/2006/relationships/customXml" Target="../ink/ink496.xml"/><Relationship Id="rId366" Type="http://schemas.openxmlformats.org/officeDocument/2006/relationships/image" Target="../media/image593.png"/><Relationship Id="rId573" Type="http://schemas.openxmlformats.org/officeDocument/2006/relationships/customXml" Target="../ink/ink703.xml"/><Relationship Id="rId780" Type="http://schemas.openxmlformats.org/officeDocument/2006/relationships/image" Target="../media/image800.png"/><Relationship Id="rId226" Type="http://schemas.openxmlformats.org/officeDocument/2006/relationships/image" Target="../media/image523.png"/><Relationship Id="rId433" Type="http://schemas.openxmlformats.org/officeDocument/2006/relationships/customXml" Target="../ink/ink633.xml"/><Relationship Id="rId640" Type="http://schemas.openxmlformats.org/officeDocument/2006/relationships/image" Target="../media/image730.png"/><Relationship Id="rId738" Type="http://schemas.openxmlformats.org/officeDocument/2006/relationships/image" Target="../media/image779.png"/><Relationship Id="rId74" Type="http://schemas.openxmlformats.org/officeDocument/2006/relationships/image" Target="../media/image447.png"/><Relationship Id="rId377" Type="http://schemas.openxmlformats.org/officeDocument/2006/relationships/customXml" Target="../ink/ink605.xml"/><Relationship Id="rId500" Type="http://schemas.openxmlformats.org/officeDocument/2006/relationships/image" Target="../media/image660.png"/><Relationship Id="rId584" Type="http://schemas.openxmlformats.org/officeDocument/2006/relationships/image" Target="../media/image702.png"/><Relationship Id="rId5" Type="http://schemas.openxmlformats.org/officeDocument/2006/relationships/customXml" Target="../ink/ink419.xml"/><Relationship Id="rId237" Type="http://schemas.openxmlformats.org/officeDocument/2006/relationships/customXml" Target="../ink/ink535.xml"/><Relationship Id="rId791" Type="http://schemas.openxmlformats.org/officeDocument/2006/relationships/customXml" Target="../ink/ink812.xml"/><Relationship Id="rId444" Type="http://schemas.openxmlformats.org/officeDocument/2006/relationships/image" Target="../media/image632.png"/><Relationship Id="rId651" Type="http://schemas.openxmlformats.org/officeDocument/2006/relationships/customXml" Target="../ink/ink742.xml"/><Relationship Id="rId749" Type="http://schemas.openxmlformats.org/officeDocument/2006/relationships/customXml" Target="../ink/ink791.xml"/><Relationship Id="rId290" Type="http://schemas.openxmlformats.org/officeDocument/2006/relationships/image" Target="../media/image555.png"/><Relationship Id="rId304" Type="http://schemas.openxmlformats.org/officeDocument/2006/relationships/image" Target="../media/image562.png"/><Relationship Id="rId388" Type="http://schemas.openxmlformats.org/officeDocument/2006/relationships/image" Target="../media/image604.png"/><Relationship Id="rId511" Type="http://schemas.openxmlformats.org/officeDocument/2006/relationships/customXml" Target="../ink/ink672.xml"/><Relationship Id="rId609" Type="http://schemas.openxmlformats.org/officeDocument/2006/relationships/customXml" Target="../ink/ink721.xml"/><Relationship Id="rId85" Type="http://schemas.openxmlformats.org/officeDocument/2006/relationships/customXml" Target="../ink/ink459.xml"/><Relationship Id="rId150" Type="http://schemas.openxmlformats.org/officeDocument/2006/relationships/image" Target="../media/image485.png"/><Relationship Id="rId595" Type="http://schemas.openxmlformats.org/officeDocument/2006/relationships/customXml" Target="../ink/ink714.xml"/><Relationship Id="rId248" Type="http://schemas.openxmlformats.org/officeDocument/2006/relationships/image" Target="../media/image534.png"/><Relationship Id="rId455" Type="http://schemas.openxmlformats.org/officeDocument/2006/relationships/customXml" Target="../ink/ink644.xml"/><Relationship Id="rId662" Type="http://schemas.openxmlformats.org/officeDocument/2006/relationships/image" Target="../media/image741.png"/><Relationship Id="rId12" Type="http://schemas.openxmlformats.org/officeDocument/2006/relationships/image" Target="../media/image416.png"/><Relationship Id="rId108" Type="http://schemas.openxmlformats.org/officeDocument/2006/relationships/image" Target="../media/image464.png"/><Relationship Id="rId315" Type="http://schemas.openxmlformats.org/officeDocument/2006/relationships/customXml" Target="../ink/ink574.xml"/><Relationship Id="rId522" Type="http://schemas.openxmlformats.org/officeDocument/2006/relationships/image" Target="../media/image671.png"/><Relationship Id="rId96" Type="http://schemas.openxmlformats.org/officeDocument/2006/relationships/image" Target="../media/image458.png"/><Relationship Id="rId161" Type="http://schemas.openxmlformats.org/officeDocument/2006/relationships/customXml" Target="../ink/ink497.xml"/><Relationship Id="rId399" Type="http://schemas.openxmlformats.org/officeDocument/2006/relationships/customXml" Target="../ink/ink616.xml"/><Relationship Id="rId259" Type="http://schemas.openxmlformats.org/officeDocument/2006/relationships/customXml" Target="../ink/ink546.xml"/><Relationship Id="rId466" Type="http://schemas.openxmlformats.org/officeDocument/2006/relationships/image" Target="../media/image643.png"/><Relationship Id="rId673" Type="http://schemas.openxmlformats.org/officeDocument/2006/relationships/customXml" Target="../ink/ink753.xml"/><Relationship Id="rId23" Type="http://schemas.openxmlformats.org/officeDocument/2006/relationships/customXml" Target="../ink/ink428.xml"/><Relationship Id="rId119" Type="http://schemas.openxmlformats.org/officeDocument/2006/relationships/customXml" Target="../ink/ink476.xml"/><Relationship Id="rId326" Type="http://schemas.openxmlformats.org/officeDocument/2006/relationships/image" Target="../media/image573.png"/><Relationship Id="rId533" Type="http://schemas.openxmlformats.org/officeDocument/2006/relationships/customXml" Target="../ink/ink683.xml"/><Relationship Id="rId740" Type="http://schemas.openxmlformats.org/officeDocument/2006/relationships/image" Target="../media/image780.png"/><Relationship Id="rId172" Type="http://schemas.openxmlformats.org/officeDocument/2006/relationships/image" Target="../media/image496.png"/><Relationship Id="rId477" Type="http://schemas.openxmlformats.org/officeDocument/2006/relationships/customXml" Target="../ink/ink655.xml"/><Relationship Id="rId600" Type="http://schemas.openxmlformats.org/officeDocument/2006/relationships/image" Target="../media/image710.png"/><Relationship Id="rId684" Type="http://schemas.openxmlformats.org/officeDocument/2006/relationships/image" Target="../media/image752.png"/><Relationship Id="rId337" Type="http://schemas.openxmlformats.org/officeDocument/2006/relationships/customXml" Target="../ink/ink585.xml"/><Relationship Id="rId34" Type="http://schemas.openxmlformats.org/officeDocument/2006/relationships/image" Target="../media/image427.png"/><Relationship Id="rId544" Type="http://schemas.openxmlformats.org/officeDocument/2006/relationships/image" Target="../media/image682.png"/><Relationship Id="rId751" Type="http://schemas.openxmlformats.org/officeDocument/2006/relationships/customXml" Target="../ink/ink792.xml"/><Relationship Id="rId183" Type="http://schemas.openxmlformats.org/officeDocument/2006/relationships/customXml" Target="../ink/ink508.xml"/><Relationship Id="rId390" Type="http://schemas.openxmlformats.org/officeDocument/2006/relationships/image" Target="../media/image605.png"/><Relationship Id="rId404" Type="http://schemas.openxmlformats.org/officeDocument/2006/relationships/image" Target="../media/image612.png"/><Relationship Id="rId611" Type="http://schemas.openxmlformats.org/officeDocument/2006/relationships/customXml" Target="../ink/ink722.xml"/><Relationship Id="rId250" Type="http://schemas.openxmlformats.org/officeDocument/2006/relationships/image" Target="../media/image535.png"/><Relationship Id="rId488" Type="http://schemas.openxmlformats.org/officeDocument/2006/relationships/image" Target="../media/image654.png"/><Relationship Id="rId695" Type="http://schemas.openxmlformats.org/officeDocument/2006/relationships/customXml" Target="../ink/ink764.xml"/><Relationship Id="rId709" Type="http://schemas.openxmlformats.org/officeDocument/2006/relationships/customXml" Target="../ink/ink771.xml"/><Relationship Id="rId45" Type="http://schemas.openxmlformats.org/officeDocument/2006/relationships/customXml" Target="../ink/ink439.xml"/><Relationship Id="rId110" Type="http://schemas.openxmlformats.org/officeDocument/2006/relationships/image" Target="../media/image465.png"/><Relationship Id="rId348" Type="http://schemas.openxmlformats.org/officeDocument/2006/relationships/image" Target="../media/image584.png"/><Relationship Id="rId555" Type="http://schemas.openxmlformats.org/officeDocument/2006/relationships/customXml" Target="../ink/ink694.xml"/><Relationship Id="rId762" Type="http://schemas.openxmlformats.org/officeDocument/2006/relationships/image" Target="../media/image791.png"/><Relationship Id="rId194" Type="http://schemas.openxmlformats.org/officeDocument/2006/relationships/image" Target="../media/image507.png"/><Relationship Id="rId208" Type="http://schemas.openxmlformats.org/officeDocument/2006/relationships/image" Target="../media/image514.png"/><Relationship Id="rId415" Type="http://schemas.openxmlformats.org/officeDocument/2006/relationships/customXml" Target="../ink/ink624.xml"/><Relationship Id="rId622" Type="http://schemas.openxmlformats.org/officeDocument/2006/relationships/image" Target="../media/image721.png"/><Relationship Id="rId261" Type="http://schemas.openxmlformats.org/officeDocument/2006/relationships/customXml" Target="../ink/ink547.xml"/><Relationship Id="rId499" Type="http://schemas.openxmlformats.org/officeDocument/2006/relationships/customXml" Target="../ink/ink666.xml"/><Relationship Id="rId56" Type="http://schemas.openxmlformats.org/officeDocument/2006/relationships/image" Target="../media/image438.png"/><Relationship Id="rId359" Type="http://schemas.openxmlformats.org/officeDocument/2006/relationships/customXml" Target="../ink/ink596.xml"/><Relationship Id="rId566" Type="http://schemas.openxmlformats.org/officeDocument/2006/relationships/image" Target="../media/image693.png"/><Relationship Id="rId773" Type="http://schemas.openxmlformats.org/officeDocument/2006/relationships/customXml" Target="../ink/ink803.xml"/><Relationship Id="rId121" Type="http://schemas.openxmlformats.org/officeDocument/2006/relationships/customXml" Target="../ink/ink477.xml"/><Relationship Id="rId219" Type="http://schemas.openxmlformats.org/officeDocument/2006/relationships/customXml" Target="../ink/ink526.xml"/><Relationship Id="rId426" Type="http://schemas.openxmlformats.org/officeDocument/2006/relationships/image" Target="../media/image623.png"/><Relationship Id="rId633" Type="http://schemas.openxmlformats.org/officeDocument/2006/relationships/customXml" Target="../ink/ink733.xml"/><Relationship Id="rId67" Type="http://schemas.openxmlformats.org/officeDocument/2006/relationships/customXml" Target="../ink/ink450.xml"/><Relationship Id="rId272" Type="http://schemas.openxmlformats.org/officeDocument/2006/relationships/image" Target="../media/image546.png"/><Relationship Id="rId577" Type="http://schemas.openxmlformats.org/officeDocument/2006/relationships/customXml" Target="../ink/ink705.xml"/><Relationship Id="rId700" Type="http://schemas.openxmlformats.org/officeDocument/2006/relationships/image" Target="../media/image760.png"/><Relationship Id="rId132" Type="http://schemas.openxmlformats.org/officeDocument/2006/relationships/image" Target="../media/image476.png"/><Relationship Id="rId784" Type="http://schemas.openxmlformats.org/officeDocument/2006/relationships/image" Target="../media/image802.png"/><Relationship Id="rId437" Type="http://schemas.openxmlformats.org/officeDocument/2006/relationships/customXml" Target="../ink/ink635.xml"/><Relationship Id="rId644" Type="http://schemas.openxmlformats.org/officeDocument/2006/relationships/image" Target="../media/image732.png"/><Relationship Id="rId283" Type="http://schemas.openxmlformats.org/officeDocument/2006/relationships/customXml" Target="../ink/ink558.xml"/><Relationship Id="rId490" Type="http://schemas.openxmlformats.org/officeDocument/2006/relationships/image" Target="../media/image655.png"/><Relationship Id="rId504" Type="http://schemas.openxmlformats.org/officeDocument/2006/relationships/image" Target="../media/image662.png"/><Relationship Id="rId711" Type="http://schemas.openxmlformats.org/officeDocument/2006/relationships/customXml" Target="../ink/ink772.xml"/><Relationship Id="rId78" Type="http://schemas.openxmlformats.org/officeDocument/2006/relationships/image" Target="../media/image449.png"/><Relationship Id="rId143" Type="http://schemas.openxmlformats.org/officeDocument/2006/relationships/customXml" Target="../ink/ink488.xml"/><Relationship Id="rId350" Type="http://schemas.openxmlformats.org/officeDocument/2006/relationships/image" Target="../media/image585.png"/><Relationship Id="rId588" Type="http://schemas.openxmlformats.org/officeDocument/2006/relationships/image" Target="../media/image704.png"/><Relationship Id="rId795" Type="http://schemas.openxmlformats.org/officeDocument/2006/relationships/customXml" Target="../ink/ink814.xml"/><Relationship Id="rId9" Type="http://schemas.openxmlformats.org/officeDocument/2006/relationships/customXml" Target="../ink/ink421.xml"/><Relationship Id="rId210" Type="http://schemas.openxmlformats.org/officeDocument/2006/relationships/image" Target="../media/image515.png"/><Relationship Id="rId448" Type="http://schemas.openxmlformats.org/officeDocument/2006/relationships/image" Target="../media/image634.png"/><Relationship Id="rId655" Type="http://schemas.openxmlformats.org/officeDocument/2006/relationships/customXml" Target="../ink/ink744.xml"/><Relationship Id="rId294" Type="http://schemas.openxmlformats.org/officeDocument/2006/relationships/image" Target="../media/image557.png"/><Relationship Id="rId308" Type="http://schemas.openxmlformats.org/officeDocument/2006/relationships/image" Target="../media/image564.png"/><Relationship Id="rId515" Type="http://schemas.openxmlformats.org/officeDocument/2006/relationships/customXml" Target="../ink/ink674.xml"/><Relationship Id="rId722" Type="http://schemas.openxmlformats.org/officeDocument/2006/relationships/image" Target="../media/image771.png"/><Relationship Id="rId89" Type="http://schemas.openxmlformats.org/officeDocument/2006/relationships/customXml" Target="../ink/ink461.xml"/><Relationship Id="rId154" Type="http://schemas.openxmlformats.org/officeDocument/2006/relationships/image" Target="../media/image487.png"/><Relationship Id="rId361" Type="http://schemas.openxmlformats.org/officeDocument/2006/relationships/customXml" Target="../ink/ink597.xml"/><Relationship Id="rId599" Type="http://schemas.openxmlformats.org/officeDocument/2006/relationships/customXml" Target="../ink/ink716.xml"/><Relationship Id="rId459" Type="http://schemas.openxmlformats.org/officeDocument/2006/relationships/customXml" Target="../ink/ink646.xml"/><Relationship Id="rId666" Type="http://schemas.openxmlformats.org/officeDocument/2006/relationships/image" Target="../media/image743.png"/><Relationship Id="rId16" Type="http://schemas.openxmlformats.org/officeDocument/2006/relationships/image" Target="../media/image418.png"/><Relationship Id="rId221" Type="http://schemas.openxmlformats.org/officeDocument/2006/relationships/customXml" Target="../ink/ink527.xml"/><Relationship Id="rId319" Type="http://schemas.openxmlformats.org/officeDocument/2006/relationships/customXml" Target="../ink/ink576.xml"/><Relationship Id="rId526" Type="http://schemas.openxmlformats.org/officeDocument/2006/relationships/image" Target="../media/image673.png"/><Relationship Id="rId733" Type="http://schemas.openxmlformats.org/officeDocument/2006/relationships/customXml" Target="../ink/ink783.xml"/><Relationship Id="rId165" Type="http://schemas.openxmlformats.org/officeDocument/2006/relationships/customXml" Target="../ink/ink499.xml"/><Relationship Id="rId372" Type="http://schemas.openxmlformats.org/officeDocument/2006/relationships/image" Target="../media/image596.png"/><Relationship Id="rId677" Type="http://schemas.openxmlformats.org/officeDocument/2006/relationships/customXml" Target="../ink/ink755.xml"/><Relationship Id="rId800" Type="http://schemas.openxmlformats.org/officeDocument/2006/relationships/image" Target="../media/image810.png"/><Relationship Id="rId232" Type="http://schemas.openxmlformats.org/officeDocument/2006/relationships/image" Target="../media/image526.png"/><Relationship Id="rId27" Type="http://schemas.openxmlformats.org/officeDocument/2006/relationships/customXml" Target="../ink/ink430.xml"/><Relationship Id="rId537" Type="http://schemas.openxmlformats.org/officeDocument/2006/relationships/customXml" Target="../ink/ink685.xml"/><Relationship Id="rId744" Type="http://schemas.openxmlformats.org/officeDocument/2006/relationships/image" Target="../media/image782.png"/><Relationship Id="rId80" Type="http://schemas.openxmlformats.org/officeDocument/2006/relationships/image" Target="../media/image450.png"/><Relationship Id="rId176" Type="http://schemas.openxmlformats.org/officeDocument/2006/relationships/image" Target="../media/image498.png"/><Relationship Id="rId383" Type="http://schemas.openxmlformats.org/officeDocument/2006/relationships/customXml" Target="../ink/ink608.xml"/><Relationship Id="rId590" Type="http://schemas.openxmlformats.org/officeDocument/2006/relationships/image" Target="../media/image705.png"/><Relationship Id="rId604" Type="http://schemas.openxmlformats.org/officeDocument/2006/relationships/image" Target="../media/image712.png"/><Relationship Id="rId243" Type="http://schemas.openxmlformats.org/officeDocument/2006/relationships/customXml" Target="../ink/ink538.xml"/><Relationship Id="rId450" Type="http://schemas.openxmlformats.org/officeDocument/2006/relationships/image" Target="../media/image635.png"/><Relationship Id="rId688" Type="http://schemas.openxmlformats.org/officeDocument/2006/relationships/image" Target="../media/image754.png"/><Relationship Id="rId38" Type="http://schemas.openxmlformats.org/officeDocument/2006/relationships/image" Target="../media/image429.png"/><Relationship Id="rId103" Type="http://schemas.openxmlformats.org/officeDocument/2006/relationships/customXml" Target="../ink/ink468.xml"/><Relationship Id="rId310" Type="http://schemas.openxmlformats.org/officeDocument/2006/relationships/image" Target="../media/image565.png"/><Relationship Id="rId548" Type="http://schemas.openxmlformats.org/officeDocument/2006/relationships/image" Target="../media/image684.png"/><Relationship Id="rId755" Type="http://schemas.openxmlformats.org/officeDocument/2006/relationships/customXml" Target="../ink/ink794.xml"/><Relationship Id="rId91" Type="http://schemas.openxmlformats.org/officeDocument/2006/relationships/customXml" Target="../ink/ink462.xml"/><Relationship Id="rId187" Type="http://schemas.openxmlformats.org/officeDocument/2006/relationships/customXml" Target="../ink/ink510.xml"/><Relationship Id="rId394" Type="http://schemas.openxmlformats.org/officeDocument/2006/relationships/image" Target="../media/image607.png"/><Relationship Id="rId408" Type="http://schemas.openxmlformats.org/officeDocument/2006/relationships/image" Target="../media/image614.png"/><Relationship Id="rId615" Type="http://schemas.openxmlformats.org/officeDocument/2006/relationships/customXml" Target="../ink/ink724.xml"/><Relationship Id="rId254" Type="http://schemas.openxmlformats.org/officeDocument/2006/relationships/image" Target="../media/image537.png"/><Relationship Id="rId699" Type="http://schemas.openxmlformats.org/officeDocument/2006/relationships/customXml" Target="../ink/ink766.xml"/><Relationship Id="rId49" Type="http://schemas.openxmlformats.org/officeDocument/2006/relationships/customXml" Target="../ink/ink441.xml"/><Relationship Id="rId114" Type="http://schemas.openxmlformats.org/officeDocument/2006/relationships/image" Target="../media/image467.png"/><Relationship Id="rId461" Type="http://schemas.openxmlformats.org/officeDocument/2006/relationships/customXml" Target="../ink/ink647.xml"/><Relationship Id="rId559" Type="http://schemas.openxmlformats.org/officeDocument/2006/relationships/customXml" Target="../ink/ink696.xml"/><Relationship Id="rId766" Type="http://schemas.openxmlformats.org/officeDocument/2006/relationships/image" Target="../media/image793.png"/><Relationship Id="rId198" Type="http://schemas.openxmlformats.org/officeDocument/2006/relationships/image" Target="../media/image509.png"/><Relationship Id="rId321" Type="http://schemas.openxmlformats.org/officeDocument/2006/relationships/customXml" Target="../ink/ink577.xml"/><Relationship Id="rId419" Type="http://schemas.openxmlformats.org/officeDocument/2006/relationships/customXml" Target="../ink/ink626.xml"/><Relationship Id="rId626" Type="http://schemas.openxmlformats.org/officeDocument/2006/relationships/image" Target="../media/image723.png"/><Relationship Id="rId265" Type="http://schemas.openxmlformats.org/officeDocument/2006/relationships/customXml" Target="../ink/ink549.xml"/><Relationship Id="rId472" Type="http://schemas.openxmlformats.org/officeDocument/2006/relationships/image" Target="../media/image646.png"/><Relationship Id="rId125" Type="http://schemas.openxmlformats.org/officeDocument/2006/relationships/customXml" Target="../ink/ink479.xml"/><Relationship Id="rId332" Type="http://schemas.openxmlformats.org/officeDocument/2006/relationships/image" Target="../media/image576.png"/><Relationship Id="rId777" Type="http://schemas.openxmlformats.org/officeDocument/2006/relationships/customXml" Target="../ink/ink805.xml"/><Relationship Id="rId637" Type="http://schemas.openxmlformats.org/officeDocument/2006/relationships/customXml" Target="../ink/ink735.xml"/><Relationship Id="rId276" Type="http://schemas.openxmlformats.org/officeDocument/2006/relationships/image" Target="../media/image548.png"/><Relationship Id="rId483" Type="http://schemas.openxmlformats.org/officeDocument/2006/relationships/customXml" Target="../ink/ink658.xml"/><Relationship Id="rId690" Type="http://schemas.openxmlformats.org/officeDocument/2006/relationships/image" Target="../media/image755.png"/><Relationship Id="rId704" Type="http://schemas.openxmlformats.org/officeDocument/2006/relationships/image" Target="../media/image762.png"/><Relationship Id="rId40" Type="http://schemas.openxmlformats.org/officeDocument/2006/relationships/image" Target="../media/image430.png"/><Relationship Id="rId136" Type="http://schemas.openxmlformats.org/officeDocument/2006/relationships/image" Target="../media/image478.png"/><Relationship Id="rId343" Type="http://schemas.openxmlformats.org/officeDocument/2006/relationships/customXml" Target="../ink/ink588.xml"/><Relationship Id="rId550" Type="http://schemas.openxmlformats.org/officeDocument/2006/relationships/image" Target="../media/image685.png"/><Relationship Id="rId788" Type="http://schemas.openxmlformats.org/officeDocument/2006/relationships/image" Target="../media/image804.png"/><Relationship Id="rId203" Type="http://schemas.openxmlformats.org/officeDocument/2006/relationships/customXml" Target="../ink/ink518.xml"/><Relationship Id="rId648" Type="http://schemas.openxmlformats.org/officeDocument/2006/relationships/image" Target="../media/image734.png"/><Relationship Id="rId287" Type="http://schemas.openxmlformats.org/officeDocument/2006/relationships/customXml" Target="../ink/ink560.xml"/><Relationship Id="rId410" Type="http://schemas.openxmlformats.org/officeDocument/2006/relationships/image" Target="../media/image615.png"/><Relationship Id="rId494" Type="http://schemas.openxmlformats.org/officeDocument/2006/relationships/image" Target="../media/image657.png"/><Relationship Id="rId508" Type="http://schemas.openxmlformats.org/officeDocument/2006/relationships/image" Target="../media/image664.png"/><Relationship Id="rId715" Type="http://schemas.openxmlformats.org/officeDocument/2006/relationships/customXml" Target="../ink/ink774.xml"/><Relationship Id="rId147" Type="http://schemas.openxmlformats.org/officeDocument/2006/relationships/customXml" Target="../ink/ink490.xml"/><Relationship Id="rId354" Type="http://schemas.openxmlformats.org/officeDocument/2006/relationships/image" Target="../media/image587.png"/><Relationship Id="rId799" Type="http://schemas.openxmlformats.org/officeDocument/2006/relationships/customXml" Target="../ink/ink816.xml"/><Relationship Id="rId51" Type="http://schemas.openxmlformats.org/officeDocument/2006/relationships/customXml" Target="../ink/ink442.xml"/><Relationship Id="rId561" Type="http://schemas.openxmlformats.org/officeDocument/2006/relationships/customXml" Target="../ink/ink697.xml"/><Relationship Id="rId659" Type="http://schemas.openxmlformats.org/officeDocument/2006/relationships/customXml" Target="../ink/ink746.xml"/><Relationship Id="rId214" Type="http://schemas.openxmlformats.org/officeDocument/2006/relationships/image" Target="../media/image517.png"/><Relationship Id="rId298" Type="http://schemas.openxmlformats.org/officeDocument/2006/relationships/image" Target="../media/image559.png"/><Relationship Id="rId421" Type="http://schemas.openxmlformats.org/officeDocument/2006/relationships/customXml" Target="../ink/ink627.xml"/><Relationship Id="rId519" Type="http://schemas.openxmlformats.org/officeDocument/2006/relationships/customXml" Target="../ink/ink676.xml"/><Relationship Id="rId158" Type="http://schemas.openxmlformats.org/officeDocument/2006/relationships/image" Target="../media/image489.png"/><Relationship Id="rId726" Type="http://schemas.openxmlformats.org/officeDocument/2006/relationships/image" Target="../media/image773.png"/><Relationship Id="rId62" Type="http://schemas.openxmlformats.org/officeDocument/2006/relationships/image" Target="../media/image441.png"/><Relationship Id="rId365" Type="http://schemas.openxmlformats.org/officeDocument/2006/relationships/customXml" Target="../ink/ink599.xml"/><Relationship Id="rId572" Type="http://schemas.openxmlformats.org/officeDocument/2006/relationships/image" Target="../media/image696.png"/><Relationship Id="rId225" Type="http://schemas.openxmlformats.org/officeDocument/2006/relationships/customXml" Target="../ink/ink529.xml"/><Relationship Id="rId432" Type="http://schemas.openxmlformats.org/officeDocument/2006/relationships/image" Target="../media/image626.png"/><Relationship Id="rId737" Type="http://schemas.openxmlformats.org/officeDocument/2006/relationships/customXml" Target="../ink/ink785.xml"/><Relationship Id="rId73" Type="http://schemas.openxmlformats.org/officeDocument/2006/relationships/customXml" Target="../ink/ink453.xml"/><Relationship Id="rId169" Type="http://schemas.openxmlformats.org/officeDocument/2006/relationships/customXml" Target="../ink/ink501.xml"/><Relationship Id="rId376" Type="http://schemas.openxmlformats.org/officeDocument/2006/relationships/image" Target="../media/image598.png"/><Relationship Id="rId583" Type="http://schemas.openxmlformats.org/officeDocument/2006/relationships/customXml" Target="../ink/ink708.xml"/><Relationship Id="rId790" Type="http://schemas.openxmlformats.org/officeDocument/2006/relationships/image" Target="../media/image805.png"/><Relationship Id="rId4" Type="http://schemas.openxmlformats.org/officeDocument/2006/relationships/image" Target="../media/image412.png"/><Relationship Id="rId236" Type="http://schemas.openxmlformats.org/officeDocument/2006/relationships/image" Target="../media/image528.png"/><Relationship Id="rId443" Type="http://schemas.openxmlformats.org/officeDocument/2006/relationships/customXml" Target="../ink/ink638.xml"/><Relationship Id="rId650" Type="http://schemas.openxmlformats.org/officeDocument/2006/relationships/image" Target="../media/image735.png"/><Relationship Id="rId303" Type="http://schemas.openxmlformats.org/officeDocument/2006/relationships/customXml" Target="../ink/ink568.xml"/><Relationship Id="rId748" Type="http://schemas.openxmlformats.org/officeDocument/2006/relationships/image" Target="../media/image784.png"/><Relationship Id="rId84" Type="http://schemas.openxmlformats.org/officeDocument/2006/relationships/image" Target="../media/image452.png"/><Relationship Id="rId387" Type="http://schemas.openxmlformats.org/officeDocument/2006/relationships/customXml" Target="../ink/ink610.xml"/><Relationship Id="rId510" Type="http://schemas.openxmlformats.org/officeDocument/2006/relationships/image" Target="../media/image665.png"/><Relationship Id="rId594" Type="http://schemas.openxmlformats.org/officeDocument/2006/relationships/image" Target="../media/image707.png"/><Relationship Id="rId608" Type="http://schemas.openxmlformats.org/officeDocument/2006/relationships/image" Target="../media/image714.png"/><Relationship Id="rId247" Type="http://schemas.openxmlformats.org/officeDocument/2006/relationships/customXml" Target="../ink/ink540.xml"/><Relationship Id="rId107" Type="http://schemas.openxmlformats.org/officeDocument/2006/relationships/customXml" Target="../ink/ink470.xml"/><Relationship Id="rId454" Type="http://schemas.openxmlformats.org/officeDocument/2006/relationships/image" Target="../media/image637.png"/><Relationship Id="rId661" Type="http://schemas.openxmlformats.org/officeDocument/2006/relationships/customXml" Target="../ink/ink747.xml"/><Relationship Id="rId759" Type="http://schemas.openxmlformats.org/officeDocument/2006/relationships/customXml" Target="../ink/ink796.xml"/><Relationship Id="rId11" Type="http://schemas.openxmlformats.org/officeDocument/2006/relationships/customXml" Target="../ink/ink422.xml"/><Relationship Id="rId314" Type="http://schemas.openxmlformats.org/officeDocument/2006/relationships/image" Target="../media/image567.png"/><Relationship Id="rId398" Type="http://schemas.openxmlformats.org/officeDocument/2006/relationships/image" Target="../media/image609.png"/><Relationship Id="rId521" Type="http://schemas.openxmlformats.org/officeDocument/2006/relationships/customXml" Target="../ink/ink677.xml"/><Relationship Id="rId619" Type="http://schemas.openxmlformats.org/officeDocument/2006/relationships/customXml" Target="../ink/ink726.xml"/><Relationship Id="rId95" Type="http://schemas.openxmlformats.org/officeDocument/2006/relationships/customXml" Target="../ink/ink464.xml"/><Relationship Id="rId160" Type="http://schemas.openxmlformats.org/officeDocument/2006/relationships/image" Target="../media/image490.png"/><Relationship Id="rId258" Type="http://schemas.openxmlformats.org/officeDocument/2006/relationships/image" Target="../media/image539.png"/><Relationship Id="rId465" Type="http://schemas.openxmlformats.org/officeDocument/2006/relationships/customXml" Target="../ink/ink649.xml"/><Relationship Id="rId672" Type="http://schemas.openxmlformats.org/officeDocument/2006/relationships/image" Target="../media/image746.png"/><Relationship Id="rId22" Type="http://schemas.openxmlformats.org/officeDocument/2006/relationships/image" Target="../media/image421.png"/><Relationship Id="rId118" Type="http://schemas.openxmlformats.org/officeDocument/2006/relationships/image" Target="../media/image469.png"/><Relationship Id="rId325" Type="http://schemas.openxmlformats.org/officeDocument/2006/relationships/customXml" Target="../ink/ink579.xml"/><Relationship Id="rId532" Type="http://schemas.openxmlformats.org/officeDocument/2006/relationships/image" Target="../media/image676.png"/><Relationship Id="rId171" Type="http://schemas.openxmlformats.org/officeDocument/2006/relationships/customXml" Target="../ink/ink50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65.xml"/><Relationship Id="rId299" Type="http://schemas.openxmlformats.org/officeDocument/2006/relationships/customXml" Target="../ink/ink956.xml"/><Relationship Id="rId63" Type="http://schemas.openxmlformats.org/officeDocument/2006/relationships/customXml" Target="../ink/ink838.xml"/><Relationship Id="rId159" Type="http://schemas.openxmlformats.org/officeDocument/2006/relationships/customXml" Target="../ink/ink886.xml"/><Relationship Id="rId324" Type="http://schemas.openxmlformats.org/officeDocument/2006/relationships/image" Target="../media/image962.png"/><Relationship Id="rId366" Type="http://schemas.openxmlformats.org/officeDocument/2006/relationships/image" Target="../media/image983.png"/><Relationship Id="rId170" Type="http://schemas.openxmlformats.org/officeDocument/2006/relationships/image" Target="../media/image896.png"/><Relationship Id="rId226" Type="http://schemas.openxmlformats.org/officeDocument/2006/relationships/image" Target="../media/image824.png"/><Relationship Id="rId268" Type="http://schemas.openxmlformats.org/officeDocument/2006/relationships/image" Target="../media/image934.png"/><Relationship Id="rId74" Type="http://schemas.openxmlformats.org/officeDocument/2006/relationships/image" Target="../media/image848.png"/><Relationship Id="rId128" Type="http://schemas.openxmlformats.org/officeDocument/2006/relationships/image" Target="../media/image875.png"/><Relationship Id="rId335" Type="http://schemas.openxmlformats.org/officeDocument/2006/relationships/customXml" Target="../ink/ink974.xml"/><Relationship Id="rId377" Type="http://schemas.openxmlformats.org/officeDocument/2006/relationships/customXml" Target="../ink/ink995.xml"/><Relationship Id="rId5" Type="http://schemas.openxmlformats.org/officeDocument/2006/relationships/customXml" Target="../ink/ink819.xml"/><Relationship Id="rId181" Type="http://schemas.openxmlformats.org/officeDocument/2006/relationships/customXml" Target="../ink/ink897.xml"/><Relationship Id="rId237" Type="http://schemas.openxmlformats.org/officeDocument/2006/relationships/customXml" Target="../ink/ink925.xml"/><Relationship Id="rId279" Type="http://schemas.openxmlformats.org/officeDocument/2006/relationships/customXml" Target="../ink/ink946.xml"/><Relationship Id="rId43" Type="http://schemas.openxmlformats.org/officeDocument/2006/relationships/customXml" Target="../ink/ink828.xml"/><Relationship Id="rId139" Type="http://schemas.openxmlformats.org/officeDocument/2006/relationships/customXml" Target="../ink/ink876.xml"/><Relationship Id="rId290" Type="http://schemas.openxmlformats.org/officeDocument/2006/relationships/image" Target="../media/image945.png"/><Relationship Id="rId304" Type="http://schemas.openxmlformats.org/officeDocument/2006/relationships/image" Target="../media/image952.png"/><Relationship Id="rId346" Type="http://schemas.openxmlformats.org/officeDocument/2006/relationships/image" Target="../media/image973.png"/><Relationship Id="rId388" Type="http://schemas.openxmlformats.org/officeDocument/2006/relationships/image" Target="../media/image994.png"/><Relationship Id="rId85" Type="http://schemas.openxmlformats.org/officeDocument/2006/relationships/customXml" Target="../ink/ink849.xml"/><Relationship Id="rId150" Type="http://schemas.openxmlformats.org/officeDocument/2006/relationships/image" Target="../media/image886.png"/><Relationship Id="rId192" Type="http://schemas.openxmlformats.org/officeDocument/2006/relationships/image" Target="../media/image907.png"/><Relationship Id="rId206" Type="http://schemas.openxmlformats.org/officeDocument/2006/relationships/image" Target="../media/image914.png"/><Relationship Id="rId248" Type="http://schemas.openxmlformats.org/officeDocument/2006/relationships/image" Target="../media/image924.png"/><Relationship Id="rId12" Type="http://schemas.openxmlformats.org/officeDocument/2006/relationships/image" Target="../media/image817.png"/><Relationship Id="rId108" Type="http://schemas.openxmlformats.org/officeDocument/2006/relationships/image" Target="../media/image865.png"/><Relationship Id="rId315" Type="http://schemas.openxmlformats.org/officeDocument/2006/relationships/customXml" Target="../ink/ink964.xml"/><Relationship Id="rId357" Type="http://schemas.openxmlformats.org/officeDocument/2006/relationships/customXml" Target="../ink/ink985.xml"/><Relationship Id="rId54" Type="http://schemas.openxmlformats.org/officeDocument/2006/relationships/image" Target="../media/image838.png"/><Relationship Id="rId96" Type="http://schemas.openxmlformats.org/officeDocument/2006/relationships/image" Target="../media/image859.png"/><Relationship Id="rId161" Type="http://schemas.openxmlformats.org/officeDocument/2006/relationships/customXml" Target="../ink/ink887.xml"/><Relationship Id="rId217" Type="http://schemas.openxmlformats.org/officeDocument/2006/relationships/customXml" Target="../ink/ink915.xml"/><Relationship Id="rId259" Type="http://schemas.openxmlformats.org/officeDocument/2006/relationships/customXml" Target="../ink/ink936.xml"/><Relationship Id="rId119" Type="http://schemas.openxmlformats.org/officeDocument/2006/relationships/customXml" Target="../ink/ink866.xml"/><Relationship Id="rId270" Type="http://schemas.openxmlformats.org/officeDocument/2006/relationships/image" Target="../media/image935.png"/><Relationship Id="rId326" Type="http://schemas.openxmlformats.org/officeDocument/2006/relationships/image" Target="../media/image963.png"/><Relationship Id="rId65" Type="http://schemas.openxmlformats.org/officeDocument/2006/relationships/customXml" Target="../ink/ink839.xml"/><Relationship Id="rId130" Type="http://schemas.openxmlformats.org/officeDocument/2006/relationships/image" Target="../media/image876.png"/><Relationship Id="rId368" Type="http://schemas.openxmlformats.org/officeDocument/2006/relationships/image" Target="../media/image984.png"/><Relationship Id="rId172" Type="http://schemas.openxmlformats.org/officeDocument/2006/relationships/image" Target="../media/image897.png"/><Relationship Id="rId228" Type="http://schemas.openxmlformats.org/officeDocument/2006/relationships/image" Target="../media/image825.png"/><Relationship Id="rId281" Type="http://schemas.openxmlformats.org/officeDocument/2006/relationships/customXml" Target="../ink/ink947.xml"/><Relationship Id="rId337" Type="http://schemas.openxmlformats.org/officeDocument/2006/relationships/customXml" Target="../ink/ink975.xml"/><Relationship Id="rId76" Type="http://schemas.openxmlformats.org/officeDocument/2006/relationships/image" Target="../media/image849.png"/><Relationship Id="rId141" Type="http://schemas.openxmlformats.org/officeDocument/2006/relationships/customXml" Target="../ink/ink877.xml"/><Relationship Id="rId379" Type="http://schemas.openxmlformats.org/officeDocument/2006/relationships/customXml" Target="../ink/ink996.xml"/><Relationship Id="rId7" Type="http://schemas.openxmlformats.org/officeDocument/2006/relationships/customXml" Target="../ink/ink820.xml"/><Relationship Id="rId183" Type="http://schemas.openxmlformats.org/officeDocument/2006/relationships/customXml" Target="../ink/ink898.xml"/><Relationship Id="rId239" Type="http://schemas.openxmlformats.org/officeDocument/2006/relationships/customXml" Target="../ink/ink926.xml"/><Relationship Id="rId390" Type="http://schemas.openxmlformats.org/officeDocument/2006/relationships/image" Target="../media/image995.png"/><Relationship Id="rId250" Type="http://schemas.openxmlformats.org/officeDocument/2006/relationships/image" Target="../media/image925.png"/><Relationship Id="rId292" Type="http://schemas.openxmlformats.org/officeDocument/2006/relationships/image" Target="../media/image946.png"/><Relationship Id="rId306" Type="http://schemas.openxmlformats.org/officeDocument/2006/relationships/image" Target="../media/image953.png"/><Relationship Id="rId45" Type="http://schemas.openxmlformats.org/officeDocument/2006/relationships/customXml" Target="../ink/ink829.xml"/><Relationship Id="rId87" Type="http://schemas.openxmlformats.org/officeDocument/2006/relationships/customXml" Target="../ink/ink850.xml"/><Relationship Id="rId110" Type="http://schemas.openxmlformats.org/officeDocument/2006/relationships/image" Target="../media/image866.png"/><Relationship Id="rId348" Type="http://schemas.openxmlformats.org/officeDocument/2006/relationships/image" Target="../media/image974.png"/><Relationship Id="rId152" Type="http://schemas.openxmlformats.org/officeDocument/2006/relationships/image" Target="../media/image887.png"/><Relationship Id="rId194" Type="http://schemas.openxmlformats.org/officeDocument/2006/relationships/image" Target="../media/image908.png"/><Relationship Id="rId208" Type="http://schemas.openxmlformats.org/officeDocument/2006/relationships/image" Target="../media/image915.png"/><Relationship Id="rId261" Type="http://schemas.openxmlformats.org/officeDocument/2006/relationships/customXml" Target="../ink/ink937.xml"/><Relationship Id="rId14" Type="http://schemas.openxmlformats.org/officeDocument/2006/relationships/image" Target="../media/image818.png"/><Relationship Id="rId56" Type="http://schemas.openxmlformats.org/officeDocument/2006/relationships/image" Target="../media/image839.png"/><Relationship Id="rId317" Type="http://schemas.openxmlformats.org/officeDocument/2006/relationships/customXml" Target="../ink/ink965.xml"/><Relationship Id="rId359" Type="http://schemas.openxmlformats.org/officeDocument/2006/relationships/customXml" Target="../ink/ink986.xml"/><Relationship Id="rId98" Type="http://schemas.openxmlformats.org/officeDocument/2006/relationships/image" Target="../media/image860.png"/><Relationship Id="rId121" Type="http://schemas.openxmlformats.org/officeDocument/2006/relationships/customXml" Target="../ink/ink867.xml"/><Relationship Id="rId163" Type="http://schemas.openxmlformats.org/officeDocument/2006/relationships/customXml" Target="../ink/ink888.xml"/><Relationship Id="rId219" Type="http://schemas.openxmlformats.org/officeDocument/2006/relationships/customXml" Target="../ink/ink916.xml"/><Relationship Id="rId370" Type="http://schemas.openxmlformats.org/officeDocument/2006/relationships/image" Target="../media/image985.png"/><Relationship Id="rId230" Type="http://schemas.openxmlformats.org/officeDocument/2006/relationships/image" Target="../media/image826.png"/><Relationship Id="rId67" Type="http://schemas.openxmlformats.org/officeDocument/2006/relationships/customXml" Target="../ink/ink840.xml"/><Relationship Id="rId272" Type="http://schemas.openxmlformats.org/officeDocument/2006/relationships/image" Target="../media/image936.png"/><Relationship Id="rId328" Type="http://schemas.openxmlformats.org/officeDocument/2006/relationships/image" Target="../media/image964.png"/><Relationship Id="rId132" Type="http://schemas.openxmlformats.org/officeDocument/2006/relationships/image" Target="../media/image877.png"/><Relationship Id="rId174" Type="http://schemas.openxmlformats.org/officeDocument/2006/relationships/image" Target="../media/image898.png"/><Relationship Id="rId381" Type="http://schemas.openxmlformats.org/officeDocument/2006/relationships/customXml" Target="../ink/ink997.xml"/><Relationship Id="rId241" Type="http://schemas.openxmlformats.org/officeDocument/2006/relationships/customXml" Target="../ink/ink927.xml"/><Relationship Id="rId283" Type="http://schemas.openxmlformats.org/officeDocument/2006/relationships/customXml" Target="../ink/ink948.xml"/><Relationship Id="rId339" Type="http://schemas.openxmlformats.org/officeDocument/2006/relationships/customXml" Target="../ink/ink976.xml"/><Relationship Id="rId78" Type="http://schemas.openxmlformats.org/officeDocument/2006/relationships/image" Target="../media/image850.png"/><Relationship Id="rId99" Type="http://schemas.openxmlformats.org/officeDocument/2006/relationships/customXml" Target="../ink/ink856.xml"/><Relationship Id="rId101" Type="http://schemas.openxmlformats.org/officeDocument/2006/relationships/customXml" Target="../ink/ink857.xml"/><Relationship Id="rId122" Type="http://schemas.openxmlformats.org/officeDocument/2006/relationships/image" Target="../media/image872.png"/><Relationship Id="rId143" Type="http://schemas.openxmlformats.org/officeDocument/2006/relationships/customXml" Target="../ink/ink878.xml"/><Relationship Id="rId164" Type="http://schemas.openxmlformats.org/officeDocument/2006/relationships/image" Target="../media/image893.png"/><Relationship Id="rId185" Type="http://schemas.openxmlformats.org/officeDocument/2006/relationships/customXml" Target="../ink/ink899.xml"/><Relationship Id="rId350" Type="http://schemas.openxmlformats.org/officeDocument/2006/relationships/image" Target="../media/image975.png"/><Relationship Id="rId371" Type="http://schemas.openxmlformats.org/officeDocument/2006/relationships/customXml" Target="../ink/ink992.xml"/><Relationship Id="rId9" Type="http://schemas.openxmlformats.org/officeDocument/2006/relationships/customXml" Target="../ink/ink821.xml"/><Relationship Id="rId210" Type="http://schemas.openxmlformats.org/officeDocument/2006/relationships/image" Target="../media/image916.png"/><Relationship Id="rId392" Type="http://schemas.openxmlformats.org/officeDocument/2006/relationships/image" Target="../media/image996.png"/><Relationship Id="rId231" Type="http://schemas.openxmlformats.org/officeDocument/2006/relationships/customXml" Target="../ink/ink922.xml"/><Relationship Id="rId252" Type="http://schemas.openxmlformats.org/officeDocument/2006/relationships/image" Target="../media/image926.png"/><Relationship Id="rId273" Type="http://schemas.openxmlformats.org/officeDocument/2006/relationships/customXml" Target="../ink/ink943.xml"/><Relationship Id="rId294" Type="http://schemas.openxmlformats.org/officeDocument/2006/relationships/image" Target="../media/image947.png"/><Relationship Id="rId308" Type="http://schemas.openxmlformats.org/officeDocument/2006/relationships/image" Target="../media/image954.png"/><Relationship Id="rId329" Type="http://schemas.openxmlformats.org/officeDocument/2006/relationships/customXml" Target="../ink/ink971.xml"/><Relationship Id="rId47" Type="http://schemas.openxmlformats.org/officeDocument/2006/relationships/customXml" Target="../ink/ink830.xml"/><Relationship Id="rId68" Type="http://schemas.openxmlformats.org/officeDocument/2006/relationships/image" Target="../media/image845.png"/><Relationship Id="rId89" Type="http://schemas.openxmlformats.org/officeDocument/2006/relationships/customXml" Target="../ink/ink851.xml"/><Relationship Id="rId112" Type="http://schemas.openxmlformats.org/officeDocument/2006/relationships/image" Target="../media/image867.png"/><Relationship Id="rId133" Type="http://schemas.openxmlformats.org/officeDocument/2006/relationships/customXml" Target="../ink/ink873.xml"/><Relationship Id="rId154" Type="http://schemas.openxmlformats.org/officeDocument/2006/relationships/image" Target="../media/image888.png"/><Relationship Id="rId175" Type="http://schemas.openxmlformats.org/officeDocument/2006/relationships/customXml" Target="../ink/ink894.xml"/><Relationship Id="rId340" Type="http://schemas.openxmlformats.org/officeDocument/2006/relationships/image" Target="../media/image970.png"/><Relationship Id="rId361" Type="http://schemas.openxmlformats.org/officeDocument/2006/relationships/customXml" Target="../ink/ink987.xml"/><Relationship Id="rId196" Type="http://schemas.openxmlformats.org/officeDocument/2006/relationships/image" Target="../media/image909.png"/><Relationship Id="rId200" Type="http://schemas.openxmlformats.org/officeDocument/2006/relationships/image" Target="../media/image911.png"/><Relationship Id="rId382" Type="http://schemas.openxmlformats.org/officeDocument/2006/relationships/image" Target="../media/image991.png"/><Relationship Id="rId16" Type="http://schemas.openxmlformats.org/officeDocument/2006/relationships/image" Target="../media/image819.png"/><Relationship Id="rId221" Type="http://schemas.openxmlformats.org/officeDocument/2006/relationships/customXml" Target="../ink/ink917.xml"/><Relationship Id="rId242" Type="http://schemas.openxmlformats.org/officeDocument/2006/relationships/image" Target="../media/image921.png"/><Relationship Id="rId263" Type="http://schemas.openxmlformats.org/officeDocument/2006/relationships/customXml" Target="../ink/ink938.xml"/><Relationship Id="rId284" Type="http://schemas.openxmlformats.org/officeDocument/2006/relationships/image" Target="../media/image942.png"/><Relationship Id="rId319" Type="http://schemas.openxmlformats.org/officeDocument/2006/relationships/customXml" Target="../ink/ink966.xml"/><Relationship Id="rId58" Type="http://schemas.openxmlformats.org/officeDocument/2006/relationships/image" Target="../media/image840.png"/><Relationship Id="rId79" Type="http://schemas.openxmlformats.org/officeDocument/2006/relationships/customXml" Target="../ink/ink846.xml"/><Relationship Id="rId102" Type="http://schemas.openxmlformats.org/officeDocument/2006/relationships/image" Target="../media/image862.png"/><Relationship Id="rId123" Type="http://schemas.openxmlformats.org/officeDocument/2006/relationships/customXml" Target="../ink/ink868.xml"/><Relationship Id="rId144" Type="http://schemas.openxmlformats.org/officeDocument/2006/relationships/image" Target="../media/image883.png"/><Relationship Id="rId330" Type="http://schemas.openxmlformats.org/officeDocument/2006/relationships/image" Target="../media/image965.png"/><Relationship Id="rId90" Type="http://schemas.openxmlformats.org/officeDocument/2006/relationships/image" Target="../media/image856.png"/><Relationship Id="rId165" Type="http://schemas.openxmlformats.org/officeDocument/2006/relationships/customXml" Target="../ink/ink889.xml"/><Relationship Id="rId186" Type="http://schemas.openxmlformats.org/officeDocument/2006/relationships/image" Target="../media/image904.png"/><Relationship Id="rId351" Type="http://schemas.openxmlformats.org/officeDocument/2006/relationships/customXml" Target="../ink/ink982.xml"/><Relationship Id="rId372" Type="http://schemas.openxmlformats.org/officeDocument/2006/relationships/image" Target="../media/image986.png"/><Relationship Id="rId393" Type="http://schemas.openxmlformats.org/officeDocument/2006/relationships/customXml" Target="../ink/ink1003.xml"/><Relationship Id="rId211" Type="http://schemas.openxmlformats.org/officeDocument/2006/relationships/customXml" Target="../ink/ink912.xml"/><Relationship Id="rId232" Type="http://schemas.openxmlformats.org/officeDocument/2006/relationships/image" Target="../media/image827.png"/><Relationship Id="rId253" Type="http://schemas.openxmlformats.org/officeDocument/2006/relationships/customXml" Target="../ink/ink933.xml"/><Relationship Id="rId274" Type="http://schemas.openxmlformats.org/officeDocument/2006/relationships/image" Target="../media/image937.png"/><Relationship Id="rId295" Type="http://schemas.openxmlformats.org/officeDocument/2006/relationships/customXml" Target="../ink/ink954.xml"/><Relationship Id="rId309" Type="http://schemas.openxmlformats.org/officeDocument/2006/relationships/customXml" Target="../ink/ink961.xml"/><Relationship Id="rId48" Type="http://schemas.openxmlformats.org/officeDocument/2006/relationships/image" Target="../media/image835.png"/><Relationship Id="rId69" Type="http://schemas.openxmlformats.org/officeDocument/2006/relationships/customXml" Target="../ink/ink841.xml"/><Relationship Id="rId113" Type="http://schemas.openxmlformats.org/officeDocument/2006/relationships/customXml" Target="../ink/ink863.xml"/><Relationship Id="rId134" Type="http://schemas.openxmlformats.org/officeDocument/2006/relationships/image" Target="../media/image878.png"/><Relationship Id="rId320" Type="http://schemas.openxmlformats.org/officeDocument/2006/relationships/image" Target="../media/image960.png"/><Relationship Id="rId80" Type="http://schemas.openxmlformats.org/officeDocument/2006/relationships/image" Target="../media/image851.png"/><Relationship Id="rId155" Type="http://schemas.openxmlformats.org/officeDocument/2006/relationships/customXml" Target="../ink/ink884.xml"/><Relationship Id="rId176" Type="http://schemas.openxmlformats.org/officeDocument/2006/relationships/image" Target="../media/image899.png"/><Relationship Id="rId197" Type="http://schemas.openxmlformats.org/officeDocument/2006/relationships/customXml" Target="../ink/ink905.xml"/><Relationship Id="rId341" Type="http://schemas.openxmlformats.org/officeDocument/2006/relationships/customXml" Target="../ink/ink977.xml"/><Relationship Id="rId362" Type="http://schemas.openxmlformats.org/officeDocument/2006/relationships/image" Target="../media/image981.png"/><Relationship Id="rId383" Type="http://schemas.openxmlformats.org/officeDocument/2006/relationships/customXml" Target="../ink/ink998.xml"/><Relationship Id="rId201" Type="http://schemas.openxmlformats.org/officeDocument/2006/relationships/customXml" Target="../ink/ink907.xml"/><Relationship Id="rId222" Type="http://schemas.openxmlformats.org/officeDocument/2006/relationships/image" Target="../media/image822.png"/><Relationship Id="rId243" Type="http://schemas.openxmlformats.org/officeDocument/2006/relationships/customXml" Target="../ink/ink928.xml"/><Relationship Id="rId264" Type="http://schemas.openxmlformats.org/officeDocument/2006/relationships/image" Target="../media/image932.png"/><Relationship Id="rId285" Type="http://schemas.openxmlformats.org/officeDocument/2006/relationships/customXml" Target="../ink/ink949.xml"/><Relationship Id="rId17" Type="http://schemas.openxmlformats.org/officeDocument/2006/relationships/customXml" Target="../ink/ink825.xml"/><Relationship Id="rId59" Type="http://schemas.openxmlformats.org/officeDocument/2006/relationships/customXml" Target="../ink/ink836.xml"/><Relationship Id="rId103" Type="http://schemas.openxmlformats.org/officeDocument/2006/relationships/customXml" Target="../ink/ink858.xml"/><Relationship Id="rId124" Type="http://schemas.openxmlformats.org/officeDocument/2006/relationships/image" Target="../media/image873.png"/><Relationship Id="rId310" Type="http://schemas.openxmlformats.org/officeDocument/2006/relationships/image" Target="../media/image955.png"/><Relationship Id="rId70" Type="http://schemas.openxmlformats.org/officeDocument/2006/relationships/image" Target="../media/image846.png"/><Relationship Id="rId91" Type="http://schemas.openxmlformats.org/officeDocument/2006/relationships/customXml" Target="../ink/ink852.xml"/><Relationship Id="rId145" Type="http://schemas.openxmlformats.org/officeDocument/2006/relationships/customXml" Target="../ink/ink879.xml"/><Relationship Id="rId166" Type="http://schemas.openxmlformats.org/officeDocument/2006/relationships/image" Target="../media/image894.png"/><Relationship Id="rId187" Type="http://schemas.openxmlformats.org/officeDocument/2006/relationships/customXml" Target="../ink/ink900.xml"/><Relationship Id="rId331" Type="http://schemas.openxmlformats.org/officeDocument/2006/relationships/customXml" Target="../ink/ink972.xml"/><Relationship Id="rId352" Type="http://schemas.openxmlformats.org/officeDocument/2006/relationships/image" Target="../media/image976.png"/><Relationship Id="rId373" Type="http://schemas.openxmlformats.org/officeDocument/2006/relationships/customXml" Target="../ink/ink993.xml"/><Relationship Id="rId394" Type="http://schemas.openxmlformats.org/officeDocument/2006/relationships/image" Target="../media/image997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917.png"/><Relationship Id="rId233" Type="http://schemas.openxmlformats.org/officeDocument/2006/relationships/customXml" Target="../ink/ink923.xml"/><Relationship Id="rId254" Type="http://schemas.openxmlformats.org/officeDocument/2006/relationships/image" Target="../media/image927.png"/><Relationship Id="rId49" Type="http://schemas.openxmlformats.org/officeDocument/2006/relationships/customXml" Target="../ink/ink831.xml"/><Relationship Id="rId114" Type="http://schemas.openxmlformats.org/officeDocument/2006/relationships/image" Target="../media/image868.png"/><Relationship Id="rId275" Type="http://schemas.openxmlformats.org/officeDocument/2006/relationships/customXml" Target="../ink/ink944.xml"/><Relationship Id="rId296" Type="http://schemas.openxmlformats.org/officeDocument/2006/relationships/image" Target="../media/image948.png"/><Relationship Id="rId300" Type="http://schemas.openxmlformats.org/officeDocument/2006/relationships/image" Target="../media/image950.png"/><Relationship Id="rId60" Type="http://schemas.openxmlformats.org/officeDocument/2006/relationships/image" Target="../media/image841.png"/><Relationship Id="rId81" Type="http://schemas.openxmlformats.org/officeDocument/2006/relationships/customXml" Target="../ink/ink847.xml"/><Relationship Id="rId135" Type="http://schemas.openxmlformats.org/officeDocument/2006/relationships/customXml" Target="../ink/ink874.xml"/><Relationship Id="rId156" Type="http://schemas.openxmlformats.org/officeDocument/2006/relationships/image" Target="../media/image889.png"/><Relationship Id="rId177" Type="http://schemas.openxmlformats.org/officeDocument/2006/relationships/customXml" Target="../ink/ink895.xml"/><Relationship Id="rId198" Type="http://schemas.openxmlformats.org/officeDocument/2006/relationships/image" Target="../media/image910.png"/><Relationship Id="rId321" Type="http://schemas.openxmlformats.org/officeDocument/2006/relationships/customXml" Target="../ink/ink967.xml"/><Relationship Id="rId342" Type="http://schemas.openxmlformats.org/officeDocument/2006/relationships/image" Target="../media/image971.png"/><Relationship Id="rId363" Type="http://schemas.openxmlformats.org/officeDocument/2006/relationships/customXml" Target="../ink/ink988.xml"/><Relationship Id="rId384" Type="http://schemas.openxmlformats.org/officeDocument/2006/relationships/image" Target="../media/image992.png"/><Relationship Id="rId202" Type="http://schemas.openxmlformats.org/officeDocument/2006/relationships/image" Target="../media/image912.png"/><Relationship Id="rId223" Type="http://schemas.openxmlformats.org/officeDocument/2006/relationships/customXml" Target="../ink/ink918.xml"/><Relationship Id="rId244" Type="http://schemas.openxmlformats.org/officeDocument/2006/relationships/image" Target="../media/image922.png"/><Relationship Id="rId18" Type="http://schemas.openxmlformats.org/officeDocument/2006/relationships/image" Target="../media/image820.png"/><Relationship Id="rId265" Type="http://schemas.openxmlformats.org/officeDocument/2006/relationships/customXml" Target="../ink/ink939.xml"/><Relationship Id="rId286" Type="http://schemas.openxmlformats.org/officeDocument/2006/relationships/image" Target="../media/image943.png"/><Relationship Id="rId50" Type="http://schemas.openxmlformats.org/officeDocument/2006/relationships/image" Target="../media/image836.png"/><Relationship Id="rId104" Type="http://schemas.openxmlformats.org/officeDocument/2006/relationships/image" Target="../media/image863.png"/><Relationship Id="rId125" Type="http://schemas.openxmlformats.org/officeDocument/2006/relationships/customXml" Target="../ink/ink869.xml"/><Relationship Id="rId146" Type="http://schemas.openxmlformats.org/officeDocument/2006/relationships/image" Target="../media/image884.png"/><Relationship Id="rId167" Type="http://schemas.openxmlformats.org/officeDocument/2006/relationships/customXml" Target="../ink/ink890.xml"/><Relationship Id="rId188" Type="http://schemas.openxmlformats.org/officeDocument/2006/relationships/image" Target="../media/image905.png"/><Relationship Id="rId311" Type="http://schemas.openxmlformats.org/officeDocument/2006/relationships/customXml" Target="../ink/ink962.xml"/><Relationship Id="rId332" Type="http://schemas.openxmlformats.org/officeDocument/2006/relationships/image" Target="../media/image966.png"/><Relationship Id="rId353" Type="http://schemas.openxmlformats.org/officeDocument/2006/relationships/customXml" Target="../ink/ink983.xml"/><Relationship Id="rId374" Type="http://schemas.openxmlformats.org/officeDocument/2006/relationships/image" Target="../media/image987.png"/><Relationship Id="rId71" Type="http://schemas.openxmlformats.org/officeDocument/2006/relationships/customXml" Target="../ink/ink842.xml"/><Relationship Id="rId92" Type="http://schemas.openxmlformats.org/officeDocument/2006/relationships/image" Target="../media/image857.png"/><Relationship Id="rId213" Type="http://schemas.openxmlformats.org/officeDocument/2006/relationships/customXml" Target="../ink/ink913.xml"/><Relationship Id="rId234" Type="http://schemas.openxmlformats.org/officeDocument/2006/relationships/image" Target="../media/image828.png"/><Relationship Id="rId2" Type="http://schemas.openxmlformats.org/officeDocument/2006/relationships/image" Target="../media/image812.png"/><Relationship Id="rId255" Type="http://schemas.openxmlformats.org/officeDocument/2006/relationships/customXml" Target="../ink/ink934.xml"/><Relationship Id="rId276" Type="http://schemas.openxmlformats.org/officeDocument/2006/relationships/image" Target="../media/image938.png"/><Relationship Id="rId297" Type="http://schemas.openxmlformats.org/officeDocument/2006/relationships/customXml" Target="../ink/ink955.xml"/><Relationship Id="rId40" Type="http://schemas.openxmlformats.org/officeDocument/2006/relationships/image" Target="../media/image831.png"/><Relationship Id="rId115" Type="http://schemas.openxmlformats.org/officeDocument/2006/relationships/customXml" Target="../ink/ink864.xml"/><Relationship Id="rId136" Type="http://schemas.openxmlformats.org/officeDocument/2006/relationships/image" Target="../media/image879.png"/><Relationship Id="rId157" Type="http://schemas.openxmlformats.org/officeDocument/2006/relationships/customXml" Target="../ink/ink885.xml"/><Relationship Id="rId178" Type="http://schemas.openxmlformats.org/officeDocument/2006/relationships/image" Target="../media/image900.png"/><Relationship Id="rId301" Type="http://schemas.openxmlformats.org/officeDocument/2006/relationships/customXml" Target="../ink/ink957.xml"/><Relationship Id="rId322" Type="http://schemas.openxmlformats.org/officeDocument/2006/relationships/image" Target="../media/image961.png"/><Relationship Id="rId343" Type="http://schemas.openxmlformats.org/officeDocument/2006/relationships/customXml" Target="../ink/ink978.xml"/><Relationship Id="rId364" Type="http://schemas.openxmlformats.org/officeDocument/2006/relationships/image" Target="../media/image982.png"/><Relationship Id="rId61" Type="http://schemas.openxmlformats.org/officeDocument/2006/relationships/customXml" Target="../ink/ink837.xml"/><Relationship Id="rId82" Type="http://schemas.openxmlformats.org/officeDocument/2006/relationships/image" Target="../media/image852.png"/><Relationship Id="rId199" Type="http://schemas.openxmlformats.org/officeDocument/2006/relationships/customXml" Target="../ink/ink906.xml"/><Relationship Id="rId203" Type="http://schemas.openxmlformats.org/officeDocument/2006/relationships/customXml" Target="../ink/ink908.xml"/><Relationship Id="rId385" Type="http://schemas.openxmlformats.org/officeDocument/2006/relationships/customXml" Target="../ink/ink999.xml"/><Relationship Id="rId19" Type="http://schemas.openxmlformats.org/officeDocument/2006/relationships/customXml" Target="../ink/ink826.xml"/><Relationship Id="rId224" Type="http://schemas.openxmlformats.org/officeDocument/2006/relationships/image" Target="../media/image823.png"/><Relationship Id="rId245" Type="http://schemas.openxmlformats.org/officeDocument/2006/relationships/customXml" Target="../ink/ink929.xml"/><Relationship Id="rId266" Type="http://schemas.openxmlformats.org/officeDocument/2006/relationships/image" Target="../media/image933.png"/><Relationship Id="rId287" Type="http://schemas.openxmlformats.org/officeDocument/2006/relationships/customXml" Target="../ink/ink950.xml"/><Relationship Id="rId105" Type="http://schemas.openxmlformats.org/officeDocument/2006/relationships/customXml" Target="../ink/ink859.xml"/><Relationship Id="rId126" Type="http://schemas.openxmlformats.org/officeDocument/2006/relationships/image" Target="../media/image874.png"/><Relationship Id="rId147" Type="http://schemas.openxmlformats.org/officeDocument/2006/relationships/customXml" Target="../ink/ink880.xml"/><Relationship Id="rId168" Type="http://schemas.openxmlformats.org/officeDocument/2006/relationships/image" Target="../media/image895.png"/><Relationship Id="rId312" Type="http://schemas.openxmlformats.org/officeDocument/2006/relationships/image" Target="../media/image956.png"/><Relationship Id="rId333" Type="http://schemas.openxmlformats.org/officeDocument/2006/relationships/customXml" Target="../ink/ink973.xml"/><Relationship Id="rId354" Type="http://schemas.openxmlformats.org/officeDocument/2006/relationships/image" Target="../media/image977.png"/><Relationship Id="rId51" Type="http://schemas.openxmlformats.org/officeDocument/2006/relationships/customXml" Target="../ink/ink832.xml"/><Relationship Id="rId72" Type="http://schemas.openxmlformats.org/officeDocument/2006/relationships/image" Target="../media/image847.png"/><Relationship Id="rId93" Type="http://schemas.openxmlformats.org/officeDocument/2006/relationships/customXml" Target="../ink/ink853.xml"/><Relationship Id="rId189" Type="http://schemas.openxmlformats.org/officeDocument/2006/relationships/customXml" Target="../ink/ink901.xml"/><Relationship Id="rId375" Type="http://schemas.openxmlformats.org/officeDocument/2006/relationships/customXml" Target="../ink/ink994.xml"/><Relationship Id="rId3" Type="http://schemas.openxmlformats.org/officeDocument/2006/relationships/customXml" Target="../ink/ink818.xml"/><Relationship Id="rId214" Type="http://schemas.openxmlformats.org/officeDocument/2006/relationships/image" Target="../media/image918.png"/><Relationship Id="rId235" Type="http://schemas.openxmlformats.org/officeDocument/2006/relationships/customXml" Target="../ink/ink924.xml"/><Relationship Id="rId256" Type="http://schemas.openxmlformats.org/officeDocument/2006/relationships/image" Target="../media/image928.png"/><Relationship Id="rId277" Type="http://schemas.openxmlformats.org/officeDocument/2006/relationships/customXml" Target="../ink/ink945.xml"/><Relationship Id="rId298" Type="http://schemas.openxmlformats.org/officeDocument/2006/relationships/image" Target="../media/image949.png"/><Relationship Id="rId116" Type="http://schemas.openxmlformats.org/officeDocument/2006/relationships/image" Target="../media/image869.png"/><Relationship Id="rId137" Type="http://schemas.openxmlformats.org/officeDocument/2006/relationships/customXml" Target="../ink/ink875.xml"/><Relationship Id="rId158" Type="http://schemas.openxmlformats.org/officeDocument/2006/relationships/image" Target="../media/image890.png"/><Relationship Id="rId302" Type="http://schemas.openxmlformats.org/officeDocument/2006/relationships/image" Target="../media/image951.png"/><Relationship Id="rId323" Type="http://schemas.openxmlformats.org/officeDocument/2006/relationships/customXml" Target="../ink/ink968.xml"/><Relationship Id="rId344" Type="http://schemas.openxmlformats.org/officeDocument/2006/relationships/image" Target="../media/image972.png"/><Relationship Id="rId41" Type="http://schemas.openxmlformats.org/officeDocument/2006/relationships/customXml" Target="../ink/ink827.xml"/><Relationship Id="rId62" Type="http://schemas.openxmlformats.org/officeDocument/2006/relationships/image" Target="../media/image842.png"/><Relationship Id="rId83" Type="http://schemas.openxmlformats.org/officeDocument/2006/relationships/customXml" Target="../ink/ink848.xml"/><Relationship Id="rId179" Type="http://schemas.openxmlformats.org/officeDocument/2006/relationships/customXml" Target="../ink/ink896.xml"/><Relationship Id="rId365" Type="http://schemas.openxmlformats.org/officeDocument/2006/relationships/customXml" Target="../ink/ink989.xml"/><Relationship Id="rId386" Type="http://schemas.openxmlformats.org/officeDocument/2006/relationships/image" Target="../media/image993.png"/><Relationship Id="rId190" Type="http://schemas.openxmlformats.org/officeDocument/2006/relationships/image" Target="../media/image906.png"/><Relationship Id="rId204" Type="http://schemas.openxmlformats.org/officeDocument/2006/relationships/image" Target="../media/image913.png"/><Relationship Id="rId225" Type="http://schemas.openxmlformats.org/officeDocument/2006/relationships/customXml" Target="../ink/ink919.xml"/><Relationship Id="rId246" Type="http://schemas.openxmlformats.org/officeDocument/2006/relationships/image" Target="../media/image923.png"/><Relationship Id="rId267" Type="http://schemas.openxmlformats.org/officeDocument/2006/relationships/customXml" Target="../ink/ink940.xml"/><Relationship Id="rId288" Type="http://schemas.openxmlformats.org/officeDocument/2006/relationships/image" Target="../media/image944.png"/><Relationship Id="rId106" Type="http://schemas.openxmlformats.org/officeDocument/2006/relationships/image" Target="../media/image864.png"/><Relationship Id="rId127" Type="http://schemas.openxmlformats.org/officeDocument/2006/relationships/customXml" Target="../ink/ink870.xml"/><Relationship Id="rId313" Type="http://schemas.openxmlformats.org/officeDocument/2006/relationships/customXml" Target="../ink/ink963.xml"/><Relationship Id="rId10" Type="http://schemas.openxmlformats.org/officeDocument/2006/relationships/image" Target="../media/image816.png"/><Relationship Id="rId52" Type="http://schemas.openxmlformats.org/officeDocument/2006/relationships/image" Target="../media/image837.png"/><Relationship Id="rId73" Type="http://schemas.openxmlformats.org/officeDocument/2006/relationships/customXml" Target="../ink/ink843.xml"/><Relationship Id="rId94" Type="http://schemas.openxmlformats.org/officeDocument/2006/relationships/image" Target="../media/image858.png"/><Relationship Id="rId148" Type="http://schemas.openxmlformats.org/officeDocument/2006/relationships/image" Target="../media/image885.png"/><Relationship Id="rId169" Type="http://schemas.openxmlformats.org/officeDocument/2006/relationships/customXml" Target="../ink/ink891.xml"/><Relationship Id="rId334" Type="http://schemas.openxmlformats.org/officeDocument/2006/relationships/image" Target="../media/image967.png"/><Relationship Id="rId355" Type="http://schemas.openxmlformats.org/officeDocument/2006/relationships/customXml" Target="../ink/ink984.xml"/><Relationship Id="rId376" Type="http://schemas.openxmlformats.org/officeDocument/2006/relationships/image" Target="../media/image988.png"/><Relationship Id="rId4" Type="http://schemas.openxmlformats.org/officeDocument/2006/relationships/image" Target="../media/image813.png"/><Relationship Id="rId180" Type="http://schemas.openxmlformats.org/officeDocument/2006/relationships/image" Target="../media/image901.png"/><Relationship Id="rId215" Type="http://schemas.openxmlformats.org/officeDocument/2006/relationships/customXml" Target="../ink/ink914.xml"/><Relationship Id="rId236" Type="http://schemas.openxmlformats.org/officeDocument/2006/relationships/image" Target="../media/image829.png"/><Relationship Id="rId257" Type="http://schemas.openxmlformats.org/officeDocument/2006/relationships/customXml" Target="../ink/ink935.xml"/><Relationship Id="rId278" Type="http://schemas.openxmlformats.org/officeDocument/2006/relationships/image" Target="../media/image939.png"/><Relationship Id="rId303" Type="http://schemas.openxmlformats.org/officeDocument/2006/relationships/customXml" Target="../ink/ink958.xml"/><Relationship Id="rId42" Type="http://schemas.openxmlformats.org/officeDocument/2006/relationships/image" Target="../media/image832.png"/><Relationship Id="rId84" Type="http://schemas.openxmlformats.org/officeDocument/2006/relationships/image" Target="../media/image853.png"/><Relationship Id="rId138" Type="http://schemas.openxmlformats.org/officeDocument/2006/relationships/image" Target="../media/image880.png"/><Relationship Id="rId345" Type="http://schemas.openxmlformats.org/officeDocument/2006/relationships/customXml" Target="../ink/ink979.xml"/><Relationship Id="rId387" Type="http://schemas.openxmlformats.org/officeDocument/2006/relationships/customXml" Target="../ink/ink1000.xml"/><Relationship Id="rId191" Type="http://schemas.openxmlformats.org/officeDocument/2006/relationships/customXml" Target="../ink/ink902.xml"/><Relationship Id="rId205" Type="http://schemas.openxmlformats.org/officeDocument/2006/relationships/customXml" Target="../ink/ink909.xml"/><Relationship Id="rId247" Type="http://schemas.openxmlformats.org/officeDocument/2006/relationships/customXml" Target="../ink/ink930.xml"/><Relationship Id="rId107" Type="http://schemas.openxmlformats.org/officeDocument/2006/relationships/customXml" Target="../ink/ink860.xml"/><Relationship Id="rId289" Type="http://schemas.openxmlformats.org/officeDocument/2006/relationships/customXml" Target="../ink/ink951.xml"/><Relationship Id="rId11" Type="http://schemas.openxmlformats.org/officeDocument/2006/relationships/customXml" Target="../ink/ink822.xml"/><Relationship Id="rId53" Type="http://schemas.openxmlformats.org/officeDocument/2006/relationships/customXml" Target="../ink/ink833.xml"/><Relationship Id="rId149" Type="http://schemas.openxmlformats.org/officeDocument/2006/relationships/customXml" Target="../ink/ink881.xml"/><Relationship Id="rId314" Type="http://schemas.openxmlformats.org/officeDocument/2006/relationships/image" Target="../media/image957.png"/><Relationship Id="rId356" Type="http://schemas.openxmlformats.org/officeDocument/2006/relationships/image" Target="../media/image978.png"/><Relationship Id="rId95" Type="http://schemas.openxmlformats.org/officeDocument/2006/relationships/customXml" Target="../ink/ink854.xml"/><Relationship Id="rId160" Type="http://schemas.openxmlformats.org/officeDocument/2006/relationships/image" Target="../media/image891.png"/><Relationship Id="rId216" Type="http://schemas.openxmlformats.org/officeDocument/2006/relationships/image" Target="../media/image919.png"/><Relationship Id="rId258" Type="http://schemas.openxmlformats.org/officeDocument/2006/relationships/image" Target="../media/image929.png"/><Relationship Id="rId64" Type="http://schemas.openxmlformats.org/officeDocument/2006/relationships/image" Target="../media/image843.png"/><Relationship Id="rId118" Type="http://schemas.openxmlformats.org/officeDocument/2006/relationships/image" Target="../media/image870.png"/><Relationship Id="rId325" Type="http://schemas.openxmlformats.org/officeDocument/2006/relationships/customXml" Target="../ink/ink969.xml"/><Relationship Id="rId367" Type="http://schemas.openxmlformats.org/officeDocument/2006/relationships/customXml" Target="../ink/ink990.xml"/><Relationship Id="rId171" Type="http://schemas.openxmlformats.org/officeDocument/2006/relationships/customXml" Target="../ink/ink892.xml"/><Relationship Id="rId227" Type="http://schemas.openxmlformats.org/officeDocument/2006/relationships/customXml" Target="../ink/ink920.xml"/><Relationship Id="rId269" Type="http://schemas.openxmlformats.org/officeDocument/2006/relationships/customXml" Target="../ink/ink941.xml"/><Relationship Id="rId129" Type="http://schemas.openxmlformats.org/officeDocument/2006/relationships/customXml" Target="../ink/ink871.xml"/><Relationship Id="rId280" Type="http://schemas.openxmlformats.org/officeDocument/2006/relationships/image" Target="../media/image940.png"/><Relationship Id="rId336" Type="http://schemas.openxmlformats.org/officeDocument/2006/relationships/image" Target="../media/image968.png"/><Relationship Id="rId75" Type="http://schemas.openxmlformats.org/officeDocument/2006/relationships/customXml" Target="../ink/ink844.xml"/><Relationship Id="rId140" Type="http://schemas.openxmlformats.org/officeDocument/2006/relationships/image" Target="../media/image881.png"/><Relationship Id="rId182" Type="http://schemas.openxmlformats.org/officeDocument/2006/relationships/image" Target="../media/image902.png"/><Relationship Id="rId378" Type="http://schemas.openxmlformats.org/officeDocument/2006/relationships/image" Target="../media/image989.png"/><Relationship Id="rId6" Type="http://schemas.openxmlformats.org/officeDocument/2006/relationships/image" Target="../media/image814.png"/><Relationship Id="rId238" Type="http://schemas.openxmlformats.org/officeDocument/2006/relationships/image" Target="../media/image830.png"/><Relationship Id="rId291" Type="http://schemas.openxmlformats.org/officeDocument/2006/relationships/customXml" Target="../ink/ink952.xml"/><Relationship Id="rId305" Type="http://schemas.openxmlformats.org/officeDocument/2006/relationships/customXml" Target="../ink/ink959.xml"/><Relationship Id="rId347" Type="http://schemas.openxmlformats.org/officeDocument/2006/relationships/customXml" Target="../ink/ink980.xml"/><Relationship Id="rId44" Type="http://schemas.openxmlformats.org/officeDocument/2006/relationships/image" Target="../media/image833.png"/><Relationship Id="rId86" Type="http://schemas.openxmlformats.org/officeDocument/2006/relationships/image" Target="../media/image854.png"/><Relationship Id="rId151" Type="http://schemas.openxmlformats.org/officeDocument/2006/relationships/customXml" Target="../ink/ink882.xml"/><Relationship Id="rId389" Type="http://schemas.openxmlformats.org/officeDocument/2006/relationships/customXml" Target="../ink/ink1001.xml"/><Relationship Id="rId193" Type="http://schemas.openxmlformats.org/officeDocument/2006/relationships/customXml" Target="../ink/ink903.xml"/><Relationship Id="rId207" Type="http://schemas.openxmlformats.org/officeDocument/2006/relationships/customXml" Target="../ink/ink910.xml"/><Relationship Id="rId249" Type="http://schemas.openxmlformats.org/officeDocument/2006/relationships/customXml" Target="../ink/ink931.xml"/><Relationship Id="rId13" Type="http://schemas.openxmlformats.org/officeDocument/2006/relationships/customXml" Target="../ink/ink823.xml"/><Relationship Id="rId109" Type="http://schemas.openxmlformats.org/officeDocument/2006/relationships/customXml" Target="../ink/ink861.xml"/><Relationship Id="rId260" Type="http://schemas.openxmlformats.org/officeDocument/2006/relationships/image" Target="../media/image930.png"/><Relationship Id="rId316" Type="http://schemas.openxmlformats.org/officeDocument/2006/relationships/image" Target="../media/image958.png"/><Relationship Id="rId55" Type="http://schemas.openxmlformats.org/officeDocument/2006/relationships/customXml" Target="../ink/ink834.xml"/><Relationship Id="rId97" Type="http://schemas.openxmlformats.org/officeDocument/2006/relationships/customXml" Target="../ink/ink855.xml"/><Relationship Id="rId120" Type="http://schemas.openxmlformats.org/officeDocument/2006/relationships/image" Target="../media/image871.png"/><Relationship Id="rId358" Type="http://schemas.openxmlformats.org/officeDocument/2006/relationships/image" Target="../media/image979.png"/><Relationship Id="rId162" Type="http://schemas.openxmlformats.org/officeDocument/2006/relationships/image" Target="../media/image892.png"/><Relationship Id="rId218" Type="http://schemas.openxmlformats.org/officeDocument/2006/relationships/image" Target="../media/image179.png"/><Relationship Id="rId271" Type="http://schemas.openxmlformats.org/officeDocument/2006/relationships/customXml" Target="../ink/ink942.xml"/><Relationship Id="rId66" Type="http://schemas.openxmlformats.org/officeDocument/2006/relationships/image" Target="../media/image844.png"/><Relationship Id="rId131" Type="http://schemas.openxmlformats.org/officeDocument/2006/relationships/customXml" Target="../ink/ink872.xml"/><Relationship Id="rId327" Type="http://schemas.openxmlformats.org/officeDocument/2006/relationships/customXml" Target="../ink/ink970.xml"/><Relationship Id="rId369" Type="http://schemas.openxmlformats.org/officeDocument/2006/relationships/customXml" Target="../ink/ink991.xml"/><Relationship Id="rId173" Type="http://schemas.openxmlformats.org/officeDocument/2006/relationships/customXml" Target="../ink/ink893.xml"/><Relationship Id="rId229" Type="http://schemas.openxmlformats.org/officeDocument/2006/relationships/customXml" Target="../ink/ink921.xml"/><Relationship Id="rId380" Type="http://schemas.openxmlformats.org/officeDocument/2006/relationships/image" Target="../media/image990.png"/><Relationship Id="rId240" Type="http://schemas.openxmlformats.org/officeDocument/2006/relationships/image" Target="../media/image920.png"/><Relationship Id="rId77" Type="http://schemas.openxmlformats.org/officeDocument/2006/relationships/customXml" Target="../ink/ink845.xml"/><Relationship Id="rId100" Type="http://schemas.openxmlformats.org/officeDocument/2006/relationships/image" Target="../media/image861.png"/><Relationship Id="rId282" Type="http://schemas.openxmlformats.org/officeDocument/2006/relationships/image" Target="../media/image941.png"/><Relationship Id="rId338" Type="http://schemas.openxmlformats.org/officeDocument/2006/relationships/image" Target="../media/image969.png"/><Relationship Id="rId8" Type="http://schemas.openxmlformats.org/officeDocument/2006/relationships/image" Target="../media/image815.png"/><Relationship Id="rId142" Type="http://schemas.openxmlformats.org/officeDocument/2006/relationships/image" Target="../media/image882.png"/><Relationship Id="rId184" Type="http://schemas.openxmlformats.org/officeDocument/2006/relationships/image" Target="../media/image903.png"/><Relationship Id="rId391" Type="http://schemas.openxmlformats.org/officeDocument/2006/relationships/customXml" Target="../ink/ink1002.xml"/><Relationship Id="rId251" Type="http://schemas.openxmlformats.org/officeDocument/2006/relationships/customXml" Target="../ink/ink932.xml"/><Relationship Id="rId46" Type="http://schemas.openxmlformats.org/officeDocument/2006/relationships/image" Target="../media/image834.png"/><Relationship Id="rId293" Type="http://schemas.openxmlformats.org/officeDocument/2006/relationships/customXml" Target="../ink/ink953.xml"/><Relationship Id="rId307" Type="http://schemas.openxmlformats.org/officeDocument/2006/relationships/customXml" Target="../ink/ink960.xml"/><Relationship Id="rId349" Type="http://schemas.openxmlformats.org/officeDocument/2006/relationships/customXml" Target="../ink/ink981.xml"/><Relationship Id="rId88" Type="http://schemas.openxmlformats.org/officeDocument/2006/relationships/image" Target="../media/image855.png"/><Relationship Id="rId111" Type="http://schemas.openxmlformats.org/officeDocument/2006/relationships/customXml" Target="../ink/ink862.xml"/><Relationship Id="rId153" Type="http://schemas.openxmlformats.org/officeDocument/2006/relationships/customXml" Target="../ink/ink883.xml"/><Relationship Id="rId195" Type="http://schemas.openxmlformats.org/officeDocument/2006/relationships/customXml" Target="../ink/ink904.xml"/><Relationship Id="rId209" Type="http://schemas.openxmlformats.org/officeDocument/2006/relationships/customXml" Target="../ink/ink911.xml"/><Relationship Id="rId360" Type="http://schemas.openxmlformats.org/officeDocument/2006/relationships/image" Target="../media/image980.png"/><Relationship Id="rId220" Type="http://schemas.openxmlformats.org/officeDocument/2006/relationships/image" Target="../media/image821.png"/><Relationship Id="rId15" Type="http://schemas.openxmlformats.org/officeDocument/2006/relationships/customXml" Target="../ink/ink824.xml"/><Relationship Id="rId57" Type="http://schemas.openxmlformats.org/officeDocument/2006/relationships/customXml" Target="../ink/ink835.xml"/><Relationship Id="rId262" Type="http://schemas.openxmlformats.org/officeDocument/2006/relationships/image" Target="../media/image931.png"/><Relationship Id="rId318" Type="http://schemas.openxmlformats.org/officeDocument/2006/relationships/image" Target="../media/image9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1.png"/><Relationship Id="rId13" Type="http://schemas.openxmlformats.org/officeDocument/2006/relationships/customXml" Target="../ink/ink1009.xml"/><Relationship Id="rId3" Type="http://schemas.openxmlformats.org/officeDocument/2006/relationships/customXml" Target="../ink/ink1004.xml"/><Relationship Id="rId7" Type="http://schemas.openxmlformats.org/officeDocument/2006/relationships/customXml" Target="../ink/ink1006.xml"/><Relationship Id="rId12" Type="http://schemas.openxmlformats.org/officeDocument/2006/relationships/image" Target="../media/image1003.png"/><Relationship Id="rId2" Type="http://schemas.openxmlformats.org/officeDocument/2006/relationships/image" Target="../media/image9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0.png"/><Relationship Id="rId11" Type="http://schemas.openxmlformats.org/officeDocument/2006/relationships/customXml" Target="../ink/ink1008.xml"/><Relationship Id="rId5" Type="http://schemas.openxmlformats.org/officeDocument/2006/relationships/customXml" Target="../ink/ink1005.xml"/><Relationship Id="rId10" Type="http://schemas.openxmlformats.org/officeDocument/2006/relationships/image" Target="../media/image1002.png"/><Relationship Id="rId4" Type="http://schemas.openxmlformats.org/officeDocument/2006/relationships/image" Target="../media/image999.png"/><Relationship Id="rId9" Type="http://schemas.openxmlformats.org/officeDocument/2006/relationships/customXml" Target="../ink/ink1007.xml"/><Relationship Id="rId14" Type="http://schemas.openxmlformats.org/officeDocument/2006/relationships/image" Target="../media/image100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67.xml"/><Relationship Id="rId21" Type="http://schemas.openxmlformats.org/officeDocument/2006/relationships/customXml" Target="../ink/ink1019.xml"/><Relationship Id="rId42" Type="http://schemas.openxmlformats.org/officeDocument/2006/relationships/image" Target="../media/image1025.png"/><Relationship Id="rId63" Type="http://schemas.openxmlformats.org/officeDocument/2006/relationships/customXml" Target="../ink/ink1040.xml"/><Relationship Id="rId84" Type="http://schemas.openxmlformats.org/officeDocument/2006/relationships/image" Target="../media/image1046.png"/><Relationship Id="rId138" Type="http://schemas.openxmlformats.org/officeDocument/2006/relationships/image" Target="../media/image1073.png"/><Relationship Id="rId107" Type="http://schemas.openxmlformats.org/officeDocument/2006/relationships/customXml" Target="../ink/ink1062.xml"/><Relationship Id="rId11" Type="http://schemas.openxmlformats.org/officeDocument/2006/relationships/customXml" Target="../ink/ink1014.xml"/><Relationship Id="rId32" Type="http://schemas.openxmlformats.org/officeDocument/2006/relationships/image" Target="../media/image1020.png"/><Relationship Id="rId37" Type="http://schemas.openxmlformats.org/officeDocument/2006/relationships/customXml" Target="../ink/ink1027.xml"/><Relationship Id="rId53" Type="http://schemas.openxmlformats.org/officeDocument/2006/relationships/customXml" Target="../ink/ink1035.xml"/><Relationship Id="rId58" Type="http://schemas.openxmlformats.org/officeDocument/2006/relationships/image" Target="../media/image1033.png"/><Relationship Id="rId74" Type="http://schemas.openxmlformats.org/officeDocument/2006/relationships/image" Target="../media/image1041.png"/><Relationship Id="rId79" Type="http://schemas.openxmlformats.org/officeDocument/2006/relationships/customXml" Target="../ink/ink1048.xml"/><Relationship Id="rId102" Type="http://schemas.openxmlformats.org/officeDocument/2006/relationships/image" Target="../media/image1055.png"/><Relationship Id="rId123" Type="http://schemas.openxmlformats.org/officeDocument/2006/relationships/customXml" Target="../ink/ink1070.xml"/><Relationship Id="rId128" Type="http://schemas.openxmlformats.org/officeDocument/2006/relationships/image" Target="../media/image1068.png"/><Relationship Id="rId144" Type="http://schemas.openxmlformats.org/officeDocument/2006/relationships/image" Target="../media/image1076.png"/><Relationship Id="rId5" Type="http://schemas.openxmlformats.org/officeDocument/2006/relationships/customXml" Target="../ink/ink1011.xml"/><Relationship Id="rId90" Type="http://schemas.openxmlformats.org/officeDocument/2006/relationships/image" Target="../media/image1049.png"/><Relationship Id="rId95" Type="http://schemas.openxmlformats.org/officeDocument/2006/relationships/customXml" Target="../ink/ink1056.xml"/><Relationship Id="rId22" Type="http://schemas.openxmlformats.org/officeDocument/2006/relationships/image" Target="../media/image1015.png"/><Relationship Id="rId27" Type="http://schemas.openxmlformats.org/officeDocument/2006/relationships/customXml" Target="../ink/ink1022.xml"/><Relationship Id="rId43" Type="http://schemas.openxmlformats.org/officeDocument/2006/relationships/customXml" Target="../ink/ink1030.xml"/><Relationship Id="rId48" Type="http://schemas.openxmlformats.org/officeDocument/2006/relationships/image" Target="../media/image1028.png"/><Relationship Id="rId64" Type="http://schemas.openxmlformats.org/officeDocument/2006/relationships/image" Target="../media/image1036.png"/><Relationship Id="rId69" Type="http://schemas.openxmlformats.org/officeDocument/2006/relationships/customXml" Target="../ink/ink1043.xml"/><Relationship Id="rId113" Type="http://schemas.openxmlformats.org/officeDocument/2006/relationships/customXml" Target="../ink/ink1065.xml"/><Relationship Id="rId118" Type="http://schemas.openxmlformats.org/officeDocument/2006/relationships/image" Target="../media/image1063.png"/><Relationship Id="rId134" Type="http://schemas.openxmlformats.org/officeDocument/2006/relationships/image" Target="../media/image1071.png"/><Relationship Id="rId139" Type="http://schemas.openxmlformats.org/officeDocument/2006/relationships/customXml" Target="../ink/ink1078.xml"/><Relationship Id="rId80" Type="http://schemas.openxmlformats.org/officeDocument/2006/relationships/image" Target="../media/image1044.png"/><Relationship Id="rId85" Type="http://schemas.openxmlformats.org/officeDocument/2006/relationships/customXml" Target="../ink/ink1051.xml"/><Relationship Id="rId12" Type="http://schemas.openxmlformats.org/officeDocument/2006/relationships/image" Target="../media/image1010.png"/><Relationship Id="rId17" Type="http://schemas.openxmlformats.org/officeDocument/2006/relationships/customXml" Target="../ink/ink1017.xml"/><Relationship Id="rId33" Type="http://schemas.openxmlformats.org/officeDocument/2006/relationships/customXml" Target="../ink/ink1025.xml"/><Relationship Id="rId38" Type="http://schemas.openxmlformats.org/officeDocument/2006/relationships/image" Target="../media/image1023.png"/><Relationship Id="rId59" Type="http://schemas.openxmlformats.org/officeDocument/2006/relationships/customXml" Target="../ink/ink1038.xml"/><Relationship Id="rId103" Type="http://schemas.openxmlformats.org/officeDocument/2006/relationships/customXml" Target="../ink/ink1060.xml"/><Relationship Id="rId108" Type="http://schemas.openxmlformats.org/officeDocument/2006/relationships/image" Target="../media/image1058.png"/><Relationship Id="rId124" Type="http://schemas.openxmlformats.org/officeDocument/2006/relationships/image" Target="../media/image1066.png"/><Relationship Id="rId129" Type="http://schemas.openxmlformats.org/officeDocument/2006/relationships/customXml" Target="../ink/ink1073.xml"/><Relationship Id="rId54" Type="http://schemas.openxmlformats.org/officeDocument/2006/relationships/image" Target="../media/image1031.png"/><Relationship Id="rId70" Type="http://schemas.openxmlformats.org/officeDocument/2006/relationships/image" Target="../media/image1039.png"/><Relationship Id="rId75" Type="http://schemas.openxmlformats.org/officeDocument/2006/relationships/customXml" Target="../ink/ink1046.xml"/><Relationship Id="rId91" Type="http://schemas.openxmlformats.org/officeDocument/2006/relationships/customXml" Target="../ink/ink1054.xml"/><Relationship Id="rId96" Type="http://schemas.openxmlformats.org/officeDocument/2006/relationships/image" Target="../media/image1052.png"/><Relationship Id="rId140" Type="http://schemas.openxmlformats.org/officeDocument/2006/relationships/image" Target="../media/image10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7.png"/><Relationship Id="rId23" Type="http://schemas.openxmlformats.org/officeDocument/2006/relationships/customXml" Target="../ink/ink1020.xml"/><Relationship Id="rId28" Type="http://schemas.openxmlformats.org/officeDocument/2006/relationships/image" Target="../media/image1018.png"/><Relationship Id="rId49" Type="http://schemas.openxmlformats.org/officeDocument/2006/relationships/customXml" Target="../ink/ink1033.xml"/><Relationship Id="rId114" Type="http://schemas.openxmlformats.org/officeDocument/2006/relationships/image" Target="../media/image1061.png"/><Relationship Id="rId119" Type="http://schemas.openxmlformats.org/officeDocument/2006/relationships/customXml" Target="../ink/ink1068.xml"/><Relationship Id="rId44" Type="http://schemas.openxmlformats.org/officeDocument/2006/relationships/image" Target="../media/image1026.png"/><Relationship Id="rId60" Type="http://schemas.openxmlformats.org/officeDocument/2006/relationships/image" Target="../media/image1034.png"/><Relationship Id="rId65" Type="http://schemas.openxmlformats.org/officeDocument/2006/relationships/customXml" Target="../ink/ink1041.xml"/><Relationship Id="rId81" Type="http://schemas.openxmlformats.org/officeDocument/2006/relationships/customXml" Target="../ink/ink1049.xml"/><Relationship Id="rId86" Type="http://schemas.openxmlformats.org/officeDocument/2006/relationships/image" Target="../media/image1047.png"/><Relationship Id="rId130" Type="http://schemas.openxmlformats.org/officeDocument/2006/relationships/image" Target="../media/image1069.png"/><Relationship Id="rId135" Type="http://schemas.openxmlformats.org/officeDocument/2006/relationships/customXml" Target="../ink/ink1076.xml"/><Relationship Id="rId13" Type="http://schemas.openxmlformats.org/officeDocument/2006/relationships/customXml" Target="../ink/ink1015.xml"/><Relationship Id="rId18" Type="http://schemas.openxmlformats.org/officeDocument/2006/relationships/image" Target="../media/image1013.png"/><Relationship Id="rId39" Type="http://schemas.openxmlformats.org/officeDocument/2006/relationships/customXml" Target="../ink/ink1028.xml"/><Relationship Id="rId109" Type="http://schemas.openxmlformats.org/officeDocument/2006/relationships/customXml" Target="../ink/ink1063.xml"/><Relationship Id="rId34" Type="http://schemas.openxmlformats.org/officeDocument/2006/relationships/image" Target="../media/image1021.png"/><Relationship Id="rId50" Type="http://schemas.openxmlformats.org/officeDocument/2006/relationships/image" Target="../media/image1029.png"/><Relationship Id="rId55" Type="http://schemas.openxmlformats.org/officeDocument/2006/relationships/customXml" Target="../ink/ink1036.xml"/><Relationship Id="rId76" Type="http://schemas.openxmlformats.org/officeDocument/2006/relationships/image" Target="../media/image1042.png"/><Relationship Id="rId97" Type="http://schemas.openxmlformats.org/officeDocument/2006/relationships/customXml" Target="../ink/ink1057.xml"/><Relationship Id="rId104" Type="http://schemas.openxmlformats.org/officeDocument/2006/relationships/image" Target="../media/image1056.png"/><Relationship Id="rId120" Type="http://schemas.openxmlformats.org/officeDocument/2006/relationships/image" Target="../media/image1064.png"/><Relationship Id="rId125" Type="http://schemas.openxmlformats.org/officeDocument/2006/relationships/customXml" Target="../ink/ink1071.xml"/><Relationship Id="rId141" Type="http://schemas.openxmlformats.org/officeDocument/2006/relationships/customXml" Target="../ink/ink1079.xml"/><Relationship Id="rId7" Type="http://schemas.openxmlformats.org/officeDocument/2006/relationships/customXml" Target="../ink/ink1012.xml"/><Relationship Id="rId71" Type="http://schemas.openxmlformats.org/officeDocument/2006/relationships/customXml" Target="../ink/ink1044.xml"/><Relationship Id="rId92" Type="http://schemas.openxmlformats.org/officeDocument/2006/relationships/image" Target="../media/image1050.png"/><Relationship Id="rId2" Type="http://schemas.openxmlformats.org/officeDocument/2006/relationships/image" Target="../media/image1005.png"/><Relationship Id="rId29" Type="http://schemas.openxmlformats.org/officeDocument/2006/relationships/customXml" Target="../ink/ink1023.xml"/><Relationship Id="rId24" Type="http://schemas.openxmlformats.org/officeDocument/2006/relationships/image" Target="../media/image1016.png"/><Relationship Id="rId40" Type="http://schemas.openxmlformats.org/officeDocument/2006/relationships/image" Target="../media/image1024.png"/><Relationship Id="rId45" Type="http://schemas.openxmlformats.org/officeDocument/2006/relationships/customXml" Target="../ink/ink1031.xml"/><Relationship Id="rId66" Type="http://schemas.openxmlformats.org/officeDocument/2006/relationships/image" Target="../media/image1037.png"/><Relationship Id="rId87" Type="http://schemas.openxmlformats.org/officeDocument/2006/relationships/customXml" Target="../ink/ink1052.xml"/><Relationship Id="rId110" Type="http://schemas.openxmlformats.org/officeDocument/2006/relationships/image" Target="../media/image1059.png"/><Relationship Id="rId115" Type="http://schemas.openxmlformats.org/officeDocument/2006/relationships/customXml" Target="../ink/ink1066.xml"/><Relationship Id="rId131" Type="http://schemas.openxmlformats.org/officeDocument/2006/relationships/customXml" Target="../ink/ink1074.xml"/><Relationship Id="rId136" Type="http://schemas.openxmlformats.org/officeDocument/2006/relationships/image" Target="../media/image1072.png"/><Relationship Id="rId61" Type="http://schemas.openxmlformats.org/officeDocument/2006/relationships/customXml" Target="../ink/ink1039.xml"/><Relationship Id="rId82" Type="http://schemas.openxmlformats.org/officeDocument/2006/relationships/image" Target="../media/image1045.png"/><Relationship Id="rId19" Type="http://schemas.openxmlformats.org/officeDocument/2006/relationships/customXml" Target="../ink/ink1018.xml"/><Relationship Id="rId14" Type="http://schemas.openxmlformats.org/officeDocument/2006/relationships/image" Target="../media/image1011.png"/><Relationship Id="rId30" Type="http://schemas.openxmlformats.org/officeDocument/2006/relationships/image" Target="../media/image1019.png"/><Relationship Id="rId35" Type="http://schemas.openxmlformats.org/officeDocument/2006/relationships/customXml" Target="../ink/ink1026.xml"/><Relationship Id="rId56" Type="http://schemas.openxmlformats.org/officeDocument/2006/relationships/image" Target="../media/image1032.png"/><Relationship Id="rId77" Type="http://schemas.openxmlformats.org/officeDocument/2006/relationships/customXml" Target="../ink/ink1047.xml"/><Relationship Id="rId100" Type="http://schemas.openxmlformats.org/officeDocument/2006/relationships/image" Target="../media/image1054.png"/><Relationship Id="rId105" Type="http://schemas.openxmlformats.org/officeDocument/2006/relationships/customXml" Target="../ink/ink1061.xml"/><Relationship Id="rId126" Type="http://schemas.openxmlformats.org/officeDocument/2006/relationships/image" Target="../media/image1067.png"/><Relationship Id="rId8" Type="http://schemas.openxmlformats.org/officeDocument/2006/relationships/image" Target="../media/image1008.png"/><Relationship Id="rId51" Type="http://schemas.openxmlformats.org/officeDocument/2006/relationships/customXml" Target="../ink/ink1034.xml"/><Relationship Id="rId72" Type="http://schemas.openxmlformats.org/officeDocument/2006/relationships/image" Target="../media/image1040.png"/><Relationship Id="rId93" Type="http://schemas.openxmlformats.org/officeDocument/2006/relationships/customXml" Target="../ink/ink1055.xml"/><Relationship Id="rId98" Type="http://schemas.openxmlformats.org/officeDocument/2006/relationships/image" Target="../media/image1053.png"/><Relationship Id="rId121" Type="http://schemas.openxmlformats.org/officeDocument/2006/relationships/customXml" Target="../ink/ink1069.xml"/><Relationship Id="rId142" Type="http://schemas.openxmlformats.org/officeDocument/2006/relationships/image" Target="../media/image1075.png"/><Relationship Id="rId3" Type="http://schemas.openxmlformats.org/officeDocument/2006/relationships/customXml" Target="../ink/ink1010.xml"/><Relationship Id="rId25" Type="http://schemas.openxmlformats.org/officeDocument/2006/relationships/customXml" Target="../ink/ink1021.xml"/><Relationship Id="rId46" Type="http://schemas.openxmlformats.org/officeDocument/2006/relationships/image" Target="../media/image1027.png"/><Relationship Id="rId67" Type="http://schemas.openxmlformats.org/officeDocument/2006/relationships/customXml" Target="../ink/ink1042.xml"/><Relationship Id="rId116" Type="http://schemas.openxmlformats.org/officeDocument/2006/relationships/image" Target="../media/image1062.png"/><Relationship Id="rId137" Type="http://schemas.openxmlformats.org/officeDocument/2006/relationships/customXml" Target="../ink/ink1077.xml"/><Relationship Id="rId20" Type="http://schemas.openxmlformats.org/officeDocument/2006/relationships/image" Target="../media/image1014.png"/><Relationship Id="rId41" Type="http://schemas.openxmlformats.org/officeDocument/2006/relationships/customXml" Target="../ink/ink1029.xml"/><Relationship Id="rId62" Type="http://schemas.openxmlformats.org/officeDocument/2006/relationships/image" Target="../media/image1035.png"/><Relationship Id="rId83" Type="http://schemas.openxmlformats.org/officeDocument/2006/relationships/customXml" Target="../ink/ink1050.xml"/><Relationship Id="rId88" Type="http://schemas.openxmlformats.org/officeDocument/2006/relationships/image" Target="../media/image1048.png"/><Relationship Id="rId111" Type="http://schemas.openxmlformats.org/officeDocument/2006/relationships/customXml" Target="../ink/ink1064.xml"/><Relationship Id="rId132" Type="http://schemas.openxmlformats.org/officeDocument/2006/relationships/image" Target="../media/image1070.png"/><Relationship Id="rId15" Type="http://schemas.openxmlformats.org/officeDocument/2006/relationships/customXml" Target="../ink/ink1016.xml"/><Relationship Id="rId36" Type="http://schemas.openxmlformats.org/officeDocument/2006/relationships/image" Target="../media/image1022.png"/><Relationship Id="rId57" Type="http://schemas.openxmlformats.org/officeDocument/2006/relationships/customXml" Target="../ink/ink1037.xml"/><Relationship Id="rId106" Type="http://schemas.openxmlformats.org/officeDocument/2006/relationships/image" Target="../media/image1057.png"/><Relationship Id="rId127" Type="http://schemas.openxmlformats.org/officeDocument/2006/relationships/customXml" Target="../ink/ink1072.xml"/><Relationship Id="rId10" Type="http://schemas.openxmlformats.org/officeDocument/2006/relationships/image" Target="../media/image1009.png"/><Relationship Id="rId31" Type="http://schemas.openxmlformats.org/officeDocument/2006/relationships/customXml" Target="../ink/ink1024.xml"/><Relationship Id="rId52" Type="http://schemas.openxmlformats.org/officeDocument/2006/relationships/image" Target="../media/image1030.png"/><Relationship Id="rId73" Type="http://schemas.openxmlformats.org/officeDocument/2006/relationships/customXml" Target="../ink/ink1045.xml"/><Relationship Id="rId78" Type="http://schemas.openxmlformats.org/officeDocument/2006/relationships/image" Target="../media/image1043.png"/><Relationship Id="rId94" Type="http://schemas.openxmlformats.org/officeDocument/2006/relationships/image" Target="../media/image1051.png"/><Relationship Id="rId99" Type="http://schemas.openxmlformats.org/officeDocument/2006/relationships/customXml" Target="../ink/ink1058.xml"/><Relationship Id="rId101" Type="http://schemas.openxmlformats.org/officeDocument/2006/relationships/customXml" Target="../ink/ink1059.xml"/><Relationship Id="rId122" Type="http://schemas.openxmlformats.org/officeDocument/2006/relationships/image" Target="../media/image1065.png"/><Relationship Id="rId143" Type="http://schemas.openxmlformats.org/officeDocument/2006/relationships/customXml" Target="../ink/ink1080.xml"/><Relationship Id="rId4" Type="http://schemas.openxmlformats.org/officeDocument/2006/relationships/image" Target="../media/image1006.png"/><Relationship Id="rId9" Type="http://schemas.openxmlformats.org/officeDocument/2006/relationships/customXml" Target="../ink/ink1013.xml"/><Relationship Id="rId26" Type="http://schemas.openxmlformats.org/officeDocument/2006/relationships/image" Target="../media/image1017.png"/><Relationship Id="rId47" Type="http://schemas.openxmlformats.org/officeDocument/2006/relationships/customXml" Target="../ink/ink1032.xml"/><Relationship Id="rId68" Type="http://schemas.openxmlformats.org/officeDocument/2006/relationships/image" Target="../media/image1038.png"/><Relationship Id="rId89" Type="http://schemas.openxmlformats.org/officeDocument/2006/relationships/customXml" Target="../ink/ink1053.xml"/><Relationship Id="rId112" Type="http://schemas.openxmlformats.org/officeDocument/2006/relationships/image" Target="../media/image1060.png"/><Relationship Id="rId133" Type="http://schemas.openxmlformats.org/officeDocument/2006/relationships/customXml" Target="../ink/ink1075.xml"/><Relationship Id="rId16" Type="http://schemas.openxmlformats.org/officeDocument/2006/relationships/image" Target="../media/image10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80869E2-6881-6BDF-E0E9-226BFD53346E}"/>
              </a:ext>
            </a:extLst>
          </p:cNvPr>
          <p:cNvGrpSpPr/>
          <p:nvPr/>
        </p:nvGrpSpPr>
        <p:grpSpPr>
          <a:xfrm>
            <a:off x="1185756" y="1061277"/>
            <a:ext cx="2772720" cy="1380600"/>
            <a:chOff x="1185756" y="1061277"/>
            <a:chExt cx="2772720" cy="13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09B0DE6-36EA-C93E-B77B-6C45F81E5E1B}"/>
                    </a:ext>
                  </a:extLst>
                </p14:cNvPr>
                <p14:cNvContentPartPr/>
                <p14:nvPr/>
              </p14:nvContentPartPr>
              <p14:xfrm>
                <a:off x="1375476" y="1239837"/>
                <a:ext cx="73080" cy="57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09B0DE6-36EA-C93E-B77B-6C45F81E5E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6476" y="1231197"/>
                  <a:ext cx="9072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61878E-2040-9921-27C5-E5B812BF4E2E}"/>
                    </a:ext>
                  </a:extLst>
                </p14:cNvPr>
                <p14:cNvContentPartPr/>
                <p14:nvPr/>
              </p14:nvContentPartPr>
              <p14:xfrm>
                <a:off x="1433076" y="1176477"/>
                <a:ext cx="277560" cy="325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61878E-2040-9921-27C5-E5B812BF4E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4076" y="1167477"/>
                  <a:ext cx="2952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CD4483-6C4B-0944-5F31-C38D0097A2AA}"/>
                    </a:ext>
                  </a:extLst>
                </p14:cNvPr>
                <p14:cNvContentPartPr/>
                <p14:nvPr/>
              </p14:nvContentPartPr>
              <p14:xfrm>
                <a:off x="1185756" y="1803957"/>
                <a:ext cx="574920" cy="41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CD4483-6C4B-0944-5F31-C38D0097A2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7116" y="1794957"/>
                  <a:ext cx="592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12F5DBD-B66E-4ACC-22D9-83605CED144F}"/>
                    </a:ext>
                  </a:extLst>
                </p14:cNvPr>
                <p14:cNvContentPartPr/>
                <p14:nvPr/>
              </p14:nvContentPartPr>
              <p14:xfrm>
                <a:off x="2085396" y="1061277"/>
                <a:ext cx="615240" cy="74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12F5DBD-B66E-4ACC-22D9-83605CED14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6756" y="1052637"/>
                  <a:ext cx="63288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363129A-29ED-B633-6B6B-1F9645417510}"/>
                    </a:ext>
                  </a:extLst>
                </p14:cNvPr>
                <p14:cNvContentPartPr/>
                <p14:nvPr/>
              </p14:nvContentPartPr>
              <p14:xfrm>
                <a:off x="2631516" y="1228317"/>
                <a:ext cx="202680" cy="259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363129A-29ED-B633-6B6B-1F96454175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2876" y="1219677"/>
                  <a:ext cx="220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9952BEA-16D9-DBC8-D943-3300F353352E}"/>
                    </a:ext>
                  </a:extLst>
                </p14:cNvPr>
                <p14:cNvContentPartPr/>
                <p14:nvPr/>
              </p14:nvContentPartPr>
              <p14:xfrm>
                <a:off x="2936796" y="1244877"/>
                <a:ext cx="256680" cy="49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9952BEA-16D9-DBC8-D943-3300F35335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27796" y="1236237"/>
                  <a:ext cx="2743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A05C64D-65BD-C7BC-4606-18709BBF73CE}"/>
                    </a:ext>
                  </a:extLst>
                </p14:cNvPr>
                <p14:cNvContentPartPr/>
                <p14:nvPr/>
              </p14:nvContentPartPr>
              <p14:xfrm>
                <a:off x="3218676" y="1452237"/>
                <a:ext cx="739800" cy="989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A05C64D-65BD-C7BC-4606-18709BBF73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09676" y="1443597"/>
                  <a:ext cx="757440" cy="10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8418580-8022-8ACA-F014-6400619FAC93}"/>
              </a:ext>
            </a:extLst>
          </p:cNvPr>
          <p:cNvGrpSpPr/>
          <p:nvPr/>
        </p:nvGrpSpPr>
        <p:grpSpPr>
          <a:xfrm>
            <a:off x="4475076" y="757437"/>
            <a:ext cx="1203120" cy="1504080"/>
            <a:chOff x="4475076" y="757437"/>
            <a:chExt cx="1203120" cy="15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D9F6C2F-EBB9-890D-98BA-0ABE2514E12E}"/>
                    </a:ext>
                  </a:extLst>
                </p14:cNvPr>
                <p14:cNvContentPartPr/>
                <p14:nvPr/>
              </p14:nvContentPartPr>
              <p14:xfrm>
                <a:off x="4475076" y="1342437"/>
                <a:ext cx="80280" cy="919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D9F6C2F-EBB9-890D-98BA-0ABE2514E1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66076" y="1333437"/>
                  <a:ext cx="9792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6C9A91D-235A-9C5D-64ED-4815E2B06A9F}"/>
                    </a:ext>
                  </a:extLst>
                </p14:cNvPr>
                <p14:cNvContentPartPr/>
                <p14:nvPr/>
              </p14:nvContentPartPr>
              <p14:xfrm>
                <a:off x="4522236" y="1352157"/>
                <a:ext cx="304200" cy="232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6C9A91D-235A-9C5D-64ED-4815E2B06A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13596" y="1343517"/>
                  <a:ext cx="321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39412A3-7656-0924-3EB8-75E3DAF0963B}"/>
                    </a:ext>
                  </a:extLst>
                </p14:cNvPr>
                <p14:cNvContentPartPr/>
                <p14:nvPr/>
              </p14:nvContentPartPr>
              <p14:xfrm>
                <a:off x="4897716" y="1044357"/>
                <a:ext cx="144000" cy="648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39412A3-7656-0924-3EB8-75E3DAF096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8716" y="1035357"/>
                  <a:ext cx="16164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C5B7EB9-57D0-C93D-0D52-AC9A8DCCD822}"/>
                    </a:ext>
                  </a:extLst>
                </p14:cNvPr>
                <p14:cNvContentPartPr/>
                <p14:nvPr/>
              </p14:nvContentPartPr>
              <p14:xfrm>
                <a:off x="5108316" y="1338837"/>
                <a:ext cx="182160" cy="367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C5B7EB9-57D0-C93D-0D52-AC9A8DCCD8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99316" y="1330197"/>
                  <a:ext cx="1998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9052CD-4F62-589C-9ED5-0DF1600E70DE}"/>
                    </a:ext>
                  </a:extLst>
                </p14:cNvPr>
                <p14:cNvContentPartPr/>
                <p14:nvPr/>
              </p14:nvContentPartPr>
              <p14:xfrm>
                <a:off x="5386236" y="1393197"/>
                <a:ext cx="291960" cy="84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9052CD-4F62-589C-9ED5-0DF1600E70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77596" y="1384557"/>
                  <a:ext cx="30960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A2867B-0E1D-99C9-07B5-42B7E2E2FBFB}"/>
                    </a:ext>
                  </a:extLst>
                </p14:cNvPr>
                <p14:cNvContentPartPr/>
                <p14:nvPr/>
              </p14:nvContentPartPr>
              <p14:xfrm>
                <a:off x="5323236" y="757437"/>
                <a:ext cx="81000" cy="276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A2867B-0E1D-99C9-07B5-42B7E2E2FB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14596" y="748437"/>
                  <a:ext cx="9864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D41F16F-97A0-E229-2706-A6913C992373}"/>
              </a:ext>
            </a:extLst>
          </p:cNvPr>
          <p:cNvGrpSpPr/>
          <p:nvPr/>
        </p:nvGrpSpPr>
        <p:grpSpPr>
          <a:xfrm>
            <a:off x="6416916" y="749157"/>
            <a:ext cx="1245240" cy="902880"/>
            <a:chOff x="6416916" y="749157"/>
            <a:chExt cx="1245240" cy="9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1805EDE-CE12-97BA-A324-A902CE441E13}"/>
                    </a:ext>
                  </a:extLst>
                </p14:cNvPr>
                <p14:cNvContentPartPr/>
                <p14:nvPr/>
              </p14:nvContentPartPr>
              <p14:xfrm>
                <a:off x="6513756" y="1013037"/>
                <a:ext cx="43560" cy="54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1805EDE-CE12-97BA-A324-A902CE441E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05116" y="1004397"/>
                  <a:ext cx="612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9696B71-FB9C-887C-4A32-FC5FF30428B2}"/>
                    </a:ext>
                  </a:extLst>
                </p14:cNvPr>
                <p14:cNvContentPartPr/>
                <p14:nvPr/>
              </p14:nvContentPartPr>
              <p14:xfrm>
                <a:off x="6416916" y="1425957"/>
                <a:ext cx="399600" cy="219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9696B71-FB9C-887C-4A32-FC5FF30428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8276" y="1417317"/>
                  <a:ext cx="417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C75557-EC90-594B-83A4-C028C38D4A87}"/>
                    </a:ext>
                  </a:extLst>
                </p14:cNvPr>
                <p14:cNvContentPartPr/>
                <p14:nvPr/>
              </p14:nvContentPartPr>
              <p14:xfrm>
                <a:off x="6833076" y="1177557"/>
                <a:ext cx="110880" cy="79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C75557-EC90-594B-83A4-C028C38D4A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24076" y="1168917"/>
                  <a:ext cx="128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0304F31-A5AF-2A9E-EE91-F0A357E69976}"/>
                    </a:ext>
                  </a:extLst>
                </p14:cNvPr>
                <p14:cNvContentPartPr/>
                <p14:nvPr/>
              </p14:nvContentPartPr>
              <p14:xfrm>
                <a:off x="7009116" y="749157"/>
                <a:ext cx="7920" cy="299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0304F31-A5AF-2A9E-EE91-F0A357E699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00116" y="740517"/>
                  <a:ext cx="25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376F792-D660-DAD3-BA9D-B16196A82E8E}"/>
                    </a:ext>
                  </a:extLst>
                </p14:cNvPr>
                <p14:cNvContentPartPr/>
                <p14:nvPr/>
              </p14:nvContentPartPr>
              <p14:xfrm>
                <a:off x="7035036" y="1005477"/>
                <a:ext cx="627120" cy="64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376F792-D660-DAD3-BA9D-B16196A82E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26036" y="996837"/>
                  <a:ext cx="644760" cy="66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80CBCE1-C37F-2A6A-092C-5FF7815B05D5}"/>
                  </a:ext>
                </a:extLst>
              </p14:cNvPr>
              <p14:cNvContentPartPr/>
              <p14:nvPr/>
            </p14:nvContentPartPr>
            <p14:xfrm>
              <a:off x="5232876" y="3181677"/>
              <a:ext cx="511560" cy="522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80CBCE1-C37F-2A6A-092C-5FF7815B05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23876" y="3173037"/>
                <a:ext cx="529200" cy="5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062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2DB4F38-0758-CFBA-A278-BBC5402F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0595" cy="1346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E81044-BC70-0886-0F3E-1871202B1C98}"/>
                  </a:ext>
                </a:extLst>
              </p14:cNvPr>
              <p14:cNvContentPartPr/>
              <p14:nvPr/>
            </p14:nvContentPartPr>
            <p14:xfrm>
              <a:off x="2324459" y="2510049"/>
              <a:ext cx="21960" cy="15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E81044-BC70-0886-0F3E-1871202B1C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5459" y="2501049"/>
                <a:ext cx="3960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E9F5075-82AB-7541-1A36-7351B30D00B6}"/>
              </a:ext>
            </a:extLst>
          </p:cNvPr>
          <p:cNvGrpSpPr/>
          <p:nvPr/>
        </p:nvGrpSpPr>
        <p:grpSpPr>
          <a:xfrm>
            <a:off x="602939" y="1652889"/>
            <a:ext cx="315720" cy="168120"/>
            <a:chOff x="602939" y="1652889"/>
            <a:chExt cx="31572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3098D5F-7358-A1B3-C991-0CFC01DCCFDB}"/>
                    </a:ext>
                  </a:extLst>
                </p14:cNvPr>
                <p14:cNvContentPartPr/>
                <p14:nvPr/>
              </p14:nvContentPartPr>
              <p14:xfrm>
                <a:off x="602939" y="1652889"/>
                <a:ext cx="173880" cy="168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3098D5F-7358-A1B3-C991-0CFC01DCCF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3939" y="1643889"/>
                  <a:ext cx="191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D296FF-5BB9-8EAD-AAEC-833397A83E32}"/>
                    </a:ext>
                  </a:extLst>
                </p14:cNvPr>
                <p14:cNvContentPartPr/>
                <p14:nvPr/>
              </p14:nvContentPartPr>
              <p14:xfrm>
                <a:off x="862499" y="1690329"/>
                <a:ext cx="56160" cy="112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D296FF-5BB9-8EAD-AAEC-833397A83E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3499" y="1681689"/>
                  <a:ext cx="7380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46D775-EC28-0C2C-D654-2B484DE84EAA}"/>
              </a:ext>
            </a:extLst>
          </p:cNvPr>
          <p:cNvGrpSpPr/>
          <p:nvPr/>
        </p:nvGrpSpPr>
        <p:grpSpPr>
          <a:xfrm>
            <a:off x="1101899" y="1396209"/>
            <a:ext cx="306360" cy="389520"/>
            <a:chOff x="1101899" y="1396209"/>
            <a:chExt cx="30636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8229C9-2BC8-51BA-6646-FD136DBB0A40}"/>
                    </a:ext>
                  </a:extLst>
                </p14:cNvPr>
                <p14:cNvContentPartPr/>
                <p14:nvPr/>
              </p14:nvContentPartPr>
              <p14:xfrm>
                <a:off x="1101899" y="1596729"/>
                <a:ext cx="193320" cy="189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8229C9-2BC8-51BA-6646-FD136DBB0A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3259" y="1588089"/>
                  <a:ext cx="21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97EDCF-93EB-1E9D-CDF4-B413D5B15A98}"/>
                    </a:ext>
                  </a:extLst>
                </p14:cNvPr>
                <p14:cNvContentPartPr/>
                <p14:nvPr/>
              </p14:nvContentPartPr>
              <p14:xfrm>
                <a:off x="1328339" y="1396209"/>
                <a:ext cx="79920" cy="135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97EDCF-93EB-1E9D-CDF4-B413D5B15A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19339" y="1387209"/>
                  <a:ext cx="9756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91FB5A-A40F-6BFA-1EB4-DD396F3C5ECB}"/>
                  </a:ext>
                </a:extLst>
              </p14:cNvPr>
              <p14:cNvContentPartPr/>
              <p14:nvPr/>
            </p14:nvContentPartPr>
            <p14:xfrm>
              <a:off x="1586459" y="1431849"/>
              <a:ext cx="128520" cy="335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91FB5A-A40F-6BFA-1EB4-DD396F3C5EC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77819" y="1422849"/>
                <a:ext cx="146160" cy="35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6963A88-4FD3-47A2-A35F-783128CF6101}"/>
              </a:ext>
            </a:extLst>
          </p:cNvPr>
          <p:cNvGrpSpPr/>
          <p:nvPr/>
        </p:nvGrpSpPr>
        <p:grpSpPr>
          <a:xfrm>
            <a:off x="1880219" y="1545609"/>
            <a:ext cx="489240" cy="205560"/>
            <a:chOff x="1880219" y="1545609"/>
            <a:chExt cx="48924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442C82-7FA0-6628-1590-48C33F1DAD9F}"/>
                    </a:ext>
                  </a:extLst>
                </p14:cNvPr>
                <p14:cNvContentPartPr/>
                <p14:nvPr/>
              </p14:nvContentPartPr>
              <p14:xfrm>
                <a:off x="1880219" y="1664409"/>
                <a:ext cx="123480" cy="15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442C82-7FA0-6628-1590-48C33F1DAD9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71219" y="1655409"/>
                  <a:ext cx="141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D63892-AA42-6E57-81CE-BE2360C98DF6}"/>
                    </a:ext>
                  </a:extLst>
                </p14:cNvPr>
                <p14:cNvContentPartPr/>
                <p14:nvPr/>
              </p14:nvContentPartPr>
              <p14:xfrm>
                <a:off x="1923419" y="1545609"/>
                <a:ext cx="446040" cy="20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D63892-AA42-6E57-81CE-BE2360C98DF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14419" y="1536609"/>
                  <a:ext cx="46368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E57CCD-34A3-CDA5-2BC1-B46A39AD9EF5}"/>
                  </a:ext>
                </a:extLst>
              </p14:cNvPr>
              <p14:cNvContentPartPr/>
              <p14:nvPr/>
            </p14:nvContentPartPr>
            <p14:xfrm>
              <a:off x="2527139" y="1621569"/>
              <a:ext cx="94320" cy="10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E57CCD-34A3-CDA5-2BC1-B46A39AD9EF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18499" y="1612929"/>
                <a:ext cx="1119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B85DC1-787A-6F4A-E22A-5B98ADDD0E95}"/>
                  </a:ext>
                </a:extLst>
              </p14:cNvPr>
              <p14:cNvContentPartPr/>
              <p14:nvPr/>
            </p14:nvContentPartPr>
            <p14:xfrm>
              <a:off x="3595979" y="1680609"/>
              <a:ext cx="18360" cy="25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B85DC1-787A-6F4A-E22A-5B98ADDD0E9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87339" y="1671609"/>
                <a:ext cx="3600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B31AA93-3A72-4CF4-2080-B3D36CA81DBB}"/>
              </a:ext>
            </a:extLst>
          </p:cNvPr>
          <p:cNvGrpSpPr/>
          <p:nvPr/>
        </p:nvGrpSpPr>
        <p:grpSpPr>
          <a:xfrm>
            <a:off x="3795059" y="1377849"/>
            <a:ext cx="474480" cy="372600"/>
            <a:chOff x="3795059" y="1377849"/>
            <a:chExt cx="47448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7115A4-BCF5-0267-FBCE-068A17D1FACF}"/>
                    </a:ext>
                  </a:extLst>
                </p14:cNvPr>
                <p14:cNvContentPartPr/>
                <p14:nvPr/>
              </p14:nvContentPartPr>
              <p14:xfrm>
                <a:off x="3821339" y="1431849"/>
                <a:ext cx="104040" cy="28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7115A4-BCF5-0267-FBCE-068A17D1FA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12339" y="1422849"/>
                  <a:ext cx="121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2758BD2-62BE-4B23-D297-A3B73B9D54A7}"/>
                    </a:ext>
                  </a:extLst>
                </p14:cNvPr>
                <p14:cNvContentPartPr/>
                <p14:nvPr/>
              </p14:nvContentPartPr>
              <p14:xfrm>
                <a:off x="3795059" y="1475049"/>
                <a:ext cx="131760" cy="21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2758BD2-62BE-4B23-D297-A3B73B9D54A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86419" y="1466049"/>
                  <a:ext cx="149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EBB524-7A04-5D85-94EE-B4C820F6E0EA}"/>
                    </a:ext>
                  </a:extLst>
                </p14:cNvPr>
                <p14:cNvContentPartPr/>
                <p14:nvPr/>
              </p14:nvContentPartPr>
              <p14:xfrm>
                <a:off x="4017539" y="1621569"/>
                <a:ext cx="36720" cy="128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EBB524-7A04-5D85-94EE-B4C820F6E0E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08899" y="1612929"/>
                  <a:ext cx="54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0F2EB9C-BA0B-4FAC-E1AD-DC1EA42EC279}"/>
                    </a:ext>
                  </a:extLst>
                </p14:cNvPr>
                <p14:cNvContentPartPr/>
                <p14:nvPr/>
              </p14:nvContentPartPr>
              <p14:xfrm>
                <a:off x="4114739" y="1377849"/>
                <a:ext cx="122040" cy="7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0F2EB9C-BA0B-4FAC-E1AD-DC1EA42EC27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05739" y="1369209"/>
                  <a:ext cx="139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DC4535-F749-972D-5706-B050FADD51EA}"/>
                    </a:ext>
                  </a:extLst>
                </p14:cNvPr>
                <p14:cNvContentPartPr/>
                <p14:nvPr/>
              </p14:nvContentPartPr>
              <p14:xfrm>
                <a:off x="4115459" y="1388649"/>
                <a:ext cx="154080" cy="28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8DC4535-F749-972D-5706-B050FADD5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06819" y="1379649"/>
                  <a:ext cx="17172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E386D8-2A03-08E6-4463-E858393F1E54}"/>
              </a:ext>
            </a:extLst>
          </p:cNvPr>
          <p:cNvGrpSpPr/>
          <p:nvPr/>
        </p:nvGrpSpPr>
        <p:grpSpPr>
          <a:xfrm>
            <a:off x="4546019" y="1277049"/>
            <a:ext cx="1303920" cy="400680"/>
            <a:chOff x="4546019" y="1277049"/>
            <a:chExt cx="130392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DDC2F6-979E-4D7A-8DF3-607B160649E2}"/>
                    </a:ext>
                  </a:extLst>
                </p14:cNvPr>
                <p14:cNvContentPartPr/>
                <p14:nvPr/>
              </p14:nvContentPartPr>
              <p14:xfrm>
                <a:off x="4546019" y="1518249"/>
                <a:ext cx="134640" cy="8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DDC2F6-979E-4D7A-8DF3-607B160649E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37019" y="1509249"/>
                  <a:ext cx="152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396FFC-6C4D-337B-2491-183DEAFED66F}"/>
                    </a:ext>
                  </a:extLst>
                </p14:cNvPr>
                <p14:cNvContentPartPr/>
                <p14:nvPr/>
              </p14:nvContentPartPr>
              <p14:xfrm>
                <a:off x="4606499" y="1455249"/>
                <a:ext cx="17280" cy="159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396FFC-6C4D-337B-2491-183DEAFED66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97499" y="1446609"/>
                  <a:ext cx="34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9FF8408-6503-93B7-B76D-41E9F6D8AA1F}"/>
                    </a:ext>
                  </a:extLst>
                </p14:cNvPr>
                <p14:cNvContentPartPr/>
                <p14:nvPr/>
              </p14:nvContentPartPr>
              <p14:xfrm>
                <a:off x="4796219" y="1362729"/>
                <a:ext cx="165240" cy="262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9FF8408-6503-93B7-B76D-41E9F6D8AA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87219" y="1354089"/>
                  <a:ext cx="1828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25AAD05-9287-CF56-288F-63EC0B0AA89C}"/>
                    </a:ext>
                  </a:extLst>
                </p14:cNvPr>
                <p14:cNvContentPartPr/>
                <p14:nvPr/>
              </p14:nvContentPartPr>
              <p14:xfrm>
                <a:off x="5011859" y="1371369"/>
                <a:ext cx="134280" cy="9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25AAD05-9287-CF56-288F-63EC0B0AA89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02859" y="1362369"/>
                  <a:ext cx="151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941C7E-A88D-F094-39F3-1F9D38E672D9}"/>
                    </a:ext>
                  </a:extLst>
                </p14:cNvPr>
                <p14:cNvContentPartPr/>
                <p14:nvPr/>
              </p14:nvContentPartPr>
              <p14:xfrm>
                <a:off x="5028419" y="1396929"/>
                <a:ext cx="302760" cy="280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941C7E-A88D-F094-39F3-1F9D38E672D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19419" y="1388289"/>
                  <a:ext cx="320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75AABF-0220-C785-E2AB-83CDD2CB985E}"/>
                    </a:ext>
                  </a:extLst>
                </p14:cNvPr>
                <p14:cNvContentPartPr/>
                <p14:nvPr/>
              </p14:nvContentPartPr>
              <p14:xfrm>
                <a:off x="5417219" y="1380009"/>
                <a:ext cx="151560" cy="72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75AABF-0220-C785-E2AB-83CDD2CB985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08219" y="1371009"/>
                  <a:ext cx="169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887E703-4D2A-3EE2-61B7-04B339CB22B9}"/>
                    </a:ext>
                  </a:extLst>
                </p14:cNvPr>
                <p14:cNvContentPartPr/>
                <p14:nvPr/>
              </p14:nvContentPartPr>
              <p14:xfrm>
                <a:off x="5543939" y="1360929"/>
                <a:ext cx="28800" cy="213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887E703-4D2A-3EE2-61B7-04B339CB22B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535299" y="1351929"/>
                  <a:ext cx="46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0FB1E1-AFE7-4F6D-9694-70F91ECDC4A0}"/>
                    </a:ext>
                  </a:extLst>
                </p14:cNvPr>
                <p14:cNvContentPartPr/>
                <p14:nvPr/>
              </p14:nvContentPartPr>
              <p14:xfrm>
                <a:off x="5625299" y="1277049"/>
                <a:ext cx="224640" cy="346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0FB1E1-AFE7-4F6D-9694-70F91ECDC4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16299" y="1268409"/>
                  <a:ext cx="24228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F1FB63-AC44-4AE5-E0C5-FA9AADA0F55B}"/>
              </a:ext>
            </a:extLst>
          </p:cNvPr>
          <p:cNvGrpSpPr/>
          <p:nvPr/>
        </p:nvGrpSpPr>
        <p:grpSpPr>
          <a:xfrm>
            <a:off x="2587619" y="2147889"/>
            <a:ext cx="72000" cy="86400"/>
            <a:chOff x="2587619" y="2147889"/>
            <a:chExt cx="7200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F1BF5-1D09-0A07-C0B3-BCB70480AAC7}"/>
                    </a:ext>
                  </a:extLst>
                </p14:cNvPr>
                <p14:cNvContentPartPr/>
                <p14:nvPr/>
              </p14:nvContentPartPr>
              <p14:xfrm>
                <a:off x="2622179" y="2147889"/>
                <a:ext cx="37440" cy="4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F1BF5-1D09-0A07-C0B3-BCB70480AA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13539" y="2138889"/>
                  <a:ext cx="55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542E5A-6F50-2CB3-8F7E-2C7040DC56B9}"/>
                    </a:ext>
                  </a:extLst>
                </p14:cNvPr>
                <p14:cNvContentPartPr/>
                <p14:nvPr/>
              </p14:nvContentPartPr>
              <p14:xfrm>
                <a:off x="2587619" y="2201529"/>
                <a:ext cx="70920" cy="32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542E5A-6F50-2CB3-8F7E-2C7040DC56B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78619" y="2192529"/>
                  <a:ext cx="8856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3146C5E-F7CC-66A4-F7B3-CA04F80FE828}"/>
                  </a:ext>
                </a:extLst>
              </p14:cNvPr>
              <p14:cNvContentPartPr/>
              <p14:nvPr/>
            </p14:nvContentPartPr>
            <p14:xfrm>
              <a:off x="3455219" y="1949529"/>
              <a:ext cx="174240" cy="345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3146C5E-F7CC-66A4-F7B3-CA04F80FE82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46579" y="1940889"/>
                <a:ext cx="191880" cy="3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5E59ED7C-4816-86E3-BD09-D4208A56F787}"/>
              </a:ext>
            </a:extLst>
          </p:cNvPr>
          <p:cNvGrpSpPr/>
          <p:nvPr/>
        </p:nvGrpSpPr>
        <p:grpSpPr>
          <a:xfrm>
            <a:off x="3777419" y="1879329"/>
            <a:ext cx="366120" cy="478080"/>
            <a:chOff x="3777419" y="1879329"/>
            <a:chExt cx="36612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C06B5AE-9862-B098-B70B-6AE8F41C50B5}"/>
                    </a:ext>
                  </a:extLst>
                </p14:cNvPr>
                <p14:cNvContentPartPr/>
                <p14:nvPr/>
              </p14:nvContentPartPr>
              <p14:xfrm>
                <a:off x="3777419" y="1879329"/>
                <a:ext cx="145080" cy="371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C06B5AE-9862-B098-B70B-6AE8F41C50B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68779" y="1870689"/>
                  <a:ext cx="1627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2FB699-2A49-CDF8-5058-0303BE1751DC}"/>
                    </a:ext>
                  </a:extLst>
                </p14:cNvPr>
                <p14:cNvContentPartPr/>
                <p14:nvPr/>
              </p14:nvContentPartPr>
              <p14:xfrm>
                <a:off x="3933299" y="2258049"/>
                <a:ext cx="1800" cy="2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2FB699-2A49-CDF8-5058-0303BE1751D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24659" y="2249049"/>
                  <a:ext cx="19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BCEA70-626C-03A4-A27B-5C8C5E750483}"/>
                    </a:ext>
                  </a:extLst>
                </p14:cNvPr>
                <p14:cNvContentPartPr/>
                <p14:nvPr/>
              </p14:nvContentPartPr>
              <p14:xfrm>
                <a:off x="3894779" y="2251209"/>
                <a:ext cx="13680" cy="106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BCEA70-626C-03A4-A27B-5C8C5E75048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86139" y="2242569"/>
                  <a:ext cx="31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142728-F5CC-D3F8-7B3D-BE1DEF995D29}"/>
                    </a:ext>
                  </a:extLst>
                </p14:cNvPr>
                <p14:cNvContentPartPr/>
                <p14:nvPr/>
              </p14:nvContentPartPr>
              <p14:xfrm>
                <a:off x="3989099" y="1979769"/>
                <a:ext cx="154440" cy="24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142728-F5CC-D3F8-7B3D-BE1DEF995D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80099" y="1970769"/>
                  <a:ext cx="17208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BE6F28E-CBAD-E0E6-AD37-F66C521CA7AE}"/>
              </a:ext>
            </a:extLst>
          </p:cNvPr>
          <p:cNvGrpSpPr/>
          <p:nvPr/>
        </p:nvGrpSpPr>
        <p:grpSpPr>
          <a:xfrm>
            <a:off x="2976779" y="1302609"/>
            <a:ext cx="423360" cy="463320"/>
            <a:chOff x="2976779" y="1302609"/>
            <a:chExt cx="42336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D4C68B-EC0B-AB42-AF88-96B3025D0B21}"/>
                    </a:ext>
                  </a:extLst>
                </p14:cNvPr>
                <p14:cNvContentPartPr/>
                <p14:nvPr/>
              </p14:nvContentPartPr>
              <p14:xfrm>
                <a:off x="2976779" y="1490169"/>
                <a:ext cx="230040" cy="133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D4C68B-EC0B-AB42-AF88-96B3025D0B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7779" y="1481169"/>
                  <a:ext cx="247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FFF540B-8E1D-1027-3189-E1EDF4A2627B}"/>
                    </a:ext>
                  </a:extLst>
                </p14:cNvPr>
                <p14:cNvContentPartPr/>
                <p14:nvPr/>
              </p14:nvContentPartPr>
              <p14:xfrm>
                <a:off x="3156779" y="1491969"/>
                <a:ext cx="28080" cy="22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FFF540B-8E1D-1027-3189-E1EDF4A2627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48139" y="1483329"/>
                  <a:ext cx="45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1D03A2-F00B-E452-1EDA-B2415ED2DAA9}"/>
                    </a:ext>
                  </a:extLst>
                </p14:cNvPr>
                <p14:cNvContentPartPr/>
                <p14:nvPr/>
              </p14:nvContentPartPr>
              <p14:xfrm>
                <a:off x="3319859" y="1302609"/>
                <a:ext cx="80280" cy="13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1D03A2-F00B-E452-1EDA-B2415ED2DAA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10859" y="1293969"/>
                  <a:ext cx="97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B6021C-6E04-8496-AB6C-E98F3AE6A542}"/>
                    </a:ext>
                  </a:extLst>
                </p14:cNvPr>
                <p14:cNvContentPartPr/>
                <p14:nvPr/>
              </p14:nvContentPartPr>
              <p14:xfrm>
                <a:off x="3243179" y="1673409"/>
                <a:ext cx="2160" cy="2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B6021C-6E04-8496-AB6C-E98F3AE6A54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34539" y="1664409"/>
                  <a:ext cx="19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7FBF265-3AD4-D040-6163-C97616CDAD26}"/>
                    </a:ext>
                  </a:extLst>
                </p14:cNvPr>
                <p14:cNvContentPartPr/>
                <p14:nvPr/>
              </p14:nvContentPartPr>
              <p14:xfrm>
                <a:off x="3317339" y="1523289"/>
                <a:ext cx="63360" cy="135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7FBF265-3AD4-D040-6163-C97616CDAD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08699" y="1514649"/>
                  <a:ext cx="81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BB70-BC65-E65B-E6FE-2C974A69023D}"/>
                    </a:ext>
                  </a:extLst>
                </p14:cNvPr>
                <p14:cNvContentPartPr/>
                <p14:nvPr/>
              </p14:nvContentPartPr>
              <p14:xfrm>
                <a:off x="3208619" y="1671249"/>
                <a:ext cx="25200" cy="94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BB70-BC65-E65B-E6FE-2C974A69023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99979" y="1662609"/>
                  <a:ext cx="4284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11DC04-A2C5-ABEB-34D2-849F4288F480}"/>
              </a:ext>
            </a:extLst>
          </p:cNvPr>
          <p:cNvGrpSpPr/>
          <p:nvPr/>
        </p:nvGrpSpPr>
        <p:grpSpPr>
          <a:xfrm>
            <a:off x="4511099" y="2009649"/>
            <a:ext cx="570240" cy="279360"/>
            <a:chOff x="4511099" y="2009649"/>
            <a:chExt cx="57024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7F9585-ECE3-DD3E-B910-28BF24F08543}"/>
                    </a:ext>
                  </a:extLst>
                </p14:cNvPr>
                <p14:cNvContentPartPr/>
                <p14:nvPr/>
              </p14:nvContentPartPr>
              <p14:xfrm>
                <a:off x="4511099" y="2193609"/>
                <a:ext cx="149040" cy="6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7F9585-ECE3-DD3E-B910-28BF24F085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02459" y="2184969"/>
                  <a:ext cx="166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127C89-8F1E-EDDF-770D-BC4F4F4E35FC}"/>
                    </a:ext>
                  </a:extLst>
                </p14:cNvPr>
                <p14:cNvContentPartPr/>
                <p14:nvPr/>
              </p14:nvContentPartPr>
              <p14:xfrm>
                <a:off x="4589219" y="2126649"/>
                <a:ext cx="12240" cy="131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127C89-8F1E-EDDF-770D-BC4F4F4E35F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80219" y="2118009"/>
                  <a:ext cx="29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71CD29D-662B-6346-B25E-553C98B2804A}"/>
                    </a:ext>
                  </a:extLst>
                </p14:cNvPr>
                <p14:cNvContentPartPr/>
                <p14:nvPr/>
              </p14:nvContentPartPr>
              <p14:xfrm>
                <a:off x="4692539" y="2009649"/>
                <a:ext cx="3229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71CD29D-662B-6346-B25E-553C98B2804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83899" y="2000649"/>
                  <a:ext cx="340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EF42545-C5BE-C4CE-4804-F8F9CD272D0F}"/>
                    </a:ext>
                  </a:extLst>
                </p14:cNvPr>
                <p14:cNvContentPartPr/>
                <p14:nvPr/>
              </p14:nvContentPartPr>
              <p14:xfrm>
                <a:off x="4925099" y="2018289"/>
                <a:ext cx="156240" cy="257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EF42545-C5BE-C4CE-4804-F8F9CD272D0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916459" y="2009289"/>
                  <a:ext cx="17388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2FC80EC-7C34-A253-94A2-45EFA4C897F9}"/>
              </a:ext>
            </a:extLst>
          </p:cNvPr>
          <p:cNvGrpSpPr/>
          <p:nvPr/>
        </p:nvGrpSpPr>
        <p:grpSpPr>
          <a:xfrm>
            <a:off x="5235779" y="1908489"/>
            <a:ext cx="697680" cy="405000"/>
            <a:chOff x="5235779" y="1908489"/>
            <a:chExt cx="69768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8DD44E-B969-5D53-306F-E7A2817A2858}"/>
                    </a:ext>
                  </a:extLst>
                </p14:cNvPr>
                <p14:cNvContentPartPr/>
                <p14:nvPr/>
              </p14:nvContentPartPr>
              <p14:xfrm>
                <a:off x="5235779" y="2164809"/>
                <a:ext cx="15840" cy="148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8DD44E-B969-5D53-306F-E7A2817A285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26779" y="2156169"/>
                  <a:ext cx="33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854F41-ACD7-7D40-C3B4-2CCC4CD3E69A}"/>
                    </a:ext>
                  </a:extLst>
                </p14:cNvPr>
                <p14:cNvContentPartPr/>
                <p14:nvPr/>
              </p14:nvContentPartPr>
              <p14:xfrm>
                <a:off x="5345939" y="1977249"/>
                <a:ext cx="217800" cy="225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854F41-ACD7-7D40-C3B4-2CCC4CD3E69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37299" y="1968609"/>
                  <a:ext cx="235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D75C0E-2602-F5E9-AA63-1BD48AEA96CE}"/>
                    </a:ext>
                  </a:extLst>
                </p14:cNvPr>
                <p14:cNvContentPartPr/>
                <p14:nvPr/>
              </p14:nvContentPartPr>
              <p14:xfrm>
                <a:off x="5643659" y="1908489"/>
                <a:ext cx="289800" cy="372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D75C0E-2602-F5E9-AA63-1BD48AEA96C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35019" y="1899489"/>
                  <a:ext cx="30744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2D96B26-12A9-CE22-62D2-875E39816D44}"/>
              </a:ext>
            </a:extLst>
          </p:cNvPr>
          <p:cNvGrpSpPr/>
          <p:nvPr/>
        </p:nvGrpSpPr>
        <p:grpSpPr>
          <a:xfrm>
            <a:off x="6210659" y="2156169"/>
            <a:ext cx="69480" cy="86760"/>
            <a:chOff x="6210659" y="2156169"/>
            <a:chExt cx="6948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410F87-3C2D-3375-A4AE-ADDF64A3297F}"/>
                    </a:ext>
                  </a:extLst>
                </p14:cNvPr>
                <p14:cNvContentPartPr/>
                <p14:nvPr/>
              </p14:nvContentPartPr>
              <p14:xfrm>
                <a:off x="6210659" y="2156169"/>
                <a:ext cx="55440" cy="1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410F87-3C2D-3375-A4AE-ADDF64A3297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02019" y="2147529"/>
                  <a:ext cx="73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AED3EE-6D35-8E01-E036-00FE7C4C0141}"/>
                    </a:ext>
                  </a:extLst>
                </p14:cNvPr>
                <p14:cNvContentPartPr/>
                <p14:nvPr/>
              </p14:nvContentPartPr>
              <p14:xfrm>
                <a:off x="6219299" y="2230329"/>
                <a:ext cx="60840" cy="12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AED3EE-6D35-8E01-E036-00FE7C4C014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10299" y="2221689"/>
                  <a:ext cx="784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8E79657-7536-B8C2-CA6A-51F4422F5499}"/>
                  </a:ext>
                </a:extLst>
              </p14:cNvPr>
              <p14:cNvContentPartPr/>
              <p14:nvPr/>
            </p14:nvContentPartPr>
            <p14:xfrm>
              <a:off x="6434939" y="1932249"/>
              <a:ext cx="36360" cy="263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8E79657-7536-B8C2-CA6A-51F4422F549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425939" y="1923249"/>
                <a:ext cx="5400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D1D95A2C-66C0-B700-31D9-5AB49C2DBC3C}"/>
              </a:ext>
            </a:extLst>
          </p:cNvPr>
          <p:cNvGrpSpPr/>
          <p:nvPr/>
        </p:nvGrpSpPr>
        <p:grpSpPr>
          <a:xfrm>
            <a:off x="6610979" y="1931889"/>
            <a:ext cx="21240" cy="253080"/>
            <a:chOff x="6610979" y="1931889"/>
            <a:chExt cx="2124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8E0C094-96EF-52E4-C14C-C64D712F9903}"/>
                    </a:ext>
                  </a:extLst>
                </p14:cNvPr>
                <p14:cNvContentPartPr/>
                <p14:nvPr/>
              </p14:nvContentPartPr>
              <p14:xfrm>
                <a:off x="6610979" y="1954209"/>
                <a:ext cx="16560" cy="1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8E0C094-96EF-52E4-C14C-C64D712F990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01979" y="1945209"/>
                  <a:ext cx="34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E20A90C-8E8B-B7B3-A6E8-AAEB68864D8B}"/>
                    </a:ext>
                  </a:extLst>
                </p14:cNvPr>
                <p14:cNvContentPartPr/>
                <p14:nvPr/>
              </p14:nvContentPartPr>
              <p14:xfrm>
                <a:off x="6615299" y="1931889"/>
                <a:ext cx="16920" cy="253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E20A90C-8E8B-B7B3-A6E8-AAEB68864D8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06299" y="1923249"/>
                  <a:ext cx="3456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7B38E0D-DB43-76B8-1FF0-4AD0F1C41CB1}"/>
              </a:ext>
            </a:extLst>
          </p:cNvPr>
          <p:cNvGrpSpPr/>
          <p:nvPr/>
        </p:nvGrpSpPr>
        <p:grpSpPr>
          <a:xfrm>
            <a:off x="6781619" y="1778889"/>
            <a:ext cx="777960" cy="469080"/>
            <a:chOff x="6781619" y="1778889"/>
            <a:chExt cx="77796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7F7E64-5CAD-EAD9-A27C-F61EBE0309B3}"/>
                    </a:ext>
                  </a:extLst>
                </p14:cNvPr>
                <p14:cNvContentPartPr/>
                <p14:nvPr/>
              </p14:nvContentPartPr>
              <p14:xfrm>
                <a:off x="6781619" y="1865649"/>
                <a:ext cx="138240" cy="291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7F7E64-5CAD-EAD9-A27C-F61EBE0309B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72979" y="1856649"/>
                  <a:ext cx="155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1C8E8BF-8CEA-7CA5-CD74-77D0783057BC}"/>
                    </a:ext>
                  </a:extLst>
                </p14:cNvPr>
                <p14:cNvContentPartPr/>
                <p14:nvPr/>
              </p14:nvContentPartPr>
              <p14:xfrm>
                <a:off x="7026419" y="2096049"/>
                <a:ext cx="12960" cy="151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1C8E8BF-8CEA-7CA5-CD74-77D0783057B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17419" y="2087049"/>
                  <a:ext cx="30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B41372A-060C-84C2-0B1A-CD4C3AE103E5}"/>
                    </a:ext>
                  </a:extLst>
                </p14:cNvPr>
                <p14:cNvContentPartPr/>
                <p14:nvPr/>
              </p14:nvContentPartPr>
              <p14:xfrm>
                <a:off x="7138019" y="1885089"/>
                <a:ext cx="207360" cy="183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B41372A-060C-84C2-0B1A-CD4C3AE103E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29019" y="1876449"/>
                  <a:ext cx="225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AF5387-29A3-F73D-DBC4-447976C05053}"/>
                    </a:ext>
                  </a:extLst>
                </p14:cNvPr>
                <p14:cNvContentPartPr/>
                <p14:nvPr/>
              </p14:nvContentPartPr>
              <p14:xfrm>
                <a:off x="7442219" y="1778889"/>
                <a:ext cx="117360" cy="340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AF5387-29A3-F73D-DBC4-447976C0505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33219" y="1770249"/>
                  <a:ext cx="135000" cy="35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57C92C1-9125-1CC1-08B8-290A23B2DB51}"/>
              </a:ext>
            </a:extLst>
          </p:cNvPr>
          <p:cNvGrpSpPr/>
          <p:nvPr/>
        </p:nvGrpSpPr>
        <p:grpSpPr>
          <a:xfrm>
            <a:off x="543179" y="3001449"/>
            <a:ext cx="306000" cy="184320"/>
            <a:chOff x="543179" y="3001449"/>
            <a:chExt cx="30600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2EA6340-220F-5C7F-7C19-246BECDF5586}"/>
                    </a:ext>
                  </a:extLst>
                </p14:cNvPr>
                <p14:cNvContentPartPr/>
                <p14:nvPr/>
              </p14:nvContentPartPr>
              <p14:xfrm>
                <a:off x="543179" y="3075249"/>
                <a:ext cx="220320" cy="30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2EA6340-220F-5C7F-7C19-246BECDF558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4539" y="3066249"/>
                  <a:ext cx="237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3BC4D96-28E2-B7A8-AA09-3DC3A275181F}"/>
                    </a:ext>
                  </a:extLst>
                </p14:cNvPr>
                <p14:cNvContentPartPr/>
                <p14:nvPr/>
              </p14:nvContentPartPr>
              <p14:xfrm>
                <a:off x="741539" y="3001449"/>
                <a:ext cx="107640" cy="184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3BC4D96-28E2-B7A8-AA09-3DC3A275181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2539" y="2992809"/>
                  <a:ext cx="12528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BDFE7AE-28E6-DDA8-2C4B-0ADE40E50686}"/>
              </a:ext>
            </a:extLst>
          </p:cNvPr>
          <p:cNvGrpSpPr/>
          <p:nvPr/>
        </p:nvGrpSpPr>
        <p:grpSpPr>
          <a:xfrm>
            <a:off x="1063019" y="2822169"/>
            <a:ext cx="579960" cy="447120"/>
            <a:chOff x="1063019" y="2822169"/>
            <a:chExt cx="57996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4D87C7A-6EB8-DF1D-91A9-B2BB5B5F1A17}"/>
                    </a:ext>
                  </a:extLst>
                </p14:cNvPr>
                <p14:cNvContentPartPr/>
                <p14:nvPr/>
              </p14:nvContentPartPr>
              <p14:xfrm>
                <a:off x="1063019" y="2957169"/>
                <a:ext cx="214200" cy="312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4D87C7A-6EB8-DF1D-91A9-B2BB5B5F1A1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4019" y="2948169"/>
                  <a:ext cx="2318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AFEEF05-3752-19CC-4327-341C3025ABFF}"/>
                    </a:ext>
                  </a:extLst>
                </p14:cNvPr>
                <p14:cNvContentPartPr/>
                <p14:nvPr/>
              </p14:nvContentPartPr>
              <p14:xfrm>
                <a:off x="1360379" y="3112329"/>
                <a:ext cx="23760" cy="114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AFEEF05-3752-19CC-4327-341C3025ABF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351739" y="3103329"/>
                  <a:ext cx="41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8FD545D-C9D1-3FA2-010D-4A5D0046D09E}"/>
                    </a:ext>
                  </a:extLst>
                </p14:cNvPr>
                <p14:cNvContentPartPr/>
                <p14:nvPr/>
              </p14:nvContentPartPr>
              <p14:xfrm>
                <a:off x="1393499" y="2975889"/>
                <a:ext cx="8280" cy="42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8FD545D-C9D1-3FA2-010D-4A5D0046D09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384499" y="2966889"/>
                  <a:ext cx="25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93394C-9DB7-7092-E8B7-ABE7E41AF70C}"/>
                    </a:ext>
                  </a:extLst>
                </p14:cNvPr>
                <p14:cNvContentPartPr/>
                <p14:nvPr/>
              </p14:nvContentPartPr>
              <p14:xfrm>
                <a:off x="1448939" y="3081729"/>
                <a:ext cx="140040" cy="145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93394C-9DB7-7092-E8B7-ABE7E41AF70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439939" y="3073089"/>
                  <a:ext cx="157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DE39FCB-DCD3-5E10-CF47-61DE6A890FFE}"/>
                    </a:ext>
                  </a:extLst>
                </p14:cNvPr>
                <p14:cNvContentPartPr/>
                <p14:nvPr/>
              </p14:nvContentPartPr>
              <p14:xfrm>
                <a:off x="1465859" y="2822169"/>
                <a:ext cx="177120" cy="220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DE39FCB-DCD3-5E10-CF47-61DE6A890FF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457219" y="2813529"/>
                  <a:ext cx="19476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A5C46E7-A323-0FFD-DB37-8475D19DE45A}"/>
              </a:ext>
            </a:extLst>
          </p:cNvPr>
          <p:cNvGrpSpPr/>
          <p:nvPr/>
        </p:nvGrpSpPr>
        <p:grpSpPr>
          <a:xfrm>
            <a:off x="1871579" y="2699409"/>
            <a:ext cx="1101240" cy="543960"/>
            <a:chOff x="1871579" y="2699409"/>
            <a:chExt cx="1101240" cy="5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46CE8C6-C5E5-B774-B959-9138452B0E49}"/>
                    </a:ext>
                  </a:extLst>
                </p14:cNvPr>
                <p14:cNvContentPartPr/>
                <p14:nvPr/>
              </p14:nvContentPartPr>
              <p14:xfrm>
                <a:off x="1889219" y="2886249"/>
                <a:ext cx="78120" cy="297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46CE8C6-C5E5-B774-B959-9138452B0E4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80219" y="2877249"/>
                  <a:ext cx="95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11385A8-CC0F-3194-16C7-FF50EBB3456E}"/>
                    </a:ext>
                  </a:extLst>
                </p14:cNvPr>
                <p14:cNvContentPartPr/>
                <p14:nvPr/>
              </p14:nvContentPartPr>
              <p14:xfrm>
                <a:off x="1871579" y="3198729"/>
                <a:ext cx="308160" cy="4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11385A8-CC0F-3194-16C7-FF50EBB3456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862579" y="3190089"/>
                  <a:ext cx="325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BFB8D2-AEAE-3E7C-2EF7-418FAD331A19}"/>
                    </a:ext>
                  </a:extLst>
                </p14:cNvPr>
                <p14:cNvContentPartPr/>
                <p14:nvPr/>
              </p14:nvContentPartPr>
              <p14:xfrm>
                <a:off x="2295299" y="2947809"/>
                <a:ext cx="181080" cy="154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BFB8D2-AEAE-3E7C-2EF7-418FAD331A1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286659" y="2939169"/>
                  <a:ext cx="198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A84A33C-05D2-98ED-D009-B643A5CF2B6E}"/>
                    </a:ext>
                  </a:extLst>
                </p14:cNvPr>
                <p14:cNvContentPartPr/>
                <p14:nvPr/>
              </p14:nvContentPartPr>
              <p14:xfrm>
                <a:off x="2545139" y="2768889"/>
                <a:ext cx="34200" cy="362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A84A33C-05D2-98ED-D009-B643A5CF2B6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536499" y="2759889"/>
                  <a:ext cx="518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764D2C-C445-016B-0BBC-EDA0EDAE870D}"/>
                    </a:ext>
                  </a:extLst>
                </p14:cNvPr>
                <p14:cNvContentPartPr/>
                <p14:nvPr/>
              </p14:nvContentPartPr>
              <p14:xfrm>
                <a:off x="2639459" y="2951409"/>
                <a:ext cx="78120" cy="209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764D2C-C445-016B-0BBC-EDA0EDAE870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30819" y="2942409"/>
                  <a:ext cx="95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CC622C2-6DEC-26D5-6D30-F6A21E46BEAE}"/>
                    </a:ext>
                  </a:extLst>
                </p14:cNvPr>
                <p14:cNvContentPartPr/>
                <p14:nvPr/>
              </p14:nvContentPartPr>
              <p14:xfrm>
                <a:off x="2826299" y="2884449"/>
                <a:ext cx="114840" cy="230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CC622C2-6DEC-26D5-6D30-F6A21E46BEA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17659" y="2875809"/>
                  <a:ext cx="132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361D7F6-F44D-ACA0-75EA-178CCA0C6089}"/>
                    </a:ext>
                  </a:extLst>
                </p14:cNvPr>
                <p14:cNvContentPartPr/>
                <p14:nvPr/>
              </p14:nvContentPartPr>
              <p14:xfrm>
                <a:off x="2967059" y="2699409"/>
                <a:ext cx="5760" cy="102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361D7F6-F44D-ACA0-75EA-178CCA0C608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958059" y="2690769"/>
                  <a:ext cx="234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D87E17C-A030-97DE-05D1-CA1040824BDC}"/>
              </a:ext>
            </a:extLst>
          </p:cNvPr>
          <p:cNvGrpSpPr/>
          <p:nvPr/>
        </p:nvGrpSpPr>
        <p:grpSpPr>
          <a:xfrm>
            <a:off x="3233099" y="2760969"/>
            <a:ext cx="766800" cy="753840"/>
            <a:chOff x="3233099" y="2760969"/>
            <a:chExt cx="766800" cy="7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8C5FA87-4764-02FE-95E2-B41F3C42AD25}"/>
                    </a:ext>
                  </a:extLst>
                </p14:cNvPr>
                <p14:cNvContentPartPr/>
                <p14:nvPr/>
              </p14:nvContentPartPr>
              <p14:xfrm>
                <a:off x="3233099" y="2854929"/>
                <a:ext cx="10800" cy="272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8C5FA87-4764-02FE-95E2-B41F3C42AD2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224099" y="2845929"/>
                  <a:ext cx="28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C6B67DC-5CB1-E181-1568-9A05820C157A}"/>
                    </a:ext>
                  </a:extLst>
                </p14:cNvPr>
                <p14:cNvContentPartPr/>
                <p14:nvPr/>
              </p14:nvContentPartPr>
              <p14:xfrm>
                <a:off x="3285659" y="2760969"/>
                <a:ext cx="391680" cy="335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C6B67DC-5CB1-E181-1568-9A05820C157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77019" y="2752329"/>
                  <a:ext cx="4093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D5F8C51-0695-F8EA-5A26-0E74EC156BE6}"/>
                    </a:ext>
                  </a:extLst>
                </p14:cNvPr>
                <p14:cNvContentPartPr/>
                <p14:nvPr/>
              </p14:nvContentPartPr>
              <p14:xfrm>
                <a:off x="3703979" y="3008289"/>
                <a:ext cx="46800" cy="81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D5F8C51-0695-F8EA-5A26-0E74EC156BE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94979" y="2999649"/>
                  <a:ext cx="64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209BDA8-604F-AAA7-36B8-941F3464104D}"/>
                    </a:ext>
                  </a:extLst>
                </p14:cNvPr>
                <p14:cNvContentPartPr/>
                <p14:nvPr/>
              </p14:nvContentPartPr>
              <p14:xfrm>
                <a:off x="3657539" y="2889849"/>
                <a:ext cx="111960" cy="34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209BDA8-604F-AAA7-36B8-941F3464104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48539" y="2880849"/>
                  <a:ext cx="129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EAD8B6D-5E1E-653E-15C8-CCE0EE7FD2BD}"/>
                    </a:ext>
                  </a:extLst>
                </p14:cNvPr>
                <p14:cNvContentPartPr/>
                <p14:nvPr/>
              </p14:nvContentPartPr>
              <p14:xfrm>
                <a:off x="3769499" y="2999289"/>
                <a:ext cx="230400" cy="515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EAD8B6D-5E1E-653E-15C8-CCE0EE7FD2B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60499" y="2990649"/>
                  <a:ext cx="248040" cy="53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6DC1FF4-5224-70A0-7F67-771197A2E56C}"/>
              </a:ext>
            </a:extLst>
          </p:cNvPr>
          <p:cNvGrpSpPr/>
          <p:nvPr/>
        </p:nvGrpSpPr>
        <p:grpSpPr>
          <a:xfrm>
            <a:off x="4241099" y="2699409"/>
            <a:ext cx="779760" cy="416520"/>
            <a:chOff x="4241099" y="2699409"/>
            <a:chExt cx="779760" cy="4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1DD36DC-84D6-DC35-E0F8-CAA5F08CAFF6}"/>
                    </a:ext>
                  </a:extLst>
                </p14:cNvPr>
                <p14:cNvContentPartPr/>
                <p14:nvPr/>
              </p14:nvContentPartPr>
              <p14:xfrm>
                <a:off x="4241099" y="2927649"/>
                <a:ext cx="198720" cy="145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1DD36DC-84D6-DC35-E0F8-CAA5F08CAFF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232099" y="2918649"/>
                  <a:ext cx="216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CC5610-50DD-E086-E9DE-A4C81F5F8B66}"/>
                    </a:ext>
                  </a:extLst>
                </p14:cNvPr>
                <p14:cNvContentPartPr/>
                <p14:nvPr/>
              </p14:nvContentPartPr>
              <p14:xfrm>
                <a:off x="4472939" y="2742609"/>
                <a:ext cx="252000" cy="342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CC5610-50DD-E086-E9DE-A4C81F5F8B6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64299" y="2733969"/>
                  <a:ext cx="2696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4FF3814-4232-3512-BE33-7E72C6F8D098}"/>
                    </a:ext>
                  </a:extLst>
                </p14:cNvPr>
                <p14:cNvContentPartPr/>
                <p14:nvPr/>
              </p14:nvContentPartPr>
              <p14:xfrm>
                <a:off x="4657979" y="2699409"/>
                <a:ext cx="120960" cy="198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4FF3814-4232-3512-BE33-7E72C6F8D09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48979" y="2690769"/>
                  <a:ext cx="138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BE71CEC-B9FA-5C88-6C0A-A4CAA3843175}"/>
                    </a:ext>
                  </a:extLst>
                </p14:cNvPr>
                <p14:cNvContentPartPr/>
                <p14:nvPr/>
              </p14:nvContentPartPr>
              <p14:xfrm>
                <a:off x="4819619" y="2974809"/>
                <a:ext cx="78120" cy="128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BE71CEC-B9FA-5C88-6C0A-A4CAA384317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10619" y="2965809"/>
                  <a:ext cx="95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1C832A-7117-D96D-2646-38C6C2768858}"/>
                    </a:ext>
                  </a:extLst>
                </p14:cNvPr>
                <p14:cNvContentPartPr/>
                <p14:nvPr/>
              </p14:nvContentPartPr>
              <p14:xfrm>
                <a:off x="5003219" y="3019089"/>
                <a:ext cx="17640" cy="96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1C832A-7117-D96D-2646-38C6C276885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94219" y="3010089"/>
                  <a:ext cx="3528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E2EA232-ABFC-BE73-C19A-D1E84EE10227}"/>
                  </a:ext>
                </a:extLst>
              </p14:cNvPr>
              <p14:cNvContentPartPr/>
              <p14:nvPr/>
            </p14:nvContentPartPr>
            <p14:xfrm>
              <a:off x="5896739" y="3300249"/>
              <a:ext cx="23400" cy="3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E2EA232-ABFC-BE73-C19A-D1E84EE1022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887739" y="3291249"/>
                <a:ext cx="4104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2800EC1-3046-5A53-38BD-F34FE88F5833}"/>
              </a:ext>
            </a:extLst>
          </p:cNvPr>
          <p:cNvGrpSpPr/>
          <p:nvPr/>
        </p:nvGrpSpPr>
        <p:grpSpPr>
          <a:xfrm>
            <a:off x="2567796" y="4760997"/>
            <a:ext cx="891000" cy="687600"/>
            <a:chOff x="2567796" y="4760997"/>
            <a:chExt cx="891000" cy="68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77D87D-B4E4-95BD-326A-0931B519F7A4}"/>
                    </a:ext>
                  </a:extLst>
                </p14:cNvPr>
                <p14:cNvContentPartPr/>
                <p14:nvPr/>
              </p14:nvContentPartPr>
              <p14:xfrm>
                <a:off x="2567796" y="4841997"/>
                <a:ext cx="371880" cy="606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77D87D-B4E4-95BD-326A-0931B519F7A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559156" y="4832997"/>
                  <a:ext cx="38952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6F845B-B227-027C-D4C5-C966036498D8}"/>
                    </a:ext>
                  </a:extLst>
                </p14:cNvPr>
                <p14:cNvContentPartPr/>
                <p14:nvPr/>
              </p14:nvContentPartPr>
              <p14:xfrm>
                <a:off x="3130116" y="4760997"/>
                <a:ext cx="328680" cy="46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6F845B-B227-027C-D4C5-C966036498D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121116" y="4751997"/>
                  <a:ext cx="34632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2388DE-2743-5521-3453-90A0B1418E0F}"/>
                    </a:ext>
                  </a:extLst>
                </p14:cNvPr>
                <p14:cNvContentPartPr/>
                <p14:nvPr/>
              </p14:nvContentPartPr>
              <p14:xfrm>
                <a:off x="3128316" y="4925877"/>
                <a:ext cx="235440" cy="21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2388DE-2743-5521-3453-90A0B1418E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119316" y="4917237"/>
                  <a:ext cx="253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051B494-B8DF-D42B-D5DA-0D68589115CF}"/>
                    </a:ext>
                  </a:extLst>
                </p14:cNvPr>
                <p14:cNvContentPartPr/>
                <p14:nvPr/>
              </p14:nvContentPartPr>
              <p14:xfrm>
                <a:off x="2577876" y="5298117"/>
                <a:ext cx="454320" cy="89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051B494-B8DF-D42B-D5DA-0D68589115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69236" y="5289477"/>
                  <a:ext cx="471960" cy="10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923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5088DD8-8029-E989-A1AD-6D76A500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022" y="0"/>
            <a:ext cx="5391785" cy="1143000"/>
          </a:xfrm>
          <a:prstGeom prst="rect">
            <a:avLst/>
          </a:prstGeom>
        </p:spPr>
      </p:pic>
      <p:pic>
        <p:nvPicPr>
          <p:cNvPr id="6" name="Picture 5" descr="A close up of a text&#10;&#10;Description automatically generated">
            <a:extLst>
              <a:ext uri="{FF2B5EF4-FFF2-40B4-BE49-F238E27FC236}">
                <a16:creationId xmlns:a16="http://schemas.microsoft.com/office/drawing/2014/main" id="{9BB77072-EB78-066B-5A25-01AB953B0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222" y="1143000"/>
            <a:ext cx="5467985" cy="7239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8B69036-C00C-C201-E78F-4CEE505A5ECF}"/>
              </a:ext>
            </a:extLst>
          </p:cNvPr>
          <p:cNvGrpSpPr/>
          <p:nvPr/>
        </p:nvGrpSpPr>
        <p:grpSpPr>
          <a:xfrm>
            <a:off x="5428356" y="213837"/>
            <a:ext cx="1120680" cy="288360"/>
            <a:chOff x="5428356" y="213837"/>
            <a:chExt cx="11206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AA0970-5A4B-3A90-2AA9-93F5945FB45E}"/>
                    </a:ext>
                  </a:extLst>
                </p14:cNvPr>
                <p14:cNvContentPartPr/>
                <p14:nvPr/>
              </p14:nvContentPartPr>
              <p14:xfrm>
                <a:off x="5428356" y="261357"/>
                <a:ext cx="15120" cy="224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AA0970-5A4B-3A90-2AA9-93F5945FB4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19356" y="252357"/>
                  <a:ext cx="32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3A4177-4493-6C9D-5C86-BD44054A16DB}"/>
                    </a:ext>
                  </a:extLst>
                </p14:cNvPr>
                <p14:cNvContentPartPr/>
                <p14:nvPr/>
              </p14:nvContentPartPr>
              <p14:xfrm>
                <a:off x="5444916" y="271797"/>
                <a:ext cx="152280" cy="15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3A4177-4493-6C9D-5C86-BD44054A16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35916" y="262797"/>
                  <a:ext cx="169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4CD602-58DC-B962-500F-C9B2192ABCC5}"/>
                    </a:ext>
                  </a:extLst>
                </p14:cNvPr>
                <p14:cNvContentPartPr/>
                <p14:nvPr/>
              </p14:nvContentPartPr>
              <p14:xfrm>
                <a:off x="5618436" y="316437"/>
                <a:ext cx="80640" cy="157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4CD602-58DC-B962-500F-C9B2192ABC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09436" y="307797"/>
                  <a:ext cx="98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80592F-4787-7BA2-2144-CCE35AD2D8A5}"/>
                    </a:ext>
                  </a:extLst>
                </p14:cNvPr>
                <p14:cNvContentPartPr/>
                <p14:nvPr/>
              </p14:nvContentPartPr>
              <p14:xfrm>
                <a:off x="5736156" y="213837"/>
                <a:ext cx="232200" cy="28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80592F-4787-7BA2-2144-CCE35AD2D8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27516" y="204837"/>
                  <a:ext cx="249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6F66BB8-A745-783A-5DBC-7ACB3CA2D1BA}"/>
                    </a:ext>
                  </a:extLst>
                </p14:cNvPr>
                <p14:cNvContentPartPr/>
                <p14:nvPr/>
              </p14:nvContentPartPr>
              <p14:xfrm>
                <a:off x="6006516" y="300237"/>
                <a:ext cx="222840" cy="16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6F66BB8-A745-783A-5DBC-7ACB3CA2D1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97876" y="291237"/>
                  <a:ext cx="240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B0D437-BC09-A275-FFF0-B74171877665}"/>
                    </a:ext>
                  </a:extLst>
                </p14:cNvPr>
                <p14:cNvContentPartPr/>
                <p14:nvPr/>
              </p14:nvContentPartPr>
              <p14:xfrm>
                <a:off x="6293436" y="361797"/>
                <a:ext cx="61200" cy="137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B0D437-BC09-A275-FFF0-B741718776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84796" y="353157"/>
                  <a:ext cx="78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198553-47A6-87DF-DBB8-5CFDAC6F5530}"/>
                    </a:ext>
                  </a:extLst>
                </p14:cNvPr>
                <p14:cNvContentPartPr/>
                <p14:nvPr/>
              </p14:nvContentPartPr>
              <p14:xfrm>
                <a:off x="6392436" y="222117"/>
                <a:ext cx="41400" cy="280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198553-47A6-87DF-DBB8-5CFDAC6F55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83796" y="213477"/>
                  <a:ext cx="59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3BAE505-5578-FBAE-E0C1-67FE6776CF94}"/>
                    </a:ext>
                  </a:extLst>
                </p14:cNvPr>
                <p14:cNvContentPartPr/>
                <p14:nvPr/>
              </p14:nvContentPartPr>
              <p14:xfrm>
                <a:off x="6474516" y="363957"/>
                <a:ext cx="74520" cy="129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3BAE505-5578-FBAE-E0C1-67FE6776CF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65876" y="354957"/>
                  <a:ext cx="9216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1EECF7-9462-A517-AD1D-615E766F8B44}"/>
              </a:ext>
            </a:extLst>
          </p:cNvPr>
          <p:cNvGrpSpPr/>
          <p:nvPr/>
        </p:nvGrpSpPr>
        <p:grpSpPr>
          <a:xfrm>
            <a:off x="6911196" y="213837"/>
            <a:ext cx="372960" cy="262800"/>
            <a:chOff x="6911196" y="213837"/>
            <a:chExt cx="37296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4CB2FA-4F3F-9915-3F79-DD3BB5E6913C}"/>
                    </a:ext>
                  </a:extLst>
                </p14:cNvPr>
                <p14:cNvContentPartPr/>
                <p14:nvPr/>
              </p14:nvContentPartPr>
              <p14:xfrm>
                <a:off x="6911196" y="298797"/>
                <a:ext cx="21996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4CB2FA-4F3F-9915-3F79-DD3BB5E691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2556" y="290157"/>
                  <a:ext cx="237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A904D8-BD74-638A-32EF-A3A7B9030F50}"/>
                    </a:ext>
                  </a:extLst>
                </p14:cNvPr>
                <p14:cNvContentPartPr/>
                <p14:nvPr/>
              </p14:nvContentPartPr>
              <p14:xfrm>
                <a:off x="7158516" y="213837"/>
                <a:ext cx="125640" cy="156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A904D8-BD74-638A-32EF-A3A7B9030F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49516" y="204837"/>
                  <a:ext cx="14328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307E070-6C9F-39C2-7BB3-DED63B4CCF5A}"/>
                  </a:ext>
                </a:extLst>
              </p14:cNvPr>
              <p14:cNvContentPartPr/>
              <p14:nvPr/>
            </p14:nvContentPartPr>
            <p14:xfrm>
              <a:off x="7517076" y="296277"/>
              <a:ext cx="15840" cy="10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307E070-6C9F-39C2-7BB3-DED63B4CCF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08436" y="287277"/>
                <a:ext cx="334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F3D78C7-C7CD-D103-EEDF-BA89A2646730}"/>
                  </a:ext>
                </a:extLst>
              </p14:cNvPr>
              <p14:cNvContentPartPr/>
              <p14:nvPr/>
            </p14:nvContentPartPr>
            <p14:xfrm>
              <a:off x="7452996" y="392037"/>
              <a:ext cx="81000" cy="11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F3D78C7-C7CD-D103-EEDF-BA89A26467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44356" y="383037"/>
                <a:ext cx="986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6C003CB-B19A-4024-CEA7-A41BF1D37F10}"/>
              </a:ext>
            </a:extLst>
          </p:cNvPr>
          <p:cNvGrpSpPr/>
          <p:nvPr/>
        </p:nvGrpSpPr>
        <p:grpSpPr>
          <a:xfrm>
            <a:off x="7698516" y="82077"/>
            <a:ext cx="391320" cy="536400"/>
            <a:chOff x="7698516" y="82077"/>
            <a:chExt cx="391320" cy="5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F6BA81-FBEF-4D2F-1EAC-BB0071ABD54A}"/>
                    </a:ext>
                  </a:extLst>
                </p14:cNvPr>
                <p14:cNvContentPartPr/>
                <p14:nvPr/>
              </p14:nvContentPartPr>
              <p14:xfrm>
                <a:off x="7815876" y="82077"/>
                <a:ext cx="185400" cy="81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F6BA81-FBEF-4D2F-1EAC-BB0071ABD54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06876" y="73437"/>
                  <a:ext cx="203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74ACDFD-6C01-3A2D-8A28-CDCEB1F6E44E}"/>
                    </a:ext>
                  </a:extLst>
                </p14:cNvPr>
                <p14:cNvContentPartPr/>
                <p14:nvPr/>
              </p14:nvContentPartPr>
              <p14:xfrm>
                <a:off x="7743516" y="240117"/>
                <a:ext cx="346320" cy="48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74ACDFD-6C01-3A2D-8A28-CDCEB1F6E4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34516" y="231117"/>
                  <a:ext cx="363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796EE7-6FB0-0DB4-19A1-6B5DA84395CC}"/>
                    </a:ext>
                  </a:extLst>
                </p14:cNvPr>
                <p14:cNvContentPartPr/>
                <p14:nvPr/>
              </p14:nvContentPartPr>
              <p14:xfrm>
                <a:off x="7698516" y="296277"/>
                <a:ext cx="371520" cy="322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796EE7-6FB0-0DB4-19A1-6B5DA84395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89516" y="287277"/>
                  <a:ext cx="38916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A5AA18-32C5-78A8-03B8-0CF7C6A3FDF6}"/>
              </a:ext>
            </a:extLst>
          </p:cNvPr>
          <p:cNvGrpSpPr/>
          <p:nvPr/>
        </p:nvGrpSpPr>
        <p:grpSpPr>
          <a:xfrm>
            <a:off x="7630476" y="699837"/>
            <a:ext cx="232920" cy="140400"/>
            <a:chOff x="7630476" y="699837"/>
            <a:chExt cx="23292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7393D9-5FBE-F92C-7626-E351DD50305D}"/>
                    </a:ext>
                  </a:extLst>
                </p14:cNvPr>
                <p14:cNvContentPartPr/>
                <p14:nvPr/>
              </p14:nvContentPartPr>
              <p14:xfrm>
                <a:off x="7630476" y="699837"/>
                <a:ext cx="12960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7393D9-5FBE-F92C-7626-E351DD5030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21836" y="690837"/>
                  <a:ext cx="147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6575C0-0BC8-9C69-F41C-261E3C5A434F}"/>
                    </a:ext>
                  </a:extLst>
                </p14:cNvPr>
                <p14:cNvContentPartPr/>
                <p14:nvPr/>
              </p14:nvContentPartPr>
              <p14:xfrm>
                <a:off x="7792836" y="757437"/>
                <a:ext cx="70560" cy="82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6575C0-0BC8-9C69-F41C-261E3C5A43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83836" y="748437"/>
                  <a:ext cx="882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4C68433-71F1-5F54-79BA-757798524E6C}"/>
                  </a:ext>
                </a:extLst>
              </p14:cNvPr>
              <p14:cNvContentPartPr/>
              <p14:nvPr/>
            </p14:nvContentPartPr>
            <p14:xfrm>
              <a:off x="8517876" y="106557"/>
              <a:ext cx="21960" cy="150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4C68433-71F1-5F54-79BA-757798524E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08876" y="97917"/>
                <a:ext cx="396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ADE1B71-FD81-EE43-0A14-812C6C12DB0F}"/>
                  </a:ext>
                </a:extLst>
              </p14:cNvPr>
              <p14:cNvContentPartPr/>
              <p14:nvPr/>
            </p14:nvContentPartPr>
            <p14:xfrm>
              <a:off x="8402316" y="444597"/>
              <a:ext cx="208800" cy="5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ADE1B71-FD81-EE43-0A14-812C6C12DB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93316" y="435597"/>
                <a:ext cx="22644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91CAA42-EA3A-ABE1-7EDF-196BE287E452}"/>
              </a:ext>
            </a:extLst>
          </p:cNvPr>
          <p:cNvGrpSpPr/>
          <p:nvPr/>
        </p:nvGrpSpPr>
        <p:grpSpPr>
          <a:xfrm>
            <a:off x="8443356" y="559797"/>
            <a:ext cx="197280" cy="222840"/>
            <a:chOff x="8443356" y="559797"/>
            <a:chExt cx="19728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F5AFFDF-CDF1-8D51-C262-6AB547493197}"/>
                    </a:ext>
                  </a:extLst>
                </p14:cNvPr>
                <p14:cNvContentPartPr/>
                <p14:nvPr/>
              </p14:nvContentPartPr>
              <p14:xfrm>
                <a:off x="8443356" y="576357"/>
                <a:ext cx="95040" cy="147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F5AFFDF-CDF1-8D51-C262-6AB5474931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34716" y="567717"/>
                  <a:ext cx="112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647773-8784-9B3B-B7E3-E0D3EF6F918E}"/>
                    </a:ext>
                  </a:extLst>
                </p14:cNvPr>
                <p14:cNvContentPartPr/>
                <p14:nvPr/>
              </p14:nvContentPartPr>
              <p14:xfrm>
                <a:off x="8608956" y="559797"/>
                <a:ext cx="31680" cy="222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647773-8784-9B3B-B7E3-E0D3EF6F918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00316" y="550797"/>
                  <a:ext cx="493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CD8DD5-3FE7-A997-D6BD-1F0771B73ECE}"/>
              </a:ext>
            </a:extLst>
          </p:cNvPr>
          <p:cNvGrpSpPr/>
          <p:nvPr/>
        </p:nvGrpSpPr>
        <p:grpSpPr>
          <a:xfrm>
            <a:off x="8880036" y="172797"/>
            <a:ext cx="341280" cy="334440"/>
            <a:chOff x="8880036" y="172797"/>
            <a:chExt cx="34128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1F87CD-4C0E-9BC6-BF1C-7456D45A320F}"/>
                    </a:ext>
                  </a:extLst>
                </p14:cNvPr>
                <p14:cNvContentPartPr/>
                <p14:nvPr/>
              </p14:nvContentPartPr>
              <p14:xfrm>
                <a:off x="8880036" y="361797"/>
                <a:ext cx="159480" cy="125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1F87CD-4C0E-9BC6-BF1C-7456D45A32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396" y="353157"/>
                  <a:ext cx="177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9171EB-FC21-F5D2-F004-2F9704079C35}"/>
                    </a:ext>
                  </a:extLst>
                </p14:cNvPr>
                <p14:cNvContentPartPr/>
                <p14:nvPr/>
              </p14:nvContentPartPr>
              <p14:xfrm>
                <a:off x="8916036" y="359997"/>
                <a:ext cx="96480" cy="147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9171EB-FC21-F5D2-F004-2F9704079C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07396" y="351357"/>
                  <a:ext cx="114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7176D4-5AB8-D4D9-4122-4C225A1C4BC2}"/>
                    </a:ext>
                  </a:extLst>
                </p14:cNvPr>
                <p14:cNvContentPartPr/>
                <p14:nvPr/>
              </p14:nvContentPartPr>
              <p14:xfrm>
                <a:off x="9094236" y="172797"/>
                <a:ext cx="127080" cy="131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7176D4-5AB8-D4D9-4122-4C225A1C4B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85236" y="164157"/>
                  <a:ext cx="14472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BA09899-D653-7FCA-1768-27124BEAF9FA}"/>
                  </a:ext>
                </a:extLst>
              </p14:cNvPr>
              <p14:cNvContentPartPr/>
              <p14:nvPr/>
            </p14:nvContentPartPr>
            <p14:xfrm>
              <a:off x="353796" y="2292837"/>
              <a:ext cx="166680" cy="173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BA09899-D653-7FCA-1768-27124BEAF9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4796" y="2284197"/>
                <a:ext cx="18432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F9ECB75-BD17-8991-64AC-48F58F90C00E}"/>
              </a:ext>
            </a:extLst>
          </p:cNvPr>
          <p:cNvGrpSpPr/>
          <p:nvPr/>
        </p:nvGrpSpPr>
        <p:grpSpPr>
          <a:xfrm>
            <a:off x="551436" y="2030757"/>
            <a:ext cx="359640" cy="136080"/>
            <a:chOff x="551436" y="2030757"/>
            <a:chExt cx="35964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4676DD8-D080-EC2B-3BF0-79C52A22AD58}"/>
                    </a:ext>
                  </a:extLst>
                </p14:cNvPr>
                <p14:cNvContentPartPr/>
                <p14:nvPr/>
              </p14:nvContentPartPr>
              <p14:xfrm>
                <a:off x="551436" y="2148117"/>
                <a:ext cx="66240" cy="1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676DD8-D080-EC2B-3BF0-79C52A22AD5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2796" y="2139117"/>
                  <a:ext cx="83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C643AF-2655-DD15-EC90-317CEC2F16AE}"/>
                    </a:ext>
                  </a:extLst>
                </p14:cNvPr>
                <p14:cNvContentPartPr/>
                <p14:nvPr/>
              </p14:nvContentPartPr>
              <p14:xfrm>
                <a:off x="708396" y="2030757"/>
                <a:ext cx="202680" cy="135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C643AF-2655-DD15-EC90-317CEC2F16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9396" y="2021757"/>
                  <a:ext cx="22032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57659F5-43FA-2342-CB5B-0AFAAC108243}"/>
                  </a:ext>
                </a:extLst>
              </p14:cNvPr>
              <p14:cNvContentPartPr/>
              <p14:nvPr/>
            </p14:nvContentPartPr>
            <p14:xfrm>
              <a:off x="1012956" y="2415237"/>
              <a:ext cx="59040" cy="31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57659F5-43FA-2342-CB5B-0AFAAC10824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4316" y="2406597"/>
                <a:ext cx="766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925C64F-ABE7-468F-FD28-20A9BA00FBFD}"/>
                  </a:ext>
                </a:extLst>
              </p14:cNvPr>
              <p14:cNvContentPartPr/>
              <p14:nvPr/>
            </p14:nvContentPartPr>
            <p14:xfrm>
              <a:off x="996396" y="2553477"/>
              <a:ext cx="74880" cy="23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925C64F-ABE7-468F-FD28-20A9BA00FBF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7396" y="2544837"/>
                <a:ext cx="925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0543485-7250-BEE2-532F-2B0B5949DD1C}"/>
                  </a:ext>
                </a:extLst>
              </p14:cNvPr>
              <p14:cNvContentPartPr/>
              <p14:nvPr/>
            </p14:nvContentPartPr>
            <p14:xfrm>
              <a:off x="2709996" y="590757"/>
              <a:ext cx="274320" cy="27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0543485-7250-BEE2-532F-2B0B5949DD1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00996" y="581757"/>
                <a:ext cx="2919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EDC7B44-175F-DBF0-0A21-A0FDBE2B01B1}"/>
                  </a:ext>
                </a:extLst>
              </p14:cNvPr>
              <p14:cNvContentPartPr/>
              <p14:nvPr/>
            </p14:nvContentPartPr>
            <p14:xfrm>
              <a:off x="7940436" y="744117"/>
              <a:ext cx="64080" cy="74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EDC7B44-175F-DBF0-0A21-A0FDBE2B01B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31436" y="735477"/>
                <a:ext cx="817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8433D73-C4DE-C25C-BDA4-F014400B7212}"/>
                  </a:ext>
                </a:extLst>
              </p14:cNvPr>
              <p14:cNvContentPartPr/>
              <p14:nvPr/>
            </p14:nvContentPartPr>
            <p14:xfrm>
              <a:off x="2723470" y="3083340"/>
              <a:ext cx="200520" cy="2858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8433D73-C4DE-C25C-BDA4-F014400B721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14830" y="3074700"/>
                <a:ext cx="2181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062C704-98C1-2F73-517F-D82DC15AB24A}"/>
                  </a:ext>
                </a:extLst>
              </p14:cNvPr>
              <p14:cNvContentPartPr/>
              <p14:nvPr/>
            </p14:nvContentPartPr>
            <p14:xfrm>
              <a:off x="8863266" y="2916083"/>
              <a:ext cx="38880" cy="47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062C704-98C1-2F73-517F-D82DC15AB24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54266" y="2907083"/>
                <a:ext cx="565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C784875-174D-36B6-8F5B-0A8C554DA32E}"/>
                  </a:ext>
                </a:extLst>
              </p14:cNvPr>
              <p14:cNvContentPartPr/>
              <p14:nvPr/>
            </p14:nvContentPartPr>
            <p14:xfrm>
              <a:off x="2219136" y="3830700"/>
              <a:ext cx="346320" cy="48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C784875-174D-36B6-8F5B-0A8C554DA3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10136" y="3821700"/>
                <a:ext cx="3639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C8CBECF-496D-02F2-756A-237ABE5145E7}"/>
                  </a:ext>
                </a:extLst>
              </p14:cNvPr>
              <p14:cNvContentPartPr/>
              <p14:nvPr/>
            </p14:nvContentPartPr>
            <p14:xfrm>
              <a:off x="2174136" y="3886860"/>
              <a:ext cx="371520" cy="3222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C8CBECF-496D-02F2-756A-237ABE5145E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65136" y="3877860"/>
                <a:ext cx="3891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B8F93AC-1CE3-9CFE-E57F-177628E37D6A}"/>
                  </a:ext>
                </a:extLst>
              </p14:cNvPr>
              <p14:cNvContentPartPr/>
              <p14:nvPr/>
            </p14:nvContentPartPr>
            <p14:xfrm>
              <a:off x="2276556" y="4347894"/>
              <a:ext cx="44640" cy="13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B8F93AC-1CE3-9CFE-E57F-177628E37D6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67916" y="4339254"/>
                <a:ext cx="622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31ADD06-6E3D-BC03-605D-E573BB49F09B}"/>
                  </a:ext>
                </a:extLst>
              </p14:cNvPr>
              <p14:cNvContentPartPr/>
              <p14:nvPr/>
            </p14:nvContentPartPr>
            <p14:xfrm>
              <a:off x="2993496" y="3697140"/>
              <a:ext cx="21960" cy="1504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31ADD06-6E3D-BC03-605D-E573BB49F09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84496" y="3688500"/>
                <a:ext cx="396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A8C77B5-6396-7C71-AD93-5778195EE3C8}"/>
                  </a:ext>
                </a:extLst>
              </p14:cNvPr>
              <p14:cNvContentPartPr/>
              <p14:nvPr/>
            </p14:nvContentPartPr>
            <p14:xfrm>
              <a:off x="2877936" y="4035180"/>
              <a:ext cx="208800" cy="54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A8C77B5-6396-7C71-AD93-5778195EE3C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68936" y="4026180"/>
                <a:ext cx="2264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B76A7F9-4598-3474-9867-1F528925AE46}"/>
                  </a:ext>
                </a:extLst>
              </p14:cNvPr>
              <p14:cNvContentPartPr/>
              <p14:nvPr/>
            </p14:nvContentPartPr>
            <p14:xfrm>
              <a:off x="2918976" y="4166940"/>
              <a:ext cx="95040" cy="1476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B76A7F9-4598-3474-9867-1F528925AE4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10336" y="4158300"/>
                <a:ext cx="1126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753FCDF-0ED0-933C-238D-E92AB9161120}"/>
                  </a:ext>
                </a:extLst>
              </p14:cNvPr>
              <p14:cNvContentPartPr/>
              <p14:nvPr/>
            </p14:nvContentPartPr>
            <p14:xfrm>
              <a:off x="3084576" y="4150380"/>
              <a:ext cx="31680" cy="2228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753FCDF-0ED0-933C-238D-E92AB91611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75936" y="4141380"/>
                <a:ext cx="49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BA3B4A9-4D9B-3E2F-5C4B-B23792651027}"/>
                  </a:ext>
                </a:extLst>
              </p14:cNvPr>
              <p14:cNvContentPartPr/>
              <p14:nvPr/>
            </p14:nvContentPartPr>
            <p14:xfrm>
              <a:off x="3569856" y="3763380"/>
              <a:ext cx="127080" cy="1317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BA3B4A9-4D9B-3E2F-5C4B-B2379265102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60856" y="3754740"/>
                <a:ext cx="1447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B6086B4-E562-8282-1CD0-5387A62FB233}"/>
                  </a:ext>
                </a:extLst>
              </p14:cNvPr>
              <p14:cNvContentPartPr/>
              <p14:nvPr/>
            </p14:nvContentPartPr>
            <p14:xfrm>
              <a:off x="2416056" y="4334700"/>
              <a:ext cx="64080" cy="74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B6086B4-E562-8282-1CD0-5387A62FB23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07056" y="4326060"/>
                <a:ext cx="81720" cy="9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6D29940-82A9-D116-3014-CCBC2AFFFA18}"/>
              </a:ext>
            </a:extLst>
          </p:cNvPr>
          <p:cNvGrpSpPr/>
          <p:nvPr/>
        </p:nvGrpSpPr>
        <p:grpSpPr>
          <a:xfrm>
            <a:off x="1439710" y="3475740"/>
            <a:ext cx="2550600" cy="71640"/>
            <a:chOff x="1439710" y="3475740"/>
            <a:chExt cx="255060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635D77E-37A2-8C4C-F661-BC599429D06A}"/>
                    </a:ext>
                  </a:extLst>
                </p14:cNvPr>
                <p14:cNvContentPartPr/>
                <p14:nvPr/>
              </p14:nvContentPartPr>
              <p14:xfrm>
                <a:off x="1579750" y="3486900"/>
                <a:ext cx="43200" cy="19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635D77E-37A2-8C4C-F661-BC599429D0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71110" y="3478260"/>
                  <a:ext cx="60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5A6350B-6585-F4E7-1390-1AB9B662E76F}"/>
                    </a:ext>
                  </a:extLst>
                </p14:cNvPr>
                <p14:cNvContentPartPr/>
                <p14:nvPr/>
              </p14:nvContentPartPr>
              <p14:xfrm>
                <a:off x="1439710" y="3475740"/>
                <a:ext cx="2550600" cy="71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5A6350B-6585-F4E7-1390-1AB9B662E7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31070" y="3467100"/>
                  <a:ext cx="256824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2724F37-57CA-8F65-32F5-5C22E2A11CF9}"/>
              </a:ext>
            </a:extLst>
          </p:cNvPr>
          <p:cNvGrpSpPr/>
          <p:nvPr/>
        </p:nvGrpSpPr>
        <p:grpSpPr>
          <a:xfrm>
            <a:off x="2099410" y="4282734"/>
            <a:ext cx="252000" cy="148680"/>
            <a:chOff x="2099410" y="4282734"/>
            <a:chExt cx="25200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76312DA-C7D5-57E5-6A77-708149DABB72}"/>
                    </a:ext>
                  </a:extLst>
                </p14:cNvPr>
                <p14:cNvContentPartPr/>
                <p14:nvPr/>
              </p14:nvContentPartPr>
              <p14:xfrm>
                <a:off x="2099410" y="4282734"/>
                <a:ext cx="112320" cy="141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76312DA-C7D5-57E5-6A77-708149DABB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90770" y="4273734"/>
                  <a:ext cx="129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4C31A7D-77BC-CCC1-6A26-FE2CA8F3D825}"/>
                    </a:ext>
                  </a:extLst>
                </p14:cNvPr>
                <p14:cNvContentPartPr/>
                <p14:nvPr/>
              </p14:nvContentPartPr>
              <p14:xfrm>
                <a:off x="2256010" y="4423134"/>
                <a:ext cx="95400" cy="8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4C31A7D-77BC-CCC1-6A26-FE2CA8F3D8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47010" y="4414134"/>
                  <a:ext cx="1130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A25503C-FBE8-BB32-3E1F-AAE15F38D654}"/>
              </a:ext>
            </a:extLst>
          </p:cNvPr>
          <p:cNvGrpSpPr/>
          <p:nvPr/>
        </p:nvGrpSpPr>
        <p:grpSpPr>
          <a:xfrm>
            <a:off x="2297410" y="3620694"/>
            <a:ext cx="186120" cy="171000"/>
            <a:chOff x="2297410" y="3620694"/>
            <a:chExt cx="18612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E0DA00E-3A52-5071-6472-AE684FA96625}"/>
                    </a:ext>
                  </a:extLst>
                </p14:cNvPr>
                <p14:cNvContentPartPr/>
                <p14:nvPr/>
              </p14:nvContentPartPr>
              <p14:xfrm>
                <a:off x="2297410" y="3640134"/>
                <a:ext cx="16200" cy="151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E0DA00E-3A52-5071-6472-AE684FA966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88770" y="3631494"/>
                  <a:ext cx="33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A81C79A-B07E-667F-37C7-5B149E4A64D1}"/>
                    </a:ext>
                  </a:extLst>
                </p14:cNvPr>
                <p14:cNvContentPartPr/>
                <p14:nvPr/>
              </p14:nvContentPartPr>
              <p14:xfrm>
                <a:off x="2394610" y="3620694"/>
                <a:ext cx="88920" cy="108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A81C79A-B07E-667F-37C7-5B149E4A64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85610" y="3611694"/>
                  <a:ext cx="1065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96C8A7C-2CE6-CDF2-8DDC-EE5CAAAE04CD}"/>
              </a:ext>
            </a:extLst>
          </p:cNvPr>
          <p:cNvGrpSpPr/>
          <p:nvPr/>
        </p:nvGrpSpPr>
        <p:grpSpPr>
          <a:xfrm>
            <a:off x="3310090" y="3895374"/>
            <a:ext cx="177840" cy="154440"/>
            <a:chOff x="3310090" y="3895374"/>
            <a:chExt cx="17784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0699123-9E40-2A9F-C7EE-D3F831F270A2}"/>
                    </a:ext>
                  </a:extLst>
                </p14:cNvPr>
                <p14:cNvContentPartPr/>
                <p14:nvPr/>
              </p14:nvContentPartPr>
              <p14:xfrm>
                <a:off x="3310090" y="3895374"/>
                <a:ext cx="10080" cy="123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0699123-9E40-2A9F-C7EE-D3F831F270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01450" y="3886734"/>
                  <a:ext cx="27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A07085C-24A3-167D-877D-B01B979E6ABF}"/>
                    </a:ext>
                  </a:extLst>
                </p14:cNvPr>
                <p14:cNvContentPartPr/>
                <p14:nvPr/>
              </p14:nvContentPartPr>
              <p14:xfrm>
                <a:off x="3393610" y="3895374"/>
                <a:ext cx="94320" cy="154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A07085C-24A3-167D-877D-B01B979E6AB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84970" y="3886734"/>
                  <a:ext cx="1119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ABA2CA5-3471-FD34-BE18-A3CEA1D5F847}"/>
              </a:ext>
            </a:extLst>
          </p:cNvPr>
          <p:cNvGrpSpPr/>
          <p:nvPr/>
        </p:nvGrpSpPr>
        <p:grpSpPr>
          <a:xfrm>
            <a:off x="4721136" y="3226260"/>
            <a:ext cx="2264400" cy="570240"/>
            <a:chOff x="4338610" y="5121534"/>
            <a:chExt cx="22644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3B83B20-5ABD-DDDC-818C-8EA996BA962D}"/>
                    </a:ext>
                  </a:extLst>
                </p14:cNvPr>
                <p14:cNvContentPartPr/>
                <p14:nvPr/>
              </p14:nvContentPartPr>
              <p14:xfrm>
                <a:off x="5997490" y="5121534"/>
                <a:ext cx="173160" cy="300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3B83B20-5ABD-DDDC-818C-8EA996BA962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88850" y="5112534"/>
                  <a:ext cx="1908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47418DC-436F-A318-3ED4-3DB950DBCBFF}"/>
                    </a:ext>
                  </a:extLst>
                </p14:cNvPr>
                <p14:cNvContentPartPr/>
                <p14:nvPr/>
              </p14:nvContentPartPr>
              <p14:xfrm>
                <a:off x="6037090" y="5287854"/>
                <a:ext cx="176760" cy="41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47418DC-436F-A318-3ED4-3DB950DBCB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28090" y="5278854"/>
                  <a:ext cx="194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252707-08A1-AED3-62BA-F56EA768DEF6}"/>
                    </a:ext>
                  </a:extLst>
                </p14:cNvPr>
                <p14:cNvContentPartPr/>
                <p14:nvPr/>
              </p14:nvContentPartPr>
              <p14:xfrm>
                <a:off x="6374770" y="5146734"/>
                <a:ext cx="151200" cy="295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252707-08A1-AED3-62BA-F56EA768DEF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65770" y="5137734"/>
                  <a:ext cx="1688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93A4018-BBA7-236C-DC6E-B2701DC6F555}"/>
                    </a:ext>
                  </a:extLst>
                </p14:cNvPr>
                <p14:cNvContentPartPr/>
                <p14:nvPr/>
              </p14:nvContentPartPr>
              <p14:xfrm>
                <a:off x="6399610" y="5270934"/>
                <a:ext cx="203400" cy="33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93A4018-BBA7-236C-DC6E-B2701DC6F5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90970" y="5262294"/>
                  <a:ext cx="221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15B2BA1-E116-F28E-21AB-8DAC4043D911}"/>
                    </a:ext>
                  </a:extLst>
                </p14:cNvPr>
                <p14:cNvContentPartPr/>
                <p14:nvPr/>
              </p14:nvContentPartPr>
              <p14:xfrm>
                <a:off x="5665930" y="5168334"/>
                <a:ext cx="207000" cy="271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15B2BA1-E116-F28E-21AB-8DAC4043D9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56930" y="5159694"/>
                  <a:ext cx="224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5BC5684-DF40-D8A7-CE90-24D7754CE2B9}"/>
                    </a:ext>
                  </a:extLst>
                </p14:cNvPr>
                <p14:cNvContentPartPr/>
                <p14:nvPr/>
              </p14:nvContentPartPr>
              <p14:xfrm>
                <a:off x="5380450" y="5191014"/>
                <a:ext cx="172440" cy="252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5BC5684-DF40-D8A7-CE90-24D7754CE2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71450" y="5182014"/>
                  <a:ext cx="1900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CBA4572-52E4-C2B7-1564-4F8DF4EEC8D1}"/>
                    </a:ext>
                  </a:extLst>
                </p14:cNvPr>
                <p14:cNvContentPartPr/>
                <p14:nvPr/>
              </p14:nvContentPartPr>
              <p14:xfrm>
                <a:off x="5031610" y="5196414"/>
                <a:ext cx="258840" cy="276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CBA4572-52E4-C2B7-1564-4F8DF4EEC8D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22610" y="5187774"/>
                  <a:ext cx="2764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B93BC80-25EB-02FB-536F-BE31625A872D}"/>
                    </a:ext>
                  </a:extLst>
                </p14:cNvPr>
                <p14:cNvContentPartPr/>
                <p14:nvPr/>
              </p14:nvContentPartPr>
              <p14:xfrm>
                <a:off x="4759810" y="5226294"/>
                <a:ext cx="187560" cy="251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B93BC80-25EB-02FB-536F-BE31625A872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50810" y="5217654"/>
                  <a:ext cx="205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00D37B8-E5A5-EAE6-EE9F-E62C852EE30E}"/>
                    </a:ext>
                  </a:extLst>
                </p14:cNvPr>
                <p14:cNvContentPartPr/>
                <p14:nvPr/>
              </p14:nvContentPartPr>
              <p14:xfrm>
                <a:off x="4338610" y="5248974"/>
                <a:ext cx="261360" cy="289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00D37B8-E5A5-EAE6-EE9F-E62C852EE30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29610" y="5239974"/>
                  <a:ext cx="279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329C119-954F-D854-86C8-F8A158781F6B}"/>
                    </a:ext>
                  </a:extLst>
                </p14:cNvPr>
                <p14:cNvContentPartPr/>
                <p14:nvPr/>
              </p14:nvContentPartPr>
              <p14:xfrm>
                <a:off x="4644970" y="5524734"/>
                <a:ext cx="21600" cy="167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329C119-954F-D854-86C8-F8A158781F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35970" y="5515734"/>
                  <a:ext cx="392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20B5FC3-95FA-2EC4-B024-1E8C2DD92608}"/>
              </a:ext>
            </a:extLst>
          </p:cNvPr>
          <p:cNvGrpSpPr/>
          <p:nvPr/>
        </p:nvGrpSpPr>
        <p:grpSpPr>
          <a:xfrm>
            <a:off x="4262650" y="3368694"/>
            <a:ext cx="198000" cy="148320"/>
            <a:chOff x="4262650" y="3368694"/>
            <a:chExt cx="19800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2AE9AD5-31AC-7492-70B7-EA901437C386}"/>
                    </a:ext>
                  </a:extLst>
                </p14:cNvPr>
                <p14:cNvContentPartPr/>
                <p14:nvPr/>
              </p14:nvContentPartPr>
              <p14:xfrm>
                <a:off x="4348330" y="3393174"/>
                <a:ext cx="15120" cy="19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2AE9AD5-31AC-7492-70B7-EA901437C3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39330" y="3384174"/>
                  <a:ext cx="32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7ECE493-E1E4-A35B-7897-68A21B958EEA}"/>
                    </a:ext>
                  </a:extLst>
                </p14:cNvPr>
                <p14:cNvContentPartPr/>
                <p14:nvPr/>
              </p14:nvContentPartPr>
              <p14:xfrm>
                <a:off x="4389370" y="3500094"/>
                <a:ext cx="63360" cy="11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7ECE493-E1E4-A35B-7897-68A21B958EE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80730" y="3491094"/>
                  <a:ext cx="81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7CAAD4F-F7C0-A0F8-89BF-956CF3431846}"/>
                    </a:ext>
                  </a:extLst>
                </p14:cNvPr>
                <p14:cNvContentPartPr/>
                <p14:nvPr/>
              </p14:nvContentPartPr>
              <p14:xfrm>
                <a:off x="4262650" y="3368694"/>
                <a:ext cx="180360" cy="28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7CAAD4F-F7C0-A0F8-89BF-956CF34318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54010" y="3359694"/>
                  <a:ext cx="198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287DA4A-BA5D-CC0C-3D04-A3F76F975E50}"/>
                    </a:ext>
                  </a:extLst>
                </p14:cNvPr>
                <p14:cNvContentPartPr/>
                <p14:nvPr/>
              </p14:nvContentPartPr>
              <p14:xfrm>
                <a:off x="4266250" y="3474894"/>
                <a:ext cx="194400" cy="42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287DA4A-BA5D-CC0C-3D04-A3F76F975E5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57250" y="3466254"/>
                  <a:ext cx="2120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635BF7C-272B-FC34-7C4F-817BEF856EF9}"/>
              </a:ext>
            </a:extLst>
          </p:cNvPr>
          <p:cNvGrpSpPr/>
          <p:nvPr/>
        </p:nvGrpSpPr>
        <p:grpSpPr>
          <a:xfrm>
            <a:off x="1303476" y="2276277"/>
            <a:ext cx="1509480" cy="299520"/>
            <a:chOff x="1303476" y="2276277"/>
            <a:chExt cx="150948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77DA939-68DA-2607-CD2D-30C70BBD9845}"/>
                    </a:ext>
                  </a:extLst>
                </p14:cNvPr>
                <p14:cNvContentPartPr/>
                <p14:nvPr/>
              </p14:nvContentPartPr>
              <p14:xfrm>
                <a:off x="1303476" y="2276277"/>
                <a:ext cx="174960" cy="190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77DA939-68DA-2607-CD2D-30C70BBD984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94476" y="2267277"/>
                  <a:ext cx="192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E606E15-3A95-2285-5679-41EB77816AD9}"/>
                    </a:ext>
                  </a:extLst>
                </p14:cNvPr>
                <p14:cNvContentPartPr/>
                <p14:nvPr/>
              </p14:nvContentPartPr>
              <p14:xfrm>
                <a:off x="1649436" y="2437917"/>
                <a:ext cx="22680" cy="120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E606E15-3A95-2285-5679-41EB77816AD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40796" y="2428917"/>
                  <a:ext cx="40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C92F2E2-82B1-6D18-AD99-F6369D33BA9D}"/>
                    </a:ext>
                  </a:extLst>
                </p14:cNvPr>
                <p14:cNvContentPartPr/>
                <p14:nvPr/>
              </p14:nvContentPartPr>
              <p14:xfrm>
                <a:off x="1791636" y="2357637"/>
                <a:ext cx="191160" cy="218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C92F2E2-82B1-6D18-AD99-F6369D33BA9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82996" y="2348637"/>
                  <a:ext cx="208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A998BC7-3D60-776F-6BAB-AA57C6B98ABD}"/>
                    </a:ext>
                  </a:extLst>
                </p14:cNvPr>
                <p14:cNvContentPartPr/>
                <p14:nvPr/>
              </p14:nvContentPartPr>
              <p14:xfrm>
                <a:off x="2192676" y="2338557"/>
                <a:ext cx="128880" cy="162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A998BC7-3D60-776F-6BAB-AA57C6B98AB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83676" y="2329917"/>
                  <a:ext cx="146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DC1634-4865-B7D8-8BFD-3A591F07C6AA}"/>
                    </a:ext>
                  </a:extLst>
                </p14:cNvPr>
                <p14:cNvContentPartPr/>
                <p14:nvPr/>
              </p14:nvContentPartPr>
              <p14:xfrm>
                <a:off x="2420916" y="2355837"/>
                <a:ext cx="141840" cy="137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DC1634-4865-B7D8-8BFD-3A591F07C6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11916" y="2347197"/>
                  <a:ext cx="159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BCC6142-3085-D60A-9E4E-6747BAD9981C}"/>
                    </a:ext>
                  </a:extLst>
                </p14:cNvPr>
                <p14:cNvContentPartPr/>
                <p14:nvPr/>
              </p14:nvContentPartPr>
              <p14:xfrm>
                <a:off x="2659236" y="2318757"/>
                <a:ext cx="153720" cy="187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BCC6142-3085-D60A-9E4E-6747BAD998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50596" y="2309757"/>
                  <a:ext cx="17136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304A74E-6403-BE24-5785-C775341BC5C7}"/>
              </a:ext>
            </a:extLst>
          </p:cNvPr>
          <p:cNvGrpSpPr/>
          <p:nvPr/>
        </p:nvGrpSpPr>
        <p:grpSpPr>
          <a:xfrm>
            <a:off x="3136236" y="2250717"/>
            <a:ext cx="497160" cy="315000"/>
            <a:chOff x="3136236" y="2250717"/>
            <a:chExt cx="49716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FC9CFE8-CBF9-91B8-9752-D441B4764139}"/>
                    </a:ext>
                  </a:extLst>
                </p14:cNvPr>
                <p14:cNvContentPartPr/>
                <p14:nvPr/>
              </p14:nvContentPartPr>
              <p14:xfrm>
                <a:off x="3136236" y="2265117"/>
                <a:ext cx="231480" cy="245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FC9CFE8-CBF9-91B8-9752-D441B476413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27596" y="2256117"/>
                  <a:ext cx="249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77A231A-E270-A7E5-4A7C-939E15AD9C1C}"/>
                    </a:ext>
                  </a:extLst>
                </p14:cNvPr>
                <p14:cNvContentPartPr/>
                <p14:nvPr/>
              </p14:nvContentPartPr>
              <p14:xfrm>
                <a:off x="3541956" y="2250717"/>
                <a:ext cx="91440" cy="14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77A231A-E270-A7E5-4A7C-939E15AD9C1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33316" y="2241717"/>
                  <a:ext cx="109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192EBA7-1155-91DD-1EEB-6C03DE8052E9}"/>
                    </a:ext>
                  </a:extLst>
                </p14:cNvPr>
                <p14:cNvContentPartPr/>
                <p14:nvPr/>
              </p14:nvContentPartPr>
              <p14:xfrm>
                <a:off x="3527916" y="2265117"/>
                <a:ext cx="101880" cy="300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192EBA7-1155-91DD-1EEB-6C03DE8052E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19276" y="2256117"/>
                  <a:ext cx="119520" cy="31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7871663-A872-A2F7-D48B-99EC5C2F7904}"/>
                  </a:ext>
                </a:extLst>
              </p14:cNvPr>
              <p14:cNvContentPartPr/>
              <p14:nvPr/>
            </p14:nvContentPartPr>
            <p14:xfrm>
              <a:off x="623825" y="3400180"/>
              <a:ext cx="176400" cy="2124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7871663-A872-A2F7-D48B-99EC5C2F790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14825" y="3391180"/>
                <a:ext cx="19404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F5D1543-9F21-8230-993E-0CB7FE49A6AF}"/>
              </a:ext>
            </a:extLst>
          </p:cNvPr>
          <p:cNvGrpSpPr/>
          <p:nvPr/>
        </p:nvGrpSpPr>
        <p:grpSpPr>
          <a:xfrm>
            <a:off x="772145" y="3194980"/>
            <a:ext cx="372960" cy="130320"/>
            <a:chOff x="772145" y="3194980"/>
            <a:chExt cx="37296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12519AA-3996-7A81-16DD-C13CD15569A4}"/>
                    </a:ext>
                  </a:extLst>
                </p14:cNvPr>
                <p14:cNvContentPartPr/>
                <p14:nvPr/>
              </p14:nvContentPartPr>
              <p14:xfrm>
                <a:off x="772145" y="3220180"/>
                <a:ext cx="225720" cy="88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12519AA-3996-7A81-16DD-C13CD15569A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3145" y="3211180"/>
                  <a:ext cx="243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2E860D5-E4A9-8CA1-218B-0D96878ED7D6}"/>
                    </a:ext>
                  </a:extLst>
                </p14:cNvPr>
                <p14:cNvContentPartPr/>
                <p14:nvPr/>
              </p14:nvContentPartPr>
              <p14:xfrm>
                <a:off x="1037465" y="3194980"/>
                <a:ext cx="107640" cy="1303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2E860D5-E4A9-8CA1-218B-0D96878ED7D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28465" y="3185980"/>
                  <a:ext cx="1252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CE6EC85-BC51-756C-1EED-FD10E4DF000A}"/>
                  </a:ext>
                </a:extLst>
              </p14:cNvPr>
              <p14:cNvContentPartPr/>
              <p14:nvPr/>
            </p14:nvContentPartPr>
            <p14:xfrm>
              <a:off x="1118105" y="3455260"/>
              <a:ext cx="83520" cy="939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CE6EC85-BC51-756C-1EED-FD10E4DF000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09105" y="3446620"/>
                <a:ext cx="10116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4B7D25B-9672-6D80-6CA3-57B46871FE75}"/>
              </a:ext>
            </a:extLst>
          </p:cNvPr>
          <p:cNvGrpSpPr/>
          <p:nvPr/>
        </p:nvGrpSpPr>
        <p:grpSpPr>
          <a:xfrm>
            <a:off x="4720236" y="1769397"/>
            <a:ext cx="253080" cy="286920"/>
            <a:chOff x="4720236" y="1769397"/>
            <a:chExt cx="25308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3594E85-8B40-7F20-43AC-02F00D3333CB}"/>
                    </a:ext>
                  </a:extLst>
                </p14:cNvPr>
                <p14:cNvContentPartPr/>
                <p14:nvPr/>
              </p14:nvContentPartPr>
              <p14:xfrm>
                <a:off x="4720236" y="1844997"/>
                <a:ext cx="148680" cy="148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3594E85-8B40-7F20-43AC-02F00D3333C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11236" y="1835997"/>
                  <a:ext cx="166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27B7CAD-86FE-7821-C531-41D91C40B499}"/>
                    </a:ext>
                  </a:extLst>
                </p14:cNvPr>
                <p14:cNvContentPartPr/>
                <p14:nvPr/>
              </p14:nvContentPartPr>
              <p14:xfrm>
                <a:off x="4909596" y="1769397"/>
                <a:ext cx="63720" cy="286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27B7CAD-86FE-7821-C531-41D91C40B4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00956" y="1760757"/>
                  <a:ext cx="81360" cy="30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5FA5E2F5-8AC5-8D07-C56F-55FC78CCEE1C}"/>
                  </a:ext>
                </a:extLst>
              </p14:cNvPr>
              <p14:cNvContentPartPr/>
              <p14:nvPr/>
            </p14:nvContentPartPr>
            <p14:xfrm>
              <a:off x="5173116" y="2127237"/>
              <a:ext cx="147600" cy="1954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5FA5E2F5-8AC5-8D07-C56F-55FC78CCEE1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164476" y="2118597"/>
                <a:ext cx="16524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BE8D087-4237-8249-3C91-58E021497F37}"/>
              </a:ext>
            </a:extLst>
          </p:cNvPr>
          <p:cNvGrpSpPr/>
          <p:nvPr/>
        </p:nvGrpSpPr>
        <p:grpSpPr>
          <a:xfrm>
            <a:off x="5321436" y="1908357"/>
            <a:ext cx="375480" cy="112680"/>
            <a:chOff x="5321436" y="1908357"/>
            <a:chExt cx="37548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884242B-3333-02EA-B812-1A66F9D966B6}"/>
                    </a:ext>
                  </a:extLst>
                </p14:cNvPr>
                <p14:cNvContentPartPr/>
                <p14:nvPr/>
              </p14:nvContentPartPr>
              <p14:xfrm>
                <a:off x="5321436" y="1970277"/>
                <a:ext cx="156240" cy="82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884242B-3333-02EA-B812-1A66F9D966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12436" y="1961637"/>
                  <a:ext cx="173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6A87F09-FC71-A12B-0652-7AB852CDE539}"/>
                    </a:ext>
                  </a:extLst>
                </p14:cNvPr>
                <p14:cNvContentPartPr/>
                <p14:nvPr/>
              </p14:nvContentPartPr>
              <p14:xfrm>
                <a:off x="5543556" y="1910877"/>
                <a:ext cx="18720" cy="110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6A87F09-FC71-A12B-0652-7AB852CDE5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34916" y="1902237"/>
                  <a:ext cx="36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9142770-2810-CD2F-2ECD-030518419E17}"/>
                    </a:ext>
                  </a:extLst>
                </p14:cNvPr>
                <p14:cNvContentPartPr/>
                <p14:nvPr/>
              </p14:nvContentPartPr>
              <p14:xfrm>
                <a:off x="5625276" y="1908357"/>
                <a:ext cx="71640" cy="110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9142770-2810-CD2F-2ECD-030518419E1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16636" y="1899717"/>
                  <a:ext cx="8928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A34212E-9A56-1BDC-5F6B-6AA3B4542CF7}"/>
                  </a:ext>
                </a:extLst>
              </p14:cNvPr>
              <p14:cNvContentPartPr/>
              <p14:nvPr/>
            </p14:nvContentPartPr>
            <p14:xfrm>
              <a:off x="5807436" y="2234877"/>
              <a:ext cx="50400" cy="799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A34212E-9A56-1BDC-5F6B-6AA3B4542CF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98796" y="2226237"/>
                <a:ext cx="6804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B52E7E6-40AE-B0BF-A295-8C6F8121AA29}"/>
              </a:ext>
            </a:extLst>
          </p:cNvPr>
          <p:cNvGrpSpPr/>
          <p:nvPr/>
        </p:nvGrpSpPr>
        <p:grpSpPr>
          <a:xfrm>
            <a:off x="6176436" y="2553117"/>
            <a:ext cx="379440" cy="138960"/>
            <a:chOff x="6176436" y="2553117"/>
            <a:chExt cx="37944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CA9EF46-E944-14E1-E005-19EF7273D1CE}"/>
                    </a:ext>
                  </a:extLst>
                </p14:cNvPr>
                <p14:cNvContentPartPr/>
                <p14:nvPr/>
              </p14:nvContentPartPr>
              <p14:xfrm>
                <a:off x="6176436" y="2577957"/>
                <a:ext cx="86760" cy="79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CA9EF46-E944-14E1-E005-19EF7273D1C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67436" y="2569317"/>
                  <a:ext cx="104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942620D-A297-EEE2-AE3D-6A9FC3F8F123}"/>
                    </a:ext>
                  </a:extLst>
                </p14:cNvPr>
                <p14:cNvContentPartPr/>
                <p14:nvPr/>
              </p14:nvContentPartPr>
              <p14:xfrm>
                <a:off x="6309996" y="2635557"/>
                <a:ext cx="70200" cy="565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942620D-A297-EEE2-AE3D-6A9FC3F8F1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00996" y="2626917"/>
                  <a:ext cx="87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69E3C7B-AD18-5407-2F69-945D3A58EC28}"/>
                    </a:ext>
                  </a:extLst>
                </p14:cNvPr>
                <p14:cNvContentPartPr/>
                <p14:nvPr/>
              </p14:nvContentPartPr>
              <p14:xfrm>
                <a:off x="6477036" y="2553117"/>
                <a:ext cx="78840" cy="1206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69E3C7B-AD18-5407-2F69-945D3A58EC2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68036" y="2544117"/>
                  <a:ext cx="9648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A80288E9-0A32-B42F-409A-65C8CD8210BF}"/>
                  </a:ext>
                </a:extLst>
              </p14:cNvPr>
              <p14:cNvContentPartPr/>
              <p14:nvPr/>
            </p14:nvContentPartPr>
            <p14:xfrm>
              <a:off x="4588116" y="3097077"/>
              <a:ext cx="360" cy="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A80288E9-0A32-B42F-409A-65C8CD8210B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579476" y="308843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6F488D5-2929-DD00-BEBF-6DEDD3BD32BB}"/>
              </a:ext>
            </a:extLst>
          </p:cNvPr>
          <p:cNvGrpSpPr/>
          <p:nvPr/>
        </p:nvGrpSpPr>
        <p:grpSpPr>
          <a:xfrm>
            <a:off x="6093996" y="1663917"/>
            <a:ext cx="1073880" cy="767880"/>
            <a:chOff x="6093996" y="1663917"/>
            <a:chExt cx="1073880" cy="76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6F04386-0825-3289-8008-3D5E106DB277}"/>
                    </a:ext>
                  </a:extLst>
                </p14:cNvPr>
                <p14:cNvContentPartPr/>
                <p14:nvPr/>
              </p14:nvContentPartPr>
              <p14:xfrm>
                <a:off x="6104076" y="1928877"/>
                <a:ext cx="343800" cy="20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6F04386-0825-3289-8008-3D5E106DB27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95076" y="1920237"/>
                  <a:ext cx="361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6157787-6562-C1DE-3E6E-5BB214566BD2}"/>
                    </a:ext>
                  </a:extLst>
                </p14:cNvPr>
                <p14:cNvContentPartPr/>
                <p14:nvPr/>
              </p14:nvContentPartPr>
              <p14:xfrm>
                <a:off x="6093996" y="1935357"/>
                <a:ext cx="589320" cy="4701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6157787-6562-C1DE-3E6E-5BB214566BD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85356" y="1926717"/>
                  <a:ext cx="6069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6EBC226-84B3-FD1B-E587-304B28B24AEA}"/>
                    </a:ext>
                  </a:extLst>
                </p14:cNvPr>
                <p14:cNvContentPartPr/>
                <p14:nvPr/>
              </p14:nvContentPartPr>
              <p14:xfrm>
                <a:off x="6297396" y="1663917"/>
                <a:ext cx="29520" cy="106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6EBC226-84B3-FD1B-E587-304B28B24AE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88396" y="1654917"/>
                  <a:ext cx="47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812AD05-1A68-EF7A-093D-9624A9D961A5}"/>
                    </a:ext>
                  </a:extLst>
                </p14:cNvPr>
                <p14:cNvContentPartPr/>
                <p14:nvPr/>
              </p14:nvContentPartPr>
              <p14:xfrm>
                <a:off x="6387756" y="1664997"/>
                <a:ext cx="96120" cy="101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812AD05-1A68-EF7A-093D-9624A9D961A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79116" y="1655997"/>
                  <a:ext cx="113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CE12A90-40A1-75DB-1680-7EB3973040A6}"/>
                    </a:ext>
                  </a:extLst>
                </p14:cNvPr>
                <p14:cNvContentPartPr/>
                <p14:nvPr/>
              </p14:nvContentPartPr>
              <p14:xfrm>
                <a:off x="6936036" y="1846797"/>
                <a:ext cx="69840" cy="158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CE12A90-40A1-75DB-1680-7EB3973040A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27036" y="1837797"/>
                  <a:ext cx="87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C558A14-5C50-0061-5014-ACAD421989A2}"/>
                    </a:ext>
                  </a:extLst>
                </p14:cNvPr>
                <p14:cNvContentPartPr/>
                <p14:nvPr/>
              </p14:nvContentPartPr>
              <p14:xfrm>
                <a:off x="6820476" y="2094837"/>
                <a:ext cx="347400" cy="554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C558A14-5C50-0061-5014-ACAD421989A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11836" y="2086197"/>
                  <a:ext cx="365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AA5CF90-C5D8-E431-D874-B4023A741156}"/>
                    </a:ext>
                  </a:extLst>
                </p14:cNvPr>
                <p14:cNvContentPartPr/>
                <p14:nvPr/>
              </p14:nvContentPartPr>
              <p14:xfrm>
                <a:off x="6886716" y="2273757"/>
                <a:ext cx="124920" cy="849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AA5CF90-C5D8-E431-D874-B4023A74115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78076" y="2265117"/>
                  <a:ext cx="142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A43E468-3BC0-4044-376A-7DB901305770}"/>
                    </a:ext>
                  </a:extLst>
                </p14:cNvPr>
                <p14:cNvContentPartPr/>
                <p14:nvPr/>
              </p14:nvContentPartPr>
              <p14:xfrm>
                <a:off x="7075716" y="2174397"/>
                <a:ext cx="50040" cy="257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A43E468-3BC0-4044-376A-7DB90130577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67076" y="2165757"/>
                  <a:ext cx="6768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A772D4BD-B3CC-FCD3-DA20-CC2114D3D0E0}"/>
              </a:ext>
            </a:extLst>
          </p:cNvPr>
          <p:cNvGrpSpPr/>
          <p:nvPr/>
        </p:nvGrpSpPr>
        <p:grpSpPr>
          <a:xfrm>
            <a:off x="7305036" y="1729437"/>
            <a:ext cx="938520" cy="438120"/>
            <a:chOff x="7305036" y="1729437"/>
            <a:chExt cx="9385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07291BC-1A4B-BED1-1346-15FC991E8E02}"/>
                    </a:ext>
                  </a:extLst>
                </p14:cNvPr>
                <p14:cNvContentPartPr/>
                <p14:nvPr/>
              </p14:nvContentPartPr>
              <p14:xfrm>
                <a:off x="7305036" y="1909077"/>
                <a:ext cx="117000" cy="2192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07291BC-1A4B-BED1-1346-15FC991E8E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96396" y="1900437"/>
                  <a:ext cx="134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720FFA4-DF69-21E8-AD3A-9CC65F7BBD30}"/>
                    </a:ext>
                  </a:extLst>
                </p14:cNvPr>
                <p14:cNvContentPartPr/>
                <p14:nvPr/>
              </p14:nvContentPartPr>
              <p14:xfrm>
                <a:off x="7452996" y="1976757"/>
                <a:ext cx="199800" cy="918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720FFA4-DF69-21E8-AD3A-9CC65F7BBD3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44356" y="1967757"/>
                  <a:ext cx="217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208D070-533B-D92E-7B89-85F8141EF6AA}"/>
                    </a:ext>
                  </a:extLst>
                </p14:cNvPr>
                <p14:cNvContentPartPr/>
                <p14:nvPr/>
              </p14:nvContentPartPr>
              <p14:xfrm>
                <a:off x="7722996" y="1964877"/>
                <a:ext cx="103680" cy="1548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208D070-533B-D92E-7B89-85F8141EF6A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13996" y="1956237"/>
                  <a:ext cx="121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1F06723-DC87-E935-5673-09D2120666EB}"/>
                    </a:ext>
                  </a:extLst>
                </p14:cNvPr>
                <p14:cNvContentPartPr/>
                <p14:nvPr/>
              </p14:nvContentPartPr>
              <p14:xfrm>
                <a:off x="7881036" y="1869837"/>
                <a:ext cx="82440" cy="297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1F06723-DC87-E935-5673-09D2120666E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72036" y="1860837"/>
                  <a:ext cx="100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9546398-9B01-75D5-274B-61CFA7BED63D}"/>
                    </a:ext>
                  </a:extLst>
                </p14:cNvPr>
                <p14:cNvContentPartPr/>
                <p14:nvPr/>
              </p14:nvContentPartPr>
              <p14:xfrm>
                <a:off x="8038716" y="1729437"/>
                <a:ext cx="204840" cy="1875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9546398-9B01-75D5-274B-61CFA7BED63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29716" y="1720797"/>
                  <a:ext cx="22248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FF6ECD3-1564-D534-5711-02AB663D0A90}"/>
              </a:ext>
            </a:extLst>
          </p:cNvPr>
          <p:cNvGrpSpPr/>
          <p:nvPr/>
        </p:nvGrpSpPr>
        <p:grpSpPr>
          <a:xfrm>
            <a:off x="141425" y="3187060"/>
            <a:ext cx="243720" cy="286200"/>
            <a:chOff x="141425" y="3187060"/>
            <a:chExt cx="24372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5BBE3C6-0349-303C-5777-30628F6A6B86}"/>
                    </a:ext>
                  </a:extLst>
                </p14:cNvPr>
                <p14:cNvContentPartPr/>
                <p14:nvPr/>
              </p14:nvContentPartPr>
              <p14:xfrm>
                <a:off x="141425" y="3187060"/>
                <a:ext cx="130320" cy="2088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5BBE3C6-0349-303C-5777-30628F6A6B8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32785" y="3178060"/>
                  <a:ext cx="1479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DE88527-3381-DE4F-9EFA-FBFE403C67BA}"/>
                    </a:ext>
                  </a:extLst>
                </p14:cNvPr>
                <p14:cNvContentPartPr/>
                <p14:nvPr/>
              </p14:nvContentPartPr>
              <p14:xfrm>
                <a:off x="303065" y="3253300"/>
                <a:ext cx="82080" cy="2199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DE88527-3381-DE4F-9EFA-FBFE403C67B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4425" y="3244300"/>
                  <a:ext cx="9972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9328B871-0B2E-DAC8-F221-77026EC42ADE}"/>
              </a:ext>
            </a:extLst>
          </p:cNvPr>
          <p:cNvGrpSpPr/>
          <p:nvPr/>
        </p:nvGrpSpPr>
        <p:grpSpPr>
          <a:xfrm>
            <a:off x="8344716" y="2060997"/>
            <a:ext cx="106200" cy="89280"/>
            <a:chOff x="8344716" y="2060997"/>
            <a:chExt cx="106200" cy="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AB5FD5D-C6B2-65AF-3DBD-70C3F8877B0C}"/>
                    </a:ext>
                  </a:extLst>
                </p14:cNvPr>
                <p14:cNvContentPartPr/>
                <p14:nvPr/>
              </p14:nvContentPartPr>
              <p14:xfrm>
                <a:off x="8377836" y="2060997"/>
                <a:ext cx="73080" cy="100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AB5FD5D-C6B2-65AF-3DBD-70C3F8877B0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68836" y="2051997"/>
                  <a:ext cx="90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C9F0054-B7BB-90F7-CCC9-0E96F4A48E67}"/>
                    </a:ext>
                  </a:extLst>
                </p14:cNvPr>
                <p14:cNvContentPartPr/>
                <p14:nvPr/>
              </p14:nvContentPartPr>
              <p14:xfrm>
                <a:off x="8344716" y="2149917"/>
                <a:ext cx="70200" cy="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C9F0054-B7BB-90F7-CCC9-0E96F4A48E6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35716" y="2140917"/>
                  <a:ext cx="87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3810C52-63DB-61E1-0C37-F3BE31AC0B49}"/>
              </a:ext>
            </a:extLst>
          </p:cNvPr>
          <p:cNvGrpSpPr/>
          <p:nvPr/>
        </p:nvGrpSpPr>
        <p:grpSpPr>
          <a:xfrm>
            <a:off x="8701476" y="1688037"/>
            <a:ext cx="1783440" cy="420120"/>
            <a:chOff x="8701476" y="1688037"/>
            <a:chExt cx="17834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B9B7DB4-CA5A-008D-BC9C-85EBFEA37C6A}"/>
                    </a:ext>
                  </a:extLst>
                </p14:cNvPr>
                <p14:cNvContentPartPr/>
                <p14:nvPr/>
              </p14:nvContentPartPr>
              <p14:xfrm>
                <a:off x="8701476" y="1844637"/>
                <a:ext cx="6120" cy="2098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B9B7DB4-CA5A-008D-BC9C-85EBFEA37C6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92476" y="1835997"/>
                  <a:ext cx="23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F06E98A-3EE8-6FE3-5DB5-FC08505FDB0A}"/>
                    </a:ext>
                  </a:extLst>
                </p14:cNvPr>
                <p14:cNvContentPartPr/>
                <p14:nvPr/>
              </p14:nvContentPartPr>
              <p14:xfrm>
                <a:off x="8849796" y="1806477"/>
                <a:ext cx="94680" cy="2473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F06E98A-3EE8-6FE3-5DB5-FC08505FDB0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841156" y="1797477"/>
                  <a:ext cx="112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12CF12B-5F2C-9F9E-E09A-C759CAF87E45}"/>
                    </a:ext>
                  </a:extLst>
                </p14:cNvPr>
                <p14:cNvContentPartPr/>
                <p14:nvPr/>
              </p14:nvContentPartPr>
              <p14:xfrm>
                <a:off x="9049236" y="1835997"/>
                <a:ext cx="140400" cy="190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12CF12B-5F2C-9F9E-E09A-C759CAF87E4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40596" y="1827357"/>
                  <a:ext cx="158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8579805-C005-7736-D052-CE81427F1F22}"/>
                    </a:ext>
                  </a:extLst>
                </p14:cNvPr>
                <p14:cNvContentPartPr/>
                <p14:nvPr/>
              </p14:nvContentPartPr>
              <p14:xfrm>
                <a:off x="9283596" y="1794597"/>
                <a:ext cx="172800" cy="209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8579805-C005-7736-D052-CE81427F1F2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74956" y="1785597"/>
                  <a:ext cx="190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B2E024E-6120-F4A1-D2E5-392E0DB23D68}"/>
                    </a:ext>
                  </a:extLst>
                </p14:cNvPr>
                <p14:cNvContentPartPr/>
                <p14:nvPr/>
              </p14:nvContentPartPr>
              <p14:xfrm>
                <a:off x="9583476" y="1976757"/>
                <a:ext cx="38520" cy="1314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B2E024E-6120-F4A1-D2E5-392E0DB23D6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574476" y="1967757"/>
                  <a:ext cx="56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1D303D1-52E1-7E9C-E544-14BC9D264512}"/>
                    </a:ext>
                  </a:extLst>
                </p14:cNvPr>
                <p14:cNvContentPartPr/>
                <p14:nvPr/>
              </p14:nvContentPartPr>
              <p14:xfrm>
                <a:off x="9766356" y="1753557"/>
                <a:ext cx="127080" cy="242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1D303D1-52E1-7E9C-E544-14BC9D26451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57716" y="1744557"/>
                  <a:ext cx="1447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658F392-DA07-1E90-871C-3FCB5CC46A20}"/>
                    </a:ext>
                  </a:extLst>
                </p14:cNvPr>
                <p14:cNvContentPartPr/>
                <p14:nvPr/>
              </p14:nvContentPartPr>
              <p14:xfrm>
                <a:off x="9835476" y="1742397"/>
                <a:ext cx="54720" cy="147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658F392-DA07-1E90-871C-3FCB5CC46A2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26836" y="1733397"/>
                  <a:ext cx="72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51C5460-1ACC-2648-585E-2B1BE3F81803}"/>
                    </a:ext>
                  </a:extLst>
                </p14:cNvPr>
                <p14:cNvContentPartPr/>
                <p14:nvPr/>
              </p14:nvContentPartPr>
              <p14:xfrm>
                <a:off x="10002876" y="1713597"/>
                <a:ext cx="145440" cy="250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51C5460-1ACC-2648-585E-2B1BE3F8180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993876" y="1704597"/>
                  <a:ext cx="163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76A3648-C25A-51A2-2577-5306F923CDF3}"/>
                    </a:ext>
                  </a:extLst>
                </p14:cNvPr>
                <p14:cNvContentPartPr/>
                <p14:nvPr/>
              </p14:nvContentPartPr>
              <p14:xfrm>
                <a:off x="10288716" y="1688037"/>
                <a:ext cx="196200" cy="2772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76A3648-C25A-51A2-2577-5306F923CDF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79716" y="1679397"/>
                  <a:ext cx="21384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D3B84B06-195E-2FD4-84DD-11D8059072EB}"/>
              </a:ext>
            </a:extLst>
          </p:cNvPr>
          <p:cNvGrpSpPr/>
          <p:nvPr/>
        </p:nvGrpSpPr>
        <p:grpSpPr>
          <a:xfrm>
            <a:off x="10683996" y="1718637"/>
            <a:ext cx="503280" cy="282240"/>
            <a:chOff x="10683996" y="1718637"/>
            <a:chExt cx="50328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768ADB6-3254-F4A7-B199-5F67C0518F27}"/>
                    </a:ext>
                  </a:extLst>
                </p14:cNvPr>
                <p14:cNvContentPartPr/>
                <p14:nvPr/>
              </p14:nvContentPartPr>
              <p14:xfrm>
                <a:off x="10683996" y="1718637"/>
                <a:ext cx="81360" cy="276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768ADB6-3254-F4A7-B199-5F67C0518F2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75356" y="1709997"/>
                  <a:ext cx="99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0C256B2-7189-7FB0-607F-029E4E6FEA53}"/>
                    </a:ext>
                  </a:extLst>
                </p14:cNvPr>
                <p14:cNvContentPartPr/>
                <p14:nvPr/>
              </p14:nvContentPartPr>
              <p14:xfrm>
                <a:off x="10873716" y="1785597"/>
                <a:ext cx="113040" cy="1447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0C256B2-7189-7FB0-607F-029E4E6FEA5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864716" y="1776957"/>
                  <a:ext cx="130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A4BF3E53-D63C-0E55-1A80-C998BC6CD7A9}"/>
                    </a:ext>
                  </a:extLst>
                </p14:cNvPr>
                <p14:cNvContentPartPr/>
                <p14:nvPr/>
              </p14:nvContentPartPr>
              <p14:xfrm>
                <a:off x="11118156" y="1729437"/>
                <a:ext cx="69120" cy="2714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A4BF3E53-D63C-0E55-1A80-C998BC6CD7A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09516" y="1720797"/>
                  <a:ext cx="8676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DC22B79D-C107-F5E6-8F65-DCB1A733E8D0}"/>
              </a:ext>
            </a:extLst>
          </p:cNvPr>
          <p:cNvGrpSpPr/>
          <p:nvPr/>
        </p:nvGrpSpPr>
        <p:grpSpPr>
          <a:xfrm>
            <a:off x="477636" y="4898157"/>
            <a:ext cx="212760" cy="164520"/>
            <a:chOff x="477636" y="4898157"/>
            <a:chExt cx="21276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146CC53-605F-EA22-C1AF-87BE4B493308}"/>
                    </a:ext>
                  </a:extLst>
                </p14:cNvPr>
                <p14:cNvContentPartPr/>
                <p14:nvPr/>
              </p14:nvContentPartPr>
              <p14:xfrm>
                <a:off x="477636" y="4991757"/>
                <a:ext cx="92160" cy="8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146CC53-605F-EA22-C1AF-87BE4B49330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8636" y="4983117"/>
                  <a:ext cx="109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69D46B3-830F-7CDD-589A-6FC207E95084}"/>
                    </a:ext>
                  </a:extLst>
                </p14:cNvPr>
                <p14:cNvContentPartPr/>
                <p14:nvPr/>
              </p14:nvContentPartPr>
              <p14:xfrm>
                <a:off x="502116" y="5016597"/>
                <a:ext cx="74520" cy="86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69D46B3-830F-7CDD-589A-6FC207E9508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3116" y="5007597"/>
                  <a:ext cx="92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1422466-5266-587E-85FC-23CAC9150DEC}"/>
                    </a:ext>
                  </a:extLst>
                </p14:cNvPr>
                <p14:cNvContentPartPr/>
                <p14:nvPr/>
              </p14:nvContentPartPr>
              <p14:xfrm>
                <a:off x="581676" y="4898157"/>
                <a:ext cx="108720" cy="1645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1422466-5266-587E-85FC-23CAC9150DE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3036" y="4889517"/>
                  <a:ext cx="12636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050A34F-DFAC-00A7-22C3-9E4EEB537349}"/>
              </a:ext>
            </a:extLst>
          </p:cNvPr>
          <p:cNvGrpSpPr/>
          <p:nvPr/>
        </p:nvGrpSpPr>
        <p:grpSpPr>
          <a:xfrm>
            <a:off x="983076" y="4827237"/>
            <a:ext cx="295560" cy="353160"/>
            <a:chOff x="983076" y="4827237"/>
            <a:chExt cx="29556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D01A53-A339-D4D9-2E07-8EE70F815BB3}"/>
                    </a:ext>
                  </a:extLst>
                </p14:cNvPr>
                <p14:cNvContentPartPr/>
                <p14:nvPr/>
              </p14:nvContentPartPr>
              <p14:xfrm>
                <a:off x="983076" y="5065917"/>
                <a:ext cx="13680" cy="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D01A53-A339-D4D9-2E07-8EE70F815BB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4076" y="5057277"/>
                  <a:ext cx="31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03FEA35-5DB0-90D6-B3B9-79ABB438C627}"/>
                    </a:ext>
                  </a:extLst>
                </p14:cNvPr>
                <p14:cNvContentPartPr/>
                <p14:nvPr/>
              </p14:nvContentPartPr>
              <p14:xfrm>
                <a:off x="984156" y="4937757"/>
                <a:ext cx="160920" cy="1630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03FEA35-5DB0-90D6-B3B9-79ABB438C62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75516" y="4928757"/>
                  <a:ext cx="178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470D87E8-D8EA-2DA9-0E60-EA1D57F9CEB7}"/>
                    </a:ext>
                  </a:extLst>
                </p14:cNvPr>
                <p14:cNvContentPartPr/>
                <p14:nvPr/>
              </p14:nvContentPartPr>
              <p14:xfrm>
                <a:off x="1194756" y="4827237"/>
                <a:ext cx="83880" cy="3531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470D87E8-D8EA-2DA9-0E60-EA1D57F9CEB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86116" y="4818237"/>
                  <a:ext cx="101520" cy="37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343AF66D-1E53-00C6-79E2-FAF782C9859C}"/>
                  </a:ext>
                </a:extLst>
              </p14:cNvPr>
              <p14:cNvContentPartPr/>
              <p14:nvPr/>
            </p14:nvContentPartPr>
            <p14:xfrm>
              <a:off x="1589316" y="4958637"/>
              <a:ext cx="34920" cy="15300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343AF66D-1E53-00C6-79E2-FAF782C9859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580676" y="4949997"/>
                <a:ext cx="525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FE20DBFE-9B41-4622-3282-549D7B8E1779}"/>
                  </a:ext>
                </a:extLst>
              </p14:cNvPr>
              <p14:cNvContentPartPr/>
              <p14:nvPr/>
            </p14:nvContentPartPr>
            <p14:xfrm>
              <a:off x="1594356" y="4792317"/>
              <a:ext cx="39600" cy="619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FE20DBFE-9B41-4622-3282-549D7B8E177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85356" y="4783317"/>
                <a:ext cx="572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295B7D91-3504-A05A-98FE-087D6C801DAF}"/>
                  </a:ext>
                </a:extLst>
              </p14:cNvPr>
              <p14:cNvContentPartPr/>
              <p14:nvPr/>
            </p14:nvContentPartPr>
            <p14:xfrm>
              <a:off x="1714596" y="4910037"/>
              <a:ext cx="114480" cy="2311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295B7D91-3504-A05A-98FE-087D6C801DA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705956" y="4901037"/>
                <a:ext cx="1321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E5950CDE-AD8C-2F8F-C2E6-D7763E7C27A0}"/>
                  </a:ext>
                </a:extLst>
              </p14:cNvPr>
              <p14:cNvContentPartPr/>
              <p14:nvPr/>
            </p14:nvContentPartPr>
            <p14:xfrm>
              <a:off x="2074956" y="4914357"/>
              <a:ext cx="216720" cy="1666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E5950CDE-AD8C-2F8F-C2E6-D7763E7C27A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66316" y="4905357"/>
                <a:ext cx="2343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A7BD56FE-79BE-F3C3-4C72-2F828DC905BD}"/>
                  </a:ext>
                </a:extLst>
              </p14:cNvPr>
              <p14:cNvContentPartPr/>
              <p14:nvPr/>
            </p14:nvContentPartPr>
            <p14:xfrm>
              <a:off x="2348556" y="4907157"/>
              <a:ext cx="154800" cy="1720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A7BD56FE-79BE-F3C3-4C72-2F828DC905B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339556" y="4898157"/>
                <a:ext cx="1724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DD347107-6B2C-9D30-43D5-5951C8B5A8E8}"/>
                  </a:ext>
                </a:extLst>
              </p14:cNvPr>
              <p14:cNvContentPartPr/>
              <p14:nvPr/>
            </p14:nvContentPartPr>
            <p14:xfrm>
              <a:off x="2528556" y="4935237"/>
              <a:ext cx="113040" cy="2091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DD347107-6B2C-9D30-43D5-5951C8B5A8E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519916" y="4926597"/>
                <a:ext cx="1306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E6A80A4-EF81-61BF-0A58-09F2880B98E5}"/>
                  </a:ext>
                </a:extLst>
              </p14:cNvPr>
              <p14:cNvContentPartPr/>
              <p14:nvPr/>
            </p14:nvContentPartPr>
            <p14:xfrm>
              <a:off x="2652396" y="4925877"/>
              <a:ext cx="164520" cy="1846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E6A80A4-EF81-61BF-0A58-09F2880B98E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643396" y="4917237"/>
                <a:ext cx="182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28293590-04E5-4B2F-D546-2446BEDF329D}"/>
                  </a:ext>
                </a:extLst>
              </p14:cNvPr>
              <p14:cNvContentPartPr/>
              <p14:nvPr/>
            </p14:nvContentPartPr>
            <p14:xfrm>
              <a:off x="3031476" y="4876197"/>
              <a:ext cx="144000" cy="1807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28293590-04E5-4B2F-D546-2446BEDF329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022476" y="4867557"/>
                <a:ext cx="1616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DA7D2367-456D-BAD2-827D-EF363B717C0B}"/>
                  </a:ext>
                </a:extLst>
              </p14:cNvPr>
              <p14:cNvContentPartPr/>
              <p14:nvPr/>
            </p14:nvContentPartPr>
            <p14:xfrm>
              <a:off x="3269436" y="4930557"/>
              <a:ext cx="184680" cy="1087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DA7D2367-456D-BAD2-827D-EF363B717C0B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60436" y="4921557"/>
                <a:ext cx="2023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0D89D7CD-370F-B852-CE13-FEF57033A9B3}"/>
                  </a:ext>
                </a:extLst>
              </p14:cNvPr>
              <p14:cNvContentPartPr/>
              <p14:nvPr/>
            </p14:nvContentPartPr>
            <p14:xfrm>
              <a:off x="3395436" y="4918317"/>
              <a:ext cx="428760" cy="1591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0D89D7CD-370F-B852-CE13-FEF57033A9B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386436" y="4909677"/>
                <a:ext cx="4464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382F772E-CBE5-F2B6-48DF-2B219A95C15F}"/>
                  </a:ext>
                </a:extLst>
              </p14:cNvPr>
              <p14:cNvContentPartPr/>
              <p14:nvPr/>
            </p14:nvContentPartPr>
            <p14:xfrm>
              <a:off x="3879996" y="4909317"/>
              <a:ext cx="74520" cy="1540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382F772E-CBE5-F2B6-48DF-2B219A95C15F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870996" y="4900317"/>
                <a:ext cx="921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D9FC7DB-407C-ECA6-A494-F049F1D57AC7}"/>
                  </a:ext>
                </a:extLst>
              </p14:cNvPr>
              <p14:cNvContentPartPr/>
              <p14:nvPr/>
            </p14:nvContentPartPr>
            <p14:xfrm>
              <a:off x="4032996" y="4880877"/>
              <a:ext cx="114840" cy="1771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D9FC7DB-407C-ECA6-A494-F049F1D57AC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024356" y="4871877"/>
                <a:ext cx="1324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B91D9B9C-34B0-852C-ADD7-36D0E534467F}"/>
                  </a:ext>
                </a:extLst>
              </p14:cNvPr>
              <p14:cNvContentPartPr/>
              <p14:nvPr/>
            </p14:nvContentPartPr>
            <p14:xfrm>
              <a:off x="4176276" y="4843437"/>
              <a:ext cx="450360" cy="2084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B91D9B9C-34B0-852C-ADD7-36D0E534467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167636" y="4834797"/>
                <a:ext cx="468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97F62223-FF3B-DEF1-5BC3-DB212C3A1815}"/>
                  </a:ext>
                </a:extLst>
              </p14:cNvPr>
              <p14:cNvContentPartPr/>
              <p14:nvPr/>
            </p14:nvContentPartPr>
            <p14:xfrm>
              <a:off x="4904196" y="4724997"/>
              <a:ext cx="14040" cy="23724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97F62223-FF3B-DEF1-5BC3-DB212C3A1815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895196" y="4716357"/>
                <a:ext cx="316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DC259030-6D93-41BA-9B77-CFA97F16345F}"/>
                  </a:ext>
                </a:extLst>
              </p14:cNvPr>
              <p14:cNvContentPartPr/>
              <p14:nvPr/>
            </p14:nvContentPartPr>
            <p14:xfrm>
              <a:off x="4923996" y="5120277"/>
              <a:ext cx="2160" cy="36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DC259030-6D93-41BA-9B77-CFA97F16345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915356" y="5111637"/>
                <a:ext cx="198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B319B2F2-2220-ACA3-5750-D7D5E7030B18}"/>
                  </a:ext>
                </a:extLst>
              </p14:cNvPr>
              <p14:cNvContentPartPr/>
              <p14:nvPr/>
            </p14:nvContentPartPr>
            <p14:xfrm>
              <a:off x="5323596" y="4967277"/>
              <a:ext cx="25920" cy="1353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B319B2F2-2220-ACA3-5750-D7D5E7030B1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314956" y="4958277"/>
                <a:ext cx="43560" cy="15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4" name="Group 323">
            <a:extLst>
              <a:ext uri="{FF2B5EF4-FFF2-40B4-BE49-F238E27FC236}">
                <a16:creationId xmlns:a16="http://schemas.microsoft.com/office/drawing/2014/main" id="{9F4BDDA4-2AFA-487E-181A-D6C5DA66F98E}"/>
              </a:ext>
            </a:extLst>
          </p:cNvPr>
          <p:cNvGrpSpPr/>
          <p:nvPr/>
        </p:nvGrpSpPr>
        <p:grpSpPr>
          <a:xfrm>
            <a:off x="5568396" y="4612677"/>
            <a:ext cx="187920" cy="326160"/>
            <a:chOff x="5568396" y="4612677"/>
            <a:chExt cx="1879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8B21A92C-C7C6-88CB-D97A-FBAF2C2F2A7C}"/>
                    </a:ext>
                  </a:extLst>
                </p14:cNvPr>
                <p14:cNvContentPartPr/>
                <p14:nvPr/>
              </p14:nvContentPartPr>
              <p14:xfrm>
                <a:off x="5568396" y="4728237"/>
                <a:ext cx="108000" cy="2106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8B21A92C-C7C6-88CB-D97A-FBAF2C2F2A7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559756" y="4719597"/>
                  <a:ext cx="125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4D46BCD-58E1-84AA-666E-AD029A0DFF90}"/>
                    </a:ext>
                  </a:extLst>
                </p14:cNvPr>
                <p14:cNvContentPartPr/>
                <p14:nvPr/>
              </p14:nvContentPartPr>
              <p14:xfrm>
                <a:off x="5693676" y="4736517"/>
                <a:ext cx="23760" cy="1699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4D46BCD-58E1-84AA-666E-AD029A0DFF9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685036" y="4727517"/>
                  <a:ext cx="41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9636877-8998-8B93-EC2C-EE0A2426D3AE}"/>
                    </a:ext>
                  </a:extLst>
                </p14:cNvPr>
                <p14:cNvContentPartPr/>
                <p14:nvPr/>
              </p14:nvContentPartPr>
              <p14:xfrm>
                <a:off x="5659116" y="4612677"/>
                <a:ext cx="97200" cy="424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9636877-8998-8B93-EC2C-EE0A2426D3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50476" y="4604037"/>
                  <a:ext cx="114840" cy="60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26" name="Picture 325">
            <a:extLst>
              <a:ext uri="{FF2B5EF4-FFF2-40B4-BE49-F238E27FC236}">
                <a16:creationId xmlns:a16="http://schemas.microsoft.com/office/drawing/2014/main" id="{825FE265-B35B-D3CD-DE66-938C0BCB3F5F}"/>
              </a:ext>
            </a:extLst>
          </p:cNvPr>
          <p:cNvPicPr>
            <a:picLocks noChangeAspect="1"/>
          </p:cNvPicPr>
          <p:nvPr/>
        </p:nvPicPr>
        <p:blipFill>
          <a:blip r:embed="rId280"/>
          <a:stretch>
            <a:fillRect/>
          </a:stretch>
        </p:blipFill>
        <p:spPr>
          <a:xfrm>
            <a:off x="5414136" y="5096058"/>
            <a:ext cx="6386064" cy="3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0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A89BB0E-05AA-B707-CA5B-7285A5DE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868" y="-30892"/>
            <a:ext cx="6261735" cy="92392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101CD53-5890-1714-EC00-4F017E858E83}"/>
              </a:ext>
            </a:extLst>
          </p:cNvPr>
          <p:cNvGrpSpPr/>
          <p:nvPr/>
        </p:nvGrpSpPr>
        <p:grpSpPr>
          <a:xfrm>
            <a:off x="1185756" y="922317"/>
            <a:ext cx="482040" cy="193320"/>
            <a:chOff x="1185756" y="922317"/>
            <a:chExt cx="48204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D746D4-1BC1-C292-7239-4DD92A7DDE0B}"/>
                    </a:ext>
                  </a:extLst>
                </p14:cNvPr>
                <p14:cNvContentPartPr/>
                <p14:nvPr/>
              </p14:nvContentPartPr>
              <p14:xfrm>
                <a:off x="1185756" y="1045437"/>
                <a:ext cx="134640" cy="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D746D4-1BC1-C292-7239-4DD92A7DDE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7116" y="1036437"/>
                  <a:ext cx="152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78B9EA-A4A6-3500-89D8-BDDCFB292776}"/>
                    </a:ext>
                  </a:extLst>
                </p14:cNvPr>
                <p14:cNvContentPartPr/>
                <p14:nvPr/>
              </p14:nvContentPartPr>
              <p14:xfrm>
                <a:off x="1400316" y="938877"/>
                <a:ext cx="66240" cy="176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78B9EA-A4A6-3500-89D8-BDDCFB2927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91316" y="929877"/>
                  <a:ext cx="83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9137FA-1190-10BF-E57F-758996B75F40}"/>
                    </a:ext>
                  </a:extLst>
                </p14:cNvPr>
                <p14:cNvContentPartPr/>
                <p14:nvPr/>
              </p14:nvContentPartPr>
              <p14:xfrm>
                <a:off x="1581396" y="922317"/>
                <a:ext cx="66960" cy="3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9137FA-1190-10BF-E57F-758996B75F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72396" y="913677"/>
                  <a:ext cx="84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CF8299-81C4-DD31-D6FC-2CB40A0A1066}"/>
                    </a:ext>
                  </a:extLst>
                </p14:cNvPr>
                <p14:cNvContentPartPr/>
                <p14:nvPr/>
              </p14:nvContentPartPr>
              <p14:xfrm>
                <a:off x="1583196" y="946797"/>
                <a:ext cx="84600" cy="163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CF8299-81C4-DD31-D6FC-2CB40A0A10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74196" y="938157"/>
                  <a:ext cx="1022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2692E4-281B-44E7-875C-479F90767987}"/>
              </a:ext>
            </a:extLst>
          </p:cNvPr>
          <p:cNvGrpSpPr/>
          <p:nvPr/>
        </p:nvGrpSpPr>
        <p:grpSpPr>
          <a:xfrm>
            <a:off x="1194036" y="1243437"/>
            <a:ext cx="392040" cy="189000"/>
            <a:chOff x="1194036" y="1243437"/>
            <a:chExt cx="39204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8C9E6F-4E27-B55E-2D78-B99D1D1EB0DF}"/>
                    </a:ext>
                  </a:extLst>
                </p14:cNvPr>
                <p14:cNvContentPartPr/>
                <p14:nvPr/>
              </p14:nvContentPartPr>
              <p14:xfrm>
                <a:off x="1194036" y="1269717"/>
                <a:ext cx="126360" cy="145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8C9E6F-4E27-B55E-2D78-B99D1D1EB0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85036" y="1261077"/>
                  <a:ext cx="144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931CFF-E5BF-1587-4C53-00DD9EA7A9C2}"/>
                    </a:ext>
                  </a:extLst>
                </p14:cNvPr>
                <p14:cNvContentPartPr/>
                <p14:nvPr/>
              </p14:nvContentPartPr>
              <p14:xfrm>
                <a:off x="1367196" y="1243437"/>
                <a:ext cx="180000" cy="18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931CFF-E5BF-1587-4C53-00DD9EA7A9C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58556" y="1234797"/>
                  <a:ext cx="197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5B7623-97A3-CFF2-1044-A08A57EA1FE0}"/>
                    </a:ext>
                  </a:extLst>
                </p14:cNvPr>
                <p14:cNvContentPartPr/>
                <p14:nvPr/>
              </p14:nvContentPartPr>
              <p14:xfrm>
                <a:off x="1465476" y="1260357"/>
                <a:ext cx="120600" cy="163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5B7623-97A3-CFF2-1044-A08A57EA1F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56476" y="1251357"/>
                  <a:ext cx="1382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A97296-58C6-1439-9E74-40D5D117822E}"/>
              </a:ext>
            </a:extLst>
          </p:cNvPr>
          <p:cNvGrpSpPr/>
          <p:nvPr/>
        </p:nvGrpSpPr>
        <p:grpSpPr>
          <a:xfrm>
            <a:off x="2182596" y="1077837"/>
            <a:ext cx="505080" cy="239040"/>
            <a:chOff x="2182596" y="1077837"/>
            <a:chExt cx="5050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A659B4-BC8C-DCAB-FBB1-C88E2DA86C91}"/>
                    </a:ext>
                  </a:extLst>
                </p14:cNvPr>
                <p14:cNvContentPartPr/>
                <p14:nvPr/>
              </p14:nvContentPartPr>
              <p14:xfrm>
                <a:off x="2217516" y="1103397"/>
                <a:ext cx="17640" cy="213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A659B4-BC8C-DCAB-FBB1-C88E2DA86C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8516" y="1094397"/>
                  <a:ext cx="35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66D630-6152-5037-6669-2360F142F016}"/>
                    </a:ext>
                  </a:extLst>
                </p14:cNvPr>
                <p14:cNvContentPartPr/>
                <p14:nvPr/>
              </p14:nvContentPartPr>
              <p14:xfrm>
                <a:off x="2182596" y="1077837"/>
                <a:ext cx="154080" cy="99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66D630-6152-5037-6669-2360F142F01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73596" y="1069197"/>
                  <a:ext cx="171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B1CCC6-C05C-0C3F-1A6E-AADC0D1EB822}"/>
                    </a:ext>
                  </a:extLst>
                </p14:cNvPr>
                <p14:cNvContentPartPr/>
                <p14:nvPr/>
              </p14:nvContentPartPr>
              <p14:xfrm>
                <a:off x="2397156" y="1141197"/>
                <a:ext cx="114120" cy="105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B1CCC6-C05C-0C3F-1A6E-AADC0D1EB8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88156" y="1132557"/>
                  <a:ext cx="131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AF8F8F-9AD8-EC5C-0036-CFAB243ECB16}"/>
                    </a:ext>
                  </a:extLst>
                </p14:cNvPr>
                <p14:cNvContentPartPr/>
                <p14:nvPr/>
              </p14:nvContentPartPr>
              <p14:xfrm>
                <a:off x="2594796" y="1132917"/>
                <a:ext cx="92880" cy="94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AF8F8F-9AD8-EC5C-0036-CFAB243ECB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85796" y="1123917"/>
                  <a:ext cx="11052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BD75EF-4EE2-4C89-060B-66A18507916A}"/>
              </a:ext>
            </a:extLst>
          </p:cNvPr>
          <p:cNvGrpSpPr/>
          <p:nvPr/>
        </p:nvGrpSpPr>
        <p:grpSpPr>
          <a:xfrm>
            <a:off x="3121836" y="879477"/>
            <a:ext cx="1089720" cy="381240"/>
            <a:chOff x="3121836" y="879477"/>
            <a:chExt cx="108972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5F7EA5-FFA8-98E2-5BFF-BB2758012CB7}"/>
                    </a:ext>
                  </a:extLst>
                </p14:cNvPr>
                <p14:cNvContentPartPr/>
                <p14:nvPr/>
              </p14:nvContentPartPr>
              <p14:xfrm>
                <a:off x="3121836" y="930957"/>
                <a:ext cx="132840" cy="106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5F7EA5-FFA8-98E2-5BFF-BB2758012C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12836" y="921957"/>
                  <a:ext cx="150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2446AE-650B-083A-7E05-581D2E476CD5}"/>
                    </a:ext>
                  </a:extLst>
                </p14:cNvPr>
                <p14:cNvContentPartPr/>
                <p14:nvPr/>
              </p14:nvContentPartPr>
              <p14:xfrm>
                <a:off x="3377436" y="988197"/>
                <a:ext cx="1054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2446AE-650B-083A-7E05-581D2E476CD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68436" y="979557"/>
                  <a:ext cx="123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C00FF4-D7BF-FC35-ADE8-2A212E04E713}"/>
                    </a:ext>
                  </a:extLst>
                </p14:cNvPr>
                <p14:cNvContentPartPr/>
                <p14:nvPr/>
              </p14:nvContentPartPr>
              <p14:xfrm>
                <a:off x="3428556" y="963717"/>
                <a:ext cx="30960" cy="9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C00FF4-D7BF-FC35-ADE8-2A212E04E7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19916" y="954717"/>
                  <a:ext cx="48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5426E6-ACBF-375A-80AD-D711E7BA6572}"/>
                    </a:ext>
                  </a:extLst>
                </p14:cNvPr>
                <p14:cNvContentPartPr/>
                <p14:nvPr/>
              </p14:nvContentPartPr>
              <p14:xfrm>
                <a:off x="3591276" y="879477"/>
                <a:ext cx="243720" cy="158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5426E6-ACBF-375A-80AD-D711E7BA65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82636" y="870837"/>
                  <a:ext cx="261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BAB217-E9E7-257B-BF1B-F3ACDC05DE01}"/>
                    </a:ext>
                  </a:extLst>
                </p14:cNvPr>
                <p14:cNvContentPartPr/>
                <p14:nvPr/>
              </p14:nvContentPartPr>
              <p14:xfrm>
                <a:off x="3307596" y="1054077"/>
                <a:ext cx="11520" cy="92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BAB217-E9E7-257B-BF1B-F3ACDC05DE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98956" y="1045077"/>
                  <a:ext cx="29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4020B61-4A4F-FA2B-6C62-895C0FE883BB}"/>
                    </a:ext>
                  </a:extLst>
                </p14:cNvPr>
                <p14:cNvContentPartPr/>
                <p14:nvPr/>
              </p14:nvContentPartPr>
              <p14:xfrm>
                <a:off x="3978636" y="1019517"/>
                <a:ext cx="6840" cy="68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4020B61-4A4F-FA2B-6C62-895C0FE883B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69996" y="1010517"/>
                  <a:ext cx="24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CC8FC3-AC76-17AC-90D2-50BC70F0CF7C}"/>
                    </a:ext>
                  </a:extLst>
                </p14:cNvPr>
                <p14:cNvContentPartPr/>
                <p14:nvPr/>
              </p14:nvContentPartPr>
              <p14:xfrm>
                <a:off x="3121836" y="1197357"/>
                <a:ext cx="1089720" cy="63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CC8FC3-AC76-17AC-90D2-50BC70F0CF7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12836" y="1188717"/>
                  <a:ext cx="110736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6E1814-003B-9B8D-43C8-639685EA4019}"/>
              </a:ext>
            </a:extLst>
          </p:cNvPr>
          <p:cNvGrpSpPr/>
          <p:nvPr/>
        </p:nvGrpSpPr>
        <p:grpSpPr>
          <a:xfrm>
            <a:off x="181716" y="914397"/>
            <a:ext cx="816480" cy="558720"/>
            <a:chOff x="181716" y="914397"/>
            <a:chExt cx="816480" cy="55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2C02078-CFD4-6BB7-C677-D5117044AE4F}"/>
                    </a:ext>
                  </a:extLst>
                </p14:cNvPr>
                <p14:cNvContentPartPr/>
                <p14:nvPr/>
              </p14:nvContentPartPr>
              <p14:xfrm>
                <a:off x="181716" y="992877"/>
                <a:ext cx="102240" cy="117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2C02078-CFD4-6BB7-C677-D5117044AE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2716" y="983877"/>
                  <a:ext cx="119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6D10E81-7DCE-6787-E17E-F6C856E3238A}"/>
                    </a:ext>
                  </a:extLst>
                </p14:cNvPr>
                <p14:cNvContentPartPr/>
                <p14:nvPr/>
              </p14:nvContentPartPr>
              <p14:xfrm>
                <a:off x="370356" y="914397"/>
                <a:ext cx="39240" cy="234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6D10E81-7DCE-6787-E17E-F6C856E3238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1716" y="905397"/>
                  <a:ext cx="56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A94979-DA6A-99F4-91BD-395FEBD9C664}"/>
                    </a:ext>
                  </a:extLst>
                </p14:cNvPr>
                <p14:cNvContentPartPr/>
                <p14:nvPr/>
              </p14:nvContentPartPr>
              <p14:xfrm>
                <a:off x="657636" y="982437"/>
                <a:ext cx="165240" cy="130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A94979-DA6A-99F4-91BD-395FEBD9C6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8996" y="973437"/>
                  <a:ext cx="182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91409F-4EE8-1F4D-690D-36D3750F8ED0}"/>
                    </a:ext>
                  </a:extLst>
                </p14:cNvPr>
                <p14:cNvContentPartPr/>
                <p14:nvPr/>
              </p14:nvContentPartPr>
              <p14:xfrm>
                <a:off x="848076" y="1037517"/>
                <a:ext cx="90000" cy="82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91409F-4EE8-1F4D-690D-36D3750F8ED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9076" y="1028877"/>
                  <a:ext cx="107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BC16C8F-A474-B223-F41F-BD05F6300806}"/>
                    </a:ext>
                  </a:extLst>
                </p14:cNvPr>
                <p14:cNvContentPartPr/>
                <p14:nvPr/>
              </p14:nvContentPartPr>
              <p14:xfrm>
                <a:off x="464676" y="919077"/>
                <a:ext cx="161640" cy="527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BC16C8F-A474-B223-F41F-BD05F630080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5676" y="910437"/>
                  <a:ext cx="1792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074DAA-CD60-06D9-6ADD-5AE8BE4DB924}"/>
                    </a:ext>
                  </a:extLst>
                </p14:cNvPr>
                <p14:cNvContentPartPr/>
                <p14:nvPr/>
              </p14:nvContentPartPr>
              <p14:xfrm>
                <a:off x="683556" y="1204557"/>
                <a:ext cx="173520" cy="268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074DAA-CD60-06D9-6ADD-5AE8BE4DB9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4556" y="1195557"/>
                  <a:ext cx="1911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9F7AC74-916C-653F-79FC-564358B27FAA}"/>
                    </a:ext>
                  </a:extLst>
                </p14:cNvPr>
                <p14:cNvContentPartPr/>
                <p14:nvPr/>
              </p14:nvContentPartPr>
              <p14:xfrm>
                <a:off x="928716" y="1391757"/>
                <a:ext cx="69480" cy="57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9F7AC74-916C-653F-79FC-564358B27FA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9716" y="1382757"/>
                  <a:ext cx="87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7385DE-DA71-7FF3-7446-0B0804984A8A}"/>
                    </a:ext>
                  </a:extLst>
                </p14:cNvPr>
                <p14:cNvContentPartPr/>
                <p14:nvPr/>
              </p14:nvContentPartPr>
              <p14:xfrm>
                <a:off x="790476" y="1126437"/>
                <a:ext cx="7920" cy="1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7385DE-DA71-7FF3-7446-0B0804984A8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1476" y="1117437"/>
                  <a:ext cx="25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38542F-3FC7-966A-E018-0F9F50F3AA99}"/>
                    </a:ext>
                  </a:extLst>
                </p14:cNvPr>
                <p14:cNvContentPartPr/>
                <p14:nvPr/>
              </p14:nvContentPartPr>
              <p14:xfrm>
                <a:off x="757716" y="1097637"/>
                <a:ext cx="108000" cy="50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38542F-3FC7-966A-E018-0F9F50F3AA9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9076" y="1088997"/>
                  <a:ext cx="12564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A4F5A76-4B46-462C-19EF-B5DE61D68FF0}"/>
                  </a:ext>
                </a:extLst>
              </p14:cNvPr>
              <p14:cNvContentPartPr/>
              <p14:nvPr/>
            </p14:nvContentPartPr>
            <p14:xfrm>
              <a:off x="3525756" y="1340997"/>
              <a:ext cx="173520" cy="187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A4F5A76-4B46-462C-19EF-B5DE61D68FF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16756" y="1332357"/>
                <a:ext cx="1911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7A235C2-51FB-B3AE-A3C6-874894D982DB}"/>
                  </a:ext>
                </a:extLst>
              </p14:cNvPr>
              <p14:cNvContentPartPr/>
              <p14:nvPr/>
            </p14:nvContentPartPr>
            <p14:xfrm>
              <a:off x="4429716" y="1198797"/>
              <a:ext cx="37080" cy="18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7A235C2-51FB-B3AE-A3C6-874894D982D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421076" y="1190157"/>
                <a:ext cx="547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22F6BF6-E7A8-7440-9500-3052E675AF28}"/>
                  </a:ext>
                </a:extLst>
              </p14:cNvPr>
              <p14:cNvContentPartPr/>
              <p14:nvPr/>
            </p14:nvContentPartPr>
            <p14:xfrm>
              <a:off x="4423596" y="1283397"/>
              <a:ext cx="48960" cy="4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22F6BF6-E7A8-7440-9500-3052E675AF2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414596" y="1274757"/>
                <a:ext cx="6660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AE1A894-62E3-BFF8-7C6B-AA14A2B2D8FA}"/>
              </a:ext>
            </a:extLst>
          </p:cNvPr>
          <p:cNvGrpSpPr/>
          <p:nvPr/>
        </p:nvGrpSpPr>
        <p:grpSpPr>
          <a:xfrm>
            <a:off x="4685676" y="999357"/>
            <a:ext cx="406800" cy="178920"/>
            <a:chOff x="4685676" y="999357"/>
            <a:chExt cx="4068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00F55C-E96C-FA07-56EC-189B809A99AB}"/>
                    </a:ext>
                  </a:extLst>
                </p14:cNvPr>
                <p14:cNvContentPartPr/>
                <p14:nvPr/>
              </p14:nvContentPartPr>
              <p14:xfrm>
                <a:off x="4685676" y="1047237"/>
                <a:ext cx="90000" cy="95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00F55C-E96C-FA07-56EC-189B809A99A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77036" y="1038597"/>
                  <a:ext cx="107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9711DB7-DF6E-1D7A-6861-50E771567723}"/>
                    </a:ext>
                  </a:extLst>
                </p14:cNvPr>
                <p14:cNvContentPartPr/>
                <p14:nvPr/>
              </p14:nvContentPartPr>
              <p14:xfrm>
                <a:off x="4846596" y="1095117"/>
                <a:ext cx="5760" cy="83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9711DB7-DF6E-1D7A-6861-50E7715677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37956" y="1086477"/>
                  <a:ext cx="23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11747BC-097E-6BC8-3FD0-95D51B1323B9}"/>
                    </a:ext>
                  </a:extLst>
                </p14:cNvPr>
                <p14:cNvContentPartPr/>
                <p14:nvPr/>
              </p14:nvContentPartPr>
              <p14:xfrm>
                <a:off x="4975476" y="999357"/>
                <a:ext cx="103680" cy="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11747BC-097E-6BC8-3FD0-95D51B1323B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66476" y="990717"/>
                  <a:ext cx="121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FD4A3A-5644-3A25-9F4E-DB89D2E29ECB}"/>
                    </a:ext>
                  </a:extLst>
                </p14:cNvPr>
                <p14:cNvContentPartPr/>
                <p14:nvPr/>
              </p14:nvContentPartPr>
              <p14:xfrm>
                <a:off x="4988796" y="1021317"/>
                <a:ext cx="103680" cy="154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FD4A3A-5644-3A25-9F4E-DB89D2E29E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980156" y="1012317"/>
                  <a:ext cx="12132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E658955-FE82-2948-AF82-C7FFABE35DCA}"/>
                  </a:ext>
                </a:extLst>
              </p14:cNvPr>
              <p14:cNvContentPartPr/>
              <p14:nvPr/>
            </p14:nvContentPartPr>
            <p14:xfrm>
              <a:off x="5382276" y="1070637"/>
              <a:ext cx="5400" cy="24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E658955-FE82-2948-AF82-C7FFABE35DC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373276" y="1061997"/>
                <a:ext cx="230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B7D528A-2C7B-9832-3D99-A880DDC7000D}"/>
                  </a:ext>
                </a:extLst>
              </p14:cNvPr>
              <p14:cNvContentPartPr/>
              <p14:nvPr/>
            </p14:nvContentPartPr>
            <p14:xfrm>
              <a:off x="5389476" y="1185837"/>
              <a:ext cx="23040" cy="84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B7D528A-2C7B-9832-3D99-A880DDC7000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380476" y="1177197"/>
                <a:ext cx="406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78F273E-262E-EA2B-819B-54E170774E7E}"/>
                  </a:ext>
                </a:extLst>
              </p14:cNvPr>
              <p14:cNvContentPartPr/>
              <p14:nvPr/>
            </p14:nvContentPartPr>
            <p14:xfrm>
              <a:off x="5673516" y="792357"/>
              <a:ext cx="112680" cy="366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78F273E-262E-EA2B-819B-54E170774E7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664516" y="783717"/>
                <a:ext cx="1303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CB7F9BF-9A57-F304-E42F-81E44B6443EA}"/>
                  </a:ext>
                </a:extLst>
              </p14:cNvPr>
              <p14:cNvContentPartPr/>
              <p14:nvPr/>
            </p14:nvContentPartPr>
            <p14:xfrm>
              <a:off x="5667396" y="1006557"/>
              <a:ext cx="129240" cy="14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CB7F9BF-9A57-F304-E42F-81E44B6443E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658396" y="997917"/>
                <a:ext cx="1468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22E9987-0EF7-66EB-AE75-0C6B738028CC}"/>
                  </a:ext>
                </a:extLst>
              </p14:cNvPr>
              <p14:cNvContentPartPr/>
              <p14:nvPr/>
            </p14:nvContentPartPr>
            <p14:xfrm>
              <a:off x="5918676" y="846357"/>
              <a:ext cx="70200" cy="162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22E9987-0EF7-66EB-AE75-0C6B738028C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909676" y="837357"/>
                <a:ext cx="8784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3383FC13-E60E-461A-CA84-FC17DCAB8A7A}"/>
              </a:ext>
            </a:extLst>
          </p:cNvPr>
          <p:cNvGrpSpPr/>
          <p:nvPr/>
        </p:nvGrpSpPr>
        <p:grpSpPr>
          <a:xfrm>
            <a:off x="6062676" y="823677"/>
            <a:ext cx="631080" cy="346320"/>
            <a:chOff x="6062676" y="823677"/>
            <a:chExt cx="63108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BF1ED10-6628-9030-3910-EE1C869E85FC}"/>
                    </a:ext>
                  </a:extLst>
                </p14:cNvPr>
                <p14:cNvContentPartPr/>
                <p14:nvPr/>
              </p14:nvContentPartPr>
              <p14:xfrm>
                <a:off x="6062676" y="955077"/>
                <a:ext cx="18720" cy="214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BF1ED10-6628-9030-3910-EE1C869E85F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54036" y="946437"/>
                  <a:ext cx="36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D037627-7923-8221-1B46-9EF00EAEC644}"/>
                    </a:ext>
                  </a:extLst>
                </p14:cNvPr>
                <p14:cNvContentPartPr/>
                <p14:nvPr/>
              </p14:nvContentPartPr>
              <p14:xfrm>
                <a:off x="6095796" y="921237"/>
                <a:ext cx="64440" cy="86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D037627-7923-8221-1B46-9EF00EAEC6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087156" y="912237"/>
                  <a:ext cx="82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2B9AA1-2AA7-833C-8309-D815D8463C2F}"/>
                    </a:ext>
                  </a:extLst>
                </p14:cNvPr>
                <p14:cNvContentPartPr/>
                <p14:nvPr/>
              </p14:nvContentPartPr>
              <p14:xfrm>
                <a:off x="6203076" y="1004397"/>
                <a:ext cx="7920" cy="37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2B9AA1-2AA7-833C-8309-D815D8463C2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94076" y="995757"/>
                  <a:ext cx="25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FD28FC-7A46-9581-7645-0F15A0AF4A59}"/>
                    </a:ext>
                  </a:extLst>
                </p14:cNvPr>
                <p14:cNvContentPartPr/>
                <p14:nvPr/>
              </p14:nvContentPartPr>
              <p14:xfrm>
                <a:off x="6268596" y="823677"/>
                <a:ext cx="351000" cy="256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FD28FC-7A46-9581-7645-0F15A0AF4A5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59956" y="814677"/>
                  <a:ext cx="368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DBA53B-0538-1C7A-0055-F994893E4EA4}"/>
                    </a:ext>
                  </a:extLst>
                </p14:cNvPr>
                <p14:cNvContentPartPr/>
                <p14:nvPr/>
              </p14:nvContentPartPr>
              <p14:xfrm>
                <a:off x="6581436" y="1055877"/>
                <a:ext cx="112320" cy="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DBA53B-0538-1C7A-0055-F994893E4EA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72796" y="1046877"/>
                  <a:ext cx="1299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ECA7EB5-C107-C81F-50AA-2C7B548735BD}"/>
              </a:ext>
            </a:extLst>
          </p:cNvPr>
          <p:cNvGrpSpPr/>
          <p:nvPr/>
        </p:nvGrpSpPr>
        <p:grpSpPr>
          <a:xfrm>
            <a:off x="6860796" y="761037"/>
            <a:ext cx="785520" cy="281880"/>
            <a:chOff x="6860796" y="761037"/>
            <a:chExt cx="78552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3E5E95-5022-0274-832D-1F80E90A68F5}"/>
                    </a:ext>
                  </a:extLst>
                </p14:cNvPr>
                <p14:cNvContentPartPr/>
                <p14:nvPr/>
              </p14:nvContentPartPr>
              <p14:xfrm>
                <a:off x="6860796" y="830877"/>
                <a:ext cx="191880" cy="179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3E5E95-5022-0274-832D-1F80E90A68F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51796" y="821877"/>
                  <a:ext cx="209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91193A1-4D2B-702A-F9C1-23C05BB88CDA}"/>
                    </a:ext>
                  </a:extLst>
                </p14:cNvPr>
                <p14:cNvContentPartPr/>
                <p14:nvPr/>
              </p14:nvContentPartPr>
              <p14:xfrm>
                <a:off x="7109556" y="914397"/>
                <a:ext cx="7920" cy="128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91193A1-4D2B-702A-F9C1-23C05BB88CD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00916" y="905397"/>
                  <a:ext cx="25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2F659A3-87BE-B31B-5D3A-A194F8105B42}"/>
                    </a:ext>
                  </a:extLst>
                </p14:cNvPr>
                <p14:cNvContentPartPr/>
                <p14:nvPr/>
              </p14:nvContentPartPr>
              <p14:xfrm>
                <a:off x="7224036" y="798477"/>
                <a:ext cx="94320" cy="29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2F659A3-87BE-B31B-5D3A-A194F8105B4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15396" y="789837"/>
                  <a:ext cx="111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8FFE53-A830-086F-5E1A-FEB255D060F6}"/>
                    </a:ext>
                  </a:extLst>
                </p14:cNvPr>
                <p14:cNvContentPartPr/>
                <p14:nvPr/>
              </p14:nvContentPartPr>
              <p14:xfrm>
                <a:off x="7218276" y="761037"/>
                <a:ext cx="428040" cy="252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8FFE53-A830-086F-5E1A-FEB255D060F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209276" y="752397"/>
                  <a:ext cx="44568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526D14-7E59-A458-B63E-FD7FE7FF6F7C}"/>
              </a:ext>
            </a:extLst>
          </p:cNvPr>
          <p:cNvGrpSpPr/>
          <p:nvPr/>
        </p:nvGrpSpPr>
        <p:grpSpPr>
          <a:xfrm>
            <a:off x="7866636" y="718917"/>
            <a:ext cx="194400" cy="255600"/>
            <a:chOff x="7866636" y="718917"/>
            <a:chExt cx="194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771A9D8-10FB-11EB-BD03-C9CFA4241850}"/>
                    </a:ext>
                  </a:extLst>
                </p14:cNvPr>
                <p14:cNvContentPartPr/>
                <p14:nvPr/>
              </p14:nvContentPartPr>
              <p14:xfrm>
                <a:off x="7866636" y="718917"/>
                <a:ext cx="194400" cy="255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771A9D8-10FB-11EB-BD03-C9CFA424185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857996" y="709917"/>
                  <a:ext cx="212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D8B2E35-12A4-664D-039A-4CE3E8D88000}"/>
                    </a:ext>
                  </a:extLst>
                </p14:cNvPr>
                <p14:cNvContentPartPr/>
                <p14:nvPr/>
              </p14:nvContentPartPr>
              <p14:xfrm>
                <a:off x="7908036" y="893877"/>
                <a:ext cx="153000" cy="15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D8B2E35-12A4-664D-039A-4CE3E8D8800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99036" y="884877"/>
                  <a:ext cx="17064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A5C3AE3-FCE4-175D-39B3-8D9687656952}"/>
              </a:ext>
            </a:extLst>
          </p:cNvPr>
          <p:cNvGrpSpPr/>
          <p:nvPr/>
        </p:nvGrpSpPr>
        <p:grpSpPr>
          <a:xfrm>
            <a:off x="8321316" y="844197"/>
            <a:ext cx="774000" cy="261000"/>
            <a:chOff x="8321316" y="844197"/>
            <a:chExt cx="77400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18C193-8918-CAF7-01C0-B0B1FF7068B6}"/>
                    </a:ext>
                  </a:extLst>
                </p14:cNvPr>
                <p14:cNvContentPartPr/>
                <p14:nvPr/>
              </p14:nvContentPartPr>
              <p14:xfrm>
                <a:off x="8321316" y="1004397"/>
                <a:ext cx="31680" cy="100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18C193-8918-CAF7-01C0-B0B1FF7068B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12676" y="995757"/>
                  <a:ext cx="49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32E5C1-42DE-93E3-C51A-97CC50E89984}"/>
                    </a:ext>
                  </a:extLst>
                </p14:cNvPr>
                <p14:cNvContentPartPr/>
                <p14:nvPr/>
              </p14:nvContentPartPr>
              <p14:xfrm>
                <a:off x="8481156" y="844197"/>
                <a:ext cx="102600" cy="221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32E5C1-42DE-93E3-C51A-97CC50E8998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72516" y="835197"/>
                  <a:ext cx="120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154CA5-BE38-3BA7-0122-EB3CE5CD59C1}"/>
                    </a:ext>
                  </a:extLst>
                </p14:cNvPr>
                <p14:cNvContentPartPr/>
                <p14:nvPr/>
              </p14:nvContentPartPr>
              <p14:xfrm>
                <a:off x="8651796" y="871197"/>
                <a:ext cx="443520" cy="154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154CA5-BE38-3BA7-0122-EB3CE5CD59C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42796" y="862197"/>
                  <a:ext cx="4611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09ACC4F-7C54-192A-5727-3D29853C65C1}"/>
              </a:ext>
            </a:extLst>
          </p:cNvPr>
          <p:cNvGrpSpPr/>
          <p:nvPr/>
        </p:nvGrpSpPr>
        <p:grpSpPr>
          <a:xfrm>
            <a:off x="9245796" y="766077"/>
            <a:ext cx="1237680" cy="463320"/>
            <a:chOff x="9245796" y="766077"/>
            <a:chExt cx="123768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5E02D18-E009-6101-AC74-37A8C39A847B}"/>
                    </a:ext>
                  </a:extLst>
                </p14:cNvPr>
                <p14:cNvContentPartPr/>
                <p14:nvPr/>
              </p14:nvContentPartPr>
              <p14:xfrm>
                <a:off x="9245796" y="879117"/>
                <a:ext cx="73440" cy="133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5E02D18-E009-6101-AC74-37A8C39A847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237156" y="870477"/>
                  <a:ext cx="91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3F1A62-300B-DCFD-83E0-946FA826FD96}"/>
                    </a:ext>
                  </a:extLst>
                </p14:cNvPr>
                <p14:cNvContentPartPr/>
                <p14:nvPr/>
              </p14:nvContentPartPr>
              <p14:xfrm>
                <a:off x="9368556" y="914397"/>
                <a:ext cx="28800" cy="114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3F1A62-300B-DCFD-83E0-946FA826FD9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59916" y="905397"/>
                  <a:ext cx="46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01104D4-FEB6-5EB0-FC10-49E31E3F95E9}"/>
                    </a:ext>
                  </a:extLst>
                </p14:cNvPr>
                <p14:cNvContentPartPr/>
                <p14:nvPr/>
              </p14:nvContentPartPr>
              <p14:xfrm>
                <a:off x="9413196" y="766077"/>
                <a:ext cx="11160" cy="32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01104D4-FEB6-5EB0-FC10-49E31E3F95E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04556" y="757077"/>
                  <a:ext cx="28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3792F05-F545-8EA4-2390-E6311B8A55E8}"/>
                    </a:ext>
                  </a:extLst>
                </p14:cNvPr>
                <p14:cNvContentPartPr/>
                <p14:nvPr/>
              </p14:nvContentPartPr>
              <p14:xfrm>
                <a:off x="9427236" y="876237"/>
                <a:ext cx="126720" cy="353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3792F05-F545-8EA4-2390-E6311B8A55E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418596" y="867237"/>
                  <a:ext cx="1443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3CFC73-879E-50FE-04AC-24714307DDC0}"/>
                    </a:ext>
                  </a:extLst>
                </p14:cNvPr>
                <p14:cNvContentPartPr/>
                <p14:nvPr/>
              </p14:nvContentPartPr>
              <p14:xfrm>
                <a:off x="9636396" y="881277"/>
                <a:ext cx="86040" cy="133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3CFC73-879E-50FE-04AC-24714307DDC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627756" y="872277"/>
                  <a:ext cx="103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3F6240A-3C20-A453-0292-3E8B6CCE98D5}"/>
                    </a:ext>
                  </a:extLst>
                </p14:cNvPr>
                <p14:cNvContentPartPr/>
                <p14:nvPr/>
              </p14:nvContentPartPr>
              <p14:xfrm>
                <a:off x="9853476" y="881277"/>
                <a:ext cx="196560" cy="117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3F6240A-3C20-A453-0292-3E8B6CCE98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844476" y="872277"/>
                  <a:ext cx="214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C188E5A-024D-0C14-9E38-EF5929F2E50E}"/>
                    </a:ext>
                  </a:extLst>
                </p14:cNvPr>
                <p14:cNvContentPartPr/>
                <p14:nvPr/>
              </p14:nvContentPartPr>
              <p14:xfrm>
                <a:off x="10078836" y="804957"/>
                <a:ext cx="80280" cy="212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C188E5A-024D-0C14-9E38-EF5929F2E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70196" y="795957"/>
                  <a:ext cx="97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849D22D-23A5-CBDB-E6C4-EEF520781AFC}"/>
                    </a:ext>
                  </a:extLst>
                </p14:cNvPr>
                <p14:cNvContentPartPr/>
                <p14:nvPr/>
              </p14:nvContentPartPr>
              <p14:xfrm>
                <a:off x="10225716" y="798477"/>
                <a:ext cx="199080" cy="232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849D22D-23A5-CBDB-E6C4-EEF520781AF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216716" y="789837"/>
                  <a:ext cx="216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AEB5620-7F47-B0C4-1883-868DBE14520E}"/>
                    </a:ext>
                  </a:extLst>
                </p14:cNvPr>
                <p14:cNvContentPartPr/>
                <p14:nvPr/>
              </p14:nvContentPartPr>
              <p14:xfrm>
                <a:off x="10388796" y="773997"/>
                <a:ext cx="94680" cy="237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AEB5620-7F47-B0C4-1883-868DBE14520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379796" y="765357"/>
                  <a:ext cx="11232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3ADF1F00-0667-3581-518C-0747F2C98E72}"/>
              </a:ext>
            </a:extLst>
          </p:cNvPr>
          <p:cNvGrpSpPr/>
          <p:nvPr/>
        </p:nvGrpSpPr>
        <p:grpSpPr>
          <a:xfrm>
            <a:off x="271716" y="1736637"/>
            <a:ext cx="1072080" cy="856440"/>
            <a:chOff x="271716" y="1736637"/>
            <a:chExt cx="1072080" cy="85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0C1DB092-C176-D645-1C80-1E7E3E6050B8}"/>
                    </a:ext>
                  </a:extLst>
                </p14:cNvPr>
                <p14:cNvContentPartPr/>
                <p14:nvPr/>
              </p14:nvContentPartPr>
              <p14:xfrm>
                <a:off x="304476" y="1829157"/>
                <a:ext cx="14040" cy="79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0C1DB092-C176-D645-1C80-1E7E3E6050B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95476" y="1820517"/>
                  <a:ext cx="31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876A8F3A-4FC3-215A-6A3A-52ADD1C30E39}"/>
                    </a:ext>
                  </a:extLst>
                </p14:cNvPr>
                <p14:cNvContentPartPr/>
                <p14:nvPr/>
              </p14:nvContentPartPr>
              <p14:xfrm>
                <a:off x="271716" y="1881717"/>
                <a:ext cx="74880" cy="1764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876A8F3A-4FC3-215A-6A3A-52ADD1C30E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2716" y="1873077"/>
                  <a:ext cx="92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00E70523-4576-4FF2-50C9-1EC8BBC6F2B8}"/>
                    </a:ext>
                  </a:extLst>
                </p14:cNvPr>
                <p14:cNvContentPartPr/>
                <p14:nvPr/>
              </p14:nvContentPartPr>
              <p14:xfrm>
                <a:off x="345516" y="1810437"/>
                <a:ext cx="85320" cy="1152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00E70523-4576-4FF2-50C9-1EC8BBC6F2B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6876" y="1801437"/>
                  <a:ext cx="102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E42FB85D-C163-97BC-E7E5-17CFD1F28A01}"/>
                    </a:ext>
                  </a:extLst>
                </p14:cNvPr>
                <p14:cNvContentPartPr/>
                <p14:nvPr/>
              </p14:nvContentPartPr>
              <p14:xfrm>
                <a:off x="434796" y="1736637"/>
                <a:ext cx="174960" cy="78156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E42FB85D-C163-97BC-E7E5-17CFD1F28A0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26156" y="1727997"/>
                  <a:ext cx="19260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24518C17-55D7-F8EE-1B58-B29E5813F59A}"/>
                    </a:ext>
                  </a:extLst>
                </p14:cNvPr>
                <p14:cNvContentPartPr/>
                <p14:nvPr/>
              </p14:nvContentPartPr>
              <p14:xfrm>
                <a:off x="679956" y="1821237"/>
                <a:ext cx="119520" cy="20700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24518C17-55D7-F8EE-1B58-B29E5813F59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70956" y="1812237"/>
                  <a:ext cx="137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CDE297C2-B9B9-7869-0E6B-D74F201B86B0}"/>
                    </a:ext>
                  </a:extLst>
                </p14:cNvPr>
                <p14:cNvContentPartPr/>
                <p14:nvPr/>
              </p14:nvContentPartPr>
              <p14:xfrm>
                <a:off x="911076" y="1914837"/>
                <a:ext cx="124920" cy="1832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CDE297C2-B9B9-7869-0E6B-D74F201B86B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02436" y="1905837"/>
                  <a:ext cx="142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4255342E-9608-8F80-89C2-8242A2AC6F0D}"/>
                    </a:ext>
                  </a:extLst>
                </p14:cNvPr>
                <p14:cNvContentPartPr/>
                <p14:nvPr/>
              </p14:nvContentPartPr>
              <p14:xfrm>
                <a:off x="632796" y="2281317"/>
                <a:ext cx="140760" cy="24876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4255342E-9608-8F80-89C2-8242A2AC6F0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4156" y="2272677"/>
                  <a:ext cx="158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11A0F436-5AA7-91B6-2827-1A5049686FE4}"/>
                    </a:ext>
                  </a:extLst>
                </p14:cNvPr>
                <p14:cNvContentPartPr/>
                <p14:nvPr/>
              </p14:nvContentPartPr>
              <p14:xfrm>
                <a:off x="930516" y="2410197"/>
                <a:ext cx="261720" cy="18288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11A0F436-5AA7-91B6-2827-1A5049686FE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21876" y="2401197"/>
                  <a:ext cx="279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7F55E8C6-1B14-4026-4C85-084D39F2B722}"/>
                    </a:ext>
                  </a:extLst>
                </p14:cNvPr>
                <p14:cNvContentPartPr/>
                <p14:nvPr/>
              </p14:nvContentPartPr>
              <p14:xfrm>
                <a:off x="1251996" y="1886037"/>
                <a:ext cx="19080" cy="36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7F55E8C6-1B14-4026-4C85-084D39F2B72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43356" y="1877037"/>
                  <a:ext cx="36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63D0449C-49F2-866F-F537-34E5864A6199}"/>
                    </a:ext>
                  </a:extLst>
                </p14:cNvPr>
                <p14:cNvContentPartPr/>
                <p14:nvPr/>
              </p14:nvContentPartPr>
              <p14:xfrm>
                <a:off x="1235436" y="1960197"/>
                <a:ext cx="21240" cy="396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63D0449C-49F2-866F-F537-34E5864A619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26436" y="1951557"/>
                  <a:ext cx="38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C8E5D038-9070-A134-2675-1259A93E718C}"/>
                    </a:ext>
                  </a:extLst>
                </p14:cNvPr>
                <p14:cNvContentPartPr/>
                <p14:nvPr/>
              </p14:nvContentPartPr>
              <p14:xfrm>
                <a:off x="1276476" y="2512077"/>
                <a:ext cx="67320" cy="7128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C8E5D038-9070-A134-2675-1259A93E718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67836" y="2503437"/>
                  <a:ext cx="8496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E2D420F-2181-6EBD-D7B0-B9761ABA4C8F}"/>
              </a:ext>
            </a:extLst>
          </p:cNvPr>
          <p:cNvGrpSpPr/>
          <p:nvPr/>
        </p:nvGrpSpPr>
        <p:grpSpPr>
          <a:xfrm>
            <a:off x="1581396" y="1754637"/>
            <a:ext cx="501480" cy="249120"/>
            <a:chOff x="1581396" y="1754637"/>
            <a:chExt cx="5014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786E314B-72FD-B579-211A-71A8F8684576}"/>
                    </a:ext>
                  </a:extLst>
                </p14:cNvPr>
                <p14:cNvContentPartPr/>
                <p14:nvPr/>
              </p14:nvContentPartPr>
              <p14:xfrm>
                <a:off x="1581396" y="1862277"/>
                <a:ext cx="88920" cy="792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786E314B-72FD-B579-211A-71A8F868457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72396" y="1853277"/>
                  <a:ext cx="106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BC9C6E34-1EDE-7705-2D18-D9F586021372}"/>
                    </a:ext>
                  </a:extLst>
                </p14:cNvPr>
                <p14:cNvContentPartPr/>
                <p14:nvPr/>
              </p14:nvContentPartPr>
              <p14:xfrm>
                <a:off x="1721436" y="1793877"/>
                <a:ext cx="105480" cy="16560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BC9C6E34-1EDE-7705-2D18-D9F58602137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12436" y="1784877"/>
                  <a:ext cx="123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F2A95454-FB12-B7DF-D648-A1600337B272}"/>
                    </a:ext>
                  </a:extLst>
                </p14:cNvPr>
                <p14:cNvContentPartPr/>
                <p14:nvPr/>
              </p14:nvContentPartPr>
              <p14:xfrm>
                <a:off x="1869396" y="1754637"/>
                <a:ext cx="213480" cy="24912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F2A95454-FB12-B7DF-D648-A1600337B27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756" y="1745637"/>
                  <a:ext cx="231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2D7259E9-90DC-572F-40A3-EDFB6951AA63}"/>
                    </a:ext>
                  </a:extLst>
                </p14:cNvPr>
                <p14:cNvContentPartPr/>
                <p14:nvPr/>
              </p14:nvContentPartPr>
              <p14:xfrm>
                <a:off x="1967676" y="1754637"/>
                <a:ext cx="95400" cy="24552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2D7259E9-90DC-572F-40A3-EDFB6951AA6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958676" y="1745637"/>
                  <a:ext cx="11304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D2C59A51-3F75-8465-02CD-A08E1B223CD6}"/>
              </a:ext>
            </a:extLst>
          </p:cNvPr>
          <p:cNvGrpSpPr/>
          <p:nvPr/>
        </p:nvGrpSpPr>
        <p:grpSpPr>
          <a:xfrm>
            <a:off x="1611996" y="2356197"/>
            <a:ext cx="382680" cy="269280"/>
            <a:chOff x="1611996" y="2356197"/>
            <a:chExt cx="38268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25362A4C-C13D-D0C2-6B7A-36867D6497E8}"/>
                    </a:ext>
                  </a:extLst>
                </p14:cNvPr>
                <p14:cNvContentPartPr/>
                <p14:nvPr/>
              </p14:nvContentPartPr>
              <p14:xfrm>
                <a:off x="1611996" y="2356197"/>
                <a:ext cx="148680" cy="19800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25362A4C-C13D-D0C2-6B7A-36867D6497E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02996" y="2347557"/>
                  <a:ext cx="166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ECD5FE93-9FBE-4AA6-A7A5-A5F0C05432B6}"/>
                    </a:ext>
                  </a:extLst>
                </p14:cNvPr>
                <p14:cNvContentPartPr/>
                <p14:nvPr/>
              </p14:nvContentPartPr>
              <p14:xfrm>
                <a:off x="1816116" y="2479317"/>
                <a:ext cx="12960" cy="1461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ECD5FE93-9FBE-4AA6-A7A5-A5F0C05432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07116" y="2470317"/>
                  <a:ext cx="30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D57C3588-4B7A-6FB5-73C9-9719CD37B03D}"/>
                    </a:ext>
                  </a:extLst>
                </p14:cNvPr>
                <p14:cNvContentPartPr/>
                <p14:nvPr/>
              </p14:nvContentPartPr>
              <p14:xfrm>
                <a:off x="1877676" y="2380317"/>
                <a:ext cx="98640" cy="291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D57C3588-4B7A-6FB5-73C9-9719CD37B03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869036" y="2371317"/>
                  <a:ext cx="116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A3A8C7BC-B423-CE19-F380-960C6A142556}"/>
                    </a:ext>
                  </a:extLst>
                </p14:cNvPr>
                <p14:cNvContentPartPr/>
                <p14:nvPr/>
              </p14:nvContentPartPr>
              <p14:xfrm>
                <a:off x="1884516" y="2421717"/>
                <a:ext cx="110160" cy="19080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A3A8C7BC-B423-CE19-F380-960C6A14255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875516" y="2412717"/>
                  <a:ext cx="12780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63D70922-ABC0-1124-FC63-D8CE950EC6C6}"/>
              </a:ext>
            </a:extLst>
          </p:cNvPr>
          <p:cNvGrpSpPr/>
          <p:nvPr/>
        </p:nvGrpSpPr>
        <p:grpSpPr>
          <a:xfrm>
            <a:off x="2413356" y="1933557"/>
            <a:ext cx="485640" cy="420120"/>
            <a:chOff x="2413356" y="1933557"/>
            <a:chExt cx="4856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F35AF1A4-0A3E-9D95-8FCF-66CB8C182ED6}"/>
                    </a:ext>
                  </a:extLst>
                </p14:cNvPr>
                <p14:cNvContentPartPr/>
                <p14:nvPr/>
              </p14:nvContentPartPr>
              <p14:xfrm>
                <a:off x="2413356" y="2001597"/>
                <a:ext cx="63000" cy="6624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F35AF1A4-0A3E-9D95-8FCF-66CB8C182ED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404716" y="1992957"/>
                  <a:ext cx="80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95DAE0E5-9A3C-A56F-1F17-8ADC83789E02}"/>
                    </a:ext>
                  </a:extLst>
                </p14:cNvPr>
                <p14:cNvContentPartPr/>
                <p14:nvPr/>
              </p14:nvContentPartPr>
              <p14:xfrm>
                <a:off x="2495796" y="1933557"/>
                <a:ext cx="63720" cy="13788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95DAE0E5-9A3C-A56F-1F17-8ADC83789E0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87156" y="1924917"/>
                  <a:ext cx="81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93466D6F-6926-1841-51FA-86BA5F39CCA4}"/>
                    </a:ext>
                  </a:extLst>
                </p14:cNvPr>
                <p14:cNvContentPartPr/>
                <p14:nvPr/>
              </p14:nvContentPartPr>
              <p14:xfrm>
                <a:off x="2652396" y="1943637"/>
                <a:ext cx="98640" cy="41004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93466D6F-6926-1841-51FA-86BA5F39CCA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43396" y="1934637"/>
                  <a:ext cx="1162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4D8BB7E2-DFB9-451B-7C93-1C27447E0457}"/>
                    </a:ext>
                  </a:extLst>
                </p14:cNvPr>
                <p14:cNvContentPartPr/>
                <p14:nvPr/>
              </p14:nvContentPartPr>
              <p14:xfrm>
                <a:off x="2816916" y="2083677"/>
                <a:ext cx="82080" cy="10548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4D8BB7E2-DFB9-451B-7C93-1C27447E045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808276" y="2074677"/>
                  <a:ext cx="9972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E7132D1F-9BFF-9E65-5A24-14036ECE749E}"/>
                  </a:ext>
                </a:extLst>
              </p14:cNvPr>
              <p14:cNvContentPartPr/>
              <p14:nvPr/>
            </p14:nvContentPartPr>
            <p14:xfrm>
              <a:off x="3146676" y="2009877"/>
              <a:ext cx="23400" cy="6156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E7132D1F-9BFF-9E65-5A24-14036ECE749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137676" y="2000877"/>
                <a:ext cx="4104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9" name="Group 608">
            <a:extLst>
              <a:ext uri="{FF2B5EF4-FFF2-40B4-BE49-F238E27FC236}">
                <a16:creationId xmlns:a16="http://schemas.microsoft.com/office/drawing/2014/main" id="{5BE8E69C-FAFF-11C6-010C-DD0556F8F19B}"/>
              </a:ext>
            </a:extLst>
          </p:cNvPr>
          <p:cNvGrpSpPr/>
          <p:nvPr/>
        </p:nvGrpSpPr>
        <p:grpSpPr>
          <a:xfrm>
            <a:off x="3492636" y="1853277"/>
            <a:ext cx="637920" cy="228960"/>
            <a:chOff x="3492636" y="1853277"/>
            <a:chExt cx="6379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B83EB8AD-A199-9163-F9A6-21C318DA0F00}"/>
                    </a:ext>
                  </a:extLst>
                </p14:cNvPr>
                <p14:cNvContentPartPr/>
                <p14:nvPr/>
              </p14:nvContentPartPr>
              <p14:xfrm>
                <a:off x="3492636" y="1985037"/>
                <a:ext cx="86400" cy="540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B83EB8AD-A199-9163-F9A6-21C318DA0F0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483636" y="1976037"/>
                  <a:ext cx="104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FC79E391-456F-8CEE-A57D-90CEB93ECF6A}"/>
                    </a:ext>
                  </a:extLst>
                </p14:cNvPr>
                <p14:cNvContentPartPr/>
                <p14:nvPr/>
              </p14:nvContentPartPr>
              <p14:xfrm>
                <a:off x="3719436" y="1880277"/>
                <a:ext cx="110880" cy="14328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FC79E391-456F-8CEE-A57D-90CEB93ECF6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710436" y="1871277"/>
                  <a:ext cx="128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A7DB7A2A-B325-BCE6-5591-D487E69E3582}"/>
                    </a:ext>
                  </a:extLst>
                </p14:cNvPr>
                <p14:cNvContentPartPr/>
                <p14:nvPr/>
              </p14:nvContentPartPr>
              <p14:xfrm>
                <a:off x="3886476" y="1853277"/>
                <a:ext cx="207360" cy="22896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A7DB7A2A-B325-BCE6-5591-D487E69E358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877836" y="1844637"/>
                  <a:ext cx="225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91EF36E6-62E9-15FC-BA41-EC304B93A048}"/>
                    </a:ext>
                  </a:extLst>
                </p14:cNvPr>
                <p14:cNvContentPartPr/>
                <p14:nvPr/>
              </p14:nvContentPartPr>
              <p14:xfrm>
                <a:off x="4044156" y="1853277"/>
                <a:ext cx="86400" cy="18540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91EF36E6-62E9-15FC-BA41-EC304B93A04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035156" y="1844637"/>
                  <a:ext cx="10404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227B7A02-9208-A5B7-4171-3922485A304B}"/>
              </a:ext>
            </a:extLst>
          </p:cNvPr>
          <p:cNvGrpSpPr/>
          <p:nvPr/>
        </p:nvGrpSpPr>
        <p:grpSpPr>
          <a:xfrm>
            <a:off x="4481196" y="1919157"/>
            <a:ext cx="131040" cy="109800"/>
            <a:chOff x="4481196" y="1919157"/>
            <a:chExt cx="13104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7724FA80-4784-198F-9A71-E446A1662EB3}"/>
                    </a:ext>
                  </a:extLst>
                </p14:cNvPr>
                <p14:cNvContentPartPr/>
                <p14:nvPr/>
              </p14:nvContentPartPr>
              <p14:xfrm>
                <a:off x="4481196" y="1985037"/>
                <a:ext cx="26280" cy="1296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7724FA80-4784-198F-9A71-E446A1662EB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472196" y="1976037"/>
                  <a:ext cx="43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18FCBACC-87CC-5ECC-3647-AC9E5224E068}"/>
                    </a:ext>
                  </a:extLst>
                </p14:cNvPr>
                <p14:cNvContentPartPr/>
                <p14:nvPr/>
              </p14:nvContentPartPr>
              <p14:xfrm>
                <a:off x="4503876" y="2006277"/>
                <a:ext cx="45360" cy="1224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18FCBACC-87CC-5ECC-3647-AC9E5224E06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494876" y="1997277"/>
                  <a:ext cx="63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C5CE3742-C5F2-0D25-7D2A-EF46407A853E}"/>
                    </a:ext>
                  </a:extLst>
                </p14:cNvPr>
                <p14:cNvContentPartPr/>
                <p14:nvPr/>
              </p14:nvContentPartPr>
              <p14:xfrm>
                <a:off x="4554996" y="1919157"/>
                <a:ext cx="57240" cy="10980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C5CE3742-C5F2-0D25-7D2A-EF46407A853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546356" y="1910157"/>
                  <a:ext cx="748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677B2E7E-B715-227F-0E19-F36A91442CD7}"/>
              </a:ext>
            </a:extLst>
          </p:cNvPr>
          <p:cNvGrpSpPr/>
          <p:nvPr/>
        </p:nvGrpSpPr>
        <p:grpSpPr>
          <a:xfrm>
            <a:off x="4917876" y="1652037"/>
            <a:ext cx="879120" cy="452160"/>
            <a:chOff x="4917876" y="1652037"/>
            <a:chExt cx="87912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7C273390-5017-569D-7C5D-DD8132B8F279}"/>
                    </a:ext>
                  </a:extLst>
                </p14:cNvPr>
                <p14:cNvContentPartPr/>
                <p14:nvPr/>
              </p14:nvContentPartPr>
              <p14:xfrm>
                <a:off x="5002116" y="1652037"/>
                <a:ext cx="60480" cy="29124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7C273390-5017-569D-7C5D-DD8132B8F27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93116" y="1643397"/>
                  <a:ext cx="781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6DE5BCCC-5A64-2BBF-3B1D-25A2597F3C0F}"/>
                    </a:ext>
                  </a:extLst>
                </p14:cNvPr>
                <p14:cNvContentPartPr/>
                <p14:nvPr/>
              </p14:nvContentPartPr>
              <p14:xfrm>
                <a:off x="4917876" y="1802877"/>
                <a:ext cx="197280" cy="2376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6DE5BCCC-5A64-2BBF-3B1D-25A2597F3C0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908876" y="1793877"/>
                  <a:ext cx="214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622EA46B-279E-7CA0-4641-9470792FC44C}"/>
                    </a:ext>
                  </a:extLst>
                </p14:cNvPr>
                <p14:cNvContentPartPr/>
                <p14:nvPr/>
              </p14:nvContentPartPr>
              <p14:xfrm>
                <a:off x="5110116" y="1729437"/>
                <a:ext cx="133920" cy="37476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622EA46B-279E-7CA0-4641-9470792FC44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101116" y="1720797"/>
                  <a:ext cx="1515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432D8BDA-3386-EDAF-6023-AB9FB64C258F}"/>
                    </a:ext>
                  </a:extLst>
                </p14:cNvPr>
                <p14:cNvContentPartPr/>
                <p14:nvPr/>
              </p14:nvContentPartPr>
              <p14:xfrm>
                <a:off x="5230716" y="1788477"/>
                <a:ext cx="86400" cy="10044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432D8BDA-3386-EDAF-6023-AB9FB64C258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22076" y="1779837"/>
                  <a:ext cx="104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57F57626-52C7-A9EF-CCD3-F8A63A01E266}"/>
                    </a:ext>
                  </a:extLst>
                </p14:cNvPr>
                <p14:cNvContentPartPr/>
                <p14:nvPr/>
              </p14:nvContentPartPr>
              <p14:xfrm>
                <a:off x="5420436" y="1861557"/>
                <a:ext cx="78120" cy="1036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57F57626-52C7-A9EF-CCD3-F8A63A01E26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11436" y="1852557"/>
                  <a:ext cx="95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6CC1453F-477C-F12D-8CF0-26B4895B6F73}"/>
                    </a:ext>
                  </a:extLst>
                </p14:cNvPr>
                <p14:cNvContentPartPr/>
                <p14:nvPr/>
              </p14:nvContentPartPr>
              <p14:xfrm>
                <a:off x="5568396" y="1762557"/>
                <a:ext cx="41760" cy="15156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6CC1453F-477C-F12D-8CF0-26B4895B6F7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559756" y="1753917"/>
                  <a:ext cx="59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FD56FFEB-018A-C3AE-9DF5-15AFE7ABD4EE}"/>
                    </a:ext>
                  </a:extLst>
                </p14:cNvPr>
                <p14:cNvContentPartPr/>
                <p14:nvPr/>
              </p14:nvContentPartPr>
              <p14:xfrm>
                <a:off x="5758116" y="1836717"/>
                <a:ext cx="20880" cy="111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FD56FFEB-018A-C3AE-9DF5-15AFE7ABD4E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749116" y="1827717"/>
                  <a:ext cx="38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B365ACFD-9108-1B0A-C64A-7D39050F8C87}"/>
                    </a:ext>
                  </a:extLst>
                </p14:cNvPr>
                <p14:cNvContentPartPr/>
                <p14:nvPr/>
              </p14:nvContentPartPr>
              <p14:xfrm>
                <a:off x="5758116" y="1886037"/>
                <a:ext cx="38880" cy="1368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B365ACFD-9108-1B0A-C64A-7D39050F8C8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749116" y="1877037"/>
                  <a:ext cx="565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F66AE956-8503-F5E0-B294-476F4AB5BF3C}"/>
              </a:ext>
            </a:extLst>
          </p:cNvPr>
          <p:cNvGrpSpPr/>
          <p:nvPr/>
        </p:nvGrpSpPr>
        <p:grpSpPr>
          <a:xfrm>
            <a:off x="5997156" y="1591557"/>
            <a:ext cx="1493640" cy="360720"/>
            <a:chOff x="5997156" y="1591557"/>
            <a:chExt cx="149364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F011895C-C741-FAA6-AD19-100372A86BF5}"/>
                    </a:ext>
                  </a:extLst>
                </p14:cNvPr>
                <p14:cNvContentPartPr/>
                <p14:nvPr/>
              </p14:nvContentPartPr>
              <p14:xfrm>
                <a:off x="5997156" y="1746357"/>
                <a:ext cx="131760" cy="3312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F011895C-C741-FAA6-AD19-100372A86BF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988156" y="1737357"/>
                  <a:ext cx="149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C6B2451B-17EF-F842-B04D-65F7F6BA24D7}"/>
                    </a:ext>
                  </a:extLst>
                </p14:cNvPr>
                <p14:cNvContentPartPr/>
                <p14:nvPr/>
              </p14:nvContentPartPr>
              <p14:xfrm>
                <a:off x="6260676" y="1655637"/>
                <a:ext cx="33480" cy="23364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C6B2451B-17EF-F842-B04D-65F7F6BA24D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251676" y="1646637"/>
                  <a:ext cx="51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0496ADC3-D75E-F799-1E52-88A5B8541516}"/>
                    </a:ext>
                  </a:extLst>
                </p14:cNvPr>
                <p14:cNvContentPartPr/>
                <p14:nvPr/>
              </p14:nvContentPartPr>
              <p14:xfrm>
                <a:off x="6416916" y="1630797"/>
                <a:ext cx="83520" cy="864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0496ADC3-D75E-F799-1E52-88A5B854151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408276" y="1621797"/>
                  <a:ext cx="101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72083AD1-6D8C-D681-D9D6-D6B1B029CF0A}"/>
                    </a:ext>
                  </a:extLst>
                </p14:cNvPr>
                <p14:cNvContentPartPr/>
                <p14:nvPr/>
              </p14:nvContentPartPr>
              <p14:xfrm>
                <a:off x="6383796" y="1638717"/>
                <a:ext cx="156240" cy="21816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72083AD1-6D8C-D681-D9D6-D6B1B029CF0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375156" y="1630077"/>
                  <a:ext cx="173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B72BE0E4-1CE5-DDD9-7920-480BD775BE1F}"/>
                    </a:ext>
                  </a:extLst>
                </p14:cNvPr>
                <p14:cNvContentPartPr/>
                <p14:nvPr/>
              </p14:nvContentPartPr>
              <p14:xfrm>
                <a:off x="6339156" y="1853277"/>
                <a:ext cx="20520" cy="7956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B72BE0E4-1CE5-DDD9-7920-480BD775BE1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330516" y="1844637"/>
                  <a:ext cx="38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28E30712-0620-94D4-A8C0-D47F1832B7E8}"/>
                    </a:ext>
                  </a:extLst>
                </p14:cNvPr>
                <p14:cNvContentPartPr/>
                <p14:nvPr/>
              </p14:nvContentPartPr>
              <p14:xfrm>
                <a:off x="6618876" y="1591557"/>
                <a:ext cx="177120" cy="32148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28E30712-0620-94D4-A8C0-D47F1832B7E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610236" y="1582917"/>
                  <a:ext cx="194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7B864474-C16F-A331-CC7E-CFA71C74B154}"/>
                    </a:ext>
                  </a:extLst>
                </p14:cNvPr>
                <p14:cNvContentPartPr/>
                <p14:nvPr/>
              </p14:nvContentPartPr>
              <p14:xfrm>
                <a:off x="6924876" y="1713237"/>
                <a:ext cx="97560" cy="18144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7B864474-C16F-A331-CC7E-CFA71C74B15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15876" y="1704237"/>
                  <a:ext cx="115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B03497A7-14EE-D62B-4231-0D9B3D7B0CD6}"/>
                    </a:ext>
                  </a:extLst>
                </p14:cNvPr>
                <p14:cNvContentPartPr/>
                <p14:nvPr/>
              </p14:nvContentPartPr>
              <p14:xfrm>
                <a:off x="7107036" y="1714677"/>
                <a:ext cx="115920" cy="16308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B03497A7-14EE-D62B-4231-0D9B3D7B0CD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098036" y="1706037"/>
                  <a:ext cx="13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F0E1F72D-5C4B-E791-019A-E474958185EC}"/>
                    </a:ext>
                  </a:extLst>
                </p14:cNvPr>
                <p14:cNvContentPartPr/>
                <p14:nvPr/>
              </p14:nvContentPartPr>
              <p14:xfrm>
                <a:off x="7351836" y="1695957"/>
                <a:ext cx="138960" cy="2563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F0E1F72D-5C4B-E791-019A-E474958185E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343196" y="1686957"/>
                  <a:ext cx="156600" cy="27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633" name="Ink 632">
                <a:extLst>
                  <a:ext uri="{FF2B5EF4-FFF2-40B4-BE49-F238E27FC236}">
                    <a16:creationId xmlns:a16="http://schemas.microsoft.com/office/drawing/2014/main" id="{16777016-5CE4-5F10-F34C-E17D6A5E6C81}"/>
                  </a:ext>
                </a:extLst>
              </p14:cNvPr>
              <p14:cNvContentPartPr/>
              <p14:nvPr/>
            </p14:nvContentPartPr>
            <p14:xfrm>
              <a:off x="7791036" y="1868037"/>
              <a:ext cx="26280" cy="78120"/>
            </p14:xfrm>
          </p:contentPart>
        </mc:Choice>
        <mc:Fallback xmlns="">
          <p:pic>
            <p:nvPicPr>
              <p:cNvPr id="633" name="Ink 632">
                <a:extLst>
                  <a:ext uri="{FF2B5EF4-FFF2-40B4-BE49-F238E27FC236}">
                    <a16:creationId xmlns:a16="http://schemas.microsoft.com/office/drawing/2014/main" id="{16777016-5CE4-5F10-F34C-E17D6A5E6C8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782396" y="1859397"/>
                <a:ext cx="4392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5" name="Group 644">
            <a:extLst>
              <a:ext uri="{FF2B5EF4-FFF2-40B4-BE49-F238E27FC236}">
                <a16:creationId xmlns:a16="http://schemas.microsoft.com/office/drawing/2014/main" id="{08C87A4F-CB0E-B327-2A10-8B557D4BB00D}"/>
              </a:ext>
            </a:extLst>
          </p:cNvPr>
          <p:cNvGrpSpPr/>
          <p:nvPr/>
        </p:nvGrpSpPr>
        <p:grpSpPr>
          <a:xfrm>
            <a:off x="8072196" y="1670757"/>
            <a:ext cx="748440" cy="167400"/>
            <a:chOff x="8072196" y="1670757"/>
            <a:chExt cx="74844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C8763E41-62F3-ACC5-D9A3-E7311A9DE1CB}"/>
                    </a:ext>
                  </a:extLst>
                </p14:cNvPr>
                <p14:cNvContentPartPr/>
                <p14:nvPr/>
              </p14:nvContentPartPr>
              <p14:xfrm>
                <a:off x="8072196" y="1700637"/>
                <a:ext cx="62640" cy="1375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C8763E41-62F3-ACC5-D9A3-E7311A9DE1C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063196" y="1691997"/>
                  <a:ext cx="80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0D154275-665F-3C75-BB4C-65160B3DDE4C}"/>
                    </a:ext>
                  </a:extLst>
                </p14:cNvPr>
                <p14:cNvContentPartPr/>
                <p14:nvPr/>
              </p14:nvContentPartPr>
              <p14:xfrm>
                <a:off x="8237436" y="1670757"/>
                <a:ext cx="583200" cy="1490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0D154275-665F-3C75-BB4C-65160B3DDE4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228796" y="1662117"/>
                  <a:ext cx="6008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1" name="Group 660">
            <a:extLst>
              <a:ext uri="{FF2B5EF4-FFF2-40B4-BE49-F238E27FC236}">
                <a16:creationId xmlns:a16="http://schemas.microsoft.com/office/drawing/2014/main" id="{DFCB88A9-1768-9279-149F-372AA66EE6FD}"/>
              </a:ext>
            </a:extLst>
          </p:cNvPr>
          <p:cNvGrpSpPr/>
          <p:nvPr/>
        </p:nvGrpSpPr>
        <p:grpSpPr>
          <a:xfrm>
            <a:off x="294396" y="2915637"/>
            <a:ext cx="286920" cy="615600"/>
            <a:chOff x="294396" y="2915637"/>
            <a:chExt cx="286920" cy="61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9FAFA77D-24BC-118A-C8E0-CE5B965129D5}"/>
                    </a:ext>
                  </a:extLst>
                </p14:cNvPr>
                <p14:cNvContentPartPr/>
                <p14:nvPr/>
              </p14:nvContentPartPr>
              <p14:xfrm>
                <a:off x="296196" y="2973597"/>
                <a:ext cx="22680" cy="360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9FAFA77D-24BC-118A-C8E0-CE5B965129D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87196" y="2964597"/>
                  <a:ext cx="40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34CB8B74-20DB-AABA-018D-5880DAF2F61B}"/>
                    </a:ext>
                  </a:extLst>
                </p14:cNvPr>
                <p14:cNvContentPartPr/>
                <p14:nvPr/>
              </p14:nvContentPartPr>
              <p14:xfrm>
                <a:off x="294396" y="2940837"/>
                <a:ext cx="81720" cy="12636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34CB8B74-20DB-AABA-018D-5880DAF2F61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85396" y="2931837"/>
                  <a:ext cx="99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CCF92E85-7AB3-FC9B-D83C-E8099D17C31A}"/>
                    </a:ext>
                  </a:extLst>
                </p14:cNvPr>
                <p14:cNvContentPartPr/>
                <p14:nvPr/>
              </p14:nvContentPartPr>
              <p14:xfrm>
                <a:off x="455316" y="2915637"/>
                <a:ext cx="126000" cy="61560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CCF92E85-7AB3-FC9B-D83C-E8099D17C31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46676" y="2906637"/>
                  <a:ext cx="143640" cy="63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17F9F852-6A3F-7C29-4340-AC19B079EF6F}"/>
              </a:ext>
            </a:extLst>
          </p:cNvPr>
          <p:cNvGrpSpPr/>
          <p:nvPr/>
        </p:nvGrpSpPr>
        <p:grpSpPr>
          <a:xfrm>
            <a:off x="730716" y="2944077"/>
            <a:ext cx="384120" cy="693360"/>
            <a:chOff x="730716" y="2944077"/>
            <a:chExt cx="384120" cy="69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6EB14B01-2001-053C-B629-58B9A4126C34}"/>
                    </a:ext>
                  </a:extLst>
                </p14:cNvPr>
                <p14:cNvContentPartPr/>
                <p14:nvPr/>
              </p14:nvContentPartPr>
              <p14:xfrm>
                <a:off x="730716" y="2944077"/>
                <a:ext cx="110160" cy="14076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6EB14B01-2001-053C-B629-58B9A4126C3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1716" y="2935437"/>
                  <a:ext cx="127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325069F4-5CE0-7DA3-6062-7DF33A03B9EF}"/>
                    </a:ext>
                  </a:extLst>
                </p14:cNvPr>
                <p14:cNvContentPartPr/>
                <p14:nvPr/>
              </p14:nvContentPartPr>
              <p14:xfrm>
                <a:off x="938796" y="2963877"/>
                <a:ext cx="63360" cy="20412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325069F4-5CE0-7DA3-6062-7DF33A03B9E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29796" y="2955237"/>
                  <a:ext cx="81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DDA95AED-947E-F44E-5482-5D85CF022694}"/>
                    </a:ext>
                  </a:extLst>
                </p14:cNvPr>
                <p14:cNvContentPartPr/>
                <p14:nvPr/>
              </p14:nvContentPartPr>
              <p14:xfrm>
                <a:off x="790476" y="3224157"/>
                <a:ext cx="160560" cy="27900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DDA95AED-947E-F44E-5482-5D85CF02269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81476" y="3215157"/>
                  <a:ext cx="178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19B8C89A-97CF-BEF9-09FC-237AF51700B3}"/>
                    </a:ext>
                  </a:extLst>
                </p14:cNvPr>
                <p14:cNvContentPartPr/>
                <p14:nvPr/>
              </p14:nvContentPartPr>
              <p14:xfrm>
                <a:off x="988116" y="3405597"/>
                <a:ext cx="126720" cy="23184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19B8C89A-97CF-BEF9-09FC-237AF51700B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79476" y="3396957"/>
                  <a:ext cx="14436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19AD601B-36E4-BFBE-72A4-2840C02E7691}"/>
              </a:ext>
            </a:extLst>
          </p:cNvPr>
          <p:cNvGrpSpPr/>
          <p:nvPr/>
        </p:nvGrpSpPr>
        <p:grpSpPr>
          <a:xfrm>
            <a:off x="1301316" y="3003117"/>
            <a:ext cx="57240" cy="92880"/>
            <a:chOff x="1301316" y="3003117"/>
            <a:chExt cx="5724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2265D6A9-F2F1-4B50-E993-DF6EC22130AB}"/>
                    </a:ext>
                  </a:extLst>
                </p14:cNvPr>
                <p14:cNvContentPartPr/>
                <p14:nvPr/>
              </p14:nvContentPartPr>
              <p14:xfrm>
                <a:off x="1309596" y="3003117"/>
                <a:ext cx="27720" cy="201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2265D6A9-F2F1-4B50-E993-DF6EC22130A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300956" y="2994477"/>
                  <a:ext cx="45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C2E35973-77CA-183C-7F46-300634CB43A7}"/>
                    </a:ext>
                  </a:extLst>
                </p14:cNvPr>
                <p14:cNvContentPartPr/>
                <p14:nvPr/>
              </p14:nvContentPartPr>
              <p14:xfrm>
                <a:off x="1301316" y="3089157"/>
                <a:ext cx="57240" cy="684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C2E35973-77CA-183C-7F46-300634CB43A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292676" y="3080157"/>
                  <a:ext cx="7488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4A7E05FD-6D46-360B-7D16-D884B5761F84}"/>
                  </a:ext>
                </a:extLst>
              </p14:cNvPr>
              <p14:cNvContentPartPr/>
              <p14:nvPr/>
            </p14:nvContentPartPr>
            <p14:xfrm>
              <a:off x="1400316" y="3558237"/>
              <a:ext cx="83160" cy="5256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4A7E05FD-6D46-360B-7D16-D884B5761F8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391316" y="3549597"/>
                <a:ext cx="10080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7" name="Group 676">
            <a:extLst>
              <a:ext uri="{FF2B5EF4-FFF2-40B4-BE49-F238E27FC236}">
                <a16:creationId xmlns:a16="http://schemas.microsoft.com/office/drawing/2014/main" id="{0F479111-0AF1-1EAE-D07A-EFD4BC911E22}"/>
              </a:ext>
            </a:extLst>
          </p:cNvPr>
          <p:cNvGrpSpPr/>
          <p:nvPr/>
        </p:nvGrpSpPr>
        <p:grpSpPr>
          <a:xfrm>
            <a:off x="1663836" y="2870277"/>
            <a:ext cx="484560" cy="190080"/>
            <a:chOff x="1663836" y="2870277"/>
            <a:chExt cx="48456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C79C741A-40D9-D02C-BD16-36CEC8CF6FCF}"/>
                    </a:ext>
                  </a:extLst>
                </p14:cNvPr>
                <p14:cNvContentPartPr/>
                <p14:nvPr/>
              </p14:nvContentPartPr>
              <p14:xfrm>
                <a:off x="1663836" y="2966397"/>
                <a:ext cx="95040" cy="756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C79C741A-40D9-D02C-BD16-36CEC8CF6FC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654836" y="2957397"/>
                  <a:ext cx="112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145E6436-3813-3FB4-796B-DA434C098868}"/>
                    </a:ext>
                  </a:extLst>
                </p14:cNvPr>
                <p14:cNvContentPartPr/>
                <p14:nvPr/>
              </p14:nvContentPartPr>
              <p14:xfrm>
                <a:off x="1822236" y="2893677"/>
                <a:ext cx="77400" cy="8712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145E6436-3813-3FB4-796B-DA434C09886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813236" y="2884677"/>
                  <a:ext cx="95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BD74764F-45CD-0737-C027-761A0A47E020}"/>
                    </a:ext>
                  </a:extLst>
                </p14:cNvPr>
                <p14:cNvContentPartPr/>
                <p14:nvPr/>
              </p14:nvContentPartPr>
              <p14:xfrm>
                <a:off x="1929156" y="2965317"/>
                <a:ext cx="15120" cy="9504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BD74764F-45CD-0737-C027-761A0A47E02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920156" y="2956317"/>
                  <a:ext cx="32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781BF366-617F-7E0E-3F17-0A7C4345534C}"/>
                    </a:ext>
                  </a:extLst>
                </p14:cNvPr>
                <p14:cNvContentPartPr/>
                <p14:nvPr/>
              </p14:nvContentPartPr>
              <p14:xfrm>
                <a:off x="2025996" y="2870277"/>
                <a:ext cx="122400" cy="15120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781BF366-617F-7E0E-3F17-0A7C4345534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016996" y="2861637"/>
                  <a:ext cx="1400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7F17AE0D-2BBE-561D-FB55-0624ABBAD7AD}"/>
              </a:ext>
            </a:extLst>
          </p:cNvPr>
          <p:cNvGrpSpPr/>
          <p:nvPr/>
        </p:nvGrpSpPr>
        <p:grpSpPr>
          <a:xfrm>
            <a:off x="1892796" y="3345477"/>
            <a:ext cx="383040" cy="219960"/>
            <a:chOff x="1892796" y="3345477"/>
            <a:chExt cx="3830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EA97A49B-4CAF-DA3C-3BE5-01A324B8AC8B}"/>
                    </a:ext>
                  </a:extLst>
                </p14:cNvPr>
                <p14:cNvContentPartPr/>
                <p14:nvPr/>
              </p14:nvContentPartPr>
              <p14:xfrm>
                <a:off x="1892796" y="3420717"/>
                <a:ext cx="78120" cy="11880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EA97A49B-4CAF-DA3C-3BE5-01A324B8AC8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84156" y="3412077"/>
                  <a:ext cx="95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2510F88E-78CC-1D4C-12FB-C1E7CBE37348}"/>
                    </a:ext>
                  </a:extLst>
                </p14:cNvPr>
                <p14:cNvContentPartPr/>
                <p14:nvPr/>
              </p14:nvContentPartPr>
              <p14:xfrm>
                <a:off x="2019876" y="3482637"/>
                <a:ext cx="12960" cy="8280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2510F88E-78CC-1D4C-12FB-C1E7CBE3734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011236" y="3473637"/>
                  <a:ext cx="30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155844A2-CC5C-99EB-0D3D-C629D94F0E48}"/>
                    </a:ext>
                  </a:extLst>
                </p14:cNvPr>
                <p14:cNvContentPartPr/>
                <p14:nvPr/>
              </p14:nvContentPartPr>
              <p14:xfrm>
                <a:off x="2141556" y="3345477"/>
                <a:ext cx="134280" cy="19152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155844A2-CC5C-99EB-0D3D-C629D94F0E4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132916" y="3336477"/>
                  <a:ext cx="1519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645EFC26-1F0C-A63D-F85C-C0B2B8BFD515}"/>
              </a:ext>
            </a:extLst>
          </p:cNvPr>
          <p:cNvGrpSpPr/>
          <p:nvPr/>
        </p:nvGrpSpPr>
        <p:grpSpPr>
          <a:xfrm>
            <a:off x="2446476" y="2985477"/>
            <a:ext cx="641160" cy="390240"/>
            <a:chOff x="2446476" y="2985477"/>
            <a:chExt cx="64116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5927AF6C-41CC-2A34-C0D8-482515A6A047}"/>
                    </a:ext>
                  </a:extLst>
                </p14:cNvPr>
                <p14:cNvContentPartPr/>
                <p14:nvPr/>
              </p14:nvContentPartPr>
              <p14:xfrm>
                <a:off x="2470956" y="3072957"/>
                <a:ext cx="49320" cy="1656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5927AF6C-41CC-2A34-C0D8-482515A6A04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462316" y="3063957"/>
                  <a:ext cx="66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B8E46CE4-7E3E-1AAA-8752-A042CBBB196E}"/>
                    </a:ext>
                  </a:extLst>
                </p14:cNvPr>
                <p14:cNvContentPartPr/>
                <p14:nvPr/>
              </p14:nvContentPartPr>
              <p14:xfrm>
                <a:off x="2446476" y="3031197"/>
                <a:ext cx="157320" cy="14040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B8E46CE4-7E3E-1AAA-8752-A042CBBB196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437476" y="3022197"/>
                  <a:ext cx="174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DAC0399C-8A96-36B4-EA06-4544B92EC37D}"/>
                    </a:ext>
                  </a:extLst>
                </p14:cNvPr>
                <p14:cNvContentPartPr/>
                <p14:nvPr/>
              </p14:nvContentPartPr>
              <p14:xfrm>
                <a:off x="2685516" y="3014637"/>
                <a:ext cx="69120" cy="36108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DAC0399C-8A96-36B4-EA06-4544B92EC37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676516" y="3005997"/>
                  <a:ext cx="86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6FEBD05F-B8D8-5798-2307-1DBDC9048618}"/>
                    </a:ext>
                  </a:extLst>
                </p14:cNvPr>
                <p14:cNvContentPartPr/>
                <p14:nvPr/>
              </p14:nvContentPartPr>
              <p14:xfrm>
                <a:off x="2722956" y="2985477"/>
                <a:ext cx="72000" cy="997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6FEBD05F-B8D8-5798-2307-1DBDC904861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714316" y="2976477"/>
                  <a:ext cx="89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251701B3-83D5-5143-FA96-23C7162461F4}"/>
                    </a:ext>
                  </a:extLst>
                </p14:cNvPr>
                <p14:cNvContentPartPr/>
                <p14:nvPr/>
              </p14:nvContentPartPr>
              <p14:xfrm>
                <a:off x="2833836" y="3044157"/>
                <a:ext cx="210960" cy="19008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251701B3-83D5-5143-FA96-23C7162461F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824836" y="3035157"/>
                  <a:ext cx="228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55D2E37C-C21D-0C98-9496-99F0838F678C}"/>
                    </a:ext>
                  </a:extLst>
                </p14:cNvPr>
                <p14:cNvContentPartPr/>
                <p14:nvPr/>
              </p14:nvContentPartPr>
              <p14:xfrm>
                <a:off x="3022836" y="3107157"/>
                <a:ext cx="64800" cy="1512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55D2E37C-C21D-0C98-9496-99F0838F678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013836" y="3098157"/>
                  <a:ext cx="8244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7C260016-1DD5-37BA-6875-AF2980C108F8}"/>
                  </a:ext>
                </a:extLst>
              </p14:cNvPr>
              <p14:cNvContentPartPr/>
              <p14:nvPr/>
            </p14:nvContentPartPr>
            <p14:xfrm>
              <a:off x="3582636" y="2896557"/>
              <a:ext cx="154080" cy="13068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7C260016-1DD5-37BA-6875-AF2980C108F8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573636" y="2887557"/>
                <a:ext cx="17172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3" name="Group 692">
            <a:extLst>
              <a:ext uri="{FF2B5EF4-FFF2-40B4-BE49-F238E27FC236}">
                <a16:creationId xmlns:a16="http://schemas.microsoft.com/office/drawing/2014/main" id="{E3BD80CD-F8DA-FD7C-FBC9-8850A27E852D}"/>
              </a:ext>
            </a:extLst>
          </p:cNvPr>
          <p:cNvGrpSpPr/>
          <p:nvPr/>
        </p:nvGrpSpPr>
        <p:grpSpPr>
          <a:xfrm>
            <a:off x="4003116" y="2916717"/>
            <a:ext cx="125280" cy="94680"/>
            <a:chOff x="4003116" y="2916717"/>
            <a:chExt cx="12528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06E7C0F6-C317-A192-D586-78E426A77DFD}"/>
                    </a:ext>
                  </a:extLst>
                </p14:cNvPr>
                <p14:cNvContentPartPr/>
                <p14:nvPr/>
              </p14:nvContentPartPr>
              <p14:xfrm>
                <a:off x="4003116" y="2990877"/>
                <a:ext cx="43560" cy="1584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06E7C0F6-C317-A192-D586-78E426A77DF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994476" y="2982237"/>
                  <a:ext cx="61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0773A38D-417B-2A51-2B2C-29EE9CF52A36}"/>
                    </a:ext>
                  </a:extLst>
                </p14:cNvPr>
                <p14:cNvContentPartPr/>
                <p14:nvPr/>
              </p14:nvContentPartPr>
              <p14:xfrm>
                <a:off x="4044516" y="2916717"/>
                <a:ext cx="83880" cy="9468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0773A38D-417B-2A51-2B2C-29EE9CF52A3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035516" y="2907717"/>
                  <a:ext cx="10152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71803AEE-24BB-6F36-98D2-86CD47A80389}"/>
              </a:ext>
            </a:extLst>
          </p:cNvPr>
          <p:cNvGrpSpPr/>
          <p:nvPr/>
        </p:nvGrpSpPr>
        <p:grpSpPr>
          <a:xfrm>
            <a:off x="4308036" y="2806557"/>
            <a:ext cx="834120" cy="435600"/>
            <a:chOff x="4308036" y="2806557"/>
            <a:chExt cx="83412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9ACF9C8E-5757-90A1-3059-1AD9883F083A}"/>
                    </a:ext>
                  </a:extLst>
                </p14:cNvPr>
                <p14:cNvContentPartPr/>
                <p14:nvPr/>
              </p14:nvContentPartPr>
              <p14:xfrm>
                <a:off x="4327116" y="2806557"/>
                <a:ext cx="70560" cy="2296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9ACF9C8E-5757-90A1-3059-1AD9883F083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318116" y="2797557"/>
                  <a:ext cx="88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53624FCB-183B-FFA2-2A29-F397259FE178}"/>
                    </a:ext>
                  </a:extLst>
                </p14:cNvPr>
                <p14:cNvContentPartPr/>
                <p14:nvPr/>
              </p14:nvContentPartPr>
              <p14:xfrm>
                <a:off x="4308036" y="2948757"/>
                <a:ext cx="73800" cy="36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53624FCB-183B-FFA2-2A29-F397259FE17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299036" y="2940117"/>
                  <a:ext cx="9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602567AF-7D94-6B61-9A23-E30961689A61}"/>
                    </a:ext>
                  </a:extLst>
                </p14:cNvPr>
                <p14:cNvContentPartPr/>
                <p14:nvPr/>
              </p14:nvContentPartPr>
              <p14:xfrm>
                <a:off x="4531596" y="2864517"/>
                <a:ext cx="51480" cy="1900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602567AF-7D94-6B61-9A23-E30961689A6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522596" y="2855877"/>
                  <a:ext cx="69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A0A5B668-4381-6D95-53AC-03C97D8E9512}"/>
                    </a:ext>
                  </a:extLst>
                </p14:cNvPr>
                <p14:cNvContentPartPr/>
                <p14:nvPr/>
              </p14:nvContentPartPr>
              <p14:xfrm>
                <a:off x="4604676" y="2918517"/>
                <a:ext cx="120240" cy="32364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A0A5B668-4381-6D95-53AC-03C97D8E951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595676" y="2909877"/>
                  <a:ext cx="1378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E13DBF3F-FFBA-1012-651E-FD8966AA66AC}"/>
                    </a:ext>
                  </a:extLst>
                </p14:cNvPr>
                <p14:cNvContentPartPr/>
                <p14:nvPr/>
              </p14:nvContentPartPr>
              <p14:xfrm>
                <a:off x="4761276" y="2951277"/>
                <a:ext cx="94680" cy="13464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E13DBF3F-FFBA-1012-651E-FD8966AA66A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752636" y="2942637"/>
                  <a:ext cx="112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C0FFC3E6-79D0-8F82-0B13-F8C6D476F034}"/>
                    </a:ext>
                  </a:extLst>
                </p14:cNvPr>
                <p14:cNvContentPartPr/>
                <p14:nvPr/>
              </p14:nvContentPartPr>
              <p14:xfrm>
                <a:off x="4926156" y="2816997"/>
                <a:ext cx="79920" cy="1954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C0FFC3E6-79D0-8F82-0B13-F8C6D476F03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917156" y="2807997"/>
                  <a:ext cx="97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9EC32EBA-CCAC-0F34-745D-FAABE19F7C24}"/>
                    </a:ext>
                  </a:extLst>
                </p14:cNvPr>
                <p14:cNvContentPartPr/>
                <p14:nvPr/>
              </p14:nvContentPartPr>
              <p14:xfrm>
                <a:off x="5074116" y="2923917"/>
                <a:ext cx="68040" cy="6660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9EC32EBA-CCAC-0F34-745D-FAABE19F7C2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065476" y="2915277"/>
                  <a:ext cx="8568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43ECC653-2224-C3EC-9864-17AB4013CC48}"/>
                  </a:ext>
                </a:extLst>
              </p14:cNvPr>
              <p14:cNvContentPartPr/>
              <p14:nvPr/>
            </p14:nvContentPartPr>
            <p14:xfrm>
              <a:off x="5320356" y="2858397"/>
              <a:ext cx="121320" cy="138960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43ECC653-2224-C3EC-9864-17AB4013CC48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5311356" y="2849757"/>
                <a:ext cx="13896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5" name="Group 694">
            <a:extLst>
              <a:ext uri="{FF2B5EF4-FFF2-40B4-BE49-F238E27FC236}">
                <a16:creationId xmlns:a16="http://schemas.microsoft.com/office/drawing/2014/main" id="{C9F6E2FC-7508-2471-4ACC-012C59093D83}"/>
              </a:ext>
            </a:extLst>
          </p:cNvPr>
          <p:cNvGrpSpPr/>
          <p:nvPr/>
        </p:nvGrpSpPr>
        <p:grpSpPr>
          <a:xfrm>
            <a:off x="5815716" y="2882877"/>
            <a:ext cx="255240" cy="143640"/>
            <a:chOff x="5815716" y="2882877"/>
            <a:chExt cx="25524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E85A15D1-AFA8-6543-B041-AB9F047CEE82}"/>
                    </a:ext>
                  </a:extLst>
                </p14:cNvPr>
                <p14:cNvContentPartPr/>
                <p14:nvPr/>
              </p14:nvContentPartPr>
              <p14:xfrm>
                <a:off x="5815716" y="2973237"/>
                <a:ext cx="61560" cy="864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E85A15D1-AFA8-6543-B041-AB9F047CEE8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806716" y="2964237"/>
                  <a:ext cx="79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710F2DEC-CDE6-DF23-B2F3-3617F9B0DBD7}"/>
                    </a:ext>
                  </a:extLst>
                </p14:cNvPr>
                <p14:cNvContentPartPr/>
                <p14:nvPr/>
              </p14:nvContentPartPr>
              <p14:xfrm>
                <a:off x="5964036" y="2882877"/>
                <a:ext cx="106920" cy="14364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710F2DEC-CDE6-DF23-B2F3-3617F9B0DBD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955036" y="2873877"/>
                  <a:ext cx="124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289D8704-9DF8-FC6D-EDF6-53420C0D9946}"/>
                    </a:ext>
                  </a:extLst>
                </p14:cNvPr>
                <p14:cNvContentPartPr/>
                <p14:nvPr/>
              </p14:nvContentPartPr>
              <p14:xfrm>
                <a:off x="5848836" y="2998437"/>
                <a:ext cx="65520" cy="108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289D8704-9DF8-FC6D-EDF6-53420C0D994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839836" y="2989437"/>
                  <a:ext cx="8316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FBBD6FA4-8B9B-2CEC-65C1-1DEABDC49623}"/>
              </a:ext>
            </a:extLst>
          </p:cNvPr>
          <p:cNvGrpSpPr/>
          <p:nvPr/>
        </p:nvGrpSpPr>
        <p:grpSpPr>
          <a:xfrm>
            <a:off x="6392436" y="2866317"/>
            <a:ext cx="447120" cy="182160"/>
            <a:chOff x="6392436" y="2866317"/>
            <a:chExt cx="44712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636675E5-D072-BBA5-2058-54C7D905A1DA}"/>
                    </a:ext>
                  </a:extLst>
                </p14:cNvPr>
                <p14:cNvContentPartPr/>
                <p14:nvPr/>
              </p14:nvContentPartPr>
              <p14:xfrm>
                <a:off x="6392436" y="2866317"/>
                <a:ext cx="90000" cy="16848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636675E5-D072-BBA5-2058-54C7D905A1D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383796" y="2857677"/>
                  <a:ext cx="107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17B3BB5B-AA06-0668-6F70-F9E538BF825B}"/>
                    </a:ext>
                  </a:extLst>
                </p14:cNvPr>
                <p14:cNvContentPartPr/>
                <p14:nvPr/>
              </p14:nvContentPartPr>
              <p14:xfrm>
                <a:off x="6551916" y="3005997"/>
                <a:ext cx="41040" cy="4248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17B3BB5B-AA06-0668-6F70-F9E538BF825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543276" y="2997357"/>
                  <a:ext cx="58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2E1E0424-5D4C-65EA-530B-E2E5966B43EB}"/>
                    </a:ext>
                  </a:extLst>
                </p14:cNvPr>
                <p14:cNvContentPartPr/>
                <p14:nvPr/>
              </p14:nvContentPartPr>
              <p14:xfrm>
                <a:off x="6738396" y="2910237"/>
                <a:ext cx="101160" cy="637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2E1E0424-5D4C-65EA-530B-E2E5966B43E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729756" y="2901237"/>
                  <a:ext cx="11880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3A340563-B451-AC27-A023-D2F765403610}"/>
                  </a:ext>
                </a:extLst>
              </p14:cNvPr>
              <p14:cNvContentPartPr/>
              <p14:nvPr/>
            </p14:nvContentPartPr>
            <p14:xfrm>
              <a:off x="7046196" y="2767677"/>
              <a:ext cx="169560" cy="166320"/>
            </p14:xfrm>
          </p:contentPart>
        </mc:Choice>
        <mc:Fallback xmlns=""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3A340563-B451-AC27-A023-D2F765403610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7037196" y="2758677"/>
                <a:ext cx="18720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2" name="Group 711">
            <a:extLst>
              <a:ext uri="{FF2B5EF4-FFF2-40B4-BE49-F238E27FC236}">
                <a16:creationId xmlns:a16="http://schemas.microsoft.com/office/drawing/2014/main" id="{FE44D6F6-77C9-ACF1-CB17-5A429C8109F8}"/>
              </a:ext>
            </a:extLst>
          </p:cNvPr>
          <p:cNvGrpSpPr/>
          <p:nvPr/>
        </p:nvGrpSpPr>
        <p:grpSpPr>
          <a:xfrm>
            <a:off x="9051036" y="1394277"/>
            <a:ext cx="1969560" cy="577800"/>
            <a:chOff x="9051036" y="1394277"/>
            <a:chExt cx="1969560" cy="5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8E33EC0A-980F-F2A4-2191-E72B89B9E753}"/>
                    </a:ext>
                  </a:extLst>
                </p14:cNvPr>
                <p14:cNvContentPartPr/>
                <p14:nvPr/>
              </p14:nvContentPartPr>
              <p14:xfrm>
                <a:off x="9051036" y="1669317"/>
                <a:ext cx="99360" cy="15192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8E33EC0A-980F-F2A4-2191-E72B89B9E75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042396" y="1660317"/>
                  <a:ext cx="117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11FF059B-CDF3-C1E6-D16C-772BAF67AB99}"/>
                    </a:ext>
                  </a:extLst>
                </p14:cNvPr>
                <p14:cNvContentPartPr/>
                <p14:nvPr/>
              </p14:nvContentPartPr>
              <p14:xfrm>
                <a:off x="9224196" y="1540077"/>
                <a:ext cx="61200" cy="24552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11FF059B-CDF3-C1E6-D16C-772BAF67AB9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215196" y="1531077"/>
                  <a:ext cx="78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AB7BC8DC-336F-0D5F-C22C-4D210773319D}"/>
                    </a:ext>
                  </a:extLst>
                </p14:cNvPr>
                <p14:cNvContentPartPr/>
                <p14:nvPr/>
              </p14:nvContentPartPr>
              <p14:xfrm>
                <a:off x="9310236" y="1656357"/>
                <a:ext cx="135360" cy="31572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AB7BC8DC-336F-0D5F-C22C-4D210773319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301596" y="1647357"/>
                  <a:ext cx="1530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1D78B9C1-091B-A5C0-9F55-87AC320D206B}"/>
                    </a:ext>
                  </a:extLst>
                </p14:cNvPr>
                <p14:cNvContentPartPr/>
                <p14:nvPr/>
              </p14:nvContentPartPr>
              <p14:xfrm>
                <a:off x="9493836" y="1713237"/>
                <a:ext cx="139320" cy="10620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1D78B9C1-091B-A5C0-9F55-87AC320D206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484836" y="1704237"/>
                  <a:ext cx="156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C132EFAD-CB8D-7171-F305-50A0801E29A1}"/>
                    </a:ext>
                  </a:extLst>
                </p14:cNvPr>
                <p14:cNvContentPartPr/>
                <p14:nvPr/>
              </p14:nvContentPartPr>
              <p14:xfrm>
                <a:off x="9735756" y="1633317"/>
                <a:ext cx="167040" cy="15444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C132EFAD-CB8D-7171-F305-50A0801E29A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727116" y="1624677"/>
                  <a:ext cx="184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E9DA5FD1-08E9-97A1-0A7D-A63A39E71132}"/>
                    </a:ext>
                  </a:extLst>
                </p14:cNvPr>
                <p14:cNvContentPartPr/>
                <p14:nvPr/>
              </p14:nvContentPartPr>
              <p14:xfrm>
                <a:off x="9934476" y="1670037"/>
                <a:ext cx="21240" cy="10152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E9DA5FD1-08E9-97A1-0A7D-A63A39E7113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925836" y="1661397"/>
                  <a:ext cx="38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426CE090-4F85-DE27-C9C0-19093798AAB2}"/>
                    </a:ext>
                  </a:extLst>
                </p14:cNvPr>
                <p14:cNvContentPartPr/>
                <p14:nvPr/>
              </p14:nvContentPartPr>
              <p14:xfrm>
                <a:off x="9983796" y="1564917"/>
                <a:ext cx="99360" cy="22752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426CE090-4F85-DE27-C9C0-19093798AAB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975156" y="1556277"/>
                  <a:ext cx="117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AF760449-D278-E77D-A7B9-AC2A6007577A}"/>
                    </a:ext>
                  </a:extLst>
                </p14:cNvPr>
                <p14:cNvContentPartPr/>
                <p14:nvPr/>
              </p14:nvContentPartPr>
              <p14:xfrm>
                <a:off x="10058316" y="1569957"/>
                <a:ext cx="246600" cy="22428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AF760449-D278-E77D-A7B9-AC2A6007577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049316" y="1561317"/>
                  <a:ext cx="2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F18B8648-DF6C-4C1E-C740-9B4A9DEC0361}"/>
                    </a:ext>
                  </a:extLst>
                </p14:cNvPr>
                <p14:cNvContentPartPr/>
                <p14:nvPr/>
              </p14:nvContentPartPr>
              <p14:xfrm>
                <a:off x="10550796" y="1650237"/>
                <a:ext cx="165240" cy="11952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F18B8648-DF6C-4C1E-C740-9B4A9DEC036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541796" y="1641237"/>
                  <a:ext cx="182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85C318B0-F8CD-687D-6C4C-8725AC29ED64}"/>
                    </a:ext>
                  </a:extLst>
                </p14:cNvPr>
                <p14:cNvContentPartPr/>
                <p14:nvPr/>
              </p14:nvContentPartPr>
              <p14:xfrm>
                <a:off x="10807836" y="1728717"/>
                <a:ext cx="142560" cy="10728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85C318B0-F8CD-687D-6C4C-8725AC29ED6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799196" y="1720077"/>
                  <a:ext cx="160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E5135C79-CB06-466E-A2A9-B612E32B3454}"/>
                    </a:ext>
                  </a:extLst>
                </p14:cNvPr>
                <p14:cNvContentPartPr/>
                <p14:nvPr/>
              </p14:nvContentPartPr>
              <p14:xfrm>
                <a:off x="10474476" y="1394277"/>
                <a:ext cx="70200" cy="35028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E5135C79-CB06-466E-A2A9-B612E32B345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465836" y="1385277"/>
                  <a:ext cx="878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2408B5B5-8E51-E34D-AD26-1DADB4FB4C00}"/>
                    </a:ext>
                  </a:extLst>
                </p14:cNvPr>
                <p14:cNvContentPartPr/>
                <p14:nvPr/>
              </p14:nvContentPartPr>
              <p14:xfrm>
                <a:off x="10420476" y="1622517"/>
                <a:ext cx="124920" cy="2700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2408B5B5-8E51-E34D-AD26-1DADB4FB4C0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411836" y="1613877"/>
                  <a:ext cx="142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6907BFFB-A3AA-945A-32AD-935C5DA5BD42}"/>
                    </a:ext>
                  </a:extLst>
                </p14:cNvPr>
                <p14:cNvContentPartPr/>
                <p14:nvPr/>
              </p14:nvContentPartPr>
              <p14:xfrm>
                <a:off x="10939956" y="1597677"/>
                <a:ext cx="80640" cy="34524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6907BFFB-A3AA-945A-32AD-935C5DA5BD4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930956" y="1588677"/>
                  <a:ext cx="982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46AB9EA6-D49A-6790-6D7A-79662635D262}"/>
                    </a:ext>
                  </a:extLst>
                </p14:cNvPr>
                <p14:cNvContentPartPr/>
                <p14:nvPr/>
              </p14:nvContentPartPr>
              <p14:xfrm>
                <a:off x="10549716" y="1540077"/>
                <a:ext cx="126720" cy="38448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46AB9EA6-D49A-6790-6D7A-79662635D26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540716" y="1531077"/>
                  <a:ext cx="14436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85187387-F02A-5D01-4405-647CDCFCA68B}"/>
              </a:ext>
            </a:extLst>
          </p:cNvPr>
          <p:cNvGrpSpPr/>
          <p:nvPr/>
        </p:nvGrpSpPr>
        <p:grpSpPr>
          <a:xfrm>
            <a:off x="10717116" y="617397"/>
            <a:ext cx="874440" cy="496800"/>
            <a:chOff x="10717116" y="617397"/>
            <a:chExt cx="87444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5358CF2F-A467-D213-64C1-EF4D2145BFC6}"/>
                    </a:ext>
                  </a:extLst>
                </p14:cNvPr>
                <p14:cNvContentPartPr/>
                <p14:nvPr/>
              </p14:nvContentPartPr>
              <p14:xfrm>
                <a:off x="10771116" y="617397"/>
                <a:ext cx="84600" cy="41760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5358CF2F-A467-D213-64C1-EF4D2145BFC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762116" y="608397"/>
                  <a:ext cx="1022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CC41871C-C296-60D7-2423-AEC20BFA24A0}"/>
                    </a:ext>
                  </a:extLst>
                </p14:cNvPr>
                <p14:cNvContentPartPr/>
                <p14:nvPr/>
              </p14:nvContentPartPr>
              <p14:xfrm>
                <a:off x="10717116" y="856077"/>
                <a:ext cx="185760" cy="576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CC41871C-C296-60D7-2423-AEC20BFA24A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708476" y="847437"/>
                  <a:ext cx="203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87384C79-364F-6FF0-B760-A3846F10B9B4}"/>
                    </a:ext>
                  </a:extLst>
                </p14:cNvPr>
                <p14:cNvContentPartPr/>
                <p14:nvPr/>
              </p14:nvContentPartPr>
              <p14:xfrm>
                <a:off x="10997196" y="776877"/>
                <a:ext cx="107280" cy="25452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87384C79-364F-6FF0-B760-A3846F10B9B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988556" y="768237"/>
                  <a:ext cx="124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F4346826-BF80-A566-A685-471DEE6B79C8}"/>
                    </a:ext>
                  </a:extLst>
                </p14:cNvPr>
                <p14:cNvContentPartPr/>
                <p14:nvPr/>
              </p14:nvContentPartPr>
              <p14:xfrm>
                <a:off x="11524236" y="823677"/>
                <a:ext cx="67320" cy="28584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F4346826-BF80-A566-A685-471DEE6B79C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515596" y="814677"/>
                  <a:ext cx="849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3E7B8DB2-4608-0E05-4399-887247256B12}"/>
                    </a:ext>
                  </a:extLst>
                </p14:cNvPr>
                <p14:cNvContentPartPr/>
                <p14:nvPr/>
              </p14:nvContentPartPr>
              <p14:xfrm>
                <a:off x="11145516" y="809997"/>
                <a:ext cx="146160" cy="20340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3E7B8DB2-4608-0E05-4399-887247256B12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136876" y="800997"/>
                  <a:ext cx="163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41B4AA6B-62D9-F04A-223D-7FF790FF53F6}"/>
                    </a:ext>
                  </a:extLst>
                </p14:cNvPr>
                <p14:cNvContentPartPr/>
                <p14:nvPr/>
              </p14:nvContentPartPr>
              <p14:xfrm>
                <a:off x="11390676" y="1021317"/>
                <a:ext cx="18720" cy="928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41B4AA6B-62D9-F04A-223D-7FF790FF53F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382036" y="1012317"/>
                  <a:ext cx="3636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3F0564D1-2468-92A9-348A-0AFF3D7021FF}"/>
                  </a:ext>
                </a:extLst>
              </p14:cNvPr>
              <p14:cNvContentPartPr/>
              <p14:nvPr/>
            </p14:nvContentPartPr>
            <p14:xfrm>
              <a:off x="1614516" y="3871437"/>
              <a:ext cx="82440" cy="2160"/>
            </p14:xfrm>
          </p:contentPart>
        </mc:Choice>
        <mc:Fallback xmlns=""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3F0564D1-2468-92A9-348A-0AFF3D7021F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605516" y="3862437"/>
                <a:ext cx="10008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89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CFDC84-75FC-8270-636A-3C9B2659B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48375" cy="15798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D37CBCB-61D9-E57E-5328-8DDA1F13CDE7}"/>
                  </a:ext>
                </a:extLst>
              </p14:cNvPr>
              <p14:cNvContentPartPr/>
              <p14:nvPr/>
            </p14:nvContentPartPr>
            <p14:xfrm>
              <a:off x="5732112" y="1980308"/>
              <a:ext cx="77040" cy="14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D37CBCB-61D9-E57E-5328-8DDA1F13CD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3112" y="1971308"/>
                <a:ext cx="946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E6FE3FE-7831-B397-D656-77684C9E12D5}"/>
                  </a:ext>
                </a:extLst>
              </p14:cNvPr>
              <p14:cNvContentPartPr/>
              <p14:nvPr/>
            </p14:nvContentPartPr>
            <p14:xfrm>
              <a:off x="9492672" y="1423748"/>
              <a:ext cx="169200" cy="384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E6FE3FE-7831-B397-D656-77684C9E12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83672" y="1414756"/>
                <a:ext cx="186840" cy="401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52985B82-F0EC-1F96-B414-02C2F9EA8626}"/>
                  </a:ext>
                </a:extLst>
              </p14:cNvPr>
              <p14:cNvContentPartPr/>
              <p14:nvPr/>
            </p14:nvContentPartPr>
            <p14:xfrm>
              <a:off x="8498796" y="2845437"/>
              <a:ext cx="76320" cy="28764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52985B82-F0EC-1F96-B414-02C2F9EA86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90156" y="2836437"/>
                <a:ext cx="939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CADB4397-D41D-1265-17F3-D309F9CF4C39}"/>
                  </a:ext>
                </a:extLst>
              </p14:cNvPr>
              <p14:cNvContentPartPr/>
              <p14:nvPr/>
            </p14:nvContentPartPr>
            <p14:xfrm>
              <a:off x="1979916" y="4317837"/>
              <a:ext cx="211680" cy="26640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CADB4397-D41D-1265-17F3-D309F9CF4C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71276" y="4308837"/>
                <a:ext cx="229320" cy="28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4" name="Group 813">
            <a:extLst>
              <a:ext uri="{FF2B5EF4-FFF2-40B4-BE49-F238E27FC236}">
                <a16:creationId xmlns:a16="http://schemas.microsoft.com/office/drawing/2014/main" id="{71B142CE-5351-5AE9-EDCB-6F048663BA26}"/>
              </a:ext>
            </a:extLst>
          </p:cNvPr>
          <p:cNvGrpSpPr/>
          <p:nvPr/>
        </p:nvGrpSpPr>
        <p:grpSpPr>
          <a:xfrm>
            <a:off x="61406" y="1328431"/>
            <a:ext cx="12048550" cy="4600046"/>
            <a:chOff x="61406" y="1328431"/>
            <a:chExt cx="12048550" cy="46000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AF03A87-65D2-A1F1-BD67-20C66AFCB260}"/>
                    </a:ext>
                  </a:extLst>
                </p14:cNvPr>
                <p14:cNvContentPartPr/>
                <p14:nvPr/>
              </p14:nvContentPartPr>
              <p14:xfrm>
                <a:off x="61406" y="1690052"/>
                <a:ext cx="129960" cy="109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AF03A87-65D2-A1F1-BD67-20C66AFCB2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406" y="1681052"/>
                  <a:ext cx="147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FD72AF-CFEA-87FD-5AFB-AE5C38C80AC7}"/>
                    </a:ext>
                  </a:extLst>
                </p14:cNvPr>
                <p14:cNvContentPartPr/>
                <p14:nvPr/>
              </p14:nvContentPartPr>
              <p14:xfrm>
                <a:off x="213686" y="1605092"/>
                <a:ext cx="93240" cy="248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FD72AF-CFEA-87FD-5AFB-AE5C38C80A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4686" y="1596452"/>
                  <a:ext cx="1108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E9D500-9EC4-1F61-09E7-6C8EF214AD20}"/>
                    </a:ext>
                  </a:extLst>
                </p14:cNvPr>
                <p14:cNvContentPartPr/>
                <p14:nvPr/>
              </p14:nvContentPartPr>
              <p14:xfrm>
                <a:off x="2079926" y="1610132"/>
                <a:ext cx="80280" cy="261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E9D500-9EC4-1F61-09E7-6C8EF214AD2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0926" y="1601492"/>
                  <a:ext cx="9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1D58915-F3A5-7840-AF45-FCC4CC43C8DC}"/>
                    </a:ext>
                  </a:extLst>
                </p14:cNvPr>
                <p14:cNvContentPartPr/>
                <p14:nvPr/>
              </p14:nvContentPartPr>
              <p14:xfrm>
                <a:off x="457766" y="1751252"/>
                <a:ext cx="178920" cy="136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1D58915-F3A5-7840-AF45-FCC4CC43C8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8766" y="1742612"/>
                  <a:ext cx="196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D32D47-47B7-3AFC-AFAE-0AC29B9EBD2B}"/>
                    </a:ext>
                  </a:extLst>
                </p14:cNvPr>
                <p14:cNvContentPartPr/>
                <p14:nvPr/>
              </p14:nvContentPartPr>
              <p14:xfrm>
                <a:off x="782126" y="1665572"/>
                <a:ext cx="21240" cy="191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D32D47-47B7-3AFC-AFAE-0AC29B9EBD2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3126" y="1656572"/>
                  <a:ext cx="38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0C3607-DE6B-19E8-F3E8-75D111BC1CB3}"/>
                    </a:ext>
                  </a:extLst>
                </p14:cNvPr>
                <p14:cNvContentPartPr/>
                <p14:nvPr/>
              </p14:nvContentPartPr>
              <p14:xfrm>
                <a:off x="734246" y="1579172"/>
                <a:ext cx="147240" cy="207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0C3607-DE6B-19E8-F3E8-75D111BC1CB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5246" y="1570172"/>
                  <a:ext cx="164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943E92-0C95-9AE0-0C5A-B6693B09AB59}"/>
                    </a:ext>
                  </a:extLst>
                </p14:cNvPr>
                <p14:cNvContentPartPr/>
                <p14:nvPr/>
              </p14:nvContentPartPr>
              <p14:xfrm>
                <a:off x="942686" y="1740812"/>
                <a:ext cx="59040" cy="13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943E92-0C95-9AE0-0C5A-B6693B09AB5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4046" y="1732172"/>
                  <a:ext cx="76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F989E1-3158-CDE2-0C8D-EE23A5E8CCDF}"/>
                    </a:ext>
                  </a:extLst>
                </p14:cNvPr>
                <p14:cNvContentPartPr/>
                <p14:nvPr/>
              </p14:nvContentPartPr>
              <p14:xfrm>
                <a:off x="1092446" y="1566212"/>
                <a:ext cx="159840" cy="743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F989E1-3158-CDE2-0C8D-EE23A5E8CCD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83446" y="1557212"/>
                  <a:ext cx="17748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688404-6856-C908-6B42-E5173ED26280}"/>
                    </a:ext>
                  </a:extLst>
                </p14:cNvPr>
                <p14:cNvContentPartPr/>
                <p14:nvPr/>
              </p14:nvContentPartPr>
              <p14:xfrm>
                <a:off x="1436606" y="1579172"/>
                <a:ext cx="14040" cy="20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688404-6856-C908-6B42-E5173ED262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27606" y="1570172"/>
                  <a:ext cx="31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D495A9-8B7E-19BA-8DBA-0DBA1C9EB9A3}"/>
                    </a:ext>
                  </a:extLst>
                </p14:cNvPr>
                <p14:cNvContentPartPr/>
                <p14:nvPr/>
              </p14:nvContentPartPr>
              <p14:xfrm>
                <a:off x="1418966" y="1561892"/>
                <a:ext cx="86760" cy="137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D495A9-8B7E-19BA-8DBA-0DBA1C9EB9A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09966" y="1553252"/>
                  <a:ext cx="10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81E520-EF3A-8561-A6E2-E317D1CD8806}"/>
                    </a:ext>
                  </a:extLst>
                </p14:cNvPr>
                <p14:cNvContentPartPr/>
                <p14:nvPr/>
              </p14:nvContentPartPr>
              <p14:xfrm>
                <a:off x="1535606" y="1734332"/>
                <a:ext cx="208440" cy="11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81E520-EF3A-8561-A6E2-E317D1CD880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26606" y="1725332"/>
                  <a:ext cx="226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0F1C59-7535-2232-AEBF-3EAF18B6B509}"/>
                    </a:ext>
                  </a:extLst>
                </p14:cNvPr>
                <p14:cNvContentPartPr/>
                <p14:nvPr/>
              </p14:nvContentPartPr>
              <p14:xfrm>
                <a:off x="1381166" y="2061932"/>
                <a:ext cx="28080" cy="226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0F1C59-7535-2232-AEBF-3EAF18B6B50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72526" y="2053292"/>
                  <a:ext cx="457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FC2322-1297-5267-52B6-7685463D2B9F}"/>
                    </a:ext>
                  </a:extLst>
                </p14:cNvPr>
                <p14:cNvContentPartPr/>
                <p14:nvPr/>
              </p14:nvContentPartPr>
              <p14:xfrm>
                <a:off x="1405286" y="2035652"/>
                <a:ext cx="123120" cy="131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FC2322-1297-5267-52B6-7685463D2B9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96646" y="2026652"/>
                  <a:ext cx="140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A96BBB-2E4A-C637-2F43-96FCB3B78A06}"/>
                    </a:ext>
                  </a:extLst>
                </p14:cNvPr>
                <p14:cNvContentPartPr/>
                <p14:nvPr/>
              </p14:nvContentPartPr>
              <p14:xfrm>
                <a:off x="1579166" y="2128532"/>
                <a:ext cx="262080" cy="137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A96BBB-2E4A-C637-2F43-96FCB3B78A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70526" y="2119532"/>
                  <a:ext cx="279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4EF6E1-4687-0E69-F133-E79EC5F89D05}"/>
                    </a:ext>
                  </a:extLst>
                </p14:cNvPr>
                <p14:cNvContentPartPr/>
                <p14:nvPr/>
              </p14:nvContentPartPr>
              <p14:xfrm>
                <a:off x="1775726" y="2209532"/>
                <a:ext cx="80640" cy="2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4EF6E1-4687-0E69-F133-E79EC5F89D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67086" y="2200892"/>
                  <a:ext cx="98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F1DA33-3FFC-6129-6877-FAF5E0DDA3EC}"/>
                    </a:ext>
                  </a:extLst>
                </p14:cNvPr>
                <p14:cNvContentPartPr/>
                <p14:nvPr/>
              </p14:nvContentPartPr>
              <p14:xfrm>
                <a:off x="2028086" y="2030252"/>
                <a:ext cx="181800" cy="230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F1DA33-3FFC-6129-6877-FAF5E0DDA3E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19086" y="2021252"/>
                  <a:ext cx="199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7B31D73-8CAE-44A5-AC6B-997D067CE4D4}"/>
                    </a:ext>
                  </a:extLst>
                </p14:cNvPr>
                <p14:cNvContentPartPr/>
                <p14:nvPr/>
              </p14:nvContentPartPr>
              <p14:xfrm>
                <a:off x="5601699" y="1855111"/>
                <a:ext cx="146520" cy="34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7B31D73-8CAE-44A5-AC6B-997D067CE4D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93059" y="1846111"/>
                  <a:ext cx="164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296A8D-E92A-3806-ED01-C8DD2E9C5253}"/>
                    </a:ext>
                  </a:extLst>
                </p14:cNvPr>
                <p14:cNvContentPartPr/>
                <p14:nvPr/>
              </p14:nvContentPartPr>
              <p14:xfrm>
                <a:off x="5724459" y="1798591"/>
                <a:ext cx="122760" cy="175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296A8D-E92A-3806-ED01-C8DD2E9C52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15459" y="1789591"/>
                  <a:ext cx="140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D5CA8A-48D6-5AE8-0868-D8D4F5F8210E}"/>
                    </a:ext>
                  </a:extLst>
                </p14:cNvPr>
                <p14:cNvContentPartPr/>
                <p14:nvPr/>
              </p14:nvContentPartPr>
              <p14:xfrm>
                <a:off x="6017859" y="1797511"/>
                <a:ext cx="49320" cy="278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D5CA8A-48D6-5AE8-0868-D8D4F5F8210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08859" y="1788511"/>
                  <a:ext cx="66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DDBDBF4-9E51-EEB6-0774-EEF58511BA75}"/>
                    </a:ext>
                  </a:extLst>
                </p14:cNvPr>
                <p14:cNvContentPartPr/>
                <p14:nvPr/>
              </p14:nvContentPartPr>
              <p14:xfrm>
                <a:off x="6033339" y="1753951"/>
                <a:ext cx="79200" cy="102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DDBDBF4-9E51-EEB6-0774-EEF58511BA7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24339" y="1744951"/>
                  <a:ext cx="96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57E13BB-273D-3AC6-B4BB-709832421759}"/>
                    </a:ext>
                  </a:extLst>
                </p14:cNvPr>
                <p14:cNvContentPartPr/>
                <p14:nvPr/>
              </p14:nvContentPartPr>
              <p14:xfrm>
                <a:off x="6173019" y="1846111"/>
                <a:ext cx="414000" cy="81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57E13BB-273D-3AC6-B4BB-7098324217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64379" y="1837471"/>
                  <a:ext cx="431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12D8D92-875D-14F7-81AA-E24D3945C226}"/>
                    </a:ext>
                  </a:extLst>
                </p14:cNvPr>
                <p14:cNvContentPartPr/>
                <p14:nvPr/>
              </p14:nvContentPartPr>
              <p14:xfrm>
                <a:off x="6769899" y="1828831"/>
                <a:ext cx="16200" cy="234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12D8D92-875D-14F7-81AA-E24D3945C22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60899" y="1820191"/>
                  <a:ext cx="33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8416AD-7E4E-601C-30E0-FF893250F0C2}"/>
                    </a:ext>
                  </a:extLst>
                </p14:cNvPr>
                <p14:cNvContentPartPr/>
                <p14:nvPr/>
              </p14:nvContentPartPr>
              <p14:xfrm>
                <a:off x="6725259" y="1796791"/>
                <a:ext cx="127800" cy="90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8416AD-7E4E-601C-30E0-FF893250F0C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16619" y="1788151"/>
                  <a:ext cx="145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6D6980-6680-8580-7F19-4B3DA76A72FB}"/>
                    </a:ext>
                  </a:extLst>
                </p14:cNvPr>
                <p14:cNvContentPartPr/>
                <p14:nvPr/>
              </p14:nvContentPartPr>
              <p14:xfrm>
                <a:off x="6932259" y="1878151"/>
                <a:ext cx="75600" cy="80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6D6980-6680-8580-7F19-4B3DA76A72F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23619" y="1869511"/>
                  <a:ext cx="93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555AE21-A0EB-387D-21A9-CBBB2C4258B3}"/>
                    </a:ext>
                  </a:extLst>
                </p14:cNvPr>
                <p14:cNvContentPartPr/>
                <p14:nvPr/>
              </p14:nvContentPartPr>
              <p14:xfrm>
                <a:off x="2408583" y="1828160"/>
                <a:ext cx="48600" cy="9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555AE21-A0EB-387D-21A9-CBBB2C4258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99583" y="1819160"/>
                  <a:ext cx="66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DA1D0BF-FFD1-3C42-9D96-9CA345CDD9D7}"/>
                    </a:ext>
                  </a:extLst>
                </p14:cNvPr>
                <p14:cNvContentPartPr/>
                <p14:nvPr/>
              </p14:nvContentPartPr>
              <p14:xfrm>
                <a:off x="2402103" y="1856240"/>
                <a:ext cx="57240" cy="5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DA1D0BF-FFD1-3C42-9D96-9CA345CDD9D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93463" y="1847600"/>
                  <a:ext cx="74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A7F9AF8-88E4-427B-2EE3-8C53F007BEB8}"/>
                    </a:ext>
                  </a:extLst>
                </p14:cNvPr>
                <p14:cNvContentPartPr/>
                <p14:nvPr/>
              </p14:nvContentPartPr>
              <p14:xfrm>
                <a:off x="2476263" y="1746080"/>
                <a:ext cx="84600" cy="137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A7F9AF8-88E4-427B-2EE3-8C53F007BEB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67263" y="1737440"/>
                  <a:ext cx="102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F6032C9-D5BE-D7CE-6C70-6E9AAC58052A}"/>
                    </a:ext>
                  </a:extLst>
                </p14:cNvPr>
                <p14:cNvContentPartPr/>
                <p14:nvPr/>
              </p14:nvContentPartPr>
              <p14:xfrm>
                <a:off x="2758863" y="1563200"/>
                <a:ext cx="187200" cy="794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F6032C9-D5BE-D7CE-6C70-6E9AAC58052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50223" y="1554560"/>
                  <a:ext cx="20484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CDF8EB8-B8EC-71AF-CB2D-496B163B0DA2}"/>
                    </a:ext>
                  </a:extLst>
                </p14:cNvPr>
                <p14:cNvContentPartPr/>
                <p14:nvPr/>
              </p14:nvContentPartPr>
              <p14:xfrm>
                <a:off x="3087543" y="1521440"/>
                <a:ext cx="105840" cy="318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CDF8EB8-B8EC-71AF-CB2D-496B163B0DA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78903" y="1512800"/>
                  <a:ext cx="1234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FF2F2E9-F5FC-D62E-B51C-D56D43070B43}"/>
                    </a:ext>
                  </a:extLst>
                </p14:cNvPr>
                <p14:cNvContentPartPr/>
                <p14:nvPr/>
              </p14:nvContentPartPr>
              <p14:xfrm>
                <a:off x="3028143" y="1754360"/>
                <a:ext cx="162720" cy="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FF2F2E9-F5FC-D62E-B51C-D56D43070B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019143" y="1745360"/>
                  <a:ext cx="180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FFA4DFC-781D-CA65-6C09-EA941AD28EA6}"/>
                    </a:ext>
                  </a:extLst>
                </p14:cNvPr>
                <p14:cNvContentPartPr/>
                <p14:nvPr/>
              </p14:nvContentPartPr>
              <p14:xfrm>
                <a:off x="3316863" y="1639160"/>
                <a:ext cx="181080" cy="271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FFA4DFC-781D-CA65-6C09-EA941AD28EA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08223" y="1630160"/>
                  <a:ext cx="198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7F4DDB4-AA15-0863-7936-CB41BE0436BF}"/>
                    </a:ext>
                  </a:extLst>
                </p14:cNvPr>
                <p14:cNvContentPartPr/>
                <p14:nvPr/>
              </p14:nvContentPartPr>
              <p14:xfrm>
                <a:off x="3480663" y="1642400"/>
                <a:ext cx="66600" cy="134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7F4DDB4-AA15-0863-7936-CB41BE0436B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71663" y="1633400"/>
                  <a:ext cx="842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9159746-D9F0-C804-B04E-607A42DD3ACB}"/>
                    </a:ext>
                  </a:extLst>
                </p14:cNvPr>
                <p14:cNvContentPartPr/>
                <p14:nvPr/>
              </p14:nvContentPartPr>
              <p14:xfrm>
                <a:off x="3591903" y="1752560"/>
                <a:ext cx="72000" cy="73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9159746-D9F0-C804-B04E-607A42DD3AC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82903" y="1743920"/>
                  <a:ext cx="89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5D60AB9-D8C3-C2AF-A12A-CA328EFA7B90}"/>
                    </a:ext>
                  </a:extLst>
                </p14:cNvPr>
                <p14:cNvContentPartPr/>
                <p14:nvPr/>
              </p14:nvContentPartPr>
              <p14:xfrm>
                <a:off x="3683703" y="1639160"/>
                <a:ext cx="132480" cy="306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5D60AB9-D8C3-C2AF-A12A-CA328EFA7B9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674703" y="1630160"/>
                  <a:ext cx="150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9C4B7D6-DCBD-7BDA-BC24-909C60D8CDCC}"/>
                    </a:ext>
                  </a:extLst>
                </p14:cNvPr>
                <p14:cNvContentPartPr/>
                <p14:nvPr/>
              </p14:nvContentPartPr>
              <p14:xfrm>
                <a:off x="3011583" y="1884680"/>
                <a:ext cx="174240" cy="458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9C4B7D6-DCBD-7BDA-BC24-909C60D8CDC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02943" y="1875680"/>
                  <a:ext cx="1918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C552751-87B1-8FE3-0485-96D4CFE7A2E7}"/>
                    </a:ext>
                  </a:extLst>
                </p14:cNvPr>
                <p14:cNvContentPartPr/>
                <p14:nvPr/>
              </p14:nvContentPartPr>
              <p14:xfrm>
                <a:off x="3291303" y="2042720"/>
                <a:ext cx="214920" cy="383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C552751-87B1-8FE3-0485-96D4CFE7A2E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82663" y="2034080"/>
                  <a:ext cx="2325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6998F38-AA36-C15B-40D8-11B792A8B779}"/>
                    </a:ext>
                  </a:extLst>
                </p14:cNvPr>
                <p14:cNvContentPartPr/>
                <p14:nvPr/>
              </p14:nvContentPartPr>
              <p14:xfrm>
                <a:off x="3464463" y="2083400"/>
                <a:ext cx="143640" cy="143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6998F38-AA36-C15B-40D8-11B792A8B77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455823" y="2074400"/>
                  <a:ext cx="161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6FA05A5-16BD-8B7B-3F3E-E71D3CF4BE70}"/>
                    </a:ext>
                  </a:extLst>
                </p14:cNvPr>
                <p14:cNvContentPartPr/>
                <p14:nvPr/>
              </p14:nvContentPartPr>
              <p14:xfrm>
                <a:off x="3654183" y="2063240"/>
                <a:ext cx="147240" cy="293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6FA05A5-16BD-8B7B-3F3E-E71D3CF4BE7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45183" y="2054240"/>
                  <a:ext cx="164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95B57D7-600F-0727-CB98-355E754FEABB}"/>
                    </a:ext>
                  </a:extLst>
                </p14:cNvPr>
                <p14:cNvContentPartPr/>
                <p14:nvPr/>
              </p14:nvContentPartPr>
              <p14:xfrm>
                <a:off x="3965223" y="1738160"/>
                <a:ext cx="38880" cy="11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95B57D7-600F-0727-CB98-355E754FEAB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56583" y="1729160"/>
                  <a:ext cx="56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1E25ACD-A199-4AE2-FF11-46F6717F5183}"/>
                    </a:ext>
                  </a:extLst>
                </p14:cNvPr>
                <p14:cNvContentPartPr/>
                <p14:nvPr/>
              </p14:nvContentPartPr>
              <p14:xfrm>
                <a:off x="3975663" y="1784240"/>
                <a:ext cx="49680" cy="11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1E25ACD-A199-4AE2-FF11-46F6717F518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67023" y="1775240"/>
                  <a:ext cx="67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3A21FA5-DEA4-EFC7-3F3A-5185DB8B6251}"/>
                    </a:ext>
                  </a:extLst>
                </p14:cNvPr>
                <p14:cNvContentPartPr/>
                <p14:nvPr/>
              </p14:nvContentPartPr>
              <p14:xfrm>
                <a:off x="3975663" y="2133440"/>
                <a:ext cx="66240" cy="82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3A21FA5-DEA4-EFC7-3F3A-5185DB8B625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967023" y="2124440"/>
                  <a:ext cx="83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2B8A944-BCD7-B8A3-F0FD-9C2D7C01C622}"/>
                    </a:ext>
                  </a:extLst>
                </p14:cNvPr>
                <p14:cNvContentPartPr/>
                <p14:nvPr/>
              </p14:nvContentPartPr>
              <p14:xfrm>
                <a:off x="4164663" y="1778840"/>
                <a:ext cx="84600" cy="31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2B8A944-BCD7-B8A3-F0FD-9C2D7C01C62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56023" y="1770200"/>
                  <a:ext cx="102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9D8F3E4-F281-6475-91E4-79642B8CB671}"/>
                    </a:ext>
                  </a:extLst>
                </p14:cNvPr>
                <p14:cNvContentPartPr/>
                <p14:nvPr/>
              </p14:nvContentPartPr>
              <p14:xfrm>
                <a:off x="4340703" y="1712960"/>
                <a:ext cx="93960" cy="143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9D8F3E4-F281-6475-91E4-79642B8CB67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31703" y="1704320"/>
                  <a:ext cx="111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7B786A5-1896-662D-D905-65F3E641D8C1}"/>
                    </a:ext>
                  </a:extLst>
                </p14:cNvPr>
                <p14:cNvContentPartPr/>
                <p14:nvPr/>
              </p14:nvContentPartPr>
              <p14:xfrm>
                <a:off x="4468503" y="1778840"/>
                <a:ext cx="37800" cy="126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7B786A5-1896-662D-D905-65F3E641D8C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59863" y="1770200"/>
                  <a:ext cx="55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2C96792-8C00-1281-272C-8AB687211263}"/>
                    </a:ext>
                  </a:extLst>
                </p14:cNvPr>
                <p14:cNvContentPartPr/>
                <p14:nvPr/>
              </p14:nvContentPartPr>
              <p14:xfrm>
                <a:off x="4527543" y="1729520"/>
                <a:ext cx="132120" cy="153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2C96792-8C00-1281-272C-8AB68721126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18903" y="1720520"/>
                  <a:ext cx="149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9887AD0-BD39-510A-32C2-F5ED94E42A09}"/>
                    </a:ext>
                  </a:extLst>
                </p14:cNvPr>
                <p14:cNvContentPartPr/>
                <p14:nvPr/>
              </p14:nvContentPartPr>
              <p14:xfrm>
                <a:off x="4709343" y="1709360"/>
                <a:ext cx="110160" cy="150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9887AD0-BD39-510A-32C2-F5ED94E42A0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00343" y="1700360"/>
                  <a:ext cx="127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950F9BD-E035-6C37-BE59-C6AD063979F3}"/>
                    </a:ext>
                  </a:extLst>
                </p14:cNvPr>
                <p14:cNvContentPartPr/>
                <p14:nvPr/>
              </p14:nvContentPartPr>
              <p14:xfrm>
                <a:off x="4920303" y="1648520"/>
                <a:ext cx="103680" cy="173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950F9BD-E035-6C37-BE59-C6AD063979F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303" y="1639880"/>
                  <a:ext cx="121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4D55339-A4F0-A58C-D1C9-C6D2B67794A0}"/>
                    </a:ext>
                  </a:extLst>
                </p14:cNvPr>
                <p14:cNvContentPartPr/>
                <p14:nvPr/>
              </p14:nvContentPartPr>
              <p14:xfrm>
                <a:off x="5093103" y="1662560"/>
                <a:ext cx="54360" cy="121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4D55339-A4F0-A58C-D1C9-C6D2B67794A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84103" y="1653560"/>
                  <a:ext cx="72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1098DF7-CB64-350C-7FCD-F1D529B85670}"/>
                    </a:ext>
                  </a:extLst>
                </p14:cNvPr>
                <p14:cNvContentPartPr/>
                <p14:nvPr/>
              </p14:nvContentPartPr>
              <p14:xfrm>
                <a:off x="5241063" y="1660400"/>
                <a:ext cx="51840" cy="160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1098DF7-CB64-350C-7FCD-F1D529B8567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32063" y="1651760"/>
                  <a:ext cx="69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4EACC2-515F-216F-EEAF-9212A7BE90BE}"/>
                    </a:ext>
                  </a:extLst>
                </p14:cNvPr>
                <p14:cNvContentPartPr/>
                <p14:nvPr/>
              </p14:nvContentPartPr>
              <p14:xfrm>
                <a:off x="5392263" y="1663640"/>
                <a:ext cx="119160" cy="172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4EACC2-515F-216F-EEAF-9212A7BE90B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83623" y="1655000"/>
                  <a:ext cx="136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AB8B226-8DFB-BD08-DE00-03788FFD0884}"/>
                    </a:ext>
                  </a:extLst>
                </p14:cNvPr>
                <p14:cNvContentPartPr/>
                <p14:nvPr/>
              </p14:nvContentPartPr>
              <p14:xfrm>
                <a:off x="4292823" y="2034440"/>
                <a:ext cx="55080" cy="202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AB8B226-8DFB-BD08-DE00-03788FFD088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283823" y="2025440"/>
                  <a:ext cx="72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F9363B-931B-1527-C360-44E3F6A42CB9}"/>
                    </a:ext>
                  </a:extLst>
                </p14:cNvPr>
                <p14:cNvContentPartPr/>
                <p14:nvPr/>
              </p14:nvContentPartPr>
              <p14:xfrm>
                <a:off x="4406223" y="2223800"/>
                <a:ext cx="14400" cy="45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F9363B-931B-1527-C360-44E3F6A42CB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397583" y="2214800"/>
                  <a:ext cx="32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1BF5F36-769E-3A33-8249-BBDAE99A4419}"/>
                    </a:ext>
                  </a:extLst>
                </p14:cNvPr>
                <p14:cNvContentPartPr/>
                <p14:nvPr/>
              </p14:nvContentPartPr>
              <p14:xfrm>
                <a:off x="4489023" y="1976480"/>
                <a:ext cx="47160" cy="200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1BF5F36-769E-3A33-8249-BBDAE99A441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80023" y="1967840"/>
                  <a:ext cx="64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A7A323E-FF97-5F53-F425-91AD073C412F}"/>
                    </a:ext>
                  </a:extLst>
                </p14:cNvPr>
                <p14:cNvContentPartPr/>
                <p14:nvPr/>
              </p14:nvContentPartPr>
              <p14:xfrm>
                <a:off x="4616823" y="2028320"/>
                <a:ext cx="93600" cy="229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A7A323E-FF97-5F53-F425-91AD073C412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07823" y="2019320"/>
                  <a:ext cx="111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6D574E0-1E61-96CD-A243-5FDFDC456B02}"/>
                    </a:ext>
                  </a:extLst>
                </p14:cNvPr>
                <p14:cNvContentPartPr/>
                <p14:nvPr/>
              </p14:nvContentPartPr>
              <p14:xfrm>
                <a:off x="4832463" y="1976840"/>
                <a:ext cx="85320" cy="176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6D574E0-1E61-96CD-A243-5FDFDC456B0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823463" y="1968200"/>
                  <a:ext cx="102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65AD00C-95ED-EF20-1CE7-7B82B62F7DDD}"/>
                    </a:ext>
                  </a:extLst>
                </p14:cNvPr>
                <p14:cNvContentPartPr/>
                <p14:nvPr/>
              </p14:nvContentPartPr>
              <p14:xfrm>
                <a:off x="4791063" y="2075480"/>
                <a:ext cx="11052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65AD00C-95ED-EF20-1CE7-7B82B62F7DD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82063" y="2066480"/>
                  <a:ext cx="128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CFF006F-8602-9058-0689-1BCFDE99D94C}"/>
                    </a:ext>
                  </a:extLst>
                </p14:cNvPr>
                <p14:cNvContentPartPr/>
                <p14:nvPr/>
              </p14:nvContentPartPr>
              <p14:xfrm>
                <a:off x="5009583" y="1947320"/>
                <a:ext cx="129240" cy="2404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FF006F-8602-9058-0689-1BCFDE99D94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00583" y="1938680"/>
                  <a:ext cx="146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E911109-EE09-8C33-095D-22CFFAB52388}"/>
                    </a:ext>
                  </a:extLst>
                </p14:cNvPr>
                <p14:cNvContentPartPr/>
                <p14:nvPr/>
              </p14:nvContentPartPr>
              <p14:xfrm>
                <a:off x="185943" y="2825360"/>
                <a:ext cx="96840" cy="169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E911109-EE09-8C33-095D-22CFFAB5238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7303" y="2816360"/>
                  <a:ext cx="114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897D223-BE2F-D62D-F6D4-D36CC2EC0E58}"/>
                    </a:ext>
                  </a:extLst>
                </p14:cNvPr>
                <p14:cNvContentPartPr/>
                <p14:nvPr/>
              </p14:nvContentPartPr>
              <p14:xfrm>
                <a:off x="243543" y="2893400"/>
                <a:ext cx="77400" cy="14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897D223-BE2F-D62D-F6D4-D36CC2EC0E5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34903" y="2884760"/>
                  <a:ext cx="95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C36CF12-685B-C1D2-BA0D-1ED39174617A}"/>
                    </a:ext>
                  </a:extLst>
                </p14:cNvPr>
                <p14:cNvContentPartPr/>
                <p14:nvPr/>
              </p14:nvContentPartPr>
              <p14:xfrm>
                <a:off x="358023" y="2776040"/>
                <a:ext cx="77400" cy="1735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C36CF12-685B-C1D2-BA0D-1ED39174617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49023" y="2767040"/>
                  <a:ext cx="95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C1CC523-086F-0450-1C38-B73F8B918233}"/>
                    </a:ext>
                  </a:extLst>
                </p14:cNvPr>
                <p14:cNvContentPartPr/>
                <p14:nvPr/>
              </p14:nvContentPartPr>
              <p14:xfrm>
                <a:off x="639183" y="2547440"/>
                <a:ext cx="102240" cy="504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C1CC523-086F-0450-1C38-B73F8B91823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30543" y="2538440"/>
                  <a:ext cx="1198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75EEA8C-B7F0-9602-96E9-004FC9F09A12}"/>
                    </a:ext>
                  </a:extLst>
                </p14:cNvPr>
                <p14:cNvContentPartPr/>
                <p14:nvPr/>
              </p14:nvContentPartPr>
              <p14:xfrm>
                <a:off x="540183" y="2866400"/>
                <a:ext cx="180720" cy="7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75EEA8C-B7F0-9602-96E9-004FC9F09A1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1543" y="2857400"/>
                  <a:ext cx="198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6C647F9-4816-7E6C-3591-11B690DB39AB}"/>
                    </a:ext>
                  </a:extLst>
                </p14:cNvPr>
                <p14:cNvContentPartPr/>
                <p14:nvPr/>
              </p14:nvContentPartPr>
              <p14:xfrm>
                <a:off x="791463" y="2767400"/>
                <a:ext cx="62280" cy="261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6C647F9-4816-7E6C-3591-11B690DB39A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82463" y="2758760"/>
                  <a:ext cx="79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D8136D8-27FA-1D10-B900-79D05F99E68C}"/>
                    </a:ext>
                  </a:extLst>
                </p14:cNvPr>
                <p14:cNvContentPartPr/>
                <p14:nvPr/>
              </p14:nvContentPartPr>
              <p14:xfrm>
                <a:off x="952023" y="2833640"/>
                <a:ext cx="360" cy="242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D8136D8-27FA-1D10-B900-79D05F99E68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43383" y="2824640"/>
                  <a:ext cx="18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DB3311B-3FC9-B4ED-D380-51DA9EFAA26D}"/>
                    </a:ext>
                  </a:extLst>
                </p14:cNvPr>
                <p14:cNvContentPartPr/>
                <p14:nvPr/>
              </p14:nvContentPartPr>
              <p14:xfrm>
                <a:off x="935823" y="2837240"/>
                <a:ext cx="83160" cy="68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DB3311B-3FC9-B4ED-D380-51DA9EFAA26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6823" y="2828240"/>
                  <a:ext cx="100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C9A3A31-E1EA-6914-DE10-328DD84E99DC}"/>
                    </a:ext>
                  </a:extLst>
                </p14:cNvPr>
                <p14:cNvContentPartPr/>
                <p14:nvPr/>
              </p14:nvContentPartPr>
              <p14:xfrm>
                <a:off x="1084143" y="2907080"/>
                <a:ext cx="86040" cy="676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C9A3A31-E1EA-6914-DE10-328DD84E99D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75143" y="2898440"/>
                  <a:ext cx="103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4EFA1CD-0D5E-BA3B-BFA1-33FF2EDCEB47}"/>
                    </a:ext>
                  </a:extLst>
                </p14:cNvPr>
                <p14:cNvContentPartPr/>
                <p14:nvPr/>
              </p14:nvContentPartPr>
              <p14:xfrm>
                <a:off x="1224183" y="2767400"/>
                <a:ext cx="101160" cy="229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4EFA1CD-0D5E-BA3B-BFA1-33FF2EDCEB4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15183" y="2758760"/>
                  <a:ext cx="118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4402040-250A-0CA9-D057-DC99949E3A37}"/>
                    </a:ext>
                  </a:extLst>
                </p14:cNvPr>
                <p14:cNvContentPartPr/>
                <p14:nvPr/>
              </p14:nvContentPartPr>
              <p14:xfrm>
                <a:off x="1545303" y="2841920"/>
                <a:ext cx="41400" cy="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4402040-250A-0CA9-D057-DC99949E3A3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536303" y="2832920"/>
                  <a:ext cx="5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FB2B0E0-9A1A-7A4A-8C20-92A2210818F3}"/>
                    </a:ext>
                  </a:extLst>
                </p14:cNvPr>
                <p14:cNvContentPartPr/>
                <p14:nvPr/>
              </p14:nvContentPartPr>
              <p14:xfrm>
                <a:off x="1518663" y="2837960"/>
                <a:ext cx="381240" cy="70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FB2B0E0-9A1A-7A4A-8C20-92A2210818F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10023" y="2828960"/>
                  <a:ext cx="398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D24C024C-970E-C636-C48E-4C939085D496}"/>
                    </a:ext>
                  </a:extLst>
                </p14:cNvPr>
                <p14:cNvContentPartPr/>
                <p14:nvPr/>
              </p14:nvContentPartPr>
              <p14:xfrm>
                <a:off x="5317836" y="2676957"/>
                <a:ext cx="169200" cy="21924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D24C024C-970E-C636-C48E-4C939085D49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09196" y="2667957"/>
                  <a:ext cx="186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61845847-6111-3DDB-F2E4-C82246AC48F7}"/>
                    </a:ext>
                  </a:extLst>
                </p14:cNvPr>
                <p14:cNvContentPartPr/>
                <p14:nvPr/>
              </p14:nvContentPartPr>
              <p14:xfrm>
                <a:off x="5575596" y="2705757"/>
                <a:ext cx="108720" cy="1731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61845847-6111-3DDB-F2E4-C82246AC48F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66596" y="2697117"/>
                  <a:ext cx="126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75F5BF52-37A9-18B7-093F-3F0E4DF47B48}"/>
                    </a:ext>
                  </a:extLst>
                </p14:cNvPr>
                <p14:cNvContentPartPr/>
                <p14:nvPr/>
              </p14:nvContentPartPr>
              <p14:xfrm>
                <a:off x="5807436" y="2775597"/>
                <a:ext cx="94320" cy="684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75F5BF52-37A9-18B7-093F-3F0E4DF47B4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98796" y="2766957"/>
                  <a:ext cx="111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4C6B8937-2DE6-58F8-1D1A-460D6069F833}"/>
                    </a:ext>
                  </a:extLst>
                </p14:cNvPr>
                <p14:cNvContentPartPr/>
                <p14:nvPr/>
              </p14:nvContentPartPr>
              <p14:xfrm>
                <a:off x="5889516" y="2701797"/>
                <a:ext cx="55800" cy="10944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4C6B8937-2DE6-58F8-1D1A-460D6069F83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80876" y="2692797"/>
                  <a:ext cx="73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B81EB03-4BD3-23E3-4492-AA4F5238AD2A}"/>
                    </a:ext>
                  </a:extLst>
                </p14:cNvPr>
                <p14:cNvContentPartPr/>
                <p14:nvPr/>
              </p14:nvContentPartPr>
              <p14:xfrm>
                <a:off x="7311699" y="1923871"/>
                <a:ext cx="121320" cy="4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B81EB03-4BD3-23E3-4492-AA4F5238AD2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03059" y="1915231"/>
                  <a:ext cx="138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B32431-CD75-6926-F127-391290C9C5B8}"/>
                    </a:ext>
                  </a:extLst>
                </p14:cNvPr>
                <p14:cNvContentPartPr/>
                <p14:nvPr/>
              </p14:nvContentPartPr>
              <p14:xfrm>
                <a:off x="7631019" y="1920271"/>
                <a:ext cx="2690280" cy="23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B32431-CD75-6926-F127-391290C9C5B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622019" y="1911271"/>
                  <a:ext cx="2707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C53B52F-3B0E-02A1-7A8F-DF00823DDB6A}"/>
                    </a:ext>
                  </a:extLst>
                </p14:cNvPr>
                <p14:cNvContentPartPr/>
                <p14:nvPr/>
              </p14:nvContentPartPr>
              <p14:xfrm>
                <a:off x="7663779" y="1445071"/>
                <a:ext cx="115200" cy="316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C53B52F-3B0E-02A1-7A8F-DF00823DDB6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55139" y="1436431"/>
                  <a:ext cx="1328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43E1F72-ED87-9CCC-86A5-9B69BCB7B6E4}"/>
                    </a:ext>
                  </a:extLst>
                </p14:cNvPr>
                <p14:cNvContentPartPr/>
                <p14:nvPr/>
              </p14:nvContentPartPr>
              <p14:xfrm>
                <a:off x="7622379" y="1630471"/>
                <a:ext cx="194040" cy="9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43E1F72-ED87-9CCC-86A5-9B69BCB7B6E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613379" y="1621831"/>
                  <a:ext cx="211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16576C-37AC-ACD9-5825-DE5B8ED1BB07}"/>
                    </a:ext>
                  </a:extLst>
                </p14:cNvPr>
                <p14:cNvContentPartPr/>
                <p14:nvPr/>
              </p14:nvContentPartPr>
              <p14:xfrm>
                <a:off x="7891659" y="1463071"/>
                <a:ext cx="127800" cy="251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16576C-37AC-ACD9-5825-DE5B8ED1BB0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83019" y="1454071"/>
                  <a:ext cx="145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39B691E-5B25-BB08-ECB1-B8366FEF3CD1}"/>
                    </a:ext>
                  </a:extLst>
                </p14:cNvPr>
                <p14:cNvContentPartPr/>
                <p14:nvPr/>
              </p14:nvContentPartPr>
              <p14:xfrm>
                <a:off x="8124219" y="1553071"/>
                <a:ext cx="26640" cy="213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39B691E-5B25-BB08-ECB1-B8366FEF3CD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15579" y="1544431"/>
                  <a:ext cx="44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789020A-6AA6-0A3B-56EB-EA1E447ADEA2}"/>
                    </a:ext>
                  </a:extLst>
                </p14:cNvPr>
                <p14:cNvContentPartPr/>
                <p14:nvPr/>
              </p14:nvContentPartPr>
              <p14:xfrm>
                <a:off x="8088219" y="1524991"/>
                <a:ext cx="135720" cy="88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789020A-6AA6-0A3B-56EB-EA1E447ADEA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079219" y="1515991"/>
                  <a:ext cx="153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7D9C4AE-920A-E62E-6E51-4D2BB7693518}"/>
                    </a:ext>
                  </a:extLst>
                </p14:cNvPr>
                <p14:cNvContentPartPr/>
                <p14:nvPr/>
              </p14:nvContentPartPr>
              <p14:xfrm>
                <a:off x="8274699" y="1673311"/>
                <a:ext cx="45360" cy="88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7D9C4AE-920A-E62E-6E51-4D2BB769351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266059" y="1664671"/>
                  <a:ext cx="63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7903D5-4458-3422-A329-02B5A219EC8C}"/>
                    </a:ext>
                  </a:extLst>
                </p14:cNvPr>
                <p14:cNvContentPartPr/>
                <p14:nvPr/>
              </p14:nvContentPartPr>
              <p14:xfrm>
                <a:off x="8407179" y="1475311"/>
                <a:ext cx="100080" cy="282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7903D5-4458-3422-A329-02B5A219EC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398539" y="1466311"/>
                  <a:ext cx="1177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8A2D4A2-5742-8370-73B6-8EB69C84B72C}"/>
                    </a:ext>
                  </a:extLst>
                </p14:cNvPr>
                <p14:cNvContentPartPr/>
                <p14:nvPr/>
              </p14:nvContentPartPr>
              <p14:xfrm>
                <a:off x="8574579" y="1443991"/>
                <a:ext cx="135000" cy="312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8A2D4A2-5742-8370-73B6-8EB69C84B72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65939" y="1435351"/>
                  <a:ext cx="1526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58DDABD-180E-8FEA-A93F-A0044F877DF6}"/>
                    </a:ext>
                  </a:extLst>
                </p14:cNvPr>
                <p14:cNvContentPartPr/>
                <p14:nvPr/>
              </p14:nvContentPartPr>
              <p14:xfrm>
                <a:off x="8736219" y="1523191"/>
                <a:ext cx="120600" cy="287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58DDABD-180E-8FEA-A93F-A0044F877DF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727579" y="1514551"/>
                  <a:ext cx="138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7E9A919-43E8-4D1F-C11E-0981F7713798}"/>
                    </a:ext>
                  </a:extLst>
                </p14:cNvPr>
                <p14:cNvContentPartPr/>
                <p14:nvPr/>
              </p14:nvContentPartPr>
              <p14:xfrm>
                <a:off x="8910459" y="1617871"/>
                <a:ext cx="61200" cy="104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7E9A919-43E8-4D1F-C11E-0981F771379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01819" y="1609231"/>
                  <a:ext cx="78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0D4027F-03A2-145D-2524-4F69644330E7}"/>
                    </a:ext>
                  </a:extLst>
                </p14:cNvPr>
                <p14:cNvContentPartPr/>
                <p14:nvPr/>
              </p14:nvContentPartPr>
              <p14:xfrm>
                <a:off x="9252819" y="1561711"/>
                <a:ext cx="78480" cy="8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0D4027F-03A2-145D-2524-4F69644330E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244179" y="1552711"/>
                  <a:ext cx="96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217DA15-64B4-2E4F-6004-49955A68B47A}"/>
                    </a:ext>
                  </a:extLst>
                </p14:cNvPr>
                <p14:cNvContentPartPr/>
                <p14:nvPr/>
              </p14:nvContentPartPr>
              <p14:xfrm>
                <a:off x="9617139" y="1578631"/>
                <a:ext cx="57240" cy="84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217DA15-64B4-2E4F-6004-49955A68B47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608499" y="1569991"/>
                  <a:ext cx="74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CBB25E7-21D7-8CA8-EACA-ABC146E6E254}"/>
                    </a:ext>
                  </a:extLst>
                </p14:cNvPr>
                <p14:cNvContentPartPr/>
                <p14:nvPr/>
              </p14:nvContentPartPr>
              <p14:xfrm>
                <a:off x="9810819" y="1328431"/>
                <a:ext cx="103320" cy="416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CBB25E7-21D7-8CA8-EACA-ABC146E6E25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801819" y="1319791"/>
                  <a:ext cx="1209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FB3B29E-325C-096E-2075-107180B65E6C}"/>
                    </a:ext>
                  </a:extLst>
                </p14:cNvPr>
                <p14:cNvContentPartPr/>
                <p14:nvPr/>
              </p14:nvContentPartPr>
              <p14:xfrm>
                <a:off x="7638939" y="2003791"/>
                <a:ext cx="113760" cy="406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FB3B29E-325C-096E-2075-107180B65E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30299" y="1994791"/>
                  <a:ext cx="1314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058C6C3-432A-EB01-67E0-28E78F28B348}"/>
                    </a:ext>
                  </a:extLst>
                </p14:cNvPr>
                <p14:cNvContentPartPr/>
                <p14:nvPr/>
              </p14:nvContentPartPr>
              <p14:xfrm>
                <a:off x="7587819" y="2247511"/>
                <a:ext cx="208440" cy="21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058C6C3-432A-EB01-67E0-28E78F28B34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578819" y="2238511"/>
                  <a:ext cx="226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6F210B2-68B5-12BA-2AB5-854D41B36121}"/>
                    </a:ext>
                  </a:extLst>
                </p14:cNvPr>
                <p14:cNvContentPartPr/>
                <p14:nvPr/>
              </p14:nvContentPartPr>
              <p14:xfrm>
                <a:off x="7881939" y="2139511"/>
                <a:ext cx="137520" cy="262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6F210B2-68B5-12BA-2AB5-854D41B3612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872939" y="2130871"/>
                  <a:ext cx="1551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8AD3B51-358F-4C33-5298-4A291EC657FC}"/>
                    </a:ext>
                  </a:extLst>
                </p14:cNvPr>
                <p14:cNvContentPartPr/>
                <p14:nvPr/>
              </p14:nvContentPartPr>
              <p14:xfrm>
                <a:off x="8047539" y="2156791"/>
                <a:ext cx="111960" cy="430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8AD3B51-358F-4C33-5298-4A291EC657F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038539" y="2147791"/>
                  <a:ext cx="1296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EDB82C-A5A1-D4C5-A194-5AFA6C15253B}"/>
                    </a:ext>
                  </a:extLst>
                </p14:cNvPr>
                <p14:cNvContentPartPr/>
                <p14:nvPr/>
              </p14:nvContentPartPr>
              <p14:xfrm>
                <a:off x="8096859" y="2195671"/>
                <a:ext cx="222480" cy="245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EDB82C-A5A1-D4C5-A194-5AFA6C15253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087859" y="2187031"/>
                  <a:ext cx="240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3129CFB-5A0F-C2B4-06EB-9793DC854BB1}"/>
                    </a:ext>
                  </a:extLst>
                </p14:cNvPr>
                <p14:cNvContentPartPr/>
                <p14:nvPr/>
              </p14:nvContentPartPr>
              <p14:xfrm>
                <a:off x="8446419" y="2104951"/>
                <a:ext cx="60840" cy="327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3129CFB-5A0F-C2B4-06EB-9793DC854BB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37779" y="2095951"/>
                  <a:ext cx="784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D11272E-3033-8DDA-B27E-8C33B018079A}"/>
                    </a:ext>
                  </a:extLst>
                </p14:cNvPr>
                <p14:cNvContentPartPr/>
                <p14:nvPr/>
              </p14:nvContentPartPr>
              <p14:xfrm>
                <a:off x="10641339" y="1923871"/>
                <a:ext cx="35640" cy="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D11272E-3033-8DDA-B27E-8C33B018079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632699" y="1915231"/>
                  <a:ext cx="53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F2A180E-A60A-FF81-E715-882B11D261AB}"/>
                    </a:ext>
                  </a:extLst>
                </p14:cNvPr>
                <p14:cNvContentPartPr/>
                <p14:nvPr/>
              </p14:nvContentPartPr>
              <p14:xfrm>
                <a:off x="10641339" y="1999831"/>
                <a:ext cx="53280" cy="1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F2A180E-A60A-FF81-E715-882B11D261A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632699" y="1991191"/>
                  <a:ext cx="70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C1972C4-2171-20AD-C890-04E6CBF4376A}"/>
                    </a:ext>
                  </a:extLst>
                </p14:cNvPr>
                <p14:cNvContentPartPr/>
                <p14:nvPr/>
              </p14:nvContentPartPr>
              <p14:xfrm>
                <a:off x="10850943" y="1787480"/>
                <a:ext cx="38160" cy="203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C1972C4-2171-20AD-C890-04E6CBF4376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42303" y="1778480"/>
                  <a:ext cx="55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4E25158-F5AE-6E5D-32DE-10519888AC14}"/>
                    </a:ext>
                  </a:extLst>
                </p14:cNvPr>
                <p14:cNvContentPartPr/>
                <p14:nvPr/>
              </p14:nvContentPartPr>
              <p14:xfrm>
                <a:off x="10937703" y="1952000"/>
                <a:ext cx="7560" cy="47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4E25158-F5AE-6E5D-32DE-10519888AC1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929063" y="1943360"/>
                  <a:ext cx="25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0336B67-0E11-156F-44A7-1830C2A50B1D}"/>
                    </a:ext>
                  </a:extLst>
                </p14:cNvPr>
                <p14:cNvContentPartPr/>
                <p14:nvPr/>
              </p14:nvContentPartPr>
              <p14:xfrm>
                <a:off x="11048223" y="1770560"/>
                <a:ext cx="221760" cy="2415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0336B67-0E11-156F-44A7-1830C2A50B1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039223" y="1761920"/>
                  <a:ext cx="239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0113C4F-7D26-0F85-2193-083AFADBA7AB}"/>
                    </a:ext>
                  </a:extLst>
                </p14:cNvPr>
                <p14:cNvContentPartPr/>
                <p14:nvPr/>
              </p14:nvContentPartPr>
              <p14:xfrm>
                <a:off x="11200143" y="1894400"/>
                <a:ext cx="167760" cy="8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0113C4F-7D26-0F85-2193-083AFADBA7A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191503" y="1885760"/>
                  <a:ext cx="185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216092E-BE37-ACDC-A0A0-5B9C6396CC96}"/>
                    </a:ext>
                  </a:extLst>
                </p14:cNvPr>
                <p14:cNvContentPartPr/>
                <p14:nvPr/>
              </p14:nvContentPartPr>
              <p14:xfrm>
                <a:off x="11380863" y="1770560"/>
                <a:ext cx="83160" cy="213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216092E-BE37-ACDC-A0A0-5B9C6396CC9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371863" y="1761920"/>
                  <a:ext cx="100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C61AA8B-9DD6-5798-7DB6-8B23C439EFF6}"/>
                    </a:ext>
                  </a:extLst>
                </p14:cNvPr>
                <p14:cNvContentPartPr/>
                <p14:nvPr/>
              </p14:nvContentPartPr>
              <p14:xfrm>
                <a:off x="11529183" y="1803680"/>
                <a:ext cx="101880" cy="237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C61AA8B-9DD6-5798-7DB6-8B23C439EFF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520183" y="1794680"/>
                  <a:ext cx="119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B0AFF89-5656-5C29-C0BF-058322931C08}"/>
                    </a:ext>
                  </a:extLst>
                </p14:cNvPr>
                <p14:cNvContentPartPr/>
                <p14:nvPr/>
              </p14:nvContentPartPr>
              <p14:xfrm>
                <a:off x="11727183" y="1803680"/>
                <a:ext cx="102960" cy="248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B0AFF89-5656-5C29-C0BF-058322931C0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718543" y="1795040"/>
                  <a:ext cx="120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33B7C66-A9A2-B7CC-82EA-7689ED1C0C86}"/>
                    </a:ext>
                  </a:extLst>
                </p14:cNvPr>
                <p14:cNvContentPartPr/>
                <p14:nvPr/>
              </p14:nvContentPartPr>
              <p14:xfrm>
                <a:off x="11941743" y="1822040"/>
                <a:ext cx="93600" cy="68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33B7C66-A9A2-B7CC-82EA-7689ED1C0C8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932743" y="1813040"/>
                  <a:ext cx="111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4C14F0E-83DF-0509-57A0-D88A4EAA2E3E}"/>
                    </a:ext>
                  </a:extLst>
                </p14:cNvPr>
                <p14:cNvContentPartPr/>
                <p14:nvPr/>
              </p14:nvContentPartPr>
              <p14:xfrm>
                <a:off x="11900703" y="1811960"/>
                <a:ext cx="118440" cy="25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4C14F0E-83DF-0509-57A0-D88A4EAA2E3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892063" y="1802960"/>
                  <a:ext cx="136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CACD760-5C46-5D81-856E-38BABC1A3C57}"/>
                    </a:ext>
                  </a:extLst>
                </p14:cNvPr>
                <p14:cNvContentPartPr/>
                <p14:nvPr/>
              </p14:nvContentPartPr>
              <p14:xfrm>
                <a:off x="8761059" y="2303311"/>
                <a:ext cx="54720" cy="3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CACD760-5C46-5D81-856E-38BABC1A3C5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752059" y="2294671"/>
                  <a:ext cx="72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924E7DB-5EB5-7920-C4E8-DCF59C68265C}"/>
                    </a:ext>
                  </a:extLst>
                </p14:cNvPr>
                <p14:cNvContentPartPr/>
                <p14:nvPr/>
              </p14:nvContentPartPr>
              <p14:xfrm>
                <a:off x="8888499" y="2135191"/>
                <a:ext cx="209520" cy="314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924E7DB-5EB5-7920-C4E8-DCF59C68265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879859" y="2126191"/>
                  <a:ext cx="227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6CF2392-7523-7165-D8EF-1816874D67EA}"/>
                    </a:ext>
                  </a:extLst>
                </p14:cNvPr>
                <p14:cNvContentPartPr/>
                <p14:nvPr/>
              </p14:nvContentPartPr>
              <p14:xfrm>
                <a:off x="9213579" y="2251471"/>
                <a:ext cx="134280" cy="474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6CF2392-7523-7165-D8EF-1816874D67E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04579" y="2242831"/>
                  <a:ext cx="1519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A71CF7C-4946-450D-3768-16D0A386DF67}"/>
                    </a:ext>
                  </a:extLst>
                </p14:cNvPr>
                <p14:cNvContentPartPr/>
                <p14:nvPr/>
              </p14:nvContentPartPr>
              <p14:xfrm>
                <a:off x="9104139" y="2240311"/>
                <a:ext cx="71280" cy="211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A71CF7C-4946-450D-3768-16D0A386DF6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095139" y="2231311"/>
                  <a:ext cx="88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C09CB47-4DA7-F6FF-EC96-7CC690908978}"/>
                    </a:ext>
                  </a:extLst>
                </p14:cNvPr>
                <p14:cNvContentPartPr/>
                <p14:nvPr/>
              </p14:nvContentPartPr>
              <p14:xfrm>
                <a:off x="9321939" y="2241031"/>
                <a:ext cx="70560" cy="140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C09CB47-4DA7-F6FF-EC96-7CC69090897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312939" y="2232391"/>
                  <a:ext cx="88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EA517A5-F966-3118-801D-315489A22492}"/>
                    </a:ext>
                  </a:extLst>
                </p14:cNvPr>
                <p14:cNvContentPartPr/>
                <p14:nvPr/>
              </p14:nvContentPartPr>
              <p14:xfrm>
                <a:off x="9419859" y="2372791"/>
                <a:ext cx="61200" cy="94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EA517A5-F966-3118-801D-315489A2249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410859" y="2363791"/>
                  <a:ext cx="78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DC2E102-9EA4-652C-5C46-F4CF3E8BF4DE}"/>
                    </a:ext>
                  </a:extLst>
                </p14:cNvPr>
                <p14:cNvContentPartPr/>
                <p14:nvPr/>
              </p14:nvContentPartPr>
              <p14:xfrm>
                <a:off x="9597699" y="2199991"/>
                <a:ext cx="81000" cy="345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DC2E102-9EA4-652C-5C46-F4CF3E8BF4D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588699" y="2190991"/>
                  <a:ext cx="986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48BEDA76-FFC9-7C9B-637E-9AAE6648B81F}"/>
                    </a:ext>
                  </a:extLst>
                </p14:cNvPr>
                <p14:cNvContentPartPr/>
                <p14:nvPr/>
              </p14:nvContentPartPr>
              <p14:xfrm>
                <a:off x="10294836" y="2717997"/>
                <a:ext cx="92880" cy="38952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48BEDA76-FFC9-7C9B-637E-9AAE6648B81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286196" y="2709357"/>
                  <a:ext cx="1105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BCCF54DA-8C4A-9F13-6740-666E27C6B70F}"/>
                    </a:ext>
                  </a:extLst>
                </p14:cNvPr>
                <p14:cNvContentPartPr/>
                <p14:nvPr/>
              </p14:nvContentPartPr>
              <p14:xfrm>
                <a:off x="10480596" y="2858397"/>
                <a:ext cx="64080" cy="36936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BCCF54DA-8C4A-9F13-6740-666E27C6B70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471956" y="2849397"/>
                  <a:ext cx="817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03215794-23A1-AF5E-28D4-C69AEE195A7D}"/>
                    </a:ext>
                  </a:extLst>
                </p14:cNvPr>
                <p14:cNvContentPartPr/>
                <p14:nvPr/>
              </p14:nvContentPartPr>
              <p14:xfrm>
                <a:off x="10560876" y="2833197"/>
                <a:ext cx="66960" cy="1346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03215794-23A1-AF5E-28D4-C69AEE195A7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551876" y="2824557"/>
                  <a:ext cx="84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6A395C23-02C8-C01E-1342-0506B69E369B}"/>
                    </a:ext>
                  </a:extLst>
                </p14:cNvPr>
                <p14:cNvContentPartPr/>
                <p14:nvPr/>
              </p14:nvContentPartPr>
              <p14:xfrm>
                <a:off x="10667796" y="2968557"/>
                <a:ext cx="52920" cy="13068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6A395C23-02C8-C01E-1342-0506B69E369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658796" y="2959917"/>
                  <a:ext cx="70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129A853-0CBD-48DA-C780-6118794DF09C}"/>
                    </a:ext>
                  </a:extLst>
                </p14:cNvPr>
                <p14:cNvContentPartPr/>
                <p14:nvPr/>
              </p14:nvContentPartPr>
              <p14:xfrm>
                <a:off x="10802076" y="2874597"/>
                <a:ext cx="55800" cy="26316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129A853-0CBD-48DA-C780-6118794DF09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793076" y="2865597"/>
                  <a:ext cx="73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F1C98EF0-161F-8CB8-1528-AEE25126F2AD}"/>
                    </a:ext>
                  </a:extLst>
                </p14:cNvPr>
                <p14:cNvContentPartPr/>
                <p14:nvPr/>
              </p14:nvContentPartPr>
              <p14:xfrm>
                <a:off x="10939956" y="2646717"/>
                <a:ext cx="141480" cy="3855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F1C98EF0-161F-8CB8-1528-AEE25126F2A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930956" y="2638077"/>
                  <a:ext cx="1591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3CFB92C5-FC15-79C8-2081-49B32CCCADB5}"/>
                    </a:ext>
                  </a:extLst>
                </p14:cNvPr>
                <p14:cNvContentPartPr/>
                <p14:nvPr/>
              </p14:nvContentPartPr>
              <p14:xfrm>
                <a:off x="11111316" y="2800797"/>
                <a:ext cx="100800" cy="1378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3CFB92C5-FC15-79C8-2081-49B32CCCADB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102316" y="2791797"/>
                  <a:ext cx="118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6D3AE47-F6ED-F02D-40C6-8710D39CC07A}"/>
                    </a:ext>
                  </a:extLst>
                </p14:cNvPr>
                <p14:cNvContentPartPr/>
                <p14:nvPr/>
              </p14:nvContentPartPr>
              <p14:xfrm>
                <a:off x="11214996" y="2858397"/>
                <a:ext cx="108360" cy="3402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6D3AE47-F6ED-F02D-40C6-8710D39CC07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206356" y="2849397"/>
                  <a:ext cx="126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70D0D1DA-AEE9-5A9A-78DD-792863538024}"/>
                    </a:ext>
                  </a:extLst>
                </p14:cNvPr>
                <p14:cNvContentPartPr/>
                <p14:nvPr/>
              </p14:nvContentPartPr>
              <p14:xfrm>
                <a:off x="11367996" y="2915277"/>
                <a:ext cx="80280" cy="10008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70D0D1DA-AEE9-5A9A-78DD-79286353802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358996" y="2906637"/>
                  <a:ext cx="97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2E8E7074-60CC-0D42-B4D0-031F89DDFE44}"/>
                    </a:ext>
                  </a:extLst>
                </p14:cNvPr>
                <p14:cNvContentPartPr/>
                <p14:nvPr/>
              </p14:nvContentPartPr>
              <p14:xfrm>
                <a:off x="11464836" y="2652477"/>
                <a:ext cx="180720" cy="42516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2E8E7074-60CC-0D42-B4D0-031F89DDFE4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456196" y="2643477"/>
                  <a:ext cx="1983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EBA3787D-B978-3BE7-11F6-99AB470170E9}"/>
                    </a:ext>
                  </a:extLst>
                </p14:cNvPr>
                <p14:cNvContentPartPr/>
                <p14:nvPr/>
              </p14:nvContentPartPr>
              <p14:xfrm>
                <a:off x="11725836" y="2646357"/>
                <a:ext cx="155520" cy="36828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EBA3787D-B978-3BE7-11F6-99AB470170E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716836" y="2637357"/>
                  <a:ext cx="1731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6BFE672A-F15B-3867-6DCC-F55D50236F30}"/>
                    </a:ext>
                  </a:extLst>
                </p14:cNvPr>
                <p14:cNvContentPartPr/>
                <p14:nvPr/>
              </p14:nvContentPartPr>
              <p14:xfrm>
                <a:off x="12051636" y="2767677"/>
                <a:ext cx="58320" cy="21600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6BFE672A-F15B-3867-6DCC-F55D50236F3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2042996" y="2758677"/>
                  <a:ext cx="75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262A7335-E81D-7DD1-0976-E3467394B85F}"/>
                    </a:ext>
                  </a:extLst>
                </p14:cNvPr>
                <p14:cNvContentPartPr/>
                <p14:nvPr/>
              </p14:nvContentPartPr>
              <p14:xfrm>
                <a:off x="11956236" y="2792517"/>
                <a:ext cx="128880" cy="15516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262A7335-E81D-7DD1-0976-E3467394B85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947596" y="2783517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8CBFE92-C8B4-3D32-FCD1-764486D3648E}"/>
                    </a:ext>
                  </a:extLst>
                </p14:cNvPr>
                <p14:cNvContentPartPr/>
                <p14:nvPr/>
              </p14:nvContentPartPr>
              <p14:xfrm>
                <a:off x="2055063" y="2756600"/>
                <a:ext cx="127800" cy="849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8CBFE92-C8B4-3D32-FCD1-764486D3648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046423" y="2747600"/>
                  <a:ext cx="145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59E617D-D35D-F970-A535-1CEEFDD267D6}"/>
                    </a:ext>
                  </a:extLst>
                </p14:cNvPr>
                <p14:cNvContentPartPr/>
                <p14:nvPr/>
              </p14:nvContentPartPr>
              <p14:xfrm>
                <a:off x="2278263" y="2833640"/>
                <a:ext cx="6840" cy="111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59E617D-D35D-F970-A535-1CEEFDD267D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269623" y="2824640"/>
                  <a:ext cx="24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D0FA58D-D919-BF13-A740-37D45B645592}"/>
                    </a:ext>
                  </a:extLst>
                </p14:cNvPr>
                <p14:cNvContentPartPr/>
                <p14:nvPr/>
              </p14:nvContentPartPr>
              <p14:xfrm>
                <a:off x="2361063" y="2742920"/>
                <a:ext cx="98280" cy="1659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D0FA58D-D919-BF13-A740-37D45B64559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352063" y="2733920"/>
                  <a:ext cx="115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37D4B6C-93C5-720D-0EE6-3FDFC706EEEE}"/>
                    </a:ext>
                  </a:extLst>
                </p14:cNvPr>
                <p14:cNvContentPartPr/>
                <p14:nvPr/>
              </p14:nvContentPartPr>
              <p14:xfrm>
                <a:off x="2550063" y="2751200"/>
                <a:ext cx="9000" cy="119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37D4B6C-93C5-720D-0EE6-3FDFC706EEE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541423" y="2742200"/>
                  <a:ext cx="26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B618F34-5AD8-E81A-8239-E15DC1E2D761}"/>
                    </a:ext>
                  </a:extLst>
                </p14:cNvPr>
                <p14:cNvContentPartPr/>
                <p14:nvPr/>
              </p14:nvContentPartPr>
              <p14:xfrm>
                <a:off x="2632503" y="2744360"/>
                <a:ext cx="112680" cy="146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B618F34-5AD8-E81A-8239-E15DC1E2D76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623863" y="2735720"/>
                  <a:ext cx="130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2D8D3B1-8929-0B73-F4D4-3FFBC5E1E7C8}"/>
                    </a:ext>
                  </a:extLst>
                </p14:cNvPr>
                <p14:cNvContentPartPr/>
                <p14:nvPr/>
              </p14:nvContentPartPr>
              <p14:xfrm>
                <a:off x="2855343" y="2737880"/>
                <a:ext cx="60840" cy="193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2D8D3B1-8929-0B73-F4D4-3FFBC5E1E7C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846343" y="2729240"/>
                  <a:ext cx="78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5C6C93D-596E-9B18-4AF7-D47587B1D8D0}"/>
                    </a:ext>
                  </a:extLst>
                </p14:cNvPr>
                <p14:cNvContentPartPr/>
                <p14:nvPr/>
              </p14:nvContentPartPr>
              <p14:xfrm>
                <a:off x="2847063" y="2749040"/>
                <a:ext cx="239400" cy="159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5C6C93D-596E-9B18-4AF7-D47587B1D8D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838063" y="2740400"/>
                  <a:ext cx="257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D5A4018C-B008-43E4-8A95-C0D46D967BC7}"/>
                    </a:ext>
                  </a:extLst>
                </p14:cNvPr>
                <p14:cNvContentPartPr/>
                <p14:nvPr/>
              </p14:nvContentPartPr>
              <p14:xfrm>
                <a:off x="3328116" y="2800797"/>
                <a:ext cx="38880" cy="3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D5A4018C-B008-43E4-8A95-C0D46D967BC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319116" y="2791797"/>
                  <a:ext cx="56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9B51D306-20FD-B367-F148-17227F957E32}"/>
                    </a:ext>
                  </a:extLst>
                </p14:cNvPr>
                <p14:cNvContentPartPr/>
                <p14:nvPr/>
              </p14:nvContentPartPr>
              <p14:xfrm>
                <a:off x="3311196" y="2838597"/>
                <a:ext cx="59760" cy="118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9B51D306-20FD-B367-F148-17227F957E3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302556" y="2829597"/>
                  <a:ext cx="77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9D047843-FAEB-50F3-D6B1-9ABB499DB8B5}"/>
                    </a:ext>
                  </a:extLst>
                </p14:cNvPr>
                <p14:cNvContentPartPr/>
                <p14:nvPr/>
              </p14:nvContentPartPr>
              <p14:xfrm>
                <a:off x="3416316" y="2751117"/>
                <a:ext cx="77040" cy="1702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9D047843-FAEB-50F3-D6B1-9ABB499DB8B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407676" y="2742477"/>
                  <a:ext cx="94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15CDBF9-C666-A6B5-86E0-B64E8145848B}"/>
                    </a:ext>
                  </a:extLst>
                </p14:cNvPr>
                <p14:cNvContentPartPr/>
                <p14:nvPr/>
              </p14:nvContentPartPr>
              <p14:xfrm>
                <a:off x="3624396" y="2611077"/>
                <a:ext cx="101160" cy="3474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15CDBF9-C666-A6B5-86E0-B64E8145848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615396" y="2602077"/>
                  <a:ext cx="1188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3ABD403-E4A6-4807-3F51-7D6293F2434A}"/>
                    </a:ext>
                  </a:extLst>
                </p14:cNvPr>
                <p14:cNvContentPartPr/>
                <p14:nvPr/>
              </p14:nvContentPartPr>
              <p14:xfrm>
                <a:off x="3762996" y="2724477"/>
                <a:ext cx="149760" cy="3657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3ABD403-E4A6-4807-3F51-7D6293F2434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753996" y="2715477"/>
                  <a:ext cx="167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F9B50BB3-B3A3-AC97-7633-DBB9D7970434}"/>
                    </a:ext>
                  </a:extLst>
                </p14:cNvPr>
                <p14:cNvContentPartPr/>
                <p14:nvPr/>
              </p14:nvContentPartPr>
              <p14:xfrm>
                <a:off x="3891516" y="2749677"/>
                <a:ext cx="84240" cy="972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F9B50BB3-B3A3-AC97-7633-DBB9D797043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882516" y="2740677"/>
                  <a:ext cx="101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D946868-A56C-720B-2347-C3E83C65CA36}"/>
                    </a:ext>
                  </a:extLst>
                </p14:cNvPr>
                <p14:cNvContentPartPr/>
                <p14:nvPr/>
              </p14:nvContentPartPr>
              <p14:xfrm>
                <a:off x="4011396" y="2823477"/>
                <a:ext cx="80640" cy="9216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D946868-A56C-720B-2347-C3E83C65CA3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002396" y="2814837"/>
                  <a:ext cx="98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8E80BA85-EB2A-49DD-30FF-373409192D9A}"/>
                    </a:ext>
                  </a:extLst>
                </p14:cNvPr>
                <p14:cNvContentPartPr/>
                <p14:nvPr/>
              </p14:nvContentPartPr>
              <p14:xfrm>
                <a:off x="4135236" y="2734557"/>
                <a:ext cx="89280" cy="1782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8E80BA85-EB2A-49DD-30FF-373409192D9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26236" y="2725557"/>
                  <a:ext cx="106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C7084890-7916-7579-F5BE-442B84F8B98D}"/>
                    </a:ext>
                  </a:extLst>
                </p14:cNvPr>
                <p14:cNvContentPartPr/>
                <p14:nvPr/>
              </p14:nvContentPartPr>
              <p14:xfrm>
                <a:off x="4310196" y="2850117"/>
                <a:ext cx="16920" cy="3492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C7084890-7916-7579-F5BE-442B84F8B98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301556" y="2841117"/>
                  <a:ext cx="34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D03C9563-3D37-DA78-984D-ACC8E0993551}"/>
                    </a:ext>
                  </a:extLst>
                </p14:cNvPr>
                <p14:cNvContentPartPr/>
                <p14:nvPr/>
              </p14:nvContentPartPr>
              <p14:xfrm>
                <a:off x="4477596" y="2603877"/>
                <a:ext cx="61560" cy="30312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D03C9563-3D37-DA78-984D-ACC8E099355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468956" y="2594877"/>
                  <a:ext cx="792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0B73854-D57B-14FB-05A6-DDDABBC0B7A2}"/>
                    </a:ext>
                  </a:extLst>
                </p14:cNvPr>
                <p14:cNvContentPartPr/>
                <p14:nvPr/>
              </p14:nvContentPartPr>
              <p14:xfrm>
                <a:off x="4423596" y="2792877"/>
                <a:ext cx="84600" cy="828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0B73854-D57B-14FB-05A6-DDDABBC0B7A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414596" y="2783877"/>
                  <a:ext cx="102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F44D9FF7-8DBC-F685-A1C2-AC6220A092B6}"/>
                    </a:ext>
                  </a:extLst>
                </p14:cNvPr>
                <p14:cNvContentPartPr/>
                <p14:nvPr/>
              </p14:nvContentPartPr>
              <p14:xfrm>
                <a:off x="4616196" y="2710077"/>
                <a:ext cx="153720" cy="3949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F44D9FF7-8DBC-F685-A1C2-AC6220A092B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607196" y="2701077"/>
                  <a:ext cx="1713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5DEF632-9610-1135-B758-5F534A79998B}"/>
                    </a:ext>
                  </a:extLst>
                </p14:cNvPr>
                <p14:cNvContentPartPr/>
                <p14:nvPr/>
              </p14:nvContentPartPr>
              <p14:xfrm>
                <a:off x="4769556" y="2743197"/>
                <a:ext cx="79200" cy="712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5DEF632-9610-1135-B758-5F534A79998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760556" y="2734197"/>
                  <a:ext cx="96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325903FE-7668-CE22-B32F-00A8EC492E64}"/>
                    </a:ext>
                  </a:extLst>
                </p14:cNvPr>
                <p14:cNvContentPartPr/>
                <p14:nvPr/>
              </p14:nvContentPartPr>
              <p14:xfrm>
                <a:off x="4899876" y="2660397"/>
                <a:ext cx="195120" cy="2275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325903FE-7668-CE22-B32F-00A8EC492E6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891236" y="2651757"/>
                  <a:ext cx="212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00CE84A0-6ED4-A81E-987F-C34EA6772469}"/>
                    </a:ext>
                  </a:extLst>
                </p14:cNvPr>
                <p14:cNvContentPartPr/>
                <p14:nvPr/>
              </p14:nvContentPartPr>
              <p14:xfrm>
                <a:off x="7953396" y="2846517"/>
                <a:ext cx="60120" cy="1580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00CE84A0-6ED4-A81E-987F-C34EA677246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944396" y="2837877"/>
                  <a:ext cx="77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75FEBA04-359B-9BFC-A58B-0011EDEA724D}"/>
                    </a:ext>
                  </a:extLst>
                </p14:cNvPr>
                <p14:cNvContentPartPr/>
                <p14:nvPr/>
              </p14:nvContentPartPr>
              <p14:xfrm>
                <a:off x="8103876" y="2841837"/>
                <a:ext cx="104400" cy="925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75FEBA04-359B-9BFC-A58B-0011EDEA724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094876" y="2833197"/>
                  <a:ext cx="122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D49B4A13-4220-7175-CE90-C9E63FC46FC2}"/>
                    </a:ext>
                  </a:extLst>
                </p14:cNvPr>
                <p14:cNvContentPartPr/>
                <p14:nvPr/>
              </p14:nvContentPartPr>
              <p14:xfrm>
                <a:off x="7739916" y="2680917"/>
                <a:ext cx="200520" cy="34884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D49B4A13-4220-7175-CE90-C9E63FC46FC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731276" y="2671917"/>
                  <a:ext cx="2181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EC42340B-9671-540B-E7A7-4D8C8406AE6C}"/>
                    </a:ext>
                  </a:extLst>
                </p14:cNvPr>
                <p14:cNvContentPartPr/>
                <p14:nvPr/>
              </p14:nvContentPartPr>
              <p14:xfrm>
                <a:off x="7430316" y="2858397"/>
                <a:ext cx="58320" cy="1332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EC42340B-9671-540B-E7A7-4D8C8406AE6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421676" y="2849397"/>
                  <a:ext cx="75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5521D5A0-52B7-9A92-285B-D77F3F504968}"/>
                    </a:ext>
                  </a:extLst>
                </p14:cNvPr>
                <p14:cNvContentPartPr/>
                <p14:nvPr/>
              </p14:nvContentPartPr>
              <p14:xfrm>
                <a:off x="7419876" y="2907717"/>
                <a:ext cx="73800" cy="1260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5521D5A0-52B7-9A92-285B-D77F3F50496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411236" y="2898717"/>
                  <a:ext cx="91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6D277154-336B-4AE6-C796-9947E3CC109C}"/>
                    </a:ext>
                  </a:extLst>
                </p14:cNvPr>
                <p14:cNvContentPartPr/>
                <p14:nvPr/>
              </p14:nvContentPartPr>
              <p14:xfrm>
                <a:off x="7503036" y="2806557"/>
                <a:ext cx="87840" cy="16056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6D277154-336B-4AE6-C796-9947E3CC109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494036" y="2797557"/>
                  <a:ext cx="105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6912462C-B699-C91E-FE49-D3A6ED9BA9E7}"/>
                    </a:ext>
                  </a:extLst>
                </p14:cNvPr>
                <p14:cNvContentPartPr/>
                <p14:nvPr/>
              </p14:nvContentPartPr>
              <p14:xfrm>
                <a:off x="8471436" y="2710077"/>
                <a:ext cx="136800" cy="49608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6912462C-B699-C91E-FE49-D3A6ED9BA9E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462796" y="2701077"/>
                  <a:ext cx="1544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E71D7073-BFC5-CDF9-5AB9-C34990A1AA15}"/>
                    </a:ext>
                  </a:extLst>
                </p14:cNvPr>
                <p14:cNvContentPartPr/>
                <p14:nvPr/>
              </p14:nvContentPartPr>
              <p14:xfrm>
                <a:off x="8772756" y="2920317"/>
                <a:ext cx="110880" cy="29700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E71D7073-BFC5-CDF9-5AB9-C34990A1AA1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764116" y="2911317"/>
                  <a:ext cx="128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B401445A-61CA-4DD1-A0AF-7592A776D020}"/>
                    </a:ext>
                  </a:extLst>
                </p14:cNvPr>
                <p14:cNvContentPartPr/>
                <p14:nvPr/>
              </p14:nvContentPartPr>
              <p14:xfrm>
                <a:off x="8925756" y="3008517"/>
                <a:ext cx="103680" cy="9900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B401445A-61CA-4DD1-A0AF-7592A776D02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916756" y="2999877"/>
                  <a:ext cx="121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A13B7EFE-7D1C-4961-5D8A-08F2FBF84EF3}"/>
                    </a:ext>
                  </a:extLst>
                </p14:cNvPr>
                <p14:cNvContentPartPr/>
                <p14:nvPr/>
              </p14:nvContentPartPr>
              <p14:xfrm>
                <a:off x="9145356" y="2971437"/>
                <a:ext cx="23760" cy="1656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A13B7EFE-7D1C-4961-5D8A-08F2FBF84EF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136356" y="2962797"/>
                  <a:ext cx="41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2E61F499-F985-D54F-5B04-B84FC18B9FF7}"/>
                    </a:ext>
                  </a:extLst>
                </p14:cNvPr>
                <p14:cNvContentPartPr/>
                <p14:nvPr/>
              </p14:nvContentPartPr>
              <p14:xfrm>
                <a:off x="9102516" y="3072237"/>
                <a:ext cx="25200" cy="986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2E61F499-F985-D54F-5B04-B84FC18B9FF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093516" y="3063597"/>
                  <a:ext cx="42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93DB4073-0706-F950-7C23-3C96FAB4C99A}"/>
                    </a:ext>
                  </a:extLst>
                </p14:cNvPr>
                <p14:cNvContentPartPr/>
                <p14:nvPr/>
              </p14:nvContentPartPr>
              <p14:xfrm>
                <a:off x="9301596" y="2793237"/>
                <a:ext cx="83520" cy="3355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93DB4073-0706-F950-7C23-3C96FAB4C99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292956" y="2784237"/>
                  <a:ext cx="101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848E5F74-EB86-1924-A9AE-EB8320D0A4B9}"/>
                    </a:ext>
                  </a:extLst>
                </p14:cNvPr>
                <p14:cNvContentPartPr/>
                <p14:nvPr/>
              </p14:nvContentPartPr>
              <p14:xfrm>
                <a:off x="9218076" y="2932197"/>
                <a:ext cx="297000" cy="1587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848E5F74-EB86-1924-A9AE-EB8320D0A4B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209076" y="2923197"/>
                  <a:ext cx="314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8B9987EA-FFC4-81A3-E07A-1D9772ADD99D}"/>
                    </a:ext>
                  </a:extLst>
                </p14:cNvPr>
                <p14:cNvContentPartPr/>
                <p14:nvPr/>
              </p14:nvContentPartPr>
              <p14:xfrm>
                <a:off x="9594996" y="2940477"/>
                <a:ext cx="124560" cy="31284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8B9987EA-FFC4-81A3-E07A-1D9772ADD99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586356" y="2931837"/>
                  <a:ext cx="142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82C19C98-8C5E-9761-E56F-23B753D7B3A4}"/>
                    </a:ext>
                  </a:extLst>
                </p14:cNvPr>
                <p14:cNvContentPartPr/>
                <p14:nvPr/>
              </p14:nvContentPartPr>
              <p14:xfrm>
                <a:off x="9750516" y="2923917"/>
                <a:ext cx="154080" cy="2016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82C19C98-8C5E-9761-E56F-23B753D7B3A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741516" y="2915277"/>
                  <a:ext cx="171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BB358B35-B1FB-EDE9-A91A-86E31B843B20}"/>
                    </a:ext>
                  </a:extLst>
                </p14:cNvPr>
                <p14:cNvContentPartPr/>
                <p14:nvPr/>
              </p14:nvContentPartPr>
              <p14:xfrm>
                <a:off x="10000716" y="2652477"/>
                <a:ext cx="111960" cy="5464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BB358B35-B1FB-EDE9-A91A-86E31B843B2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991716" y="2643477"/>
                  <a:ext cx="12960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971A158C-CE31-ECA9-3666-820938BFEB6A}"/>
                    </a:ext>
                  </a:extLst>
                </p14:cNvPr>
                <p14:cNvContentPartPr/>
                <p14:nvPr/>
              </p14:nvContentPartPr>
              <p14:xfrm>
                <a:off x="6210996" y="3360597"/>
                <a:ext cx="188280" cy="82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971A158C-CE31-ECA9-3666-820938BFEB6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202356" y="3351957"/>
                  <a:ext cx="205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54C8BDC1-63EB-3B46-3EED-2DA495101F58}"/>
                    </a:ext>
                  </a:extLst>
                </p14:cNvPr>
                <p14:cNvContentPartPr/>
                <p14:nvPr/>
              </p14:nvContentPartPr>
              <p14:xfrm>
                <a:off x="6424836" y="3281757"/>
                <a:ext cx="142920" cy="18828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54C8BDC1-63EB-3B46-3EED-2DA495101F5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415836" y="3273117"/>
                  <a:ext cx="160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D5C33F6C-B267-AFEB-5EEB-078BF8FEE6BE}"/>
                    </a:ext>
                  </a:extLst>
                </p14:cNvPr>
                <p14:cNvContentPartPr/>
                <p14:nvPr/>
              </p14:nvContentPartPr>
              <p14:xfrm>
                <a:off x="6612036" y="3418197"/>
                <a:ext cx="27720" cy="13932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D5C33F6C-B267-AFEB-5EEB-078BF8FEE6B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603396" y="3409557"/>
                  <a:ext cx="45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47F36BF1-EA6E-F94F-C834-485E0F1C11C6}"/>
                    </a:ext>
                  </a:extLst>
                </p14:cNvPr>
                <p14:cNvContentPartPr/>
                <p14:nvPr/>
              </p14:nvContentPartPr>
              <p14:xfrm>
                <a:off x="6729756" y="3308397"/>
                <a:ext cx="114480" cy="19944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47F36BF1-EA6E-F94F-C834-485E0F1C11C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721116" y="3299757"/>
                  <a:ext cx="132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B6CF20C6-CD97-CF27-BAB3-DE5EF0E68B68}"/>
                    </a:ext>
                  </a:extLst>
                </p14:cNvPr>
                <p14:cNvContentPartPr/>
                <p14:nvPr/>
              </p14:nvContentPartPr>
              <p14:xfrm>
                <a:off x="6949356" y="3276357"/>
                <a:ext cx="52920" cy="16560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B6CF20C6-CD97-CF27-BAB3-DE5EF0E68B6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940356" y="3267357"/>
                  <a:ext cx="70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98620A48-6B52-E134-0945-6A123E5B173D}"/>
                    </a:ext>
                  </a:extLst>
                </p14:cNvPr>
                <p14:cNvContentPartPr/>
                <p14:nvPr/>
              </p14:nvContentPartPr>
              <p14:xfrm>
                <a:off x="7084356" y="3228837"/>
                <a:ext cx="248760" cy="2894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98620A48-6B52-E134-0945-6A123E5B173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075716" y="3219837"/>
                  <a:ext cx="266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753FFF51-CEEA-6A7D-5CC1-FE897B57D6B3}"/>
                    </a:ext>
                  </a:extLst>
                </p14:cNvPr>
                <p14:cNvContentPartPr/>
                <p14:nvPr/>
              </p14:nvContentPartPr>
              <p14:xfrm>
                <a:off x="7249236" y="3360597"/>
                <a:ext cx="130320" cy="1764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753FFF51-CEEA-6A7D-5CC1-FE897B57D6B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240236" y="3351957"/>
                  <a:ext cx="147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2FA48BFC-AA7A-19BF-1E99-2E235B913CE7}"/>
                    </a:ext>
                  </a:extLst>
                </p14:cNvPr>
                <p14:cNvContentPartPr/>
                <p14:nvPr/>
              </p14:nvContentPartPr>
              <p14:xfrm>
                <a:off x="7523916" y="3451317"/>
                <a:ext cx="38160" cy="6408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2FA48BFC-AA7A-19BF-1E99-2E235B913CE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515276" y="3442677"/>
                  <a:ext cx="55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CEA81082-C435-6E6B-6D69-505D47F02BD2}"/>
                    </a:ext>
                  </a:extLst>
                </p14:cNvPr>
                <p14:cNvContentPartPr/>
                <p14:nvPr/>
              </p14:nvContentPartPr>
              <p14:xfrm>
                <a:off x="7758636" y="3187797"/>
                <a:ext cx="92160" cy="3304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CEA81082-C435-6E6B-6D69-505D47F02BD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749996" y="3179157"/>
                  <a:ext cx="1098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57AD0EC5-0519-A489-09CF-76B3C9F5C0F3}"/>
                    </a:ext>
                  </a:extLst>
                </p14:cNvPr>
                <p14:cNvContentPartPr/>
                <p14:nvPr/>
              </p14:nvContentPartPr>
              <p14:xfrm>
                <a:off x="8006676" y="3418197"/>
                <a:ext cx="74160" cy="2160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57AD0EC5-0519-A489-09CF-76B3C9F5C0F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998036" y="3409557"/>
                  <a:ext cx="91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6547247B-C96A-DA0F-BCE6-9A691894B919}"/>
                    </a:ext>
                  </a:extLst>
                </p14:cNvPr>
                <p14:cNvContentPartPr/>
                <p14:nvPr/>
              </p14:nvContentPartPr>
              <p14:xfrm>
                <a:off x="8251836" y="3220557"/>
                <a:ext cx="138960" cy="3218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6547247B-C96A-DA0F-BCE6-9A691894B91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243196" y="3211557"/>
                  <a:ext cx="1566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936801F0-338D-A6A6-986E-5922712A55DD}"/>
                    </a:ext>
                  </a:extLst>
                </p14:cNvPr>
                <p14:cNvContentPartPr/>
                <p14:nvPr/>
              </p14:nvContentPartPr>
              <p14:xfrm>
                <a:off x="8457036" y="3307677"/>
                <a:ext cx="190800" cy="20952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936801F0-338D-A6A6-986E-5922712A55D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448036" y="3298677"/>
                  <a:ext cx="208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BE709900-0961-1577-E5CA-1F2025AE12A9}"/>
                    </a:ext>
                  </a:extLst>
                </p14:cNvPr>
                <p14:cNvContentPartPr/>
                <p14:nvPr/>
              </p14:nvContentPartPr>
              <p14:xfrm>
                <a:off x="8550636" y="3435117"/>
                <a:ext cx="123480" cy="1188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BE709900-0961-1577-E5CA-1F2025AE12A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541636" y="3426117"/>
                  <a:ext cx="141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34BDF71C-DC24-0DA2-D172-F1C2F0F6F04B}"/>
                    </a:ext>
                  </a:extLst>
                </p14:cNvPr>
                <p14:cNvContentPartPr/>
                <p14:nvPr/>
              </p14:nvContentPartPr>
              <p14:xfrm>
                <a:off x="8761236" y="3319557"/>
                <a:ext cx="77040" cy="21888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34BDF71C-DC24-0DA2-D172-F1C2F0F6F04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752236" y="3310557"/>
                  <a:ext cx="94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6C10776B-C567-E840-D577-D1A4E608D9FF}"/>
                    </a:ext>
                  </a:extLst>
                </p14:cNvPr>
                <p14:cNvContentPartPr/>
                <p14:nvPr/>
              </p14:nvContentPartPr>
              <p14:xfrm>
                <a:off x="8905956" y="3326037"/>
                <a:ext cx="98640" cy="22644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6C10776B-C567-E840-D577-D1A4E608D9F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897316" y="3317037"/>
                  <a:ext cx="116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112E887A-2C9F-D921-40CD-B576602E6C08}"/>
                    </a:ext>
                  </a:extLst>
                </p14:cNvPr>
                <p14:cNvContentPartPr/>
                <p14:nvPr/>
              </p14:nvContentPartPr>
              <p14:xfrm>
                <a:off x="9063636" y="3269877"/>
                <a:ext cx="199800" cy="23040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112E887A-2C9F-D921-40CD-B576602E6C0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054636" y="3261237"/>
                  <a:ext cx="217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D0B616B2-1E6B-893D-9564-85C90E89D8FA}"/>
                    </a:ext>
                  </a:extLst>
                </p14:cNvPr>
                <p14:cNvContentPartPr/>
                <p14:nvPr/>
              </p14:nvContentPartPr>
              <p14:xfrm>
                <a:off x="9193236" y="3319557"/>
                <a:ext cx="82080" cy="16560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D0B616B2-1E6B-893D-9564-85C90E89D8F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184596" y="3310557"/>
                  <a:ext cx="99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C302415B-7E2D-F1B6-2884-C8F0419561A9}"/>
                    </a:ext>
                  </a:extLst>
                </p14:cNvPr>
                <p14:cNvContentPartPr/>
                <p14:nvPr/>
              </p14:nvContentPartPr>
              <p14:xfrm>
                <a:off x="9357396" y="3220557"/>
                <a:ext cx="100800" cy="36648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C302415B-7E2D-F1B6-2884-C8F0419561A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348396" y="3211557"/>
                  <a:ext cx="1184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672CB092-8582-C2AB-4337-E6D3FE5D902E}"/>
                    </a:ext>
                  </a:extLst>
                </p14:cNvPr>
                <p14:cNvContentPartPr/>
                <p14:nvPr/>
              </p14:nvContentPartPr>
              <p14:xfrm>
                <a:off x="9662676" y="3641037"/>
                <a:ext cx="25560" cy="360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672CB092-8582-C2AB-4337-E6D3FE5D902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654036" y="3632037"/>
                  <a:ext cx="43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457911A7-762D-4A81-7D74-F6468A2E7CD7}"/>
                    </a:ext>
                  </a:extLst>
                </p14:cNvPr>
                <p14:cNvContentPartPr/>
                <p14:nvPr/>
              </p14:nvContentPartPr>
              <p14:xfrm>
                <a:off x="9646116" y="3682077"/>
                <a:ext cx="51840" cy="216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457911A7-762D-4A81-7D74-F6468A2E7CD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637116" y="3673437"/>
                  <a:ext cx="69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A9F5AFD5-7593-11DF-261D-B911FE929F2C}"/>
                    </a:ext>
                  </a:extLst>
                </p14:cNvPr>
                <p14:cNvContentPartPr/>
                <p14:nvPr/>
              </p14:nvContentPartPr>
              <p14:xfrm>
                <a:off x="6326196" y="4041357"/>
                <a:ext cx="150840" cy="360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A9F5AFD5-7593-11DF-261D-B911FE929F2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317556" y="4032357"/>
                  <a:ext cx="168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18893CE1-46BD-EB15-81CB-4B01B6F7B48C}"/>
                    </a:ext>
                  </a:extLst>
                </p14:cNvPr>
                <p14:cNvContentPartPr/>
                <p14:nvPr/>
              </p14:nvContentPartPr>
              <p14:xfrm>
                <a:off x="6470556" y="3967917"/>
                <a:ext cx="163440" cy="1861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18893CE1-46BD-EB15-81CB-4B01B6F7B48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461556" y="3959277"/>
                  <a:ext cx="181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29A0F58B-0DBE-B482-DE0F-53A338DEC6D8}"/>
                    </a:ext>
                  </a:extLst>
                </p14:cNvPr>
                <p14:cNvContentPartPr/>
                <p14:nvPr/>
              </p14:nvContentPartPr>
              <p14:xfrm>
                <a:off x="6664956" y="4069077"/>
                <a:ext cx="20880" cy="14292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29A0F58B-0DBE-B482-DE0F-53A338DEC6D8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656316" y="4060077"/>
                  <a:ext cx="38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D5DE99D6-857C-C90E-19EA-E92E58B3DC17}"/>
                    </a:ext>
                  </a:extLst>
                </p14:cNvPr>
                <p14:cNvContentPartPr/>
                <p14:nvPr/>
              </p14:nvContentPartPr>
              <p14:xfrm>
                <a:off x="6771156" y="3935517"/>
                <a:ext cx="206280" cy="19296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D5DE99D6-857C-C90E-19EA-E92E58B3DC1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762156" y="3926877"/>
                  <a:ext cx="223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F40E681C-4438-F6C5-84EE-564AB6B7867D}"/>
                    </a:ext>
                  </a:extLst>
                </p14:cNvPr>
                <p14:cNvContentPartPr/>
                <p14:nvPr/>
              </p14:nvContentPartPr>
              <p14:xfrm>
                <a:off x="7079316" y="3930837"/>
                <a:ext cx="78480" cy="22752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F40E681C-4438-F6C5-84EE-564AB6B7867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070316" y="3921837"/>
                  <a:ext cx="96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9181643C-8129-44D2-A1B7-EB07CB8FE475}"/>
                    </a:ext>
                  </a:extLst>
                </p14:cNvPr>
                <p14:cNvContentPartPr/>
                <p14:nvPr/>
              </p14:nvContentPartPr>
              <p14:xfrm>
                <a:off x="7224036" y="3930117"/>
                <a:ext cx="116280" cy="25848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9181643C-8129-44D2-A1B7-EB07CB8FE47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215396" y="3921477"/>
                  <a:ext cx="133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5DB97643-2D53-E5E2-F3C5-40E00C607A82}"/>
                    </a:ext>
                  </a:extLst>
                </p14:cNvPr>
                <p14:cNvContentPartPr/>
                <p14:nvPr/>
              </p14:nvContentPartPr>
              <p14:xfrm>
                <a:off x="7273716" y="3896277"/>
                <a:ext cx="247320" cy="23616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5DB97643-2D53-E5E2-F3C5-40E00C607A8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264716" y="3887277"/>
                  <a:ext cx="264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D610C7DC-E495-AD88-30DB-7F3A4EFDB705}"/>
                    </a:ext>
                  </a:extLst>
                </p14:cNvPr>
                <p14:cNvContentPartPr/>
                <p14:nvPr/>
              </p14:nvContentPartPr>
              <p14:xfrm>
                <a:off x="7735236" y="3991317"/>
                <a:ext cx="91080" cy="792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D610C7DC-E495-AD88-30DB-7F3A4EFDB70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726236" y="3982677"/>
                  <a:ext cx="108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0FF2A7EB-134B-2EAF-B872-86C62058D0EE}"/>
                    </a:ext>
                  </a:extLst>
                </p14:cNvPr>
                <p14:cNvContentPartPr/>
                <p14:nvPr/>
              </p14:nvContentPartPr>
              <p14:xfrm>
                <a:off x="8022516" y="3860637"/>
                <a:ext cx="105120" cy="22068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0FF2A7EB-134B-2EAF-B872-86C62058D0E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013876" y="3851637"/>
                  <a:ext cx="122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DCA028A8-AB15-C018-6F36-99C90AEDE613}"/>
                    </a:ext>
                  </a:extLst>
                </p14:cNvPr>
                <p14:cNvContentPartPr/>
                <p14:nvPr/>
              </p14:nvContentPartPr>
              <p14:xfrm>
                <a:off x="8175156" y="4060797"/>
                <a:ext cx="13320" cy="9072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DCA028A8-AB15-C018-6F36-99C90AEDE61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166156" y="4052157"/>
                  <a:ext cx="30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CA85E38F-6470-A7BB-E897-FC85AF189759}"/>
                    </a:ext>
                  </a:extLst>
                </p14:cNvPr>
                <p14:cNvContentPartPr/>
                <p14:nvPr/>
              </p14:nvContentPartPr>
              <p14:xfrm>
                <a:off x="8329596" y="3837597"/>
                <a:ext cx="41760" cy="25668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CA85E38F-6470-A7BB-E897-FC85AF18975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320596" y="3828597"/>
                  <a:ext cx="594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54050B9E-E70B-B32D-E444-407F908D5B74}"/>
                    </a:ext>
                  </a:extLst>
                </p14:cNvPr>
                <p14:cNvContentPartPr/>
                <p14:nvPr/>
              </p14:nvContentPartPr>
              <p14:xfrm>
                <a:off x="8418876" y="3891957"/>
                <a:ext cx="101520" cy="21168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54050B9E-E70B-B32D-E444-407F908D5B7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410236" y="3882957"/>
                  <a:ext cx="119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EDBA4FF7-3F8F-038E-1E49-C18983B4CB0F}"/>
                    </a:ext>
                  </a:extLst>
                </p14:cNvPr>
                <p14:cNvContentPartPr/>
                <p14:nvPr/>
              </p14:nvContentPartPr>
              <p14:xfrm>
                <a:off x="8657556" y="3854517"/>
                <a:ext cx="96120" cy="25848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EDBA4FF7-3F8F-038E-1E49-C18983B4CB0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648916" y="3845877"/>
                  <a:ext cx="113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B243490F-1976-06F9-9750-3924CB221852}"/>
                    </a:ext>
                  </a:extLst>
                </p14:cNvPr>
                <p14:cNvContentPartPr/>
                <p14:nvPr/>
              </p14:nvContentPartPr>
              <p14:xfrm>
                <a:off x="8831796" y="3866037"/>
                <a:ext cx="154080" cy="21168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B243490F-1976-06F9-9750-3924CB22185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822796" y="3857037"/>
                  <a:ext cx="171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E91171B7-15F8-E69B-1814-DAFEF7A6FE8A}"/>
                    </a:ext>
                  </a:extLst>
                </p14:cNvPr>
                <p14:cNvContentPartPr/>
                <p14:nvPr/>
              </p14:nvContentPartPr>
              <p14:xfrm>
                <a:off x="6087156" y="4513677"/>
                <a:ext cx="36360" cy="1908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E91171B7-15F8-E69B-1814-DAFEF7A6FE8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078516" y="4505037"/>
                  <a:ext cx="54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BBDCFD30-9FE3-175E-D527-2888FBF31BEE}"/>
                    </a:ext>
                  </a:extLst>
                </p14:cNvPr>
                <p14:cNvContentPartPr/>
                <p14:nvPr/>
              </p14:nvContentPartPr>
              <p14:xfrm>
                <a:off x="6120276" y="4482717"/>
                <a:ext cx="113760" cy="14436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BBDCFD30-9FE3-175E-D527-2888FBF31BE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111636" y="4474077"/>
                  <a:ext cx="131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3BED38FF-F102-A59D-78E7-A07EDFE74FD7}"/>
                    </a:ext>
                  </a:extLst>
                </p14:cNvPr>
                <p14:cNvContentPartPr/>
                <p14:nvPr/>
              </p14:nvContentPartPr>
              <p14:xfrm>
                <a:off x="6466596" y="4423677"/>
                <a:ext cx="35640" cy="36720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3BED38FF-F102-A59D-78E7-A07EDFE74FD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457596" y="4414677"/>
                  <a:ext cx="532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16DC03B2-9007-680B-4130-976AF8EF57E5}"/>
                    </a:ext>
                  </a:extLst>
                </p14:cNvPr>
                <p14:cNvContentPartPr/>
                <p14:nvPr/>
              </p14:nvContentPartPr>
              <p14:xfrm>
                <a:off x="6441756" y="4453197"/>
                <a:ext cx="141840" cy="17460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16DC03B2-9007-680B-4130-976AF8EF57E5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433116" y="4444557"/>
                  <a:ext cx="159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A08D676D-1CA5-9483-C1AE-828648B29DFB}"/>
                    </a:ext>
                  </a:extLst>
                </p14:cNvPr>
                <p14:cNvContentPartPr/>
                <p14:nvPr/>
              </p14:nvContentPartPr>
              <p14:xfrm>
                <a:off x="6602676" y="4546797"/>
                <a:ext cx="131760" cy="2260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A08D676D-1CA5-9483-C1AE-828648B29DF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594036" y="4538157"/>
                  <a:ext cx="149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466927EC-A716-B5D9-FEEF-5D212BF9946C}"/>
                    </a:ext>
                  </a:extLst>
                </p14:cNvPr>
                <p14:cNvContentPartPr/>
                <p14:nvPr/>
              </p14:nvContentPartPr>
              <p14:xfrm>
                <a:off x="6886716" y="4563357"/>
                <a:ext cx="83880" cy="7452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466927EC-A716-B5D9-FEEF-5D212BF9946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878076" y="4554357"/>
                  <a:ext cx="101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5A6B6E1B-73E4-0CEB-068C-70BCE2E3C52F}"/>
                    </a:ext>
                  </a:extLst>
                </p14:cNvPr>
                <p14:cNvContentPartPr/>
                <p14:nvPr/>
              </p14:nvContentPartPr>
              <p14:xfrm>
                <a:off x="7156716" y="4322157"/>
                <a:ext cx="98640" cy="32976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5A6B6E1B-73E4-0CEB-068C-70BCE2E3C52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147716" y="4313517"/>
                  <a:ext cx="1162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391FB4A8-93B9-AAC9-2804-0C2D2F095A6A}"/>
                    </a:ext>
                  </a:extLst>
                </p14:cNvPr>
                <p14:cNvContentPartPr/>
                <p14:nvPr/>
              </p14:nvContentPartPr>
              <p14:xfrm>
                <a:off x="7373796" y="4497477"/>
                <a:ext cx="24120" cy="33012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391FB4A8-93B9-AAC9-2804-0C2D2F095A6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364796" y="4488837"/>
                  <a:ext cx="41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EB446167-F859-1ACF-BEFF-7DD6AAD0DE3A}"/>
                    </a:ext>
                  </a:extLst>
                </p14:cNvPr>
                <p14:cNvContentPartPr/>
                <p14:nvPr/>
              </p14:nvContentPartPr>
              <p14:xfrm>
                <a:off x="7384956" y="4526997"/>
                <a:ext cx="108360" cy="14040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EB446167-F859-1ACF-BEFF-7DD6AAD0DE3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376316" y="4517997"/>
                  <a:ext cx="126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D08180F8-5B77-EA45-66FC-D0BF43E3F781}"/>
                    </a:ext>
                  </a:extLst>
                </p14:cNvPr>
                <p14:cNvContentPartPr/>
                <p14:nvPr/>
              </p14:nvContentPartPr>
              <p14:xfrm>
                <a:off x="7537596" y="4591077"/>
                <a:ext cx="125280" cy="1756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D08180F8-5B77-EA45-66FC-D0BF43E3F781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528596" y="4582077"/>
                  <a:ext cx="142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457BB38F-A919-AB0F-C76B-278C50705C9C}"/>
                    </a:ext>
                  </a:extLst>
                </p14:cNvPr>
                <p14:cNvContentPartPr/>
                <p14:nvPr/>
              </p14:nvContentPartPr>
              <p14:xfrm>
                <a:off x="7829556" y="4219917"/>
                <a:ext cx="111240" cy="50184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457BB38F-A919-AB0F-C76B-278C50705C9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820556" y="4210917"/>
                  <a:ext cx="1288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FB305BDF-C362-BC9D-EA4B-D6BBFBEC6203}"/>
                    </a:ext>
                  </a:extLst>
                </p14:cNvPr>
                <p14:cNvContentPartPr/>
                <p14:nvPr/>
              </p14:nvContentPartPr>
              <p14:xfrm>
                <a:off x="7767996" y="4396677"/>
                <a:ext cx="297000" cy="15840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FB305BDF-C362-BC9D-EA4B-D6BBFBEC620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758996" y="4388037"/>
                  <a:ext cx="314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6B113F4D-9E88-8663-7917-8A9B0AC90CC3}"/>
                    </a:ext>
                  </a:extLst>
                </p14:cNvPr>
                <p14:cNvContentPartPr/>
                <p14:nvPr/>
              </p14:nvContentPartPr>
              <p14:xfrm>
                <a:off x="8066436" y="4485957"/>
                <a:ext cx="64800" cy="26244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6B113F4D-9E88-8663-7917-8A9B0AC90CC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057436" y="4477317"/>
                  <a:ext cx="82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47E88D86-6DFE-ED4E-096D-68658DA98988}"/>
                    </a:ext>
                  </a:extLst>
                </p14:cNvPr>
                <p14:cNvContentPartPr/>
                <p14:nvPr/>
              </p14:nvContentPartPr>
              <p14:xfrm>
                <a:off x="8089116" y="4463997"/>
                <a:ext cx="96840" cy="1620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47E88D86-6DFE-ED4E-096D-68658DA9898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080116" y="4454997"/>
                  <a:ext cx="114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29EB2C94-60B4-7D2E-C66B-F9D2140BAE5E}"/>
                    </a:ext>
                  </a:extLst>
                </p14:cNvPr>
                <p14:cNvContentPartPr/>
                <p14:nvPr/>
              </p14:nvContentPartPr>
              <p14:xfrm>
                <a:off x="8212596" y="4415037"/>
                <a:ext cx="163440" cy="27936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29EB2C94-60B4-7D2E-C66B-F9D2140BAE5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203956" y="4406037"/>
                  <a:ext cx="181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F4F7500A-8AF4-10F8-4690-82FE22EC0D70}"/>
                    </a:ext>
                  </a:extLst>
                </p14:cNvPr>
                <p14:cNvContentPartPr/>
                <p14:nvPr/>
              </p14:nvContentPartPr>
              <p14:xfrm>
                <a:off x="8394036" y="4242237"/>
                <a:ext cx="185760" cy="39888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F4F7500A-8AF4-10F8-4690-82FE22EC0D7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385396" y="4233237"/>
                  <a:ext cx="2034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D52EDA2C-7F6C-F95F-2178-58A21E8E22B7}"/>
                    </a:ext>
                  </a:extLst>
                </p14:cNvPr>
                <p14:cNvContentPartPr/>
                <p14:nvPr/>
              </p14:nvContentPartPr>
              <p14:xfrm>
                <a:off x="8772036" y="4256997"/>
                <a:ext cx="259920" cy="33156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D52EDA2C-7F6C-F95F-2178-58A21E8E22B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763396" y="4247997"/>
                  <a:ext cx="277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5FAF89D6-6F98-F5FD-A2B6-60D7189F4A13}"/>
                    </a:ext>
                  </a:extLst>
                </p14:cNvPr>
                <p14:cNvContentPartPr/>
                <p14:nvPr/>
              </p14:nvContentPartPr>
              <p14:xfrm>
                <a:off x="9163356" y="4215597"/>
                <a:ext cx="92880" cy="3312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5FAF89D6-6F98-F5FD-A2B6-60D7189F4A13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154356" y="4206597"/>
                  <a:ext cx="110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216180DD-07DB-2E0E-4F46-8FF516CBF4B2}"/>
                    </a:ext>
                  </a:extLst>
                </p14:cNvPr>
                <p14:cNvContentPartPr/>
                <p14:nvPr/>
              </p14:nvContentPartPr>
              <p14:xfrm>
                <a:off x="9390156" y="4334037"/>
                <a:ext cx="74160" cy="32868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216180DD-07DB-2E0E-4F46-8FF516CBF4B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381516" y="4325037"/>
                  <a:ext cx="918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519E0618-A2E6-F259-C597-0D5735EEA6A2}"/>
                    </a:ext>
                  </a:extLst>
                </p14:cNvPr>
                <p14:cNvContentPartPr/>
                <p14:nvPr/>
              </p14:nvContentPartPr>
              <p14:xfrm>
                <a:off x="9528756" y="4448157"/>
                <a:ext cx="10440" cy="13824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519E0618-A2E6-F259-C597-0D5735EEA6A2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9520116" y="4439157"/>
                  <a:ext cx="28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2A3C3A11-3AA0-237B-2910-BC425FA6FD5C}"/>
                    </a:ext>
                  </a:extLst>
                </p14:cNvPr>
                <p14:cNvContentPartPr/>
                <p14:nvPr/>
              </p14:nvContentPartPr>
              <p14:xfrm>
                <a:off x="9679596" y="4044597"/>
                <a:ext cx="83520" cy="42408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2A3C3A11-3AA0-237B-2910-BC425FA6FD5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670956" y="4035957"/>
                  <a:ext cx="1011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B9E46B1F-48C2-1F92-8C44-C20C8D5152DF}"/>
                    </a:ext>
                  </a:extLst>
                </p14:cNvPr>
                <p14:cNvContentPartPr/>
                <p14:nvPr/>
              </p14:nvContentPartPr>
              <p14:xfrm>
                <a:off x="9613356" y="4349157"/>
                <a:ext cx="132840" cy="4824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B9E46B1F-48C2-1F92-8C44-C20C8D5152DF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604716" y="4340517"/>
                  <a:ext cx="150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6E5C5176-B2BC-C22A-04C7-101C7101A8A2}"/>
                    </a:ext>
                  </a:extLst>
                </p14:cNvPr>
                <p14:cNvContentPartPr/>
                <p14:nvPr/>
              </p14:nvContentPartPr>
              <p14:xfrm>
                <a:off x="9834396" y="4263477"/>
                <a:ext cx="154080" cy="33336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6E5C5176-B2BC-C22A-04C7-101C7101A8A2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825396" y="4254477"/>
                  <a:ext cx="1717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F4CABD92-2A3E-EA42-C65E-DC32A1531F4A}"/>
                    </a:ext>
                  </a:extLst>
                </p14:cNvPr>
                <p14:cNvContentPartPr/>
                <p14:nvPr/>
              </p14:nvContentPartPr>
              <p14:xfrm>
                <a:off x="10099356" y="4077717"/>
                <a:ext cx="112320" cy="54396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F4CABD92-2A3E-EA42-C65E-DC32A1531F4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090716" y="4068717"/>
                  <a:ext cx="129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D5FAA25C-E92A-71D9-8931-079A630D731C}"/>
                    </a:ext>
                  </a:extLst>
                </p14:cNvPr>
                <p14:cNvContentPartPr/>
                <p14:nvPr/>
              </p14:nvContentPartPr>
              <p14:xfrm>
                <a:off x="9740436" y="4225677"/>
                <a:ext cx="90720" cy="3330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D5FAA25C-E92A-71D9-8931-079A630D731C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731796" y="4217037"/>
                  <a:ext cx="1083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5FCDCA50-2F9B-3508-7EB6-373C860DD27D}"/>
                    </a:ext>
                  </a:extLst>
                </p14:cNvPr>
                <p14:cNvContentPartPr/>
                <p14:nvPr/>
              </p14:nvContentPartPr>
              <p14:xfrm>
                <a:off x="10041396" y="4217397"/>
                <a:ext cx="92880" cy="33480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5FCDCA50-2F9B-3508-7EB6-373C860DD27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032756" y="4208397"/>
                  <a:ext cx="1105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B915881D-408A-203F-B873-87476E91308E}"/>
                    </a:ext>
                  </a:extLst>
                </p14:cNvPr>
                <p14:cNvContentPartPr/>
                <p14:nvPr/>
              </p14:nvContentPartPr>
              <p14:xfrm>
                <a:off x="469356" y="3607917"/>
                <a:ext cx="66600" cy="3132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B915881D-408A-203F-B873-87476E91308E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60356" y="3598917"/>
                  <a:ext cx="84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AB46A0AF-F2F2-5697-8399-263AFFFC83D7}"/>
                    </a:ext>
                  </a:extLst>
                </p14:cNvPr>
                <p14:cNvContentPartPr/>
                <p14:nvPr/>
              </p14:nvContentPartPr>
              <p14:xfrm>
                <a:off x="543156" y="3550317"/>
                <a:ext cx="83160" cy="1141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AB46A0AF-F2F2-5697-8399-263AFFFC83D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34516" y="3541317"/>
                  <a:ext cx="100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AFC9ECD8-F541-EF7C-AE5D-123EA353C010}"/>
                    </a:ext>
                  </a:extLst>
                </p14:cNvPr>
                <p14:cNvContentPartPr/>
                <p14:nvPr/>
              </p14:nvContentPartPr>
              <p14:xfrm>
                <a:off x="811356" y="3459597"/>
                <a:ext cx="12600" cy="35316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AFC9ECD8-F541-EF7C-AE5D-123EA353C01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02356" y="3450597"/>
                  <a:ext cx="302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5EA08E73-86C1-FC04-971F-51F886FB8C36}"/>
                    </a:ext>
                  </a:extLst>
                </p14:cNvPr>
                <p14:cNvContentPartPr/>
                <p14:nvPr/>
              </p14:nvContentPartPr>
              <p14:xfrm>
                <a:off x="773916" y="3484437"/>
                <a:ext cx="156600" cy="12528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5EA08E73-86C1-FC04-971F-51F886FB8C3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65276" y="3475437"/>
                  <a:ext cx="174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E08C497C-5F4F-039F-F6FE-158931C4351E}"/>
                    </a:ext>
                  </a:extLst>
                </p14:cNvPr>
                <p14:cNvContentPartPr/>
                <p14:nvPr/>
              </p14:nvContentPartPr>
              <p14:xfrm>
                <a:off x="971916" y="3593157"/>
                <a:ext cx="158400" cy="15084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E08C497C-5F4F-039F-F6FE-158931C4351E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62916" y="3584517"/>
                  <a:ext cx="176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47A2E6D8-8B66-39E3-0687-A9B2EA2510DC}"/>
                    </a:ext>
                  </a:extLst>
                </p14:cNvPr>
                <p14:cNvContentPartPr/>
                <p14:nvPr/>
              </p14:nvContentPartPr>
              <p14:xfrm>
                <a:off x="1185756" y="3571197"/>
                <a:ext cx="100080" cy="864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47A2E6D8-8B66-39E3-0687-A9B2EA2510DC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77116" y="3562197"/>
                  <a:ext cx="117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5CFC662E-60BF-4CC8-D27D-3B503DD4897B}"/>
                    </a:ext>
                  </a:extLst>
                </p14:cNvPr>
                <p14:cNvContentPartPr/>
                <p14:nvPr/>
              </p14:nvContentPartPr>
              <p14:xfrm>
                <a:off x="1549356" y="3574797"/>
                <a:ext cx="14400" cy="30096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5CFC662E-60BF-4CC8-D27D-3B503DD4897B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540356" y="3565797"/>
                  <a:ext cx="32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2C4AE32D-A6E8-1B3F-EE2D-7255066DF5F7}"/>
                    </a:ext>
                  </a:extLst>
                </p14:cNvPr>
                <p14:cNvContentPartPr/>
                <p14:nvPr/>
              </p14:nvContentPartPr>
              <p14:xfrm>
                <a:off x="1499316" y="3584157"/>
                <a:ext cx="108000" cy="1090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2C4AE32D-A6E8-1B3F-EE2D-7255066DF5F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490316" y="3575517"/>
                  <a:ext cx="125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F7DD969B-CBA3-FA9E-E558-A7B4F3490DAD}"/>
                    </a:ext>
                  </a:extLst>
                </p14:cNvPr>
                <p14:cNvContentPartPr/>
                <p14:nvPr/>
              </p14:nvContentPartPr>
              <p14:xfrm>
                <a:off x="1663836" y="3682077"/>
                <a:ext cx="212760" cy="11232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F7DD969B-CBA3-FA9E-E558-A7B4F3490DAD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654836" y="3673437"/>
                  <a:ext cx="230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D0ECC331-2E1C-C543-1EBF-D1572305D566}"/>
                    </a:ext>
                  </a:extLst>
                </p14:cNvPr>
                <p14:cNvContentPartPr/>
                <p14:nvPr/>
              </p14:nvContentPartPr>
              <p14:xfrm>
                <a:off x="2116716" y="3565797"/>
                <a:ext cx="143640" cy="3780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D0ECC331-2E1C-C543-1EBF-D1572305D566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108076" y="3556797"/>
                  <a:ext cx="161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9C867806-2872-09BB-2FCE-50953F43FFCE}"/>
                    </a:ext>
                  </a:extLst>
                </p14:cNvPr>
                <p14:cNvContentPartPr/>
                <p14:nvPr/>
              </p14:nvContentPartPr>
              <p14:xfrm>
                <a:off x="2635476" y="3766677"/>
                <a:ext cx="83160" cy="34920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9C867806-2872-09BB-2FCE-50953F43FFC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626836" y="3758037"/>
                  <a:ext cx="1008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7C9A33BD-2CE5-8480-561B-8F8F9E95CDDB}"/>
                    </a:ext>
                  </a:extLst>
                </p14:cNvPr>
                <p14:cNvContentPartPr/>
                <p14:nvPr/>
              </p14:nvContentPartPr>
              <p14:xfrm>
                <a:off x="2586516" y="3986997"/>
                <a:ext cx="136080" cy="86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7C9A33BD-2CE5-8480-561B-8F8F9E95CDDB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577876" y="3977997"/>
                  <a:ext cx="153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8FF956D5-5B2E-7345-12E8-A200707BCD97}"/>
                    </a:ext>
                  </a:extLst>
                </p14:cNvPr>
                <p14:cNvContentPartPr/>
                <p14:nvPr/>
              </p14:nvContentPartPr>
              <p14:xfrm>
                <a:off x="2868396" y="3884397"/>
                <a:ext cx="146520" cy="35136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8FF956D5-5B2E-7345-12E8-A200707BCD97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859756" y="3875757"/>
                  <a:ext cx="1641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C420BC7B-B286-1CB0-C756-2FD08131F0C7}"/>
                    </a:ext>
                  </a:extLst>
                </p14:cNvPr>
                <p14:cNvContentPartPr/>
                <p14:nvPr/>
              </p14:nvContentPartPr>
              <p14:xfrm>
                <a:off x="3005196" y="3909957"/>
                <a:ext cx="122760" cy="12744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C420BC7B-B286-1CB0-C756-2FD08131F0C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996196" y="3901317"/>
                  <a:ext cx="140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6758E758-2069-62C2-9FEB-E72012265FD5}"/>
                    </a:ext>
                  </a:extLst>
                </p14:cNvPr>
                <p14:cNvContentPartPr/>
                <p14:nvPr/>
              </p14:nvContentPartPr>
              <p14:xfrm>
                <a:off x="3146676" y="3896277"/>
                <a:ext cx="297000" cy="20556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6758E758-2069-62C2-9FEB-E72012265FD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3137676" y="3887277"/>
                  <a:ext cx="314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7CB3E6BC-9617-4E6F-EEAC-49E8D85954E2}"/>
                    </a:ext>
                  </a:extLst>
                </p14:cNvPr>
                <p14:cNvContentPartPr/>
                <p14:nvPr/>
              </p14:nvContentPartPr>
              <p14:xfrm>
                <a:off x="3583356" y="3953877"/>
                <a:ext cx="118800" cy="1296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7CB3E6BC-9617-4E6F-EEAC-49E8D85954E2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574356" y="3944877"/>
                  <a:ext cx="136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BA04DBD9-B597-20A9-EFAA-9A85BA5EE4B4}"/>
                    </a:ext>
                  </a:extLst>
                </p14:cNvPr>
                <p14:cNvContentPartPr/>
                <p14:nvPr/>
              </p14:nvContentPartPr>
              <p14:xfrm>
                <a:off x="3780996" y="3767397"/>
                <a:ext cx="151560" cy="32220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BA04DBD9-B597-20A9-EFAA-9A85BA5EE4B4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3771996" y="3758397"/>
                  <a:ext cx="1692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6FAC289E-4542-E5FE-191F-D50769C8EC84}"/>
                    </a:ext>
                  </a:extLst>
                </p14:cNvPr>
                <p14:cNvContentPartPr/>
                <p14:nvPr/>
              </p14:nvContentPartPr>
              <p14:xfrm>
                <a:off x="3953076" y="3927957"/>
                <a:ext cx="58680" cy="14940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6FAC289E-4542-E5FE-191F-D50769C8EC84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3944436" y="3918957"/>
                  <a:ext cx="76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144FD96E-A738-D797-E693-6572A50F0BF7}"/>
                    </a:ext>
                  </a:extLst>
                </p14:cNvPr>
                <p14:cNvContentPartPr/>
                <p14:nvPr/>
              </p14:nvContentPartPr>
              <p14:xfrm>
                <a:off x="4096716" y="3896277"/>
                <a:ext cx="144000" cy="33444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144FD96E-A738-D797-E693-6572A50F0BF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4087716" y="3887277"/>
                  <a:ext cx="161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1447C760-BF92-C31D-D599-CBD3F75CB111}"/>
                    </a:ext>
                  </a:extLst>
                </p14:cNvPr>
                <p14:cNvContentPartPr/>
                <p14:nvPr/>
              </p14:nvContentPartPr>
              <p14:xfrm>
                <a:off x="4323156" y="4003197"/>
                <a:ext cx="26640" cy="1080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1447C760-BF92-C31D-D599-CBD3F75CB111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4314156" y="3994557"/>
                  <a:ext cx="44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2233C0A-F6E3-711A-A061-8D18B58EF2BE}"/>
                    </a:ext>
                  </a:extLst>
                </p14:cNvPr>
                <p14:cNvContentPartPr/>
                <p14:nvPr/>
              </p14:nvContentPartPr>
              <p14:xfrm>
                <a:off x="4391556" y="3912477"/>
                <a:ext cx="122760" cy="2595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2233C0A-F6E3-711A-A061-8D18B58EF2B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4382556" y="3903837"/>
                  <a:ext cx="140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B1A503D5-38F9-E88E-2F2F-7D37A376B914}"/>
                    </a:ext>
                  </a:extLst>
                </p14:cNvPr>
                <p14:cNvContentPartPr/>
                <p14:nvPr/>
              </p14:nvContentPartPr>
              <p14:xfrm>
                <a:off x="2743836" y="3149997"/>
                <a:ext cx="122760" cy="42444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B1A503D5-38F9-E88E-2F2F-7D37A376B914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735196" y="3141357"/>
                  <a:ext cx="140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073FACB5-292C-BC0A-E04A-129DBCF9C69D}"/>
                    </a:ext>
                  </a:extLst>
                </p14:cNvPr>
                <p14:cNvContentPartPr/>
                <p14:nvPr/>
              </p14:nvContentPartPr>
              <p14:xfrm>
                <a:off x="2701716" y="3467517"/>
                <a:ext cx="163800" cy="2232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073FACB5-292C-BC0A-E04A-129DBCF9C69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693076" y="3458877"/>
                  <a:ext cx="181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4F3AB60B-7B6F-4C75-30DA-BA26A09309C2}"/>
                    </a:ext>
                  </a:extLst>
                </p14:cNvPr>
                <p14:cNvContentPartPr/>
                <p14:nvPr/>
              </p14:nvContentPartPr>
              <p14:xfrm>
                <a:off x="2943636" y="3308037"/>
                <a:ext cx="203400" cy="26964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4F3AB60B-7B6F-4C75-30DA-BA26A09309C2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934636" y="3299037"/>
                  <a:ext cx="221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52C4B269-F440-A2EC-D209-60349F9B013D}"/>
                    </a:ext>
                  </a:extLst>
                </p14:cNvPr>
                <p14:cNvContentPartPr/>
                <p14:nvPr/>
              </p14:nvContentPartPr>
              <p14:xfrm>
                <a:off x="3130116" y="3336117"/>
                <a:ext cx="32760" cy="13788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52C4B269-F440-A2EC-D209-60349F9B013D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3121476" y="3327477"/>
                  <a:ext cx="50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32AAD10B-D7AD-0086-ED44-FED31B77CC39}"/>
                    </a:ext>
                  </a:extLst>
                </p14:cNvPr>
                <p14:cNvContentPartPr/>
                <p14:nvPr/>
              </p14:nvContentPartPr>
              <p14:xfrm>
                <a:off x="3229116" y="3443037"/>
                <a:ext cx="83520" cy="1263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32AAD10B-D7AD-0086-ED44-FED31B77CC3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3220116" y="3434037"/>
                  <a:ext cx="101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4DA6B37C-BA3E-A2BD-4770-89AE0B46C1BC}"/>
                    </a:ext>
                  </a:extLst>
                </p14:cNvPr>
                <p14:cNvContentPartPr/>
                <p14:nvPr/>
              </p14:nvContentPartPr>
              <p14:xfrm>
                <a:off x="3401916" y="3269877"/>
                <a:ext cx="264960" cy="35640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4DA6B37C-BA3E-A2BD-4770-89AE0B46C1BC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392916" y="3261237"/>
                  <a:ext cx="2826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0625395C-3D65-C09B-AA6D-9EB6A72AE1B5}"/>
                    </a:ext>
                  </a:extLst>
                </p14:cNvPr>
                <p14:cNvContentPartPr/>
                <p14:nvPr/>
              </p14:nvContentPartPr>
              <p14:xfrm>
                <a:off x="3690996" y="3319557"/>
                <a:ext cx="75240" cy="2955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0625395C-3D65-C09B-AA6D-9EB6A72AE1B5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3682356" y="3310557"/>
                  <a:ext cx="928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EA086B30-1137-46FF-D70F-CA99C33EE05B}"/>
                    </a:ext>
                  </a:extLst>
                </p14:cNvPr>
                <p14:cNvContentPartPr/>
                <p14:nvPr/>
              </p14:nvContentPartPr>
              <p14:xfrm>
                <a:off x="3735276" y="3324597"/>
                <a:ext cx="256320" cy="1868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EA086B30-1137-46FF-D70F-CA99C33EE05B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3726276" y="3315597"/>
                  <a:ext cx="273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58CB1720-E560-9B01-EB44-CF7D70C2CBBF}"/>
                    </a:ext>
                  </a:extLst>
                </p14:cNvPr>
                <p14:cNvContentPartPr/>
                <p14:nvPr/>
              </p14:nvContentPartPr>
              <p14:xfrm>
                <a:off x="4184556" y="3302997"/>
                <a:ext cx="247320" cy="31824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58CB1720-E560-9B01-EB44-CF7D70C2CBBF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4175916" y="3294357"/>
                  <a:ext cx="264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9C3BDC60-D231-DDB3-A605-75EEDB2BE1A3}"/>
                    </a:ext>
                  </a:extLst>
                </p14:cNvPr>
                <p14:cNvContentPartPr/>
                <p14:nvPr/>
              </p14:nvContentPartPr>
              <p14:xfrm>
                <a:off x="4406676" y="3266277"/>
                <a:ext cx="107640" cy="17316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9C3BDC60-D231-DDB3-A605-75EEDB2BE1A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398036" y="3257277"/>
                  <a:ext cx="125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160D341E-0C7B-9FB1-6E90-AA25CA5DA395}"/>
                    </a:ext>
                  </a:extLst>
                </p14:cNvPr>
                <p14:cNvContentPartPr/>
                <p14:nvPr/>
              </p14:nvContentPartPr>
              <p14:xfrm>
                <a:off x="4549236" y="3154677"/>
                <a:ext cx="240480" cy="4158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160D341E-0C7B-9FB1-6E90-AA25CA5DA395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4540596" y="3146037"/>
                  <a:ext cx="2581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1CDA8479-4F3A-780D-5CB5-3E26F192BE05}"/>
                    </a:ext>
                  </a:extLst>
                </p14:cNvPr>
                <p14:cNvContentPartPr/>
                <p14:nvPr/>
              </p14:nvContentPartPr>
              <p14:xfrm>
                <a:off x="246876" y="4660197"/>
                <a:ext cx="72360" cy="2052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1CDA8479-4F3A-780D-5CB5-3E26F192BE05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37876" y="4651557"/>
                  <a:ext cx="90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88B25D9D-BE05-6BB9-28EA-1972FF2CB014}"/>
                    </a:ext>
                  </a:extLst>
                </p14:cNvPr>
                <p14:cNvContentPartPr/>
                <p14:nvPr/>
              </p14:nvContentPartPr>
              <p14:xfrm>
                <a:off x="296196" y="4610877"/>
                <a:ext cx="159840" cy="14724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88B25D9D-BE05-6BB9-28EA-1972FF2CB014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287196" y="4601877"/>
                  <a:ext cx="177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E4A5FDF-A1DB-C5E6-8E44-4006F5241FDC}"/>
                    </a:ext>
                  </a:extLst>
                </p14:cNvPr>
                <p14:cNvContentPartPr/>
                <p14:nvPr/>
              </p14:nvContentPartPr>
              <p14:xfrm>
                <a:off x="648636" y="4320717"/>
                <a:ext cx="84240" cy="41868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E4A5FDF-A1DB-C5E6-8E44-4006F5241FDC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639996" y="4311717"/>
                  <a:ext cx="1018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46E6E52C-B197-F707-4A0F-F2D5A23DF07D}"/>
                    </a:ext>
                  </a:extLst>
                </p14:cNvPr>
                <p14:cNvContentPartPr/>
                <p14:nvPr/>
              </p14:nvContentPartPr>
              <p14:xfrm>
                <a:off x="592836" y="4620957"/>
                <a:ext cx="81360" cy="576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46E6E52C-B197-F707-4A0F-F2D5A23DF07D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83836" y="4611957"/>
                  <a:ext cx="99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3520AC9-C0A5-5839-F3B0-00FB2592B8F3}"/>
                    </a:ext>
                  </a:extLst>
                </p14:cNvPr>
                <p14:cNvContentPartPr/>
                <p14:nvPr/>
              </p14:nvContentPartPr>
              <p14:xfrm>
                <a:off x="786876" y="4439877"/>
                <a:ext cx="144000" cy="45216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3520AC9-C0A5-5839-F3B0-00FB2592B8F3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78236" y="4431237"/>
                  <a:ext cx="1616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31ED04D8-37DC-B15A-97C8-17CB882A4FD9}"/>
                    </a:ext>
                  </a:extLst>
                </p14:cNvPr>
                <p14:cNvContentPartPr/>
                <p14:nvPr/>
              </p14:nvContentPartPr>
              <p14:xfrm>
                <a:off x="921156" y="4497477"/>
                <a:ext cx="82440" cy="14616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31ED04D8-37DC-B15A-97C8-17CB882A4FD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12516" y="4488477"/>
                  <a:ext cx="100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D93A13A0-DA7A-535D-F255-35924A24A4C2}"/>
                    </a:ext>
                  </a:extLst>
                </p14:cNvPr>
                <p14:cNvContentPartPr/>
                <p14:nvPr/>
              </p14:nvContentPartPr>
              <p14:xfrm>
                <a:off x="1087116" y="4571277"/>
                <a:ext cx="105120" cy="1393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D93A13A0-DA7A-535D-F255-35924A24A4C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78116" y="4562277"/>
                  <a:ext cx="122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CD8C2A98-D3B8-BE15-FA2E-06F249381D84}"/>
                    </a:ext>
                  </a:extLst>
                </p14:cNvPr>
                <p14:cNvContentPartPr/>
                <p14:nvPr/>
              </p14:nvContentPartPr>
              <p14:xfrm>
                <a:off x="1227156" y="4357437"/>
                <a:ext cx="292680" cy="29124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CD8C2A98-D3B8-BE15-FA2E-06F249381D84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218156" y="4348437"/>
                  <a:ext cx="3103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661002CD-B855-97CB-1707-7B3CB1FA9B7B}"/>
                    </a:ext>
                  </a:extLst>
                </p14:cNvPr>
                <p14:cNvContentPartPr/>
                <p14:nvPr/>
              </p14:nvContentPartPr>
              <p14:xfrm>
                <a:off x="1449636" y="4617717"/>
                <a:ext cx="79920" cy="360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661002CD-B855-97CB-1707-7B3CB1FA9B7B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440996" y="4609077"/>
                  <a:ext cx="97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EE97650F-60E2-8E97-D43A-61D724F6E047}"/>
                    </a:ext>
                  </a:extLst>
                </p14:cNvPr>
                <p14:cNvContentPartPr/>
                <p14:nvPr/>
              </p14:nvContentPartPr>
              <p14:xfrm>
                <a:off x="3294996" y="4571637"/>
                <a:ext cx="121320" cy="576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EE97650F-60E2-8E97-D43A-61D724F6E04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3285996" y="4562637"/>
                  <a:ext cx="138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F64715E0-8D7F-D9B9-3542-256177E12177}"/>
                    </a:ext>
                  </a:extLst>
                </p14:cNvPr>
                <p14:cNvContentPartPr/>
                <p14:nvPr/>
              </p14:nvContentPartPr>
              <p14:xfrm>
                <a:off x="3418116" y="4489197"/>
                <a:ext cx="82800" cy="17136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F64715E0-8D7F-D9B9-3542-256177E12177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3409476" y="4480557"/>
                  <a:ext cx="100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DFF88ABD-E61D-1E00-2E69-B2D98AD07D18}"/>
                    </a:ext>
                  </a:extLst>
                </p14:cNvPr>
                <p14:cNvContentPartPr/>
                <p14:nvPr/>
              </p14:nvContentPartPr>
              <p14:xfrm>
                <a:off x="3713316" y="4303797"/>
                <a:ext cx="95760" cy="3909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DFF88ABD-E61D-1E00-2E69-B2D98AD07D18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3704316" y="4294797"/>
                  <a:ext cx="1134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5303A121-492F-3485-B7B7-9D59291B19C4}"/>
                    </a:ext>
                  </a:extLst>
                </p14:cNvPr>
                <p14:cNvContentPartPr/>
                <p14:nvPr/>
              </p14:nvContentPartPr>
              <p14:xfrm>
                <a:off x="3624396" y="4552917"/>
                <a:ext cx="248400" cy="6876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5303A121-492F-3485-B7B7-9D59291B19C4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3615756" y="4544277"/>
                  <a:ext cx="266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1BBBB612-8FDD-62A7-5E4E-4C236138497F}"/>
                    </a:ext>
                  </a:extLst>
                </p14:cNvPr>
                <p14:cNvContentPartPr/>
                <p14:nvPr/>
              </p14:nvContentPartPr>
              <p14:xfrm>
                <a:off x="3858036" y="4427997"/>
                <a:ext cx="162360" cy="35676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1BBBB612-8FDD-62A7-5E4E-4C236138497F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3849036" y="4419357"/>
                  <a:ext cx="180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34846A64-4ECE-215C-7695-0F0158D1ECD3}"/>
                    </a:ext>
                  </a:extLst>
                </p14:cNvPr>
                <p14:cNvContentPartPr/>
                <p14:nvPr/>
              </p14:nvContentPartPr>
              <p14:xfrm>
                <a:off x="3996996" y="4440237"/>
                <a:ext cx="101520" cy="14040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34846A64-4ECE-215C-7695-0F0158D1ECD3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3987996" y="4431237"/>
                  <a:ext cx="119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8AAD3984-4089-1BD1-13F2-C5E350FC6DA1}"/>
                    </a:ext>
                  </a:extLst>
                </p14:cNvPr>
                <p14:cNvContentPartPr/>
                <p14:nvPr/>
              </p14:nvContentPartPr>
              <p14:xfrm>
                <a:off x="4143156" y="4365717"/>
                <a:ext cx="262080" cy="31104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8AAD3984-4089-1BD1-13F2-C5E350FC6D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4134516" y="4356717"/>
                  <a:ext cx="2797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74BB45D7-D612-0095-4388-4186465B0296}"/>
                    </a:ext>
                  </a:extLst>
                </p14:cNvPr>
                <p14:cNvContentPartPr/>
                <p14:nvPr/>
              </p14:nvContentPartPr>
              <p14:xfrm>
                <a:off x="4526916" y="4233957"/>
                <a:ext cx="103680" cy="40896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74BB45D7-D612-0095-4388-4186465B0296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4518276" y="4224957"/>
                  <a:ext cx="1213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EEE90B12-5FD3-27A5-3673-8A71AB771882}"/>
                    </a:ext>
                  </a:extLst>
                </p14:cNvPr>
                <p14:cNvContentPartPr/>
                <p14:nvPr/>
              </p14:nvContentPartPr>
              <p14:xfrm>
                <a:off x="4489476" y="4485597"/>
                <a:ext cx="173880" cy="1728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EEE90B12-5FD3-27A5-3673-8A71AB77188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4480476" y="4476957"/>
                  <a:ext cx="191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ECFC3EC5-FC55-5314-47B4-39923E6CC808}"/>
                    </a:ext>
                  </a:extLst>
                </p14:cNvPr>
                <p14:cNvContentPartPr/>
                <p14:nvPr/>
              </p14:nvContentPartPr>
              <p14:xfrm>
                <a:off x="4683156" y="4327557"/>
                <a:ext cx="168840" cy="4366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ECFC3EC5-FC55-5314-47B4-39923E6CC808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4674156" y="4318557"/>
                  <a:ext cx="1864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AFDEAB23-A8DB-37F9-AF70-24922814AB53}"/>
                    </a:ext>
                  </a:extLst>
                </p14:cNvPr>
                <p14:cNvContentPartPr/>
                <p14:nvPr/>
              </p14:nvContentPartPr>
              <p14:xfrm>
                <a:off x="4816356" y="4401357"/>
                <a:ext cx="132480" cy="15660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AFDEAB23-A8DB-37F9-AF70-24922814AB53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4807716" y="4392717"/>
                  <a:ext cx="150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0A7B5BC4-4F6B-532D-0AB0-B7448F3FB653}"/>
                    </a:ext>
                  </a:extLst>
                </p14:cNvPr>
                <p14:cNvContentPartPr/>
                <p14:nvPr/>
              </p14:nvContentPartPr>
              <p14:xfrm>
                <a:off x="5016516" y="4347357"/>
                <a:ext cx="225720" cy="31140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0A7B5BC4-4F6B-532D-0AB0-B7448F3FB653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007876" y="4338357"/>
                  <a:ext cx="2433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C5183CE1-754F-E58E-5B5A-324E854CEB0F}"/>
                    </a:ext>
                  </a:extLst>
                </p14:cNvPr>
                <p14:cNvContentPartPr/>
                <p14:nvPr/>
              </p14:nvContentPartPr>
              <p14:xfrm>
                <a:off x="5403876" y="4308117"/>
                <a:ext cx="150120" cy="36720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C5183CE1-754F-E58E-5B5A-324E854CEB0F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395236" y="4299117"/>
                  <a:ext cx="1677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C85F52A1-018A-959B-EEA4-96390B616ED0}"/>
                    </a:ext>
                  </a:extLst>
                </p14:cNvPr>
                <p14:cNvContentPartPr/>
                <p14:nvPr/>
              </p14:nvContentPartPr>
              <p14:xfrm>
                <a:off x="5628156" y="4389477"/>
                <a:ext cx="178920" cy="26496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C85F52A1-018A-959B-EEA4-96390B616ED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619156" y="4380477"/>
                  <a:ext cx="196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25F1FF18-6B40-BF3E-5489-9E2CCE507E59}"/>
                    </a:ext>
                  </a:extLst>
                </p14:cNvPr>
                <p14:cNvContentPartPr/>
                <p14:nvPr/>
              </p14:nvContentPartPr>
              <p14:xfrm>
                <a:off x="510756" y="5287317"/>
                <a:ext cx="51840" cy="2340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25F1FF18-6B40-BF3E-5489-9E2CCE507E59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01756" y="5278317"/>
                  <a:ext cx="69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E5A0A763-B6DA-B5E0-C29A-A56C751E5DDB}"/>
                    </a:ext>
                  </a:extLst>
                </p14:cNvPr>
                <p14:cNvContentPartPr/>
                <p14:nvPr/>
              </p14:nvContentPartPr>
              <p14:xfrm>
                <a:off x="518676" y="5220717"/>
                <a:ext cx="144000" cy="14184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E5A0A763-B6DA-B5E0-C29A-A56C751E5DD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10036" y="5211717"/>
                  <a:ext cx="161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C5E82DAD-02C5-2392-3888-8AE9CA44243F}"/>
                    </a:ext>
                  </a:extLst>
                </p14:cNvPr>
                <p14:cNvContentPartPr/>
                <p14:nvPr/>
              </p14:nvContentPartPr>
              <p14:xfrm>
                <a:off x="782196" y="5204517"/>
                <a:ext cx="33120" cy="31392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C5E82DAD-02C5-2392-3888-8AE9CA44243F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773556" y="5195517"/>
                  <a:ext cx="507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55883994-C7F6-6C7E-BFFC-719C88F6EE71}"/>
                    </a:ext>
                  </a:extLst>
                </p14:cNvPr>
                <p14:cNvContentPartPr/>
                <p14:nvPr/>
              </p14:nvContentPartPr>
              <p14:xfrm>
                <a:off x="771036" y="5193717"/>
                <a:ext cx="117360" cy="1504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55883994-C7F6-6C7E-BFFC-719C88F6EE71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62396" y="5185077"/>
                  <a:ext cx="135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0BC0D71B-2EDA-5007-F0D0-C19CC7322861}"/>
                    </a:ext>
                  </a:extLst>
                </p14:cNvPr>
                <p14:cNvContentPartPr/>
                <p14:nvPr/>
              </p14:nvContentPartPr>
              <p14:xfrm>
                <a:off x="930516" y="5246997"/>
                <a:ext cx="219960" cy="27864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0BC0D71B-2EDA-5007-F0D0-C19CC732286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921876" y="5238357"/>
                  <a:ext cx="237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99FBE6E4-E2B7-0D02-642D-0B0D3ACEC13A}"/>
                    </a:ext>
                  </a:extLst>
                </p14:cNvPr>
                <p14:cNvContentPartPr/>
                <p14:nvPr/>
              </p14:nvContentPartPr>
              <p14:xfrm>
                <a:off x="1103676" y="5331957"/>
                <a:ext cx="72720" cy="612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99FBE6E4-E2B7-0D02-642D-0B0D3ACEC13A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95036" y="5323317"/>
                  <a:ext cx="90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3794F5E8-4CDF-7E4B-76EC-87133A494179}"/>
                    </a:ext>
                  </a:extLst>
                </p14:cNvPr>
                <p14:cNvContentPartPr/>
                <p14:nvPr/>
              </p14:nvContentPartPr>
              <p14:xfrm>
                <a:off x="1457916" y="5214237"/>
                <a:ext cx="18360" cy="29772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3794F5E8-4CDF-7E4B-76EC-87133A494179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448916" y="5205597"/>
                  <a:ext cx="36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FFA326DB-E757-933C-F13B-A484A2744749}"/>
                    </a:ext>
                  </a:extLst>
                </p14:cNvPr>
                <p14:cNvContentPartPr/>
                <p14:nvPr/>
              </p14:nvContentPartPr>
              <p14:xfrm>
                <a:off x="1482396" y="5192997"/>
                <a:ext cx="118800" cy="14364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FFA326DB-E757-933C-F13B-A484A2744749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473756" y="5184357"/>
                  <a:ext cx="136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D549B5C4-560C-E45E-7D26-EBE2D6648E87}"/>
                    </a:ext>
                  </a:extLst>
                </p14:cNvPr>
                <p14:cNvContentPartPr/>
                <p14:nvPr/>
              </p14:nvContentPartPr>
              <p14:xfrm>
                <a:off x="1773996" y="5300637"/>
                <a:ext cx="118800" cy="2278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D549B5C4-560C-E45E-7D26-EBE2D6648E8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764996" y="5291637"/>
                  <a:ext cx="1364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93E4E837-C29F-2895-9B89-9EE5A78F2D00}"/>
                    </a:ext>
                  </a:extLst>
                </p14:cNvPr>
                <p14:cNvContentPartPr/>
                <p14:nvPr/>
              </p14:nvContentPartPr>
              <p14:xfrm>
                <a:off x="2034276" y="5321517"/>
                <a:ext cx="50760" cy="828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93E4E837-C29F-2895-9B89-9EE5A78F2D00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025636" y="5312517"/>
                  <a:ext cx="68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58690BD9-E9A4-F8C9-72E2-3EB4689E52A9}"/>
                    </a:ext>
                  </a:extLst>
                </p14:cNvPr>
                <p14:cNvContentPartPr/>
                <p14:nvPr/>
              </p14:nvContentPartPr>
              <p14:xfrm>
                <a:off x="2355756" y="5254917"/>
                <a:ext cx="2014560" cy="7452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58690BD9-E9A4-F8C9-72E2-3EB4689E52A9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2347116" y="5246277"/>
                  <a:ext cx="2032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F5AE8D36-D53C-D3AF-0375-61AB56DF3DCF}"/>
                    </a:ext>
                  </a:extLst>
                </p14:cNvPr>
                <p14:cNvContentPartPr/>
                <p14:nvPr/>
              </p14:nvContentPartPr>
              <p14:xfrm>
                <a:off x="2483556" y="5416557"/>
                <a:ext cx="88560" cy="3682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F5AE8D36-D53C-D3AF-0375-61AB56DF3DCF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474916" y="5407557"/>
                  <a:ext cx="106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2F00C403-20A0-88B9-F212-4FCF8BC2C431}"/>
                    </a:ext>
                  </a:extLst>
                </p14:cNvPr>
                <p14:cNvContentPartPr/>
                <p14:nvPr/>
              </p14:nvContentPartPr>
              <p14:xfrm>
                <a:off x="2405076" y="5634357"/>
                <a:ext cx="124560" cy="864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2F00C403-20A0-88B9-F212-4FCF8BC2C431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396436" y="5625357"/>
                  <a:ext cx="142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2B7D5C98-1B98-B5B1-CD0F-06A0C36194B4}"/>
                    </a:ext>
                  </a:extLst>
                </p14:cNvPr>
                <p14:cNvContentPartPr/>
                <p14:nvPr/>
              </p14:nvContentPartPr>
              <p14:xfrm>
                <a:off x="2604876" y="5560197"/>
                <a:ext cx="187920" cy="34056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2B7D5C98-1B98-B5B1-CD0F-06A0C36194B4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595876" y="5551557"/>
                  <a:ext cx="205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FF1F7CE0-A905-55FC-5396-80B63C4D6EDE}"/>
                    </a:ext>
                  </a:extLst>
                </p14:cNvPr>
                <p14:cNvContentPartPr/>
                <p14:nvPr/>
              </p14:nvContentPartPr>
              <p14:xfrm>
                <a:off x="2767596" y="5589717"/>
                <a:ext cx="153000" cy="1119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FF1F7CE0-A905-55FC-5396-80B63C4D6EDE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758596" y="5580717"/>
                  <a:ext cx="170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BCFF6D7A-3666-0D86-66C1-AA9C6DCDD809}"/>
                    </a:ext>
                  </a:extLst>
                </p14:cNvPr>
                <p14:cNvContentPartPr/>
                <p14:nvPr/>
              </p14:nvContentPartPr>
              <p14:xfrm>
                <a:off x="3022836" y="5585037"/>
                <a:ext cx="106200" cy="15984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BCFF6D7A-3666-0D86-66C1-AA9C6DCDD809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3013836" y="5576037"/>
                  <a:ext cx="123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D9DF6011-4EED-9E22-E04C-AD366CD78223}"/>
                    </a:ext>
                  </a:extLst>
                </p14:cNvPr>
                <p14:cNvContentPartPr/>
                <p14:nvPr/>
              </p14:nvContentPartPr>
              <p14:xfrm>
                <a:off x="3286716" y="5648757"/>
                <a:ext cx="34200" cy="684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D9DF6011-4EED-9E22-E04C-AD366CD78223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3277716" y="5640117"/>
                  <a:ext cx="51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36F9029B-495D-E96D-8829-50F85507DC2B}"/>
                    </a:ext>
                  </a:extLst>
                </p14:cNvPr>
                <p14:cNvContentPartPr/>
                <p14:nvPr/>
              </p14:nvContentPartPr>
              <p14:xfrm>
                <a:off x="3507756" y="5388477"/>
                <a:ext cx="120240" cy="36000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36F9029B-495D-E96D-8829-50F85507DC2B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3498756" y="5379477"/>
                  <a:ext cx="1378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D67BA425-DF67-55A3-915B-6ABA7EC4AED6}"/>
                    </a:ext>
                  </a:extLst>
                </p14:cNvPr>
                <p14:cNvContentPartPr/>
                <p14:nvPr/>
              </p14:nvContentPartPr>
              <p14:xfrm>
                <a:off x="3451236" y="5526357"/>
                <a:ext cx="272520" cy="16092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D67BA425-DF67-55A3-915B-6ABA7EC4AED6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3442596" y="5517357"/>
                  <a:ext cx="290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113F7C89-5EBF-28E8-611B-4E4F0184248B}"/>
                    </a:ext>
                  </a:extLst>
                </p14:cNvPr>
                <p14:cNvContentPartPr/>
                <p14:nvPr/>
              </p14:nvContentPartPr>
              <p14:xfrm>
                <a:off x="3807276" y="5566677"/>
                <a:ext cx="64800" cy="30096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113F7C89-5EBF-28E8-611B-4E4F0184248B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3798276" y="5558037"/>
                  <a:ext cx="82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E2B4DCEB-EB2A-E16D-5880-FE449C8705EA}"/>
                    </a:ext>
                  </a:extLst>
                </p14:cNvPr>
                <p14:cNvContentPartPr/>
                <p14:nvPr/>
              </p14:nvContentPartPr>
              <p14:xfrm>
                <a:off x="3834996" y="5554437"/>
                <a:ext cx="72000" cy="12960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E2B4DCEB-EB2A-E16D-5880-FE449C8705EA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3826356" y="5545437"/>
                  <a:ext cx="89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24FD65B2-E72B-858D-2032-67F696E2C767}"/>
                    </a:ext>
                  </a:extLst>
                </p14:cNvPr>
                <p14:cNvContentPartPr/>
                <p14:nvPr/>
              </p14:nvContentPartPr>
              <p14:xfrm>
                <a:off x="4093836" y="5533557"/>
                <a:ext cx="122400" cy="26784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24FD65B2-E72B-858D-2032-67F696E2C767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4085196" y="5524917"/>
                  <a:ext cx="140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AB8B3CA0-2007-524C-AEF6-D74EE6F92559}"/>
                    </a:ext>
                  </a:extLst>
                </p14:cNvPr>
                <p14:cNvContentPartPr/>
                <p14:nvPr/>
              </p14:nvContentPartPr>
              <p14:xfrm>
                <a:off x="2592636" y="4893477"/>
                <a:ext cx="66600" cy="26496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AB8B3CA0-2007-524C-AEF6-D74EE6F92559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583636" y="4884477"/>
                  <a:ext cx="84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57706F73-0080-3AB6-19DA-A6B39775B8C8}"/>
                    </a:ext>
                  </a:extLst>
                </p14:cNvPr>
                <p14:cNvContentPartPr/>
                <p14:nvPr/>
              </p14:nvContentPartPr>
              <p14:xfrm>
                <a:off x="2528556" y="5074197"/>
                <a:ext cx="121680" cy="900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57706F73-0080-3AB6-19DA-A6B39775B8C8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519916" y="5065557"/>
                  <a:ext cx="139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BE3B1FD9-1EF5-B682-25F0-89A6505BA751}"/>
                    </a:ext>
                  </a:extLst>
                </p14:cNvPr>
                <p14:cNvContentPartPr/>
                <p14:nvPr/>
              </p14:nvContentPartPr>
              <p14:xfrm>
                <a:off x="2706396" y="4975557"/>
                <a:ext cx="160560" cy="27468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BE3B1FD9-1EF5-B682-25F0-89A6505BA751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697396" y="4966557"/>
                  <a:ext cx="178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A84B61A8-500A-2AAB-C6BB-A5B7E9B357EF}"/>
                    </a:ext>
                  </a:extLst>
                </p14:cNvPr>
                <p14:cNvContentPartPr/>
                <p14:nvPr/>
              </p14:nvContentPartPr>
              <p14:xfrm>
                <a:off x="2852556" y="5006877"/>
                <a:ext cx="57240" cy="14940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A84B61A8-500A-2AAB-C6BB-A5B7E9B357EF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843556" y="4998237"/>
                  <a:ext cx="74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DDF3B850-FF43-1BD4-6390-58311042A8A8}"/>
                    </a:ext>
                  </a:extLst>
                </p14:cNvPr>
                <p14:cNvContentPartPr/>
                <p14:nvPr/>
              </p14:nvContentPartPr>
              <p14:xfrm>
                <a:off x="3130116" y="4967277"/>
                <a:ext cx="95040" cy="29232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DDF3B850-FF43-1BD4-6390-58311042A8A8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121476" y="4958277"/>
                  <a:ext cx="112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A2386139-2D34-4213-18C6-933D50033F8C}"/>
                    </a:ext>
                  </a:extLst>
                </p14:cNvPr>
                <p14:cNvContentPartPr/>
                <p14:nvPr/>
              </p14:nvContentPartPr>
              <p14:xfrm>
                <a:off x="3357996" y="4843437"/>
                <a:ext cx="85320" cy="38592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A2386139-2D34-4213-18C6-933D50033F8C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3349356" y="4834797"/>
                  <a:ext cx="1029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B603F0F3-9474-D4F8-32AE-3ACDA25BFC13}"/>
                    </a:ext>
                  </a:extLst>
                </p14:cNvPr>
                <p14:cNvContentPartPr/>
                <p14:nvPr/>
              </p14:nvContentPartPr>
              <p14:xfrm>
                <a:off x="3589476" y="4975557"/>
                <a:ext cx="18720" cy="28224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B603F0F3-9474-D4F8-32AE-3ACDA25BFC13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3580836" y="4966557"/>
                  <a:ext cx="36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EB6BFD94-7847-3FBB-FFDF-D325D3A79BA5}"/>
                    </a:ext>
                  </a:extLst>
                </p14:cNvPr>
                <p14:cNvContentPartPr/>
                <p14:nvPr/>
              </p14:nvContentPartPr>
              <p14:xfrm>
                <a:off x="3591276" y="4967277"/>
                <a:ext cx="78840" cy="13320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EB6BFD94-7847-3FBB-FFDF-D325D3A79BA5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3582636" y="4958277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0A609FF3-AAE7-AC7E-7696-AA49CAAAE8AB}"/>
                    </a:ext>
                  </a:extLst>
                </p14:cNvPr>
                <p14:cNvContentPartPr/>
                <p14:nvPr/>
              </p14:nvContentPartPr>
              <p14:xfrm>
                <a:off x="3744276" y="5071677"/>
                <a:ext cx="108360" cy="8136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0A609FF3-AAE7-AC7E-7696-AA49CAAAE8A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3735276" y="5062677"/>
                  <a:ext cx="126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DBD26CBA-BB5A-8D08-97A5-6E1C61928B13}"/>
                    </a:ext>
                  </a:extLst>
                </p14:cNvPr>
                <p14:cNvContentPartPr/>
                <p14:nvPr/>
              </p14:nvContentPartPr>
              <p14:xfrm>
                <a:off x="2943276" y="5726517"/>
                <a:ext cx="61920" cy="20196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DBD26CBA-BB5A-8D08-97A5-6E1C61928B13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2934276" y="5717517"/>
                  <a:ext cx="79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9A51BDDD-4577-AA05-00FB-CD9A40654E56}"/>
                    </a:ext>
                  </a:extLst>
                </p14:cNvPr>
                <p14:cNvContentPartPr/>
                <p14:nvPr/>
              </p14:nvContentPartPr>
              <p14:xfrm>
                <a:off x="3965676" y="5675397"/>
                <a:ext cx="29880" cy="12096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9A51BDDD-4577-AA05-00FB-CD9A40654E56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3956676" y="5666757"/>
                  <a:ext cx="47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3146FB67-894C-7385-8D61-0E2EF701B12F}"/>
                    </a:ext>
                  </a:extLst>
                </p14:cNvPr>
                <p14:cNvContentPartPr/>
                <p14:nvPr/>
              </p14:nvContentPartPr>
              <p14:xfrm>
                <a:off x="2956956" y="5117397"/>
                <a:ext cx="73800" cy="12816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3146FB67-894C-7385-8D61-0E2EF701B12F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2948316" y="5108397"/>
                  <a:ext cx="91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6DE61C1A-90E2-C83E-F829-D944E4D9CEA3}"/>
                    </a:ext>
                  </a:extLst>
                </p14:cNvPr>
                <p14:cNvContentPartPr/>
                <p14:nvPr/>
              </p14:nvContentPartPr>
              <p14:xfrm>
                <a:off x="3738516" y="5034597"/>
                <a:ext cx="34920" cy="11808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6DE61C1A-90E2-C83E-F829-D944E4D9CEA3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3729516" y="5025597"/>
                  <a:ext cx="52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F8D21829-06A1-A4A5-8E14-CC8FCA9D421F}"/>
                    </a:ext>
                  </a:extLst>
                </p14:cNvPr>
                <p14:cNvContentPartPr/>
                <p14:nvPr/>
              </p14:nvContentPartPr>
              <p14:xfrm>
                <a:off x="3747876" y="5163837"/>
                <a:ext cx="103320" cy="3924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F8D21829-06A1-A4A5-8E14-CC8FCA9D421F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3739236" y="5155197"/>
                  <a:ext cx="120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75A4676D-C95F-50CB-BE64-60A8ABA52010}"/>
                    </a:ext>
                  </a:extLst>
                </p14:cNvPr>
                <p14:cNvContentPartPr/>
                <p14:nvPr/>
              </p14:nvContentPartPr>
              <p14:xfrm>
                <a:off x="3995196" y="5046477"/>
                <a:ext cx="78480" cy="2808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75A4676D-C95F-50CB-BE64-60A8ABA52010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3986196" y="5037837"/>
                  <a:ext cx="96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6EA6E3DE-9AF1-DAA8-F575-599FECAA5002}"/>
                    </a:ext>
                  </a:extLst>
                </p14:cNvPr>
                <p14:cNvContentPartPr/>
                <p14:nvPr/>
              </p14:nvContentPartPr>
              <p14:xfrm>
                <a:off x="4167276" y="4895277"/>
                <a:ext cx="78480" cy="2854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6EA6E3DE-9AF1-DAA8-F575-599FECAA5002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4158636" y="4886277"/>
                  <a:ext cx="96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7365F858-BC94-D24E-6D7D-E28285055E60}"/>
                    </a:ext>
                  </a:extLst>
                </p14:cNvPr>
                <p14:cNvContentPartPr/>
                <p14:nvPr/>
              </p14:nvContentPartPr>
              <p14:xfrm>
                <a:off x="4283196" y="5055837"/>
                <a:ext cx="9000" cy="12960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7365F858-BC94-D24E-6D7D-E28285055E60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4274196" y="5046837"/>
                  <a:ext cx="26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8BCD6541-FB65-A20C-57B5-82DB111F35A6}"/>
                    </a:ext>
                  </a:extLst>
                </p14:cNvPr>
                <p14:cNvContentPartPr/>
                <p14:nvPr/>
              </p14:nvContentPartPr>
              <p14:xfrm>
                <a:off x="4415316" y="4868277"/>
                <a:ext cx="254160" cy="37512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8BCD6541-FB65-A20C-57B5-82DB111F35A6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406676" y="4859637"/>
                  <a:ext cx="271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E0040FE0-BA32-1EA5-ED72-D68F469D2323}"/>
                    </a:ext>
                  </a:extLst>
                </p14:cNvPr>
                <p14:cNvContentPartPr/>
                <p14:nvPr/>
              </p14:nvContentPartPr>
              <p14:xfrm>
                <a:off x="4596396" y="5263917"/>
                <a:ext cx="34200" cy="396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E0040FE0-BA32-1EA5-ED72-D68F469D2323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4587396" y="5254917"/>
                  <a:ext cx="51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71A5AF01-B26F-568C-F55E-F96DA45EB53A}"/>
                    </a:ext>
                  </a:extLst>
                </p14:cNvPr>
                <p14:cNvContentPartPr/>
                <p14:nvPr/>
              </p14:nvContentPartPr>
              <p14:xfrm>
                <a:off x="2025996" y="5324037"/>
                <a:ext cx="171720" cy="3060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71A5AF01-B26F-568C-F55E-F96DA45EB53A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2017356" y="5315037"/>
                  <a:ext cx="189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20D886D5-2B2D-1D3E-D73B-BD775E3040E9}"/>
                    </a:ext>
                  </a:extLst>
                </p14:cNvPr>
                <p14:cNvContentPartPr/>
                <p14:nvPr/>
              </p14:nvContentPartPr>
              <p14:xfrm>
                <a:off x="2462676" y="3646797"/>
                <a:ext cx="2120400" cy="5184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20D886D5-2B2D-1D3E-D73B-BD775E3040E9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2454036" y="3638157"/>
                  <a:ext cx="2138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F6930D93-AFBB-17CD-EF83-6CCE918ABCAE}"/>
                    </a:ext>
                  </a:extLst>
                </p14:cNvPr>
                <p14:cNvContentPartPr/>
                <p14:nvPr/>
              </p14:nvContentPartPr>
              <p14:xfrm>
                <a:off x="4794036" y="3655437"/>
                <a:ext cx="47880" cy="216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F6930D93-AFBB-17CD-EF83-6CCE918ABCAE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4785396" y="3646437"/>
                  <a:ext cx="65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13A62592-1804-5073-8BEB-F6379E8FD85A}"/>
                    </a:ext>
                  </a:extLst>
                </p14:cNvPr>
                <p14:cNvContentPartPr/>
                <p14:nvPr/>
              </p14:nvContentPartPr>
              <p14:xfrm>
                <a:off x="4752636" y="3723117"/>
                <a:ext cx="63360" cy="432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13A62592-1804-5073-8BEB-F6379E8FD85A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4743996" y="3714117"/>
                  <a:ext cx="81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B8F62293-EEA6-9487-DAFE-B93FEFCF7D1C}"/>
                    </a:ext>
                  </a:extLst>
                </p14:cNvPr>
                <p14:cNvContentPartPr/>
                <p14:nvPr/>
              </p14:nvContentPartPr>
              <p14:xfrm>
                <a:off x="5029836" y="3508917"/>
                <a:ext cx="36360" cy="17712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B8F62293-EEA6-9487-DAFE-B93FEFCF7D1C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5021196" y="3500277"/>
                  <a:ext cx="54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65CC3D78-35F1-01CC-9C88-450266DD8D78}"/>
                    </a:ext>
                  </a:extLst>
                </p14:cNvPr>
                <p14:cNvContentPartPr/>
                <p14:nvPr/>
              </p14:nvContentPartPr>
              <p14:xfrm>
                <a:off x="5121636" y="3648957"/>
                <a:ext cx="20520" cy="13176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65CC3D78-35F1-01CC-9C88-450266DD8D78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5112636" y="3640317"/>
                  <a:ext cx="38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01B6085D-92D2-7071-328E-8056508AE1A9}"/>
                    </a:ext>
                  </a:extLst>
                </p14:cNvPr>
                <p14:cNvContentPartPr/>
                <p14:nvPr/>
              </p14:nvContentPartPr>
              <p14:xfrm>
                <a:off x="5245476" y="3525117"/>
                <a:ext cx="196200" cy="23040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01B6085D-92D2-7071-328E-8056508AE1A9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5236836" y="3516477"/>
                  <a:ext cx="213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FFA3E3BC-9140-09CC-C540-9E0BCEEF8759}"/>
                    </a:ext>
                  </a:extLst>
                </p14:cNvPr>
                <p14:cNvContentPartPr/>
                <p14:nvPr/>
              </p14:nvContentPartPr>
              <p14:xfrm>
                <a:off x="5345916" y="3645717"/>
                <a:ext cx="140760" cy="360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FFA3E3BC-9140-09CC-C540-9E0BCEEF8759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337276" y="3637077"/>
                  <a:ext cx="15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83C6F627-32A0-6CBB-3ECA-C12F8ED4C52F}"/>
                    </a:ext>
                  </a:extLst>
                </p14:cNvPr>
                <p14:cNvContentPartPr/>
                <p14:nvPr/>
              </p14:nvContentPartPr>
              <p14:xfrm>
                <a:off x="5467596" y="3533757"/>
                <a:ext cx="86040" cy="22248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83C6F627-32A0-6CBB-3ECA-C12F8ED4C52F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5458956" y="3525117"/>
                  <a:ext cx="103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9B08BEEB-0038-29AE-DE0B-126888244E54}"/>
                    </a:ext>
                  </a:extLst>
                </p14:cNvPr>
                <p14:cNvContentPartPr/>
                <p14:nvPr/>
              </p14:nvContentPartPr>
              <p14:xfrm>
                <a:off x="5631396" y="3529797"/>
                <a:ext cx="83520" cy="22248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9B08BEEB-0038-29AE-DE0B-126888244E54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622396" y="3521157"/>
                  <a:ext cx="1011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324AE3B6-1822-AFCD-4174-3F41FBE01755}"/>
                    </a:ext>
                  </a:extLst>
                </p14:cNvPr>
                <p14:cNvContentPartPr/>
                <p14:nvPr/>
              </p14:nvContentPartPr>
              <p14:xfrm>
                <a:off x="5789796" y="3489477"/>
                <a:ext cx="95400" cy="24588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324AE3B6-1822-AFCD-4174-3F41FBE01755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5781156" y="3480477"/>
                  <a:ext cx="113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E75F4C5E-256F-6056-9354-AE25BC6F777D}"/>
                    </a:ext>
                  </a:extLst>
                </p14:cNvPr>
                <p14:cNvContentPartPr/>
                <p14:nvPr/>
              </p14:nvContentPartPr>
              <p14:xfrm>
                <a:off x="5953236" y="3435117"/>
                <a:ext cx="151200" cy="28728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E75F4C5E-256F-6056-9354-AE25BC6F777D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5944596" y="3426117"/>
                  <a:ext cx="168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FB0CCDFF-9C90-2D6C-421B-53F731E14779}"/>
                    </a:ext>
                  </a:extLst>
                </p14:cNvPr>
                <p14:cNvContentPartPr/>
                <p14:nvPr/>
              </p14:nvContentPartPr>
              <p14:xfrm>
                <a:off x="6136836" y="3657237"/>
                <a:ext cx="147600" cy="540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FB0CCDFF-9C90-2D6C-421B-53F731E14779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127836" y="3648237"/>
                  <a:ext cx="165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2445FF8A-1355-4B62-4EE9-74218C37C9AC}"/>
                    </a:ext>
                  </a:extLst>
                </p14:cNvPr>
                <p14:cNvContentPartPr/>
                <p14:nvPr/>
              </p14:nvContentPartPr>
              <p14:xfrm>
                <a:off x="6441756" y="3620157"/>
                <a:ext cx="2894040" cy="6336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2445FF8A-1355-4B62-4EE9-74218C37C9AC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433116" y="3611157"/>
                  <a:ext cx="2911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77E79051-7388-F588-AD4D-04DDBDF4636A}"/>
                    </a:ext>
                  </a:extLst>
                </p14:cNvPr>
                <p14:cNvContentPartPr/>
                <p14:nvPr/>
              </p14:nvContentPartPr>
              <p14:xfrm>
                <a:off x="1803876" y="4555077"/>
                <a:ext cx="91800" cy="2052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77E79051-7388-F588-AD4D-04DDBDF4636A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795236" y="4546437"/>
                  <a:ext cx="109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2661F042-9CC3-379C-E73B-57AA6091DCAC}"/>
                    </a:ext>
                  </a:extLst>
                </p14:cNvPr>
                <p14:cNvContentPartPr/>
                <p14:nvPr/>
              </p14:nvContentPartPr>
              <p14:xfrm>
                <a:off x="2210316" y="4522317"/>
                <a:ext cx="22320" cy="10260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2661F042-9CC3-379C-E73B-57AA6091DCAC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201316" y="4513677"/>
                  <a:ext cx="39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397A11D1-A4B6-7BC6-DCB2-B27F1401B158}"/>
                    </a:ext>
                  </a:extLst>
                </p14:cNvPr>
                <p14:cNvContentPartPr/>
                <p14:nvPr/>
              </p14:nvContentPartPr>
              <p14:xfrm>
                <a:off x="2283036" y="4384437"/>
                <a:ext cx="268920" cy="26460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397A11D1-A4B6-7BC6-DCB2-B27F1401B15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274036" y="4375437"/>
                  <a:ext cx="286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D44586FA-74DE-ADF8-83BB-5B49993CB6F0}"/>
                    </a:ext>
                  </a:extLst>
                </p14:cNvPr>
                <p14:cNvContentPartPr/>
                <p14:nvPr/>
              </p14:nvContentPartPr>
              <p14:xfrm>
                <a:off x="2641956" y="4398477"/>
                <a:ext cx="145440" cy="27216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D44586FA-74DE-ADF8-83BB-5B49993CB6F0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2632956" y="4389837"/>
                  <a:ext cx="163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95658AC0-CA21-AE55-7BE9-0A20FB8D31C4}"/>
                    </a:ext>
                  </a:extLst>
                </p14:cNvPr>
                <p14:cNvContentPartPr/>
                <p14:nvPr/>
              </p14:nvContentPartPr>
              <p14:xfrm>
                <a:off x="2884236" y="4409997"/>
                <a:ext cx="149040" cy="2250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95658AC0-CA21-AE55-7BE9-0A20FB8D31C4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2875596" y="4400997"/>
                  <a:ext cx="166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2D8065D6-F1D5-B89C-1866-F850E2D9CF40}"/>
                    </a:ext>
                  </a:extLst>
                </p14:cNvPr>
                <p14:cNvContentPartPr/>
                <p14:nvPr/>
              </p14:nvContentPartPr>
              <p14:xfrm>
                <a:off x="4827156" y="5033157"/>
                <a:ext cx="131400" cy="22248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2D8065D6-F1D5-B89C-1866-F850E2D9CF40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818156" y="5024157"/>
                  <a:ext cx="149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7B2BB207-C779-5CAA-7640-A1D9E089A6CC}"/>
                    </a:ext>
                  </a:extLst>
                </p14:cNvPr>
                <p14:cNvContentPartPr/>
                <p14:nvPr/>
              </p14:nvContentPartPr>
              <p14:xfrm>
                <a:off x="5022636" y="5189397"/>
                <a:ext cx="43920" cy="16704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7B2BB207-C779-5CAA-7640-A1D9E089A6CC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5013636" y="5180757"/>
                  <a:ext cx="61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B024C68E-7851-52DA-24E0-2D7CFE7C2437}"/>
                    </a:ext>
                  </a:extLst>
                </p14:cNvPr>
                <p14:cNvContentPartPr/>
                <p14:nvPr/>
              </p14:nvContentPartPr>
              <p14:xfrm>
                <a:off x="9893076" y="3412797"/>
                <a:ext cx="151200" cy="22860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B024C68E-7851-52DA-24E0-2D7CFE7C2437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9884436" y="3403797"/>
                  <a:ext cx="168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959026EB-C77F-F39B-9B69-2C99EA403F15}"/>
                    </a:ext>
                  </a:extLst>
                </p14:cNvPr>
                <p14:cNvContentPartPr/>
                <p14:nvPr/>
              </p14:nvContentPartPr>
              <p14:xfrm>
                <a:off x="10086036" y="3550317"/>
                <a:ext cx="46440" cy="14184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959026EB-C77F-F39B-9B69-2C99EA403F15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0077036" y="3541317"/>
                  <a:ext cx="64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4FB50938-BD30-57AD-976B-C562CF521F62}"/>
                    </a:ext>
                  </a:extLst>
                </p14:cNvPr>
                <p14:cNvContentPartPr/>
                <p14:nvPr/>
              </p14:nvContentPartPr>
              <p14:xfrm>
                <a:off x="10231116" y="3459597"/>
                <a:ext cx="125640" cy="19080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4FB50938-BD30-57AD-976B-C562CF521F62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0222116" y="3450597"/>
                  <a:ext cx="143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11F7EC35-A70C-B43F-BFC4-CCF70123FBBD}"/>
                    </a:ext>
                  </a:extLst>
                </p14:cNvPr>
                <p14:cNvContentPartPr/>
                <p14:nvPr/>
              </p14:nvContentPartPr>
              <p14:xfrm>
                <a:off x="10486356" y="3426477"/>
                <a:ext cx="163800" cy="20808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11F7EC35-A70C-B43F-BFC4-CCF70123FBBD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0477716" y="3417477"/>
                  <a:ext cx="181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DE3BFF6D-7951-CBD2-C607-B2019E626B69}"/>
                    </a:ext>
                  </a:extLst>
                </p14:cNvPr>
                <p14:cNvContentPartPr/>
                <p14:nvPr/>
              </p14:nvContentPartPr>
              <p14:xfrm>
                <a:off x="10755636" y="3503517"/>
                <a:ext cx="195840" cy="23220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DE3BFF6D-7951-CBD2-C607-B2019E626B69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746636" y="3494877"/>
                  <a:ext cx="213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DA72E2A7-2DD8-90F5-795D-0B3F5AB1A72B}"/>
                    </a:ext>
                  </a:extLst>
                </p14:cNvPr>
                <p14:cNvContentPartPr/>
                <p14:nvPr/>
              </p14:nvContentPartPr>
              <p14:xfrm>
                <a:off x="11099796" y="3469317"/>
                <a:ext cx="108000" cy="28800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DA72E2A7-2DD8-90F5-795D-0B3F5AB1A72B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1091156" y="3460317"/>
                  <a:ext cx="1256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80A1D475-A6BE-A9B3-8131-E79A7566EF67}"/>
                    </a:ext>
                  </a:extLst>
                </p14:cNvPr>
                <p14:cNvContentPartPr/>
                <p14:nvPr/>
              </p14:nvContentPartPr>
              <p14:xfrm>
                <a:off x="11307516" y="3368877"/>
                <a:ext cx="184320" cy="38016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80A1D475-A6BE-A9B3-8131-E79A7566EF67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1298876" y="3359877"/>
                  <a:ext cx="2019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1BD4BF57-BB8C-201E-06FE-3A1D4F0FD887}"/>
                    </a:ext>
                  </a:extLst>
                </p14:cNvPr>
                <p14:cNvContentPartPr/>
                <p14:nvPr/>
              </p14:nvContentPartPr>
              <p14:xfrm>
                <a:off x="5143956" y="5013357"/>
                <a:ext cx="135000" cy="27936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1BD4BF57-BB8C-201E-06FE-3A1D4F0FD887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5134956" y="5004357"/>
                  <a:ext cx="15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8D120AFA-F61F-2CC0-EFF1-17EB322C5311}"/>
                    </a:ext>
                  </a:extLst>
                </p14:cNvPr>
                <p14:cNvContentPartPr/>
                <p14:nvPr/>
              </p14:nvContentPartPr>
              <p14:xfrm>
                <a:off x="5354556" y="5043237"/>
                <a:ext cx="135360" cy="28008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8D120AFA-F61F-2CC0-EFF1-17EB322C5311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5345556" y="5034597"/>
                  <a:ext cx="153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FC04A304-C0A0-9472-FE70-FB1A8C62E285}"/>
                    </a:ext>
                  </a:extLst>
                </p14:cNvPr>
                <p14:cNvContentPartPr/>
                <p14:nvPr/>
              </p14:nvContentPartPr>
              <p14:xfrm>
                <a:off x="5510796" y="5054397"/>
                <a:ext cx="153360" cy="23256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FC04A304-C0A0-9472-FE70-FB1A8C62E285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5501796" y="5045397"/>
                  <a:ext cx="171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63377F45-E003-C382-FD0D-0CF8043E2DF2}"/>
                    </a:ext>
                  </a:extLst>
                </p14:cNvPr>
                <p14:cNvContentPartPr/>
                <p14:nvPr/>
              </p14:nvContentPartPr>
              <p14:xfrm>
                <a:off x="5744436" y="5055117"/>
                <a:ext cx="76320" cy="27792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63377F45-E003-C382-FD0D-0CF8043E2DF2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5735436" y="5046477"/>
                  <a:ext cx="93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BDF5F742-17E0-8830-A47A-A2EC4C8E7624}"/>
                    </a:ext>
                  </a:extLst>
                </p14:cNvPr>
                <p14:cNvContentPartPr/>
                <p14:nvPr/>
              </p14:nvContentPartPr>
              <p14:xfrm>
                <a:off x="5922276" y="4977357"/>
                <a:ext cx="136440" cy="40644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BDF5F742-17E0-8830-A47A-A2EC4C8E7624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5913636" y="4968357"/>
                  <a:ext cx="154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8BC1A684-4CE8-3F56-519A-424F0A2A76B3}"/>
                    </a:ext>
                  </a:extLst>
                </p14:cNvPr>
                <p14:cNvContentPartPr/>
                <p14:nvPr/>
              </p14:nvContentPartPr>
              <p14:xfrm>
                <a:off x="6268596" y="5184357"/>
                <a:ext cx="74160" cy="2412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8BC1A684-4CE8-3F56-519A-424F0A2A76B3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6259956" y="5175717"/>
                  <a:ext cx="91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F0ED39A9-C8E4-5840-BCFA-F8D6282AF0B9}"/>
                    </a:ext>
                  </a:extLst>
                </p14:cNvPr>
                <p14:cNvContentPartPr/>
                <p14:nvPr/>
              </p14:nvContentPartPr>
              <p14:xfrm>
                <a:off x="6573516" y="5200197"/>
                <a:ext cx="2214720" cy="12492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F0ED39A9-C8E4-5840-BCFA-F8D6282AF0B9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6564516" y="5191557"/>
                  <a:ext cx="2232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7283F90D-6C67-479A-CC4E-AEA8A7A3A867}"/>
                    </a:ext>
                  </a:extLst>
                </p14:cNvPr>
                <p14:cNvContentPartPr/>
                <p14:nvPr/>
              </p14:nvContentPartPr>
              <p14:xfrm>
                <a:off x="6598356" y="4991397"/>
                <a:ext cx="126360" cy="8640"/>
              </p14:xfrm>
            </p:contentPart>
          </mc:Choice>
          <mc:Fallback xmlns=""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7283F90D-6C67-479A-CC4E-AEA8A7A3A867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6589356" y="4982757"/>
                  <a:ext cx="144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21B7BE83-B61C-DB44-5708-3AAE64578312}"/>
                    </a:ext>
                  </a:extLst>
                </p14:cNvPr>
                <p14:cNvContentPartPr/>
                <p14:nvPr/>
              </p14:nvContentPartPr>
              <p14:xfrm>
                <a:off x="6930996" y="4822557"/>
                <a:ext cx="123480" cy="18144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21B7BE83-B61C-DB44-5708-3AAE64578312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6921996" y="4813917"/>
                  <a:ext cx="141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DCB65BEA-4ECD-2433-9898-F6B698050DEE}"/>
                    </a:ext>
                  </a:extLst>
                </p14:cNvPr>
                <p14:cNvContentPartPr/>
                <p14:nvPr/>
              </p14:nvContentPartPr>
              <p14:xfrm>
                <a:off x="7112076" y="5023077"/>
                <a:ext cx="38520" cy="8784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DCB65BEA-4ECD-2433-9898-F6B698050DEE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7103436" y="5014077"/>
                  <a:ext cx="56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2EE179EE-1553-BBA9-6887-191A4BAAFC95}"/>
                    </a:ext>
                  </a:extLst>
                </p14:cNvPr>
                <p14:cNvContentPartPr/>
                <p14:nvPr/>
              </p14:nvContentPartPr>
              <p14:xfrm>
                <a:off x="7215036" y="4930917"/>
                <a:ext cx="75600" cy="134640"/>
              </p14:xfrm>
            </p:contentPart>
          </mc:Choice>
          <mc:Fallback xmlns=""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2EE179EE-1553-BBA9-6887-191A4BAAFC95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7206396" y="4921917"/>
                  <a:ext cx="93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6C715B85-BAAD-E73A-73DA-D15C65E3462D}"/>
                    </a:ext>
                  </a:extLst>
                </p14:cNvPr>
                <p14:cNvContentPartPr/>
                <p14:nvPr/>
              </p14:nvContentPartPr>
              <p14:xfrm>
                <a:off x="7364076" y="4939197"/>
                <a:ext cx="70920" cy="172080"/>
              </p14:xfrm>
            </p:contentPart>
          </mc:Choice>
          <mc:Fallback xmlns=""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6C715B85-BAAD-E73A-73DA-D15C65E3462D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7355436" y="4930557"/>
                  <a:ext cx="88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B9A2A7A3-7791-5A35-5AE2-0C0A3E6CD0D3}"/>
                    </a:ext>
                  </a:extLst>
                </p14:cNvPr>
                <p14:cNvContentPartPr/>
                <p14:nvPr/>
              </p14:nvContentPartPr>
              <p14:xfrm>
                <a:off x="7470636" y="4931997"/>
                <a:ext cx="95040" cy="18360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B9A2A7A3-7791-5A35-5AE2-0C0A3E6CD0D3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7461636" y="4923357"/>
                  <a:ext cx="112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52257B17-3ABB-928B-9C29-EA9784712F71}"/>
                    </a:ext>
                  </a:extLst>
                </p14:cNvPr>
                <p14:cNvContentPartPr/>
                <p14:nvPr/>
              </p14:nvContentPartPr>
              <p14:xfrm>
                <a:off x="7693836" y="4853157"/>
                <a:ext cx="86760" cy="18504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52257B17-3ABB-928B-9C29-EA9784712F71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7685196" y="4844157"/>
                  <a:ext cx="104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42114581-1794-BC98-D256-072E0F5EBB31}"/>
                    </a:ext>
                  </a:extLst>
                </p14:cNvPr>
                <p14:cNvContentPartPr/>
                <p14:nvPr/>
              </p14:nvContentPartPr>
              <p14:xfrm>
                <a:off x="7668996" y="4942437"/>
                <a:ext cx="127080" cy="684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42114581-1794-BC98-D256-072E0F5EBB31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7660356" y="4933437"/>
                  <a:ext cx="144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543AACE3-19C4-6375-56BF-F42DC1A2EFB4}"/>
                    </a:ext>
                  </a:extLst>
                </p14:cNvPr>
                <p14:cNvContentPartPr/>
                <p14:nvPr/>
              </p14:nvContentPartPr>
              <p14:xfrm>
                <a:off x="7899756" y="4785477"/>
                <a:ext cx="183960" cy="20232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543AACE3-19C4-6375-56BF-F42DC1A2EFB4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7891116" y="4776837"/>
                  <a:ext cx="201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A6731F2B-A7E5-2543-30E9-36AFCCF2372D}"/>
                    </a:ext>
                  </a:extLst>
                </p14:cNvPr>
                <p14:cNvContentPartPr/>
                <p14:nvPr/>
              </p14:nvContentPartPr>
              <p14:xfrm>
                <a:off x="8281356" y="4760997"/>
                <a:ext cx="121320" cy="30240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A6731F2B-A7E5-2543-30E9-36AFCCF2372D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8272716" y="4751997"/>
                  <a:ext cx="13896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39D3B455-D1AB-3E8B-1EDF-A53D862CAA19}"/>
              </a:ext>
            </a:extLst>
          </p:cNvPr>
          <p:cNvGrpSpPr/>
          <p:nvPr/>
        </p:nvGrpSpPr>
        <p:grpSpPr>
          <a:xfrm>
            <a:off x="8527596" y="4831917"/>
            <a:ext cx="1081440" cy="253440"/>
            <a:chOff x="8527596" y="4831917"/>
            <a:chExt cx="108144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DAC1812C-5AD0-11E8-DB91-C01FE9576E82}"/>
                    </a:ext>
                  </a:extLst>
                </p14:cNvPr>
                <p14:cNvContentPartPr/>
                <p14:nvPr/>
              </p14:nvContentPartPr>
              <p14:xfrm>
                <a:off x="8527596" y="4884837"/>
                <a:ext cx="23400" cy="12096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DAC1812C-5AD0-11E8-DB91-C01FE9576E82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8518956" y="4875837"/>
                  <a:ext cx="41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EDC7B282-7423-D495-18DC-817E5A6A2A2D}"/>
                    </a:ext>
                  </a:extLst>
                </p14:cNvPr>
                <p14:cNvContentPartPr/>
                <p14:nvPr/>
              </p14:nvContentPartPr>
              <p14:xfrm>
                <a:off x="8599956" y="5000037"/>
                <a:ext cx="22680" cy="8532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EDC7B282-7423-D495-18DC-817E5A6A2A2D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8591316" y="4991037"/>
                  <a:ext cx="40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29EA8B0D-F25B-0F43-1542-038DAB173021}"/>
                    </a:ext>
                  </a:extLst>
                </p14:cNvPr>
                <p14:cNvContentPartPr/>
                <p14:nvPr/>
              </p14:nvContentPartPr>
              <p14:xfrm>
                <a:off x="8690676" y="4853517"/>
                <a:ext cx="280080" cy="22320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29EA8B0D-F25B-0F43-1542-038DAB173021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8681676" y="4844517"/>
                  <a:ext cx="297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73E866FF-93D4-0E0F-8792-B928B261BDA7}"/>
                    </a:ext>
                  </a:extLst>
                </p14:cNvPr>
                <p14:cNvContentPartPr/>
                <p14:nvPr/>
              </p14:nvContentPartPr>
              <p14:xfrm>
                <a:off x="8896596" y="4934157"/>
                <a:ext cx="114840" cy="540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73E866FF-93D4-0E0F-8792-B928B261BDA7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8887596" y="4925157"/>
                  <a:ext cx="132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46B01B95-E62A-C296-515D-5042878F5392}"/>
                    </a:ext>
                  </a:extLst>
                </p14:cNvPr>
                <p14:cNvContentPartPr/>
                <p14:nvPr/>
              </p14:nvContentPartPr>
              <p14:xfrm>
                <a:off x="9031596" y="4884117"/>
                <a:ext cx="130320" cy="16092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46B01B95-E62A-C296-515D-5042878F5392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9022956" y="4875477"/>
                  <a:ext cx="147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232D60D1-2FF8-E540-77A2-FCDBEFC9C272}"/>
                    </a:ext>
                  </a:extLst>
                </p14:cNvPr>
                <p14:cNvContentPartPr/>
                <p14:nvPr/>
              </p14:nvContentPartPr>
              <p14:xfrm>
                <a:off x="9234276" y="4879437"/>
                <a:ext cx="91080" cy="19656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232D60D1-2FF8-E540-77A2-FCDBEFC9C272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9225636" y="4870437"/>
                  <a:ext cx="108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94C0A132-997B-717E-D830-E1E64A9CFF78}"/>
                    </a:ext>
                  </a:extLst>
                </p14:cNvPr>
                <p14:cNvContentPartPr/>
                <p14:nvPr/>
              </p14:nvContentPartPr>
              <p14:xfrm>
                <a:off x="9385116" y="4831917"/>
                <a:ext cx="223920" cy="22608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94C0A132-997B-717E-D830-E1E64A9CFF78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9376476" y="4823277"/>
                  <a:ext cx="241560" cy="24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1">
            <p14:nvContentPartPr>
              <p14:cNvPr id="823" name="Ink 822">
                <a:extLst>
                  <a:ext uri="{FF2B5EF4-FFF2-40B4-BE49-F238E27FC236}">
                    <a16:creationId xmlns:a16="http://schemas.microsoft.com/office/drawing/2014/main" id="{FAC5DB94-D4CC-95D8-4DAA-8C1FC5F49E4E}"/>
                  </a:ext>
                </a:extLst>
              </p14:cNvPr>
              <p14:cNvContentPartPr/>
              <p14:nvPr/>
            </p14:nvContentPartPr>
            <p14:xfrm>
              <a:off x="9808116" y="4838757"/>
              <a:ext cx="100800" cy="143640"/>
            </p14:xfrm>
          </p:contentPart>
        </mc:Choice>
        <mc:Fallback xmlns="">
          <p:pic>
            <p:nvPicPr>
              <p:cNvPr id="823" name="Ink 822">
                <a:extLst>
                  <a:ext uri="{FF2B5EF4-FFF2-40B4-BE49-F238E27FC236}">
                    <a16:creationId xmlns:a16="http://schemas.microsoft.com/office/drawing/2014/main" id="{FAC5DB94-D4CC-95D8-4DAA-8C1FC5F49E4E}"/>
                  </a:ext>
                </a:extLst>
              </p:cNvPr>
              <p:cNvPicPr/>
              <p:nvPr/>
            </p:nvPicPr>
            <p:blipFill>
              <a:blip r:embed="rId752"/>
              <a:stretch>
                <a:fillRect/>
              </a:stretch>
            </p:blipFill>
            <p:spPr>
              <a:xfrm>
                <a:off x="9799476" y="4829757"/>
                <a:ext cx="1184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3">
            <p14:nvContentPartPr>
              <p14:cNvPr id="824" name="Ink 823">
                <a:extLst>
                  <a:ext uri="{FF2B5EF4-FFF2-40B4-BE49-F238E27FC236}">
                    <a16:creationId xmlns:a16="http://schemas.microsoft.com/office/drawing/2014/main" id="{3DB0089C-E986-383D-61CD-A22CA5EB2EB5}"/>
                  </a:ext>
                </a:extLst>
              </p14:cNvPr>
              <p14:cNvContentPartPr/>
              <p14:nvPr/>
            </p14:nvContentPartPr>
            <p14:xfrm>
              <a:off x="10054716" y="4767477"/>
              <a:ext cx="75960" cy="276840"/>
            </p14:xfrm>
          </p:contentPart>
        </mc:Choice>
        <mc:Fallback xmlns="">
          <p:pic>
            <p:nvPicPr>
              <p:cNvPr id="824" name="Ink 823">
                <a:extLst>
                  <a:ext uri="{FF2B5EF4-FFF2-40B4-BE49-F238E27FC236}">
                    <a16:creationId xmlns:a16="http://schemas.microsoft.com/office/drawing/2014/main" id="{3DB0089C-E986-383D-61CD-A22CA5EB2EB5}"/>
                  </a:ext>
                </a:extLst>
              </p:cNvPr>
              <p:cNvPicPr/>
              <p:nvPr/>
            </p:nvPicPr>
            <p:blipFill>
              <a:blip r:embed="rId754"/>
              <a:stretch>
                <a:fillRect/>
              </a:stretch>
            </p:blipFill>
            <p:spPr>
              <a:xfrm>
                <a:off x="10045716" y="4758837"/>
                <a:ext cx="936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5">
            <p14:nvContentPartPr>
              <p14:cNvPr id="825" name="Ink 824">
                <a:extLst>
                  <a:ext uri="{FF2B5EF4-FFF2-40B4-BE49-F238E27FC236}">
                    <a16:creationId xmlns:a16="http://schemas.microsoft.com/office/drawing/2014/main" id="{A3711DB5-EC68-4B08-43E8-7ED9D76D9FB5}"/>
                  </a:ext>
                </a:extLst>
              </p14:cNvPr>
              <p14:cNvContentPartPr/>
              <p14:nvPr/>
            </p14:nvContentPartPr>
            <p14:xfrm>
              <a:off x="8706876" y="5197677"/>
              <a:ext cx="1344600" cy="55080"/>
            </p14:xfrm>
          </p:contentPart>
        </mc:Choice>
        <mc:Fallback xmlns="">
          <p:pic>
            <p:nvPicPr>
              <p:cNvPr id="825" name="Ink 824">
                <a:extLst>
                  <a:ext uri="{FF2B5EF4-FFF2-40B4-BE49-F238E27FC236}">
                    <a16:creationId xmlns:a16="http://schemas.microsoft.com/office/drawing/2014/main" id="{A3711DB5-EC68-4B08-43E8-7ED9D76D9FB5}"/>
                  </a:ext>
                </a:extLst>
              </p:cNvPr>
              <p:cNvPicPr/>
              <p:nvPr/>
            </p:nvPicPr>
            <p:blipFill>
              <a:blip r:embed="rId756"/>
              <a:stretch>
                <a:fillRect/>
              </a:stretch>
            </p:blipFill>
            <p:spPr>
              <a:xfrm>
                <a:off x="8698236" y="5188677"/>
                <a:ext cx="136224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9" name="Group 838">
            <a:extLst>
              <a:ext uri="{FF2B5EF4-FFF2-40B4-BE49-F238E27FC236}">
                <a16:creationId xmlns:a16="http://schemas.microsoft.com/office/drawing/2014/main" id="{CB3BDD7F-3CA7-100F-A470-A82EC39EAF61}"/>
              </a:ext>
            </a:extLst>
          </p:cNvPr>
          <p:cNvGrpSpPr/>
          <p:nvPr/>
        </p:nvGrpSpPr>
        <p:grpSpPr>
          <a:xfrm>
            <a:off x="6523836" y="5360757"/>
            <a:ext cx="1425240" cy="328320"/>
            <a:chOff x="6523836" y="5360757"/>
            <a:chExt cx="142524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B16B3A10-4822-B41A-9A0A-DEDAEB20AB45}"/>
                    </a:ext>
                  </a:extLst>
                </p14:cNvPr>
                <p14:cNvContentPartPr/>
                <p14:nvPr/>
              </p14:nvContentPartPr>
              <p14:xfrm>
                <a:off x="6523836" y="5569197"/>
                <a:ext cx="152280" cy="936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B16B3A10-4822-B41A-9A0A-DEDAEB20AB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6515196" y="5560557"/>
                  <a:ext cx="169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5B5E720C-1533-2104-A9CD-45AAA54EDCE8}"/>
                    </a:ext>
                  </a:extLst>
                </p14:cNvPr>
                <p14:cNvContentPartPr/>
                <p14:nvPr/>
              </p14:nvContentPartPr>
              <p14:xfrm>
                <a:off x="6740916" y="5474517"/>
                <a:ext cx="182160" cy="16380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5B5E720C-1533-2104-A9CD-45AAA54EDCE8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6732276" y="5465517"/>
                  <a:ext cx="199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4ACAE7EC-72DC-C29A-BC7D-233D8A9A0A26}"/>
                    </a:ext>
                  </a:extLst>
                </p14:cNvPr>
                <p14:cNvContentPartPr/>
                <p14:nvPr/>
              </p14:nvContentPartPr>
              <p14:xfrm>
                <a:off x="6956196" y="5560197"/>
                <a:ext cx="19080" cy="12888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4ACAE7EC-72DC-C29A-BC7D-233D8A9A0A26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6947556" y="5551557"/>
                  <a:ext cx="36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7491FD29-15A3-F85A-C48F-EB24281E9608}"/>
                    </a:ext>
                  </a:extLst>
                </p14:cNvPr>
                <p14:cNvContentPartPr/>
                <p14:nvPr/>
              </p14:nvContentPartPr>
              <p14:xfrm>
                <a:off x="7094796" y="5444637"/>
                <a:ext cx="121680" cy="177480"/>
              </p14:xfrm>
            </p:contentPart>
          </mc:Choice>
          <mc:Fallback xmlns=""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7491FD29-15A3-F85A-C48F-EB24281E9608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7085796" y="5435637"/>
                  <a:ext cx="139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C9CFC328-1259-E52E-A0F5-9C4C8F527BAC}"/>
                    </a:ext>
                  </a:extLst>
                </p14:cNvPr>
                <p14:cNvContentPartPr/>
                <p14:nvPr/>
              </p14:nvContentPartPr>
              <p14:xfrm>
                <a:off x="7356156" y="5428797"/>
                <a:ext cx="67320" cy="193680"/>
              </p14:xfrm>
            </p:contentPart>
          </mc:Choice>
          <mc:Fallback xmlns=""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C9CFC328-1259-E52E-A0F5-9C4C8F527BAC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7347156" y="5419797"/>
                  <a:ext cx="84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835" name="Ink 834">
                  <a:extLst>
                    <a:ext uri="{FF2B5EF4-FFF2-40B4-BE49-F238E27FC236}">
                      <a16:creationId xmlns:a16="http://schemas.microsoft.com/office/drawing/2014/main" id="{024D8FC6-1CAB-9737-4CA9-F806D14D59DE}"/>
                    </a:ext>
                  </a:extLst>
                </p14:cNvPr>
                <p14:cNvContentPartPr/>
                <p14:nvPr/>
              </p14:nvContentPartPr>
              <p14:xfrm>
                <a:off x="7523916" y="5416557"/>
                <a:ext cx="201600" cy="214200"/>
              </p14:xfrm>
            </p:contentPart>
          </mc:Choice>
          <mc:Fallback xmlns="">
            <p:pic>
              <p:nvPicPr>
                <p:cNvPr id="835" name="Ink 834">
                  <a:extLst>
                    <a:ext uri="{FF2B5EF4-FFF2-40B4-BE49-F238E27FC236}">
                      <a16:creationId xmlns:a16="http://schemas.microsoft.com/office/drawing/2014/main" id="{024D8FC6-1CAB-9737-4CA9-F806D14D59DE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7515276" y="5407917"/>
                  <a:ext cx="219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E47CFBD7-455F-9893-F161-F75A31F0EFB8}"/>
                    </a:ext>
                  </a:extLst>
                </p14:cNvPr>
                <p14:cNvContentPartPr/>
                <p14:nvPr/>
              </p14:nvContentPartPr>
              <p14:xfrm>
                <a:off x="7634436" y="5502237"/>
                <a:ext cx="90000" cy="5760"/>
              </p14:xfrm>
            </p:contentPart>
          </mc:Choice>
          <mc:Fallback xmlns=""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E47CFBD7-455F-9893-F161-F75A31F0EFB8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7625796" y="5493597"/>
                  <a:ext cx="107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7599BA61-1CD0-554D-F056-27DFE3DCE492}"/>
                    </a:ext>
                  </a:extLst>
                </p14:cNvPr>
                <p14:cNvContentPartPr/>
                <p14:nvPr/>
              </p14:nvContentPartPr>
              <p14:xfrm>
                <a:off x="7829556" y="5360757"/>
                <a:ext cx="119520" cy="238320"/>
              </p14:xfrm>
            </p:contentPart>
          </mc:Choice>
          <mc:Fallback xmlns=""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7599BA61-1CD0-554D-F056-27DFE3DCE492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7820916" y="5352117"/>
                  <a:ext cx="137160" cy="25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838" name="Ink 837">
                <a:extLst>
                  <a:ext uri="{FF2B5EF4-FFF2-40B4-BE49-F238E27FC236}">
                    <a16:creationId xmlns:a16="http://schemas.microsoft.com/office/drawing/2014/main" id="{86AD6AB6-6B7A-8A1A-5FDB-E3C126C306A5}"/>
                  </a:ext>
                </a:extLst>
              </p14:cNvPr>
              <p14:cNvContentPartPr/>
              <p14:nvPr/>
            </p14:nvContentPartPr>
            <p14:xfrm>
              <a:off x="8138796" y="5524197"/>
              <a:ext cx="91800" cy="3600"/>
            </p14:xfrm>
          </p:contentPart>
        </mc:Choice>
        <mc:Fallback xmlns="">
          <p:pic>
            <p:nvPicPr>
              <p:cNvPr id="838" name="Ink 837">
                <a:extLst>
                  <a:ext uri="{FF2B5EF4-FFF2-40B4-BE49-F238E27FC236}">
                    <a16:creationId xmlns:a16="http://schemas.microsoft.com/office/drawing/2014/main" id="{86AD6AB6-6B7A-8A1A-5FDB-E3C126C306A5}"/>
                  </a:ext>
                </a:extLst>
              </p:cNvPr>
              <p:cNvPicPr/>
              <p:nvPr/>
            </p:nvPicPr>
            <p:blipFill>
              <a:blip r:embed="rId774"/>
              <a:stretch>
                <a:fillRect/>
              </a:stretch>
            </p:blipFill>
            <p:spPr>
              <a:xfrm>
                <a:off x="8129796" y="5515197"/>
                <a:ext cx="10944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6" name="Group 845">
            <a:extLst>
              <a:ext uri="{FF2B5EF4-FFF2-40B4-BE49-F238E27FC236}">
                <a16:creationId xmlns:a16="http://schemas.microsoft.com/office/drawing/2014/main" id="{14025CF3-F114-BD98-2392-7EF128E4B5FE}"/>
              </a:ext>
            </a:extLst>
          </p:cNvPr>
          <p:cNvGrpSpPr/>
          <p:nvPr/>
        </p:nvGrpSpPr>
        <p:grpSpPr>
          <a:xfrm>
            <a:off x="8504196" y="5392077"/>
            <a:ext cx="983520" cy="312120"/>
            <a:chOff x="8504196" y="5392077"/>
            <a:chExt cx="98352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27B7C246-42D2-ACCF-0495-3E5FD87CF07A}"/>
                    </a:ext>
                  </a:extLst>
                </p14:cNvPr>
                <p14:cNvContentPartPr/>
                <p14:nvPr/>
              </p14:nvContentPartPr>
              <p14:xfrm>
                <a:off x="8504196" y="5392077"/>
                <a:ext cx="84600" cy="20988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27B7C246-42D2-ACCF-0495-3E5FD87CF07A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8495196" y="5383437"/>
                  <a:ext cx="102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81FFF47D-2320-BF91-9AA9-966AB8600FD1}"/>
                    </a:ext>
                  </a:extLst>
                </p14:cNvPr>
                <p14:cNvContentPartPr/>
                <p14:nvPr/>
              </p14:nvContentPartPr>
              <p14:xfrm>
                <a:off x="8684196" y="5568477"/>
                <a:ext cx="15120" cy="135720"/>
              </p14:xfrm>
            </p:contentPart>
          </mc:Choice>
          <mc:Fallback xmlns=""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81FFF47D-2320-BF91-9AA9-966AB8600FD1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8675196" y="5559837"/>
                  <a:ext cx="32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D5855BF6-DDA6-6395-D873-5487247D1E6E}"/>
                    </a:ext>
                  </a:extLst>
                </p14:cNvPr>
                <p14:cNvContentPartPr/>
                <p14:nvPr/>
              </p14:nvContentPartPr>
              <p14:xfrm>
                <a:off x="8828916" y="5454357"/>
                <a:ext cx="97200" cy="24336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D5855BF6-DDA6-6395-D873-5487247D1E6E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8820276" y="5445717"/>
                  <a:ext cx="1148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88F43A7D-FAF2-5469-E471-ECBACE64D9AF}"/>
                    </a:ext>
                  </a:extLst>
                </p14:cNvPr>
                <p14:cNvContentPartPr/>
                <p14:nvPr/>
              </p14:nvContentPartPr>
              <p14:xfrm>
                <a:off x="9028356" y="5443197"/>
                <a:ext cx="98640" cy="23148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88F43A7D-FAF2-5469-E471-ECBACE64D9AF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9019716" y="5434197"/>
                  <a:ext cx="1162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A5819CAA-20AB-D4D9-2F1A-80002849DCD6}"/>
                    </a:ext>
                  </a:extLst>
                </p14:cNvPr>
                <p14:cNvContentPartPr/>
                <p14:nvPr/>
              </p14:nvContentPartPr>
              <p14:xfrm>
                <a:off x="9193236" y="5459397"/>
                <a:ext cx="145800" cy="21276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A5819CAA-20AB-D4D9-2F1A-80002849DCD6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9184236" y="5450757"/>
                  <a:ext cx="163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845" name="Ink 844">
                  <a:extLst>
                    <a:ext uri="{FF2B5EF4-FFF2-40B4-BE49-F238E27FC236}">
                      <a16:creationId xmlns:a16="http://schemas.microsoft.com/office/drawing/2014/main" id="{44643F76-38EF-3F67-0170-6444178CCB42}"/>
                    </a:ext>
                  </a:extLst>
                </p14:cNvPr>
                <p14:cNvContentPartPr/>
                <p14:nvPr/>
              </p14:nvContentPartPr>
              <p14:xfrm>
                <a:off x="9354516" y="5417277"/>
                <a:ext cx="133200" cy="228240"/>
              </p14:xfrm>
            </p:contentPart>
          </mc:Choice>
          <mc:Fallback xmlns="">
            <p:pic>
              <p:nvPicPr>
                <p:cNvPr id="845" name="Ink 844">
                  <a:extLst>
                    <a:ext uri="{FF2B5EF4-FFF2-40B4-BE49-F238E27FC236}">
                      <a16:creationId xmlns:a16="http://schemas.microsoft.com/office/drawing/2014/main" id="{44643F76-38EF-3F67-0170-6444178CCB42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9345516" y="5408637"/>
                  <a:ext cx="15084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0" name="Group 849">
            <a:extLst>
              <a:ext uri="{FF2B5EF4-FFF2-40B4-BE49-F238E27FC236}">
                <a16:creationId xmlns:a16="http://schemas.microsoft.com/office/drawing/2014/main" id="{8B0093C0-7994-E91E-2D02-39AC43AD59ED}"/>
              </a:ext>
            </a:extLst>
          </p:cNvPr>
          <p:cNvGrpSpPr/>
          <p:nvPr/>
        </p:nvGrpSpPr>
        <p:grpSpPr>
          <a:xfrm>
            <a:off x="10346676" y="5185437"/>
            <a:ext cx="62640" cy="86760"/>
            <a:chOff x="10346676" y="5185437"/>
            <a:chExt cx="6264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848" name="Ink 847">
                  <a:extLst>
                    <a:ext uri="{FF2B5EF4-FFF2-40B4-BE49-F238E27FC236}">
                      <a16:creationId xmlns:a16="http://schemas.microsoft.com/office/drawing/2014/main" id="{AA91E9CF-D0F8-E972-3309-F82CCFD1CDB8}"/>
                    </a:ext>
                  </a:extLst>
                </p14:cNvPr>
                <p14:cNvContentPartPr/>
                <p14:nvPr/>
              </p14:nvContentPartPr>
              <p14:xfrm>
                <a:off x="10346676" y="5185437"/>
                <a:ext cx="62640" cy="11520"/>
              </p14:xfrm>
            </p:contentPart>
          </mc:Choice>
          <mc:Fallback xmlns="">
            <p:pic>
              <p:nvPicPr>
                <p:cNvPr id="848" name="Ink 847">
                  <a:extLst>
                    <a:ext uri="{FF2B5EF4-FFF2-40B4-BE49-F238E27FC236}">
                      <a16:creationId xmlns:a16="http://schemas.microsoft.com/office/drawing/2014/main" id="{AA91E9CF-D0F8-E972-3309-F82CCFD1CDB8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10337676" y="5176797"/>
                  <a:ext cx="80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849" name="Ink 848">
                  <a:extLst>
                    <a:ext uri="{FF2B5EF4-FFF2-40B4-BE49-F238E27FC236}">
                      <a16:creationId xmlns:a16="http://schemas.microsoft.com/office/drawing/2014/main" id="{F855A7F2-FB25-0B87-6180-A07D38745BA8}"/>
                    </a:ext>
                  </a:extLst>
                </p14:cNvPr>
                <p14:cNvContentPartPr/>
                <p14:nvPr/>
              </p14:nvContentPartPr>
              <p14:xfrm>
                <a:off x="10354956" y="5268597"/>
                <a:ext cx="23400" cy="3600"/>
              </p14:xfrm>
            </p:contentPart>
          </mc:Choice>
          <mc:Fallback xmlns="">
            <p:pic>
              <p:nvPicPr>
                <p:cNvPr id="849" name="Ink 848">
                  <a:extLst>
                    <a:ext uri="{FF2B5EF4-FFF2-40B4-BE49-F238E27FC236}">
                      <a16:creationId xmlns:a16="http://schemas.microsoft.com/office/drawing/2014/main" id="{F855A7F2-FB25-0B87-6180-A07D38745BA8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10345956" y="5259957"/>
                  <a:ext cx="410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AAB09857-AD33-EE8D-1869-93CE4E6CAAB1}"/>
              </a:ext>
            </a:extLst>
          </p:cNvPr>
          <p:cNvGrpSpPr/>
          <p:nvPr/>
        </p:nvGrpSpPr>
        <p:grpSpPr>
          <a:xfrm>
            <a:off x="10700916" y="4859997"/>
            <a:ext cx="1048320" cy="345960"/>
            <a:chOff x="10700916" y="4859997"/>
            <a:chExt cx="104832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851" name="Ink 850">
                  <a:extLst>
                    <a:ext uri="{FF2B5EF4-FFF2-40B4-BE49-F238E27FC236}">
                      <a16:creationId xmlns:a16="http://schemas.microsoft.com/office/drawing/2014/main" id="{5DED965A-EEFB-592E-8F50-0D2CF566F813}"/>
                    </a:ext>
                  </a:extLst>
                </p14:cNvPr>
                <p14:cNvContentPartPr/>
                <p14:nvPr/>
              </p14:nvContentPartPr>
              <p14:xfrm>
                <a:off x="10700916" y="4967277"/>
                <a:ext cx="18000" cy="169200"/>
              </p14:xfrm>
            </p:contentPart>
          </mc:Choice>
          <mc:Fallback xmlns=""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5DED965A-EEFB-592E-8F50-0D2CF566F813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10692276" y="4958277"/>
                  <a:ext cx="35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D12100AE-526A-A797-7B31-37BF4612A9F3}"/>
                    </a:ext>
                  </a:extLst>
                </p14:cNvPr>
                <p14:cNvContentPartPr/>
                <p14:nvPr/>
              </p14:nvContentPartPr>
              <p14:xfrm>
                <a:off x="10804236" y="5033157"/>
                <a:ext cx="28440" cy="172800"/>
              </p14:xfrm>
            </p:contentPart>
          </mc:Choice>
          <mc:Fallback xmlns=""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D12100AE-526A-A797-7B31-37BF4612A9F3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10795596" y="5024157"/>
                  <a:ext cx="46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7E332B9D-6A3B-D298-536E-D7649BBF7849}"/>
                    </a:ext>
                  </a:extLst>
                </p14:cNvPr>
                <p14:cNvContentPartPr/>
                <p14:nvPr/>
              </p14:nvContentPartPr>
              <p14:xfrm>
                <a:off x="10980636" y="4859997"/>
                <a:ext cx="320040" cy="33084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7E332B9D-6A3B-D298-536E-D7649BBF7849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10971996" y="4850997"/>
                  <a:ext cx="3376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6E528DD1-DB60-609B-69B0-FFD61D365354}"/>
                    </a:ext>
                  </a:extLst>
                </p14:cNvPr>
                <p14:cNvContentPartPr/>
                <p14:nvPr/>
              </p14:nvContentPartPr>
              <p14:xfrm>
                <a:off x="11128956" y="5024877"/>
                <a:ext cx="190440" cy="216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6E528DD1-DB60-609B-69B0-FFD61D365354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11119956" y="5015877"/>
                  <a:ext cx="208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855" name="Ink 854">
                  <a:extLst>
                    <a:ext uri="{FF2B5EF4-FFF2-40B4-BE49-F238E27FC236}">
                      <a16:creationId xmlns:a16="http://schemas.microsoft.com/office/drawing/2014/main" id="{844F8789-4F95-03EF-F079-CED1333CF96E}"/>
                    </a:ext>
                  </a:extLst>
                </p14:cNvPr>
                <p14:cNvContentPartPr/>
                <p14:nvPr/>
              </p14:nvContentPartPr>
              <p14:xfrm>
                <a:off x="11399676" y="4892397"/>
                <a:ext cx="121680" cy="260640"/>
              </p14:xfrm>
            </p:contentPart>
          </mc:Choice>
          <mc:Fallback xmlns="">
            <p:pic>
              <p:nvPicPr>
                <p:cNvPr id="855" name="Ink 854">
                  <a:extLst>
                    <a:ext uri="{FF2B5EF4-FFF2-40B4-BE49-F238E27FC236}">
                      <a16:creationId xmlns:a16="http://schemas.microsoft.com/office/drawing/2014/main" id="{844F8789-4F95-03EF-F079-CED1333CF96E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11390676" y="4883757"/>
                  <a:ext cx="139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FA55F080-DECA-38A6-1CA9-A8F220A92E50}"/>
                    </a:ext>
                  </a:extLst>
                </p14:cNvPr>
                <p14:cNvContentPartPr/>
                <p14:nvPr/>
              </p14:nvContentPartPr>
              <p14:xfrm>
                <a:off x="11442156" y="4884837"/>
                <a:ext cx="307080" cy="293400"/>
              </p14:xfrm>
            </p:contentPart>
          </mc:Choice>
          <mc:Fallback xmlns=""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FA55F080-DECA-38A6-1CA9-A8F220A92E50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11433516" y="4875837"/>
                  <a:ext cx="324720" cy="31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094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35394DD8-725C-476C-14A7-8F0EF13E9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89370" cy="8001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225DC-DA2C-020B-BE93-7482F7B6DF19}"/>
              </a:ext>
            </a:extLst>
          </p:cNvPr>
          <p:cNvGrpSpPr/>
          <p:nvPr/>
        </p:nvGrpSpPr>
        <p:grpSpPr>
          <a:xfrm>
            <a:off x="3296436" y="867957"/>
            <a:ext cx="361080" cy="261720"/>
            <a:chOff x="3296436" y="867957"/>
            <a:chExt cx="36108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43C7E6-E8D7-E43D-CA06-AEDF900D21E3}"/>
                    </a:ext>
                  </a:extLst>
                </p14:cNvPr>
                <p14:cNvContentPartPr/>
                <p14:nvPr/>
              </p14:nvContentPartPr>
              <p14:xfrm>
                <a:off x="3296436" y="912597"/>
                <a:ext cx="122040" cy="196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43C7E6-E8D7-E43D-CA06-AEDF900D21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7796" y="903957"/>
                  <a:ext cx="139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F5553EC-F2B1-C99D-EFE2-D5269E7AF60F}"/>
                    </a:ext>
                  </a:extLst>
                </p14:cNvPr>
                <p14:cNvContentPartPr/>
                <p14:nvPr/>
              </p14:nvContentPartPr>
              <p14:xfrm>
                <a:off x="3459156" y="961557"/>
                <a:ext cx="32040" cy="159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F5553EC-F2B1-C99D-EFE2-D5269E7AF6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50516" y="952917"/>
                  <a:ext cx="49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C0B741-3542-FEA4-8BF9-22C6B81CA7CF}"/>
                    </a:ext>
                  </a:extLst>
                </p14:cNvPr>
                <p14:cNvContentPartPr/>
                <p14:nvPr/>
              </p14:nvContentPartPr>
              <p14:xfrm>
                <a:off x="3500196" y="993597"/>
                <a:ext cx="84960" cy="126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C0B741-3542-FEA4-8BF9-22C6B81CA7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91196" y="984957"/>
                  <a:ext cx="102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ADB1DE9-1138-45A8-5A14-6D8C73239C54}"/>
                    </a:ext>
                  </a:extLst>
                </p14:cNvPr>
                <p14:cNvContentPartPr/>
                <p14:nvPr/>
              </p14:nvContentPartPr>
              <p14:xfrm>
                <a:off x="3624396" y="976677"/>
                <a:ext cx="33120" cy="15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ADB1DE9-1138-45A8-5A14-6D8C73239C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15396" y="968037"/>
                  <a:ext cx="50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9E60A8-9CAD-220F-F863-DDA3FE379048}"/>
                    </a:ext>
                  </a:extLst>
                </p14:cNvPr>
                <p14:cNvContentPartPr/>
                <p14:nvPr/>
              </p14:nvContentPartPr>
              <p14:xfrm>
                <a:off x="3537636" y="867957"/>
                <a:ext cx="68400" cy="77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9E60A8-9CAD-220F-F863-DDA3FE3790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8636" y="858957"/>
                  <a:ext cx="860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9C4885-1DE4-D416-6487-CDDCC94ACDAD}"/>
                  </a:ext>
                </a:extLst>
              </p14:cNvPr>
              <p14:cNvContentPartPr/>
              <p14:nvPr/>
            </p14:nvContentPartPr>
            <p14:xfrm>
              <a:off x="3328116" y="1218597"/>
              <a:ext cx="257400" cy="9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9C4885-1DE4-D416-6487-CDDCC94ACD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19116" y="1209957"/>
                <a:ext cx="27504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93F9E-8082-B1C8-F0E1-F19FB1F902C7}"/>
              </a:ext>
            </a:extLst>
          </p:cNvPr>
          <p:cNvGrpSpPr/>
          <p:nvPr/>
        </p:nvGrpSpPr>
        <p:grpSpPr>
          <a:xfrm>
            <a:off x="204756" y="1383477"/>
            <a:ext cx="223560" cy="169200"/>
            <a:chOff x="204756" y="1383477"/>
            <a:chExt cx="22356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9B1438E-6FAE-00CE-E0CB-8BD4B01634C2}"/>
                    </a:ext>
                  </a:extLst>
                </p14:cNvPr>
                <p14:cNvContentPartPr/>
                <p14:nvPr/>
              </p14:nvContentPartPr>
              <p14:xfrm>
                <a:off x="204756" y="1429197"/>
                <a:ext cx="125280" cy="123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9B1438E-6FAE-00CE-E0CB-8BD4B01634C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5756" y="1420197"/>
                  <a:ext cx="142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F7730C-EE57-6419-8286-8E6BFEFAA8B2}"/>
                    </a:ext>
                  </a:extLst>
                </p14:cNvPr>
                <p14:cNvContentPartPr/>
                <p14:nvPr/>
              </p14:nvContentPartPr>
              <p14:xfrm>
                <a:off x="387636" y="1383477"/>
                <a:ext cx="40680" cy="142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F7730C-EE57-6419-8286-8E6BFEFAA8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8996" y="1374837"/>
                  <a:ext cx="5832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3013C-1105-20C4-C2AF-4E96FCD46425}"/>
              </a:ext>
            </a:extLst>
          </p:cNvPr>
          <p:cNvGrpSpPr/>
          <p:nvPr/>
        </p:nvGrpSpPr>
        <p:grpSpPr>
          <a:xfrm>
            <a:off x="592836" y="1054077"/>
            <a:ext cx="690120" cy="554040"/>
            <a:chOff x="592836" y="1054077"/>
            <a:chExt cx="69012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E96188-5FD5-33FE-AF86-70F0A5B9D218}"/>
                    </a:ext>
                  </a:extLst>
                </p14:cNvPr>
                <p14:cNvContentPartPr/>
                <p14:nvPr/>
              </p14:nvContentPartPr>
              <p14:xfrm>
                <a:off x="637476" y="1215357"/>
                <a:ext cx="120600" cy="387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E96188-5FD5-33FE-AF86-70F0A5B9D2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8836" y="1206357"/>
                  <a:ext cx="1382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05E8D8-32CC-BA76-4EE9-B632E4465578}"/>
                    </a:ext>
                  </a:extLst>
                </p14:cNvPr>
                <p14:cNvContentPartPr/>
                <p14:nvPr/>
              </p14:nvContentPartPr>
              <p14:xfrm>
                <a:off x="592836" y="1511277"/>
                <a:ext cx="109080" cy="1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05E8D8-32CC-BA76-4EE9-B632E446557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3836" y="1502637"/>
                  <a:ext cx="126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DC0033-A5B6-5ED7-B495-F3C0F94BA9E9}"/>
                    </a:ext>
                  </a:extLst>
                </p14:cNvPr>
                <p14:cNvContentPartPr/>
                <p14:nvPr/>
              </p14:nvContentPartPr>
              <p14:xfrm>
                <a:off x="795876" y="1397517"/>
                <a:ext cx="160920" cy="192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DC0033-A5B6-5ED7-B495-F3C0F94BA9E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7236" y="1388517"/>
                  <a:ext cx="178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F36FF3-04EE-E28C-6520-8A9DD212DF7C}"/>
                    </a:ext>
                  </a:extLst>
                </p14:cNvPr>
                <p14:cNvContentPartPr/>
                <p14:nvPr/>
              </p14:nvContentPartPr>
              <p14:xfrm>
                <a:off x="905316" y="1446117"/>
                <a:ext cx="66960" cy="118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F36FF3-04EE-E28C-6520-8A9DD212DF7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6316" y="1437477"/>
                  <a:ext cx="84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7211ECE-7868-8EA6-CE5E-C88EDB27C180}"/>
                    </a:ext>
                  </a:extLst>
                </p14:cNvPr>
                <p14:cNvContentPartPr/>
                <p14:nvPr/>
              </p14:nvContentPartPr>
              <p14:xfrm>
                <a:off x="1021236" y="1364037"/>
                <a:ext cx="84600" cy="244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7211ECE-7868-8EA6-CE5E-C88EDB27C18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12236" y="1355037"/>
                  <a:ext cx="1022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098697-44F3-64D9-7AEA-1602B75FB745}"/>
                    </a:ext>
                  </a:extLst>
                </p14:cNvPr>
                <p14:cNvContentPartPr/>
                <p14:nvPr/>
              </p14:nvContentPartPr>
              <p14:xfrm>
                <a:off x="834396" y="1054077"/>
                <a:ext cx="13680" cy="129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098697-44F3-64D9-7AEA-1602B75FB74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5756" y="1045077"/>
                  <a:ext cx="31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6ACBAB-A271-42D9-B3BA-AEE3418672D5}"/>
                    </a:ext>
                  </a:extLst>
                </p14:cNvPr>
                <p14:cNvContentPartPr/>
                <p14:nvPr/>
              </p14:nvContentPartPr>
              <p14:xfrm>
                <a:off x="1243356" y="1416597"/>
                <a:ext cx="39600" cy="125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6ACBAB-A271-42D9-B3BA-AEE3418672D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34716" y="1407957"/>
                  <a:ext cx="5724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2D0277A-6152-2712-C77E-D68030DDE68D}"/>
              </a:ext>
            </a:extLst>
          </p:cNvPr>
          <p:cNvGrpSpPr/>
          <p:nvPr/>
        </p:nvGrpSpPr>
        <p:grpSpPr>
          <a:xfrm>
            <a:off x="1545396" y="1255677"/>
            <a:ext cx="275400" cy="315720"/>
            <a:chOff x="1545396" y="1255677"/>
            <a:chExt cx="27540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F70F42-4BA2-40F8-7930-AB5C0A6A4A7D}"/>
                    </a:ext>
                  </a:extLst>
                </p14:cNvPr>
                <p14:cNvContentPartPr/>
                <p14:nvPr/>
              </p14:nvContentPartPr>
              <p14:xfrm>
                <a:off x="1545396" y="1255677"/>
                <a:ext cx="115200" cy="315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F70F42-4BA2-40F8-7930-AB5C0A6A4A7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536396" y="1246677"/>
                  <a:ext cx="1328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ED12ADF-ACC2-90CC-45BC-A874E854B8D6}"/>
                    </a:ext>
                  </a:extLst>
                </p14:cNvPr>
                <p14:cNvContentPartPr/>
                <p14:nvPr/>
              </p14:nvContentPartPr>
              <p14:xfrm>
                <a:off x="1721436" y="1424877"/>
                <a:ext cx="99360" cy="136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ED12ADF-ACC2-90CC-45BC-A874E854B8D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12436" y="1415877"/>
                  <a:ext cx="11700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2CAB423-2498-C8E3-02E9-02A62CA601B5}"/>
              </a:ext>
            </a:extLst>
          </p:cNvPr>
          <p:cNvGrpSpPr/>
          <p:nvPr/>
        </p:nvGrpSpPr>
        <p:grpSpPr>
          <a:xfrm>
            <a:off x="2018076" y="1217157"/>
            <a:ext cx="1208520" cy="295200"/>
            <a:chOff x="2018076" y="1217157"/>
            <a:chExt cx="12085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C772B5-D363-AE68-B50A-4D13392EBB6D}"/>
                    </a:ext>
                  </a:extLst>
                </p14:cNvPr>
                <p14:cNvContentPartPr/>
                <p14:nvPr/>
              </p14:nvContentPartPr>
              <p14:xfrm>
                <a:off x="2018076" y="1416597"/>
                <a:ext cx="91440" cy="23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C772B5-D363-AE68-B50A-4D13392EBB6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09076" y="1407957"/>
                  <a:ext cx="109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D233F55-D157-F334-F68E-1819F4E84155}"/>
                    </a:ext>
                  </a:extLst>
                </p14:cNvPr>
                <p14:cNvContentPartPr/>
                <p14:nvPr/>
              </p14:nvContentPartPr>
              <p14:xfrm>
                <a:off x="2047956" y="1334157"/>
                <a:ext cx="21960" cy="141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D233F55-D157-F334-F68E-1819F4E8415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038956" y="1325157"/>
                  <a:ext cx="39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F1C820-341D-5565-413D-423D5546B475}"/>
                    </a:ext>
                  </a:extLst>
                </p14:cNvPr>
                <p14:cNvContentPartPr/>
                <p14:nvPr/>
              </p14:nvContentPartPr>
              <p14:xfrm>
                <a:off x="2248836" y="1268277"/>
                <a:ext cx="18000" cy="201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F1C820-341D-5565-413D-423D5546B4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39836" y="1259637"/>
                  <a:ext cx="35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F52404-78C2-188E-F74E-5007DA9F4826}"/>
                    </a:ext>
                  </a:extLst>
                </p14:cNvPr>
                <p14:cNvContentPartPr/>
                <p14:nvPr/>
              </p14:nvContentPartPr>
              <p14:xfrm>
                <a:off x="2325876" y="1281237"/>
                <a:ext cx="135360" cy="20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F52404-78C2-188E-F74E-5007DA9F48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17236" y="1272597"/>
                  <a:ext cx="153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470423-04A1-976F-5F21-314E9FBF7968}"/>
                    </a:ext>
                  </a:extLst>
                </p14:cNvPr>
                <p14:cNvContentPartPr/>
                <p14:nvPr/>
              </p14:nvContentPartPr>
              <p14:xfrm>
                <a:off x="2562396" y="1293117"/>
                <a:ext cx="93600" cy="20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470423-04A1-976F-5F21-314E9FBF796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53396" y="1284477"/>
                  <a:ext cx="111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6DAC71-77F9-6B5C-3D9A-1E8463E387DF}"/>
                    </a:ext>
                  </a:extLst>
                </p14:cNvPr>
                <p14:cNvContentPartPr/>
                <p14:nvPr/>
              </p14:nvContentPartPr>
              <p14:xfrm>
                <a:off x="2693076" y="1389957"/>
                <a:ext cx="25200" cy="117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6DAC71-77F9-6B5C-3D9A-1E8463E387D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84436" y="1380957"/>
                  <a:ext cx="42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99BF4B7-ADEB-36C7-8512-438AD7CE765F}"/>
                    </a:ext>
                  </a:extLst>
                </p14:cNvPr>
                <p14:cNvContentPartPr/>
                <p14:nvPr/>
              </p14:nvContentPartPr>
              <p14:xfrm>
                <a:off x="2734836" y="1217157"/>
                <a:ext cx="16200" cy="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99BF4B7-ADEB-36C7-8512-438AD7CE76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25836" y="1208157"/>
                  <a:ext cx="33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0A4A79-820D-010B-5F94-4ACB3FABD2E4}"/>
                    </a:ext>
                  </a:extLst>
                </p14:cNvPr>
                <p14:cNvContentPartPr/>
                <p14:nvPr/>
              </p14:nvContentPartPr>
              <p14:xfrm>
                <a:off x="2783796" y="1317957"/>
                <a:ext cx="68040" cy="194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0A4A79-820D-010B-5F94-4ACB3FABD2E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75156" y="1308957"/>
                  <a:ext cx="85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D309B2-3D0D-161C-DEA6-56994479FBCE}"/>
                    </a:ext>
                  </a:extLst>
                </p14:cNvPr>
                <p14:cNvContentPartPr/>
                <p14:nvPr/>
              </p14:nvContentPartPr>
              <p14:xfrm>
                <a:off x="2936436" y="1288437"/>
                <a:ext cx="177480" cy="180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D309B2-3D0D-161C-DEA6-56994479FBC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927796" y="1279437"/>
                  <a:ext cx="195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1804984-3588-ABC6-20AC-314E8E8D28AE}"/>
                    </a:ext>
                  </a:extLst>
                </p14:cNvPr>
                <p14:cNvContentPartPr/>
                <p14:nvPr/>
              </p14:nvContentPartPr>
              <p14:xfrm>
                <a:off x="3031836" y="1241637"/>
                <a:ext cx="194760" cy="265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1804984-3588-ABC6-20AC-314E8E8D28A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23196" y="1232637"/>
                  <a:ext cx="2124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8D1178-2D30-0FE6-C1BE-47263B25A2AE}"/>
                    </a:ext>
                  </a:extLst>
                </p14:cNvPr>
                <p14:cNvContentPartPr/>
                <p14:nvPr/>
              </p14:nvContentPartPr>
              <p14:xfrm>
                <a:off x="3037596" y="1292757"/>
                <a:ext cx="41040" cy="72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8D1178-2D30-0FE6-C1BE-47263B25A2A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28956" y="1284117"/>
                  <a:ext cx="5868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445895-B5B1-E265-BC65-06A9A7735C7C}"/>
              </a:ext>
            </a:extLst>
          </p:cNvPr>
          <p:cNvGrpSpPr/>
          <p:nvPr/>
        </p:nvGrpSpPr>
        <p:grpSpPr>
          <a:xfrm>
            <a:off x="362436" y="2092317"/>
            <a:ext cx="377640" cy="287640"/>
            <a:chOff x="362436" y="2092317"/>
            <a:chExt cx="37764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D6DA11-0D27-1774-DA9F-1A8CB4F4A0F7}"/>
                    </a:ext>
                  </a:extLst>
                </p14:cNvPr>
                <p14:cNvContentPartPr/>
                <p14:nvPr/>
              </p14:nvContentPartPr>
              <p14:xfrm>
                <a:off x="370716" y="2141277"/>
                <a:ext cx="24840" cy="238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D6DA11-0D27-1774-DA9F-1A8CB4F4A0F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1716" y="2132637"/>
                  <a:ext cx="42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F2A278D-558B-69B3-3B21-227ACAB36B1C}"/>
                    </a:ext>
                  </a:extLst>
                </p14:cNvPr>
                <p14:cNvContentPartPr/>
                <p14:nvPr/>
              </p14:nvContentPartPr>
              <p14:xfrm>
                <a:off x="362436" y="2092317"/>
                <a:ext cx="117720" cy="118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F2A278D-558B-69B3-3B21-227ACAB36B1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3436" y="2083677"/>
                  <a:ext cx="135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7ED00E0-19FC-25BB-9AC1-E54E2A11AFE2}"/>
                    </a:ext>
                  </a:extLst>
                </p14:cNvPr>
                <p14:cNvContentPartPr/>
                <p14:nvPr/>
              </p14:nvContentPartPr>
              <p14:xfrm>
                <a:off x="542796" y="2146317"/>
                <a:ext cx="197280" cy="12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7ED00E0-19FC-25BB-9AC1-E54E2A11AF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3796" y="2137317"/>
                  <a:ext cx="21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50738A2-6271-FE70-F5B9-F498F6CA7BFE}"/>
                    </a:ext>
                  </a:extLst>
                </p14:cNvPr>
                <p14:cNvContentPartPr/>
                <p14:nvPr/>
              </p14:nvContentPartPr>
              <p14:xfrm>
                <a:off x="691476" y="2212197"/>
                <a:ext cx="33120" cy="11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50738A2-6271-FE70-F5B9-F498F6CA7BF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2836" y="2203557"/>
                  <a:ext cx="507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AF817D6-6DB3-E0C4-03EC-39F7FC781513}"/>
              </a:ext>
            </a:extLst>
          </p:cNvPr>
          <p:cNvGrpSpPr/>
          <p:nvPr/>
        </p:nvGrpSpPr>
        <p:grpSpPr>
          <a:xfrm>
            <a:off x="890916" y="2091957"/>
            <a:ext cx="205920" cy="306360"/>
            <a:chOff x="890916" y="2091957"/>
            <a:chExt cx="20592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FAABC87-5E33-68F4-70A8-EA79C824B9F6}"/>
                    </a:ext>
                  </a:extLst>
                </p14:cNvPr>
                <p14:cNvContentPartPr/>
                <p14:nvPr/>
              </p14:nvContentPartPr>
              <p14:xfrm>
                <a:off x="890916" y="2125077"/>
                <a:ext cx="8640" cy="273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FAABC87-5E33-68F4-70A8-EA79C824B9F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1916" y="2116077"/>
                  <a:ext cx="26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AF648A0-2E12-FB18-CD7E-EE0C1AF2A866}"/>
                    </a:ext>
                  </a:extLst>
                </p14:cNvPr>
                <p14:cNvContentPartPr/>
                <p14:nvPr/>
              </p14:nvContentPartPr>
              <p14:xfrm>
                <a:off x="921516" y="2091957"/>
                <a:ext cx="86400" cy="163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AF648A0-2E12-FB18-CD7E-EE0C1AF2A86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2876" y="2082957"/>
                  <a:ext cx="104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450CEDD-15CD-4C13-CD2A-135BB7169C7C}"/>
                    </a:ext>
                  </a:extLst>
                </p14:cNvPr>
                <p14:cNvContentPartPr/>
                <p14:nvPr/>
              </p14:nvContentPartPr>
              <p14:xfrm>
                <a:off x="1042116" y="2229117"/>
                <a:ext cx="54720" cy="106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450CEDD-15CD-4C13-CD2A-135BB7169C7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3476" y="2220477"/>
                  <a:ext cx="723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CCD2038-05F7-D192-45DD-CB93030FB4E1}"/>
                  </a:ext>
                </a:extLst>
              </p14:cNvPr>
              <p14:cNvContentPartPr/>
              <p14:nvPr/>
            </p14:nvContentPartPr>
            <p14:xfrm>
              <a:off x="1251996" y="2166117"/>
              <a:ext cx="86760" cy="6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CCD2038-05F7-D192-45DD-CB93030FB4E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243356" y="2157477"/>
                <a:ext cx="10440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DF9C016-04D7-7D64-4514-67B44A7B9DB1}"/>
              </a:ext>
            </a:extLst>
          </p:cNvPr>
          <p:cNvGrpSpPr/>
          <p:nvPr/>
        </p:nvGrpSpPr>
        <p:grpSpPr>
          <a:xfrm>
            <a:off x="1647276" y="1793517"/>
            <a:ext cx="606600" cy="905760"/>
            <a:chOff x="1647276" y="1793517"/>
            <a:chExt cx="606600" cy="90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F56A5E-7DE1-72A2-DD54-955E95F1251B}"/>
                    </a:ext>
                  </a:extLst>
                </p14:cNvPr>
                <p14:cNvContentPartPr/>
                <p14:nvPr/>
              </p14:nvContentPartPr>
              <p14:xfrm>
                <a:off x="1707756" y="1793517"/>
                <a:ext cx="49320" cy="223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F56A5E-7DE1-72A2-DD54-955E95F1251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98756" y="1784877"/>
                  <a:ext cx="66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1AAEEF6-8075-2092-2588-49ACBB0F611A}"/>
                    </a:ext>
                  </a:extLst>
                </p14:cNvPr>
                <p14:cNvContentPartPr/>
                <p14:nvPr/>
              </p14:nvContentPartPr>
              <p14:xfrm>
                <a:off x="1680036" y="1919157"/>
                <a:ext cx="153000" cy="15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1AAEEF6-8075-2092-2588-49ACBB0F611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71396" y="1910157"/>
                  <a:ext cx="170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8D4CD0-A2E5-1431-D628-919BCF8A2630}"/>
                    </a:ext>
                  </a:extLst>
                </p14:cNvPr>
                <p14:cNvContentPartPr/>
                <p14:nvPr/>
              </p14:nvContentPartPr>
              <p14:xfrm>
                <a:off x="1848156" y="1861557"/>
                <a:ext cx="153720" cy="239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8D4CD0-A2E5-1431-D628-919BCF8A263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39516" y="1852557"/>
                  <a:ext cx="171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D53C632-EB69-8D7F-4068-937C21F92678}"/>
                    </a:ext>
                  </a:extLst>
                </p14:cNvPr>
                <p14:cNvContentPartPr/>
                <p14:nvPr/>
              </p14:nvContentPartPr>
              <p14:xfrm>
                <a:off x="1968396" y="1920957"/>
                <a:ext cx="75960" cy="9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D53C632-EB69-8D7F-4068-937C21F9267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59756" y="1911957"/>
                  <a:ext cx="93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046AD26-158F-61A9-0694-13EE66DD0CF5}"/>
                    </a:ext>
                  </a:extLst>
                </p14:cNvPr>
                <p14:cNvContentPartPr/>
                <p14:nvPr/>
              </p14:nvContentPartPr>
              <p14:xfrm>
                <a:off x="2086836" y="1877757"/>
                <a:ext cx="152640" cy="181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046AD26-158F-61A9-0694-13EE66DD0CF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77836" y="1869117"/>
                  <a:ext cx="170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259A8C-E566-7E3E-751B-0FB5969F3F2F}"/>
                    </a:ext>
                  </a:extLst>
                </p14:cNvPr>
                <p14:cNvContentPartPr/>
                <p14:nvPr/>
              </p14:nvContentPartPr>
              <p14:xfrm>
                <a:off x="1647276" y="2112837"/>
                <a:ext cx="606600" cy="2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259A8C-E566-7E3E-751B-0FB5969F3F2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38636" y="2104197"/>
                  <a:ext cx="624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A6DB17-6E07-F722-DFFA-21B4ACC6AAED}"/>
                    </a:ext>
                  </a:extLst>
                </p14:cNvPr>
                <p14:cNvContentPartPr/>
                <p14:nvPr/>
              </p14:nvContentPartPr>
              <p14:xfrm>
                <a:off x="1717836" y="2251797"/>
                <a:ext cx="91800" cy="298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A6DB17-6E07-F722-DFFA-21B4ACC6AAE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709196" y="2243157"/>
                  <a:ext cx="1094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360FC4E-1E78-0E62-8F9F-CEE7E45F5C21}"/>
                    </a:ext>
                  </a:extLst>
                </p14:cNvPr>
                <p14:cNvContentPartPr/>
                <p14:nvPr/>
              </p14:nvContentPartPr>
              <p14:xfrm>
                <a:off x="1647276" y="2205717"/>
                <a:ext cx="239040" cy="224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360FC4E-1E78-0E62-8F9F-CEE7E45F5C2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8636" y="2196717"/>
                  <a:ext cx="256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B684BD3-C137-46AF-42CA-A40AC122D3BC}"/>
                    </a:ext>
                  </a:extLst>
                </p14:cNvPr>
                <p14:cNvContentPartPr/>
                <p14:nvPr/>
              </p14:nvContentPartPr>
              <p14:xfrm>
                <a:off x="1874796" y="2347557"/>
                <a:ext cx="119160" cy="351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B684BD3-C137-46AF-42CA-A40AC122D3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865796" y="2338917"/>
                  <a:ext cx="1368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F64B702-15BE-E574-A8AC-134DAECD07E0}"/>
                    </a:ext>
                  </a:extLst>
                </p14:cNvPr>
                <p14:cNvContentPartPr/>
                <p14:nvPr/>
              </p14:nvContentPartPr>
              <p14:xfrm>
                <a:off x="1981716" y="2384637"/>
                <a:ext cx="59040" cy="107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F64B702-15BE-E574-A8AC-134DAECD07E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73076" y="2375997"/>
                  <a:ext cx="76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AD9A2B-E895-3E07-9970-25B3EE0DD754}"/>
                    </a:ext>
                  </a:extLst>
                </p14:cNvPr>
                <p14:cNvContentPartPr/>
                <p14:nvPr/>
              </p14:nvContentPartPr>
              <p14:xfrm>
                <a:off x="2094036" y="2354037"/>
                <a:ext cx="133920" cy="176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AD9A2B-E895-3E07-9970-25B3EE0DD75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085396" y="2345037"/>
                  <a:ext cx="1515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C268664-2DFB-065C-8F62-C0D1E9F33BF7}"/>
              </a:ext>
            </a:extLst>
          </p:cNvPr>
          <p:cNvGrpSpPr/>
          <p:nvPr/>
        </p:nvGrpSpPr>
        <p:grpSpPr>
          <a:xfrm>
            <a:off x="2462676" y="2125077"/>
            <a:ext cx="57240" cy="74520"/>
            <a:chOff x="2462676" y="2125077"/>
            <a:chExt cx="5724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DC5F87E-1B8D-342E-9DCB-84C07DFA5E5E}"/>
                    </a:ext>
                  </a:extLst>
                </p14:cNvPr>
                <p14:cNvContentPartPr/>
                <p14:nvPr/>
              </p14:nvContentPartPr>
              <p14:xfrm>
                <a:off x="2462676" y="2125077"/>
                <a:ext cx="57240" cy="8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DC5F87E-1B8D-342E-9DCB-84C07DFA5E5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454036" y="2116437"/>
                  <a:ext cx="74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E1F27E-9EA2-C866-C0A1-7A6816B9CCE1}"/>
                    </a:ext>
                  </a:extLst>
                </p14:cNvPr>
                <p14:cNvContentPartPr/>
                <p14:nvPr/>
              </p14:nvContentPartPr>
              <p14:xfrm>
                <a:off x="2462676" y="2199237"/>
                <a:ext cx="2592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E1F27E-9EA2-C866-C0A1-7A6816B9CCE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454036" y="2190597"/>
                  <a:ext cx="43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2C39B39-11F3-1060-1960-D9E0F8530B99}"/>
              </a:ext>
            </a:extLst>
          </p:cNvPr>
          <p:cNvGrpSpPr/>
          <p:nvPr/>
        </p:nvGrpSpPr>
        <p:grpSpPr>
          <a:xfrm>
            <a:off x="2734836" y="2066397"/>
            <a:ext cx="3112560" cy="133200"/>
            <a:chOff x="2734836" y="2066397"/>
            <a:chExt cx="311256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13B8A3C-073D-B67E-B30F-721671FC416F}"/>
                    </a:ext>
                  </a:extLst>
                </p14:cNvPr>
                <p14:cNvContentPartPr/>
                <p14:nvPr/>
              </p14:nvContentPartPr>
              <p14:xfrm>
                <a:off x="2734836" y="2099877"/>
                <a:ext cx="146520" cy="17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13B8A3C-073D-B67E-B30F-721671FC416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25836" y="2091237"/>
                  <a:ext cx="164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0B986DA-F926-B69A-AD29-AA0733E346D3}"/>
                    </a:ext>
                  </a:extLst>
                </p14:cNvPr>
                <p14:cNvContentPartPr/>
                <p14:nvPr/>
              </p14:nvContentPartPr>
              <p14:xfrm>
                <a:off x="2927436" y="2083677"/>
                <a:ext cx="5760" cy="106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0B986DA-F926-B69A-AD29-AA0733E346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18436" y="2075037"/>
                  <a:ext cx="23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4CD39B8-5812-AEF1-9BB5-964A2C9A0F64}"/>
                    </a:ext>
                  </a:extLst>
                </p14:cNvPr>
                <p14:cNvContentPartPr/>
                <p14:nvPr/>
              </p14:nvContentPartPr>
              <p14:xfrm>
                <a:off x="3022116" y="2066397"/>
                <a:ext cx="117000" cy="115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4CD39B8-5812-AEF1-9BB5-964A2C9A0F6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13476" y="2057397"/>
                  <a:ext cx="134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F48C404-B86E-92A5-75E0-79C5644D466B}"/>
                    </a:ext>
                  </a:extLst>
                </p14:cNvPr>
                <p14:cNvContentPartPr/>
                <p14:nvPr/>
              </p14:nvContentPartPr>
              <p14:xfrm>
                <a:off x="3181236" y="2075397"/>
                <a:ext cx="194400" cy="124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F48C404-B86E-92A5-75E0-79C5644D466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172596" y="2066397"/>
                  <a:ext cx="212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84329E1-680F-EABE-68B7-493F0980A1D5}"/>
                    </a:ext>
                  </a:extLst>
                </p14:cNvPr>
                <p14:cNvContentPartPr/>
                <p14:nvPr/>
              </p14:nvContentPartPr>
              <p14:xfrm>
                <a:off x="3345396" y="2144877"/>
                <a:ext cx="145800" cy="21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84329E1-680F-EABE-68B7-493F0980A1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36396" y="2136237"/>
                  <a:ext cx="163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4B8CB79-889D-08F1-1FCF-12DF1F34E2C1}"/>
                    </a:ext>
                  </a:extLst>
                </p14:cNvPr>
                <p14:cNvContentPartPr/>
                <p14:nvPr/>
              </p14:nvContentPartPr>
              <p14:xfrm>
                <a:off x="3640956" y="2135517"/>
                <a:ext cx="2206440" cy="41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4B8CB79-889D-08F1-1FCF-12DF1F34E2C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631956" y="2126877"/>
                  <a:ext cx="222408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73523D1-7B6B-38FA-22BC-071EDD6F028F}"/>
              </a:ext>
            </a:extLst>
          </p:cNvPr>
          <p:cNvGrpSpPr/>
          <p:nvPr/>
        </p:nvGrpSpPr>
        <p:grpSpPr>
          <a:xfrm>
            <a:off x="3921036" y="2395077"/>
            <a:ext cx="922680" cy="264960"/>
            <a:chOff x="3921036" y="2395077"/>
            <a:chExt cx="92268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499B58-73BE-AA35-7414-6DF64A2F905B}"/>
                    </a:ext>
                  </a:extLst>
                </p14:cNvPr>
                <p14:cNvContentPartPr/>
                <p14:nvPr/>
              </p14:nvContentPartPr>
              <p14:xfrm>
                <a:off x="3921036" y="2399397"/>
                <a:ext cx="154440" cy="18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499B58-73BE-AA35-7414-6DF64A2F905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912396" y="2390397"/>
                  <a:ext cx="172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E2C473B-1616-BDDA-2A70-AB732B417F86}"/>
                    </a:ext>
                  </a:extLst>
                </p14:cNvPr>
                <p14:cNvContentPartPr/>
                <p14:nvPr/>
              </p14:nvContentPartPr>
              <p14:xfrm>
                <a:off x="4194636" y="2652477"/>
                <a:ext cx="6840" cy="2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E2C473B-1616-BDDA-2A70-AB732B417F8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185636" y="2643477"/>
                  <a:ext cx="24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93FD6FA-44B7-042D-2855-EB4CBCE32346}"/>
                    </a:ext>
                  </a:extLst>
                </p14:cNvPr>
                <p14:cNvContentPartPr/>
                <p14:nvPr/>
              </p14:nvContentPartPr>
              <p14:xfrm>
                <a:off x="4219116" y="2471037"/>
                <a:ext cx="58680" cy="189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93FD6FA-44B7-042D-2855-EB4CBCE3234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210116" y="2462037"/>
                  <a:ext cx="76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EFD25C-9F89-C776-CFA7-0810D0F88803}"/>
                    </a:ext>
                  </a:extLst>
                </p14:cNvPr>
                <p14:cNvContentPartPr/>
                <p14:nvPr/>
              </p14:nvContentPartPr>
              <p14:xfrm>
                <a:off x="4341156" y="2540157"/>
                <a:ext cx="68760" cy="5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EFD25C-9F89-C776-CFA7-0810D0F8880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332156" y="2531157"/>
                  <a:ext cx="86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50BB54-D2DA-4D0E-6BE4-2E46BB7BBB77}"/>
                    </a:ext>
                  </a:extLst>
                </p14:cNvPr>
                <p14:cNvContentPartPr/>
                <p14:nvPr/>
              </p14:nvContentPartPr>
              <p14:xfrm>
                <a:off x="4468956" y="2485077"/>
                <a:ext cx="144720" cy="95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50BB54-D2DA-4D0E-6BE4-2E46BB7BBB7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60316" y="2476077"/>
                  <a:ext cx="162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F9DFF23-6355-8F92-F143-4EAFF50410E4}"/>
                    </a:ext>
                  </a:extLst>
                </p14:cNvPr>
                <p14:cNvContentPartPr/>
                <p14:nvPr/>
              </p14:nvContentPartPr>
              <p14:xfrm>
                <a:off x="4689996" y="2500197"/>
                <a:ext cx="46800" cy="7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F9DFF23-6355-8F92-F143-4EAFF50410E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681356" y="2491197"/>
                  <a:ext cx="64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0562AF-55C1-9EBA-9FD9-C8C9F9F60EE1}"/>
                    </a:ext>
                  </a:extLst>
                </p14:cNvPr>
                <p14:cNvContentPartPr/>
                <p14:nvPr/>
              </p14:nvContentPartPr>
              <p14:xfrm>
                <a:off x="4773516" y="2395077"/>
                <a:ext cx="70200" cy="249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0562AF-55C1-9EBA-9FD9-C8C9F9F60EE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764516" y="2386437"/>
                  <a:ext cx="8784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277C379-7E43-4665-6B38-494C84823AF5}"/>
              </a:ext>
            </a:extLst>
          </p:cNvPr>
          <p:cNvGrpSpPr/>
          <p:nvPr/>
        </p:nvGrpSpPr>
        <p:grpSpPr>
          <a:xfrm>
            <a:off x="5024796" y="2405157"/>
            <a:ext cx="1447920" cy="253800"/>
            <a:chOff x="5024796" y="2405157"/>
            <a:chExt cx="14479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700F62E-C7F3-89F9-B7B9-EDFE18851346}"/>
                    </a:ext>
                  </a:extLst>
                </p14:cNvPr>
                <p14:cNvContentPartPr/>
                <p14:nvPr/>
              </p14:nvContentPartPr>
              <p14:xfrm>
                <a:off x="5024796" y="2517117"/>
                <a:ext cx="84960" cy="3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700F62E-C7F3-89F9-B7B9-EDFE1885134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016156" y="2508477"/>
                  <a:ext cx="102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56CA3C5-3ECD-47F5-C4B3-4981C2BEFE3C}"/>
                    </a:ext>
                  </a:extLst>
                </p14:cNvPr>
                <p14:cNvContentPartPr/>
                <p14:nvPr/>
              </p14:nvContentPartPr>
              <p14:xfrm>
                <a:off x="5055396" y="2446557"/>
                <a:ext cx="27360" cy="126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56CA3C5-3ECD-47F5-C4B3-4981C2BEFE3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46756" y="2437557"/>
                  <a:ext cx="45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39C2529-36CC-2CCA-20F7-7D1FF60D04BE}"/>
                    </a:ext>
                  </a:extLst>
                </p14:cNvPr>
                <p14:cNvContentPartPr/>
                <p14:nvPr/>
              </p14:nvContentPartPr>
              <p14:xfrm>
                <a:off x="5233236" y="2471037"/>
                <a:ext cx="30960" cy="129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39C2529-36CC-2CCA-20F7-7D1FF60D04B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24596" y="2462037"/>
                  <a:ext cx="48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C125FD3-B7C5-2056-86AD-9DBBF004CB3E}"/>
                    </a:ext>
                  </a:extLst>
                </p14:cNvPr>
                <p14:cNvContentPartPr/>
                <p14:nvPr/>
              </p14:nvContentPartPr>
              <p14:xfrm>
                <a:off x="5340876" y="2467077"/>
                <a:ext cx="107280" cy="146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C125FD3-B7C5-2056-86AD-9DBBF004CB3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32236" y="2458077"/>
                  <a:ext cx="124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9FF67BB-B72A-31F9-0ABA-C649CEEBD86F}"/>
                    </a:ext>
                  </a:extLst>
                </p14:cNvPr>
                <p14:cNvContentPartPr/>
                <p14:nvPr/>
              </p14:nvContentPartPr>
              <p14:xfrm>
                <a:off x="5499276" y="2465277"/>
                <a:ext cx="96480" cy="193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9FF67BB-B72A-31F9-0ABA-C649CEEBD86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90276" y="2456277"/>
                  <a:ext cx="114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BE1BA55-9052-294C-31E8-2B85A506D9DF}"/>
                    </a:ext>
                  </a:extLst>
                </p14:cNvPr>
                <p14:cNvContentPartPr/>
                <p14:nvPr/>
              </p14:nvContentPartPr>
              <p14:xfrm>
                <a:off x="5665596" y="2559957"/>
                <a:ext cx="4320" cy="94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BE1BA55-9052-294C-31E8-2B85A506D9D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656596" y="2550957"/>
                  <a:ext cx="21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3D57AB-450D-1CCE-4EAA-C827A5E1C015}"/>
                    </a:ext>
                  </a:extLst>
                </p14:cNvPr>
                <p14:cNvContentPartPr/>
                <p14:nvPr/>
              </p14:nvContentPartPr>
              <p14:xfrm>
                <a:off x="5681436" y="2446557"/>
                <a:ext cx="147240" cy="204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3D57AB-450D-1CCE-4EAA-C827A5E1C01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672436" y="2437557"/>
                  <a:ext cx="164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3FA1EA7-8650-F428-2DE6-FB7235ED0E68}"/>
                    </a:ext>
                  </a:extLst>
                </p14:cNvPr>
                <p14:cNvContentPartPr/>
                <p14:nvPr/>
              </p14:nvContentPartPr>
              <p14:xfrm>
                <a:off x="5955396" y="2405157"/>
                <a:ext cx="66600" cy="200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3FA1EA7-8650-F428-2DE6-FB7235ED0E6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46396" y="2396517"/>
                  <a:ext cx="84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DA9A660-0395-EC94-E94F-AF208A5A14A7}"/>
                    </a:ext>
                  </a:extLst>
                </p14:cNvPr>
                <p14:cNvContentPartPr/>
                <p14:nvPr/>
              </p14:nvContentPartPr>
              <p14:xfrm>
                <a:off x="6070956" y="2495877"/>
                <a:ext cx="132120" cy="81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DA9A660-0395-EC94-E94F-AF208A5A14A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62316" y="2487237"/>
                  <a:ext cx="149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91D2822-287B-7456-A891-CA74D57F3CA6}"/>
                    </a:ext>
                  </a:extLst>
                </p14:cNvPr>
                <p14:cNvContentPartPr/>
                <p14:nvPr/>
              </p14:nvContentPartPr>
              <p14:xfrm>
                <a:off x="6239076" y="2508477"/>
                <a:ext cx="46440" cy="74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91D2822-287B-7456-A891-CA74D57F3C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30076" y="2499837"/>
                  <a:ext cx="64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4DC16FE-0900-84F8-4B27-77BE3DF5EB63}"/>
                    </a:ext>
                  </a:extLst>
                </p14:cNvPr>
                <p14:cNvContentPartPr/>
                <p14:nvPr/>
              </p14:nvContentPartPr>
              <p14:xfrm>
                <a:off x="6313596" y="2518557"/>
                <a:ext cx="34200" cy="41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4DC16FE-0900-84F8-4B27-77BE3DF5EB6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04596" y="2509557"/>
                  <a:ext cx="51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050F757-E4EE-9DAD-D11B-DFCB3AA453BB}"/>
                    </a:ext>
                  </a:extLst>
                </p14:cNvPr>
                <p14:cNvContentPartPr/>
                <p14:nvPr/>
              </p14:nvContentPartPr>
              <p14:xfrm>
                <a:off x="6395676" y="2421717"/>
                <a:ext cx="77040" cy="205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050F757-E4EE-9DAD-D11B-DFCB3AA453B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387036" y="2412717"/>
                  <a:ext cx="94680" cy="22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310E8D4-4125-1C01-214B-2299FD9D338E}"/>
                  </a:ext>
                </a:extLst>
              </p14:cNvPr>
              <p14:cNvContentPartPr/>
              <p14:nvPr/>
            </p14:nvContentPartPr>
            <p14:xfrm>
              <a:off x="5848836" y="2138397"/>
              <a:ext cx="511920" cy="10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310E8D4-4125-1C01-214B-2299FD9D338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839836" y="2129757"/>
                <a:ext cx="52956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90B30E7-5D24-B7A4-15F2-AA8E262564CB}"/>
              </a:ext>
            </a:extLst>
          </p:cNvPr>
          <p:cNvGrpSpPr/>
          <p:nvPr/>
        </p:nvGrpSpPr>
        <p:grpSpPr>
          <a:xfrm>
            <a:off x="3786036" y="1688037"/>
            <a:ext cx="1038960" cy="429120"/>
            <a:chOff x="3786036" y="1688037"/>
            <a:chExt cx="103896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8B7F6FB-5789-03B3-BC5B-82846D9D7707}"/>
                    </a:ext>
                  </a:extLst>
                </p14:cNvPr>
                <p14:cNvContentPartPr/>
                <p14:nvPr/>
              </p14:nvContentPartPr>
              <p14:xfrm>
                <a:off x="3953796" y="1947597"/>
                <a:ext cx="72000" cy="21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8B7F6FB-5789-03B3-BC5B-82846D9D770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944796" y="1938597"/>
                  <a:ext cx="89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C244617-36EF-0D45-E1AC-34BA76F5854B}"/>
                    </a:ext>
                  </a:extLst>
                </p14:cNvPr>
                <p14:cNvContentPartPr/>
                <p14:nvPr/>
              </p14:nvContentPartPr>
              <p14:xfrm>
                <a:off x="4153956" y="1902597"/>
                <a:ext cx="22680" cy="78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C244617-36EF-0D45-E1AC-34BA76F5854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145316" y="1893957"/>
                  <a:ext cx="40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4AFFBA8-F9F3-8F55-0551-AF679D19AFCE}"/>
                    </a:ext>
                  </a:extLst>
                </p14:cNvPr>
                <p14:cNvContentPartPr/>
                <p14:nvPr/>
              </p14:nvContentPartPr>
              <p14:xfrm>
                <a:off x="4248276" y="1924197"/>
                <a:ext cx="60840" cy="53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4AFFBA8-F9F3-8F55-0551-AF679D19AFC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39276" y="1915557"/>
                  <a:ext cx="78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35A7ED-32F6-8D01-AD5B-6CA6D8EE692E}"/>
                    </a:ext>
                  </a:extLst>
                </p14:cNvPr>
                <p14:cNvContentPartPr/>
                <p14:nvPr/>
              </p14:nvContentPartPr>
              <p14:xfrm>
                <a:off x="4332156" y="1820157"/>
                <a:ext cx="177840" cy="215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35A7ED-32F6-8D01-AD5B-6CA6D8EE692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23156" y="1811517"/>
                  <a:ext cx="195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AFA97F0-DBB9-8008-D1FE-7177BC905F35}"/>
                    </a:ext>
                  </a:extLst>
                </p14:cNvPr>
                <p14:cNvContentPartPr/>
                <p14:nvPr/>
              </p14:nvContentPartPr>
              <p14:xfrm>
                <a:off x="3786036" y="1807197"/>
                <a:ext cx="118800" cy="309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AFA97F0-DBB9-8008-D1FE-7177BC905F3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777036" y="1798197"/>
                  <a:ext cx="136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D67E721-CDB3-BDB5-F18F-AB5174B92D35}"/>
                    </a:ext>
                  </a:extLst>
                </p14:cNvPr>
                <p14:cNvContentPartPr/>
                <p14:nvPr/>
              </p14:nvContentPartPr>
              <p14:xfrm>
                <a:off x="4552116" y="1688037"/>
                <a:ext cx="87480" cy="100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D67E721-CDB3-BDB5-F18F-AB5174B92D3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543116" y="1679397"/>
                  <a:ext cx="105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8A39B3A-6ECA-DCDA-BD1E-6BF4B2C5CF59}"/>
                    </a:ext>
                  </a:extLst>
                </p14:cNvPr>
                <p14:cNvContentPartPr/>
                <p14:nvPr/>
              </p14:nvContentPartPr>
              <p14:xfrm>
                <a:off x="4752636" y="1919157"/>
                <a:ext cx="72360" cy="16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8A39B3A-6ECA-DCDA-BD1E-6BF4B2C5CF5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43996" y="1910157"/>
                  <a:ext cx="900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41C2203-6AEF-585C-E678-D489B6F19486}"/>
              </a:ext>
            </a:extLst>
          </p:cNvPr>
          <p:cNvGrpSpPr/>
          <p:nvPr/>
        </p:nvGrpSpPr>
        <p:grpSpPr>
          <a:xfrm>
            <a:off x="5006436" y="1835997"/>
            <a:ext cx="197280" cy="165960"/>
            <a:chOff x="5006436" y="1835997"/>
            <a:chExt cx="19728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8450557-CA34-1B3B-FA0A-64C7852CACB0}"/>
                    </a:ext>
                  </a:extLst>
                </p14:cNvPr>
                <p14:cNvContentPartPr/>
                <p14:nvPr/>
              </p14:nvContentPartPr>
              <p14:xfrm>
                <a:off x="5006436" y="1836717"/>
                <a:ext cx="27000" cy="138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8450557-CA34-1B3B-FA0A-64C7852CACB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97436" y="1827717"/>
                  <a:ext cx="44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5AB3379-C00F-5161-34A4-550B9A737FDF}"/>
                    </a:ext>
                  </a:extLst>
                </p14:cNvPr>
                <p14:cNvContentPartPr/>
                <p14:nvPr/>
              </p14:nvContentPartPr>
              <p14:xfrm>
                <a:off x="5064396" y="1835997"/>
                <a:ext cx="139320" cy="165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5AB3379-C00F-5161-34A4-550B9A737FD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55396" y="1827357"/>
                  <a:ext cx="1569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AF1B77B-6689-C76B-7C1A-0426BC262A74}"/>
              </a:ext>
            </a:extLst>
          </p:cNvPr>
          <p:cNvGrpSpPr/>
          <p:nvPr/>
        </p:nvGrpSpPr>
        <p:grpSpPr>
          <a:xfrm>
            <a:off x="5374716" y="1779117"/>
            <a:ext cx="906120" cy="236160"/>
            <a:chOff x="5374716" y="1779117"/>
            <a:chExt cx="90612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6516C65-995D-DFC3-FD3F-4A89A0B70C63}"/>
                    </a:ext>
                  </a:extLst>
                </p14:cNvPr>
                <p14:cNvContentPartPr/>
                <p14:nvPr/>
              </p14:nvContentPartPr>
              <p14:xfrm>
                <a:off x="5374716" y="1833477"/>
                <a:ext cx="142920" cy="138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6516C65-995D-DFC3-FD3F-4A89A0B70C6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66076" y="1824477"/>
                  <a:ext cx="160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4ABF39B-0EC1-CAA0-A073-67197C40B619}"/>
                    </a:ext>
                  </a:extLst>
                </p14:cNvPr>
                <p14:cNvContentPartPr/>
                <p14:nvPr/>
              </p14:nvContentPartPr>
              <p14:xfrm>
                <a:off x="5575596" y="1900077"/>
                <a:ext cx="57240" cy="113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4ABF39B-0EC1-CAA0-A073-67197C40B61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566596" y="1891077"/>
                  <a:ext cx="74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10BCEA7-9135-79B1-8685-3541BF3F01BF}"/>
                    </a:ext>
                  </a:extLst>
                </p14:cNvPr>
                <p14:cNvContentPartPr/>
                <p14:nvPr/>
              </p14:nvContentPartPr>
              <p14:xfrm>
                <a:off x="5731116" y="1792077"/>
                <a:ext cx="93240" cy="223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10BCEA7-9135-79B1-8685-3541BF3F01B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722116" y="1783077"/>
                  <a:ext cx="110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2D02C8A-7DDB-756C-9F98-4715E02B9E6A}"/>
                    </a:ext>
                  </a:extLst>
                </p14:cNvPr>
                <p14:cNvContentPartPr/>
                <p14:nvPr/>
              </p14:nvContentPartPr>
              <p14:xfrm>
                <a:off x="5856756" y="1853277"/>
                <a:ext cx="140400" cy="61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2D02C8A-7DDB-756C-9F98-4715E02B9E6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848116" y="1844637"/>
                  <a:ext cx="158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7807039-4C2A-12ED-C6C7-BF5CAAA2AA26}"/>
                    </a:ext>
                  </a:extLst>
                </p14:cNvPr>
                <p14:cNvContentPartPr/>
                <p14:nvPr/>
              </p14:nvContentPartPr>
              <p14:xfrm>
                <a:off x="6059076" y="1862277"/>
                <a:ext cx="66600" cy="63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7807039-4C2A-12ED-C6C7-BF5CAAA2AA2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50076" y="1853637"/>
                  <a:ext cx="84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2CCAFFF-2F3D-C632-AFF9-F8A74F2E950B}"/>
                    </a:ext>
                  </a:extLst>
                </p14:cNvPr>
                <p14:cNvContentPartPr/>
                <p14:nvPr/>
              </p14:nvContentPartPr>
              <p14:xfrm>
                <a:off x="6144756" y="1888917"/>
                <a:ext cx="39600" cy="60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2CCAFFF-2F3D-C632-AFF9-F8A74F2E950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136116" y="1879917"/>
                  <a:ext cx="5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FB26CE7-ED2B-81BD-D9B7-B6DDE1D77674}"/>
                    </a:ext>
                  </a:extLst>
                </p14:cNvPr>
                <p14:cNvContentPartPr/>
                <p14:nvPr/>
              </p14:nvContentPartPr>
              <p14:xfrm>
                <a:off x="6235476" y="1779117"/>
                <a:ext cx="45360" cy="205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FB26CE7-ED2B-81BD-D9B7-B6DDE1D7767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226836" y="1770117"/>
                  <a:ext cx="63000" cy="22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9A68A18-39E6-CD9A-8137-1C01DC065290}"/>
                  </a:ext>
                </a:extLst>
              </p14:cNvPr>
              <p14:cNvContentPartPr/>
              <p14:nvPr/>
            </p14:nvContentPartPr>
            <p14:xfrm>
              <a:off x="6680436" y="2086557"/>
              <a:ext cx="55440" cy="1044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9A68A18-39E6-CD9A-8137-1C01DC06529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671796" y="2077917"/>
                <a:ext cx="7308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19CA24C-5797-EBF3-EADB-5005BC087CEB}"/>
              </a:ext>
            </a:extLst>
          </p:cNvPr>
          <p:cNvGrpSpPr/>
          <p:nvPr/>
        </p:nvGrpSpPr>
        <p:grpSpPr>
          <a:xfrm>
            <a:off x="461436" y="3154677"/>
            <a:ext cx="437760" cy="393840"/>
            <a:chOff x="461436" y="3154677"/>
            <a:chExt cx="43776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B359BA5-8650-DAF9-977B-EC13D17BD73A}"/>
                    </a:ext>
                  </a:extLst>
                </p14:cNvPr>
                <p14:cNvContentPartPr/>
                <p14:nvPr/>
              </p14:nvContentPartPr>
              <p14:xfrm>
                <a:off x="511116" y="3253677"/>
                <a:ext cx="32760" cy="145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B359BA5-8650-DAF9-977B-EC13D17BD73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02116" y="3244677"/>
                  <a:ext cx="50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9247F97-252F-E229-8941-F619EEE16035}"/>
                    </a:ext>
                  </a:extLst>
                </p14:cNvPr>
                <p14:cNvContentPartPr/>
                <p14:nvPr/>
              </p14:nvContentPartPr>
              <p14:xfrm>
                <a:off x="469356" y="3210477"/>
                <a:ext cx="87120" cy="69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9247F97-252F-E229-8941-F619EEE1603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60356" y="3201837"/>
                  <a:ext cx="104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4217940-B726-868F-1EEB-852D5767A36B}"/>
                    </a:ext>
                  </a:extLst>
                </p14:cNvPr>
                <p14:cNvContentPartPr/>
                <p14:nvPr/>
              </p14:nvContentPartPr>
              <p14:xfrm>
                <a:off x="584556" y="3271317"/>
                <a:ext cx="165600" cy="111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4217940-B726-868F-1EEB-852D5767A36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75556" y="3262677"/>
                  <a:ext cx="183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5E7F2A4-A710-CD9A-6865-0749A6162312}"/>
                    </a:ext>
                  </a:extLst>
                </p14:cNvPr>
                <p14:cNvContentPartPr/>
                <p14:nvPr/>
              </p14:nvContentPartPr>
              <p14:xfrm>
                <a:off x="798756" y="3296877"/>
                <a:ext cx="100440" cy="97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5E7F2A4-A710-CD9A-6865-0749A616231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89756" y="3287877"/>
                  <a:ext cx="118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8FD06C8-EE76-6C85-A755-059A89529572}"/>
                    </a:ext>
                  </a:extLst>
                </p14:cNvPr>
                <p14:cNvContentPartPr/>
                <p14:nvPr/>
              </p14:nvContentPartPr>
              <p14:xfrm>
                <a:off x="461436" y="3154677"/>
                <a:ext cx="90360" cy="393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8FD06C8-EE76-6C85-A755-059A8952957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52436" y="3146037"/>
                  <a:ext cx="108000" cy="41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DAC2DD6-ECA8-D6EC-9774-6E946CC60F33}"/>
                  </a:ext>
                </a:extLst>
              </p14:cNvPr>
              <p14:cNvContentPartPr/>
              <p14:nvPr/>
            </p14:nvContentPartPr>
            <p14:xfrm>
              <a:off x="4645716" y="4192917"/>
              <a:ext cx="36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DAC2DD6-ECA8-D6EC-9774-6E946CC60F33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637076" y="418391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43C90DB3-CE27-3B10-8CE5-9F34E2F28F8A}"/>
              </a:ext>
            </a:extLst>
          </p:cNvPr>
          <p:cNvGrpSpPr/>
          <p:nvPr/>
        </p:nvGrpSpPr>
        <p:grpSpPr>
          <a:xfrm>
            <a:off x="1040316" y="3080517"/>
            <a:ext cx="481680" cy="389160"/>
            <a:chOff x="1040316" y="3080517"/>
            <a:chExt cx="48168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7C1FCF9-740F-0473-2D18-9F6BD0141DC4}"/>
                    </a:ext>
                  </a:extLst>
                </p14:cNvPr>
                <p14:cNvContentPartPr/>
                <p14:nvPr/>
              </p14:nvContentPartPr>
              <p14:xfrm>
                <a:off x="1040316" y="3080517"/>
                <a:ext cx="38880" cy="389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7C1FCF9-740F-0473-2D18-9F6BD0141DC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31316" y="3071517"/>
                  <a:ext cx="565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A0CCC4-1130-2207-4BA2-E0A50FB3FB23}"/>
                    </a:ext>
                  </a:extLst>
                </p14:cNvPr>
                <p14:cNvContentPartPr/>
                <p14:nvPr/>
              </p14:nvContentPartPr>
              <p14:xfrm>
                <a:off x="1062636" y="3085557"/>
                <a:ext cx="136080" cy="63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A0CCC4-1130-2207-4BA2-E0A50FB3FB2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53636" y="3076557"/>
                  <a:ext cx="1537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5A82B6-454A-F3A7-766B-2D24B9467DBC}"/>
                    </a:ext>
                  </a:extLst>
                </p14:cNvPr>
                <p14:cNvContentPartPr/>
                <p14:nvPr/>
              </p14:nvContentPartPr>
              <p14:xfrm>
                <a:off x="1217076" y="3183837"/>
                <a:ext cx="304920" cy="144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5A82B6-454A-F3A7-766B-2D24B9467DB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208436" y="3175197"/>
                  <a:ext cx="32256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F04BFA2-C49C-49B1-54BB-5FC67E4C052C}"/>
              </a:ext>
            </a:extLst>
          </p:cNvPr>
          <p:cNvGrpSpPr/>
          <p:nvPr/>
        </p:nvGrpSpPr>
        <p:grpSpPr>
          <a:xfrm>
            <a:off x="1737636" y="2873877"/>
            <a:ext cx="885600" cy="1011240"/>
            <a:chOff x="1737636" y="2873877"/>
            <a:chExt cx="885600" cy="10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DAA471-A3CB-5794-0CD1-4502615F8114}"/>
                    </a:ext>
                  </a:extLst>
                </p14:cNvPr>
                <p14:cNvContentPartPr/>
                <p14:nvPr/>
              </p14:nvContentPartPr>
              <p14:xfrm>
                <a:off x="1852116" y="2873877"/>
                <a:ext cx="72720" cy="302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DAA471-A3CB-5794-0CD1-4502615F811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843116" y="2865237"/>
                  <a:ext cx="903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38755E-C572-5B84-8A43-FB2CB210BDDC}"/>
                    </a:ext>
                  </a:extLst>
                </p14:cNvPr>
                <p14:cNvContentPartPr/>
                <p14:nvPr/>
              </p14:nvContentPartPr>
              <p14:xfrm>
                <a:off x="1754556" y="3056037"/>
                <a:ext cx="141480" cy="1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38755E-C572-5B84-8A43-FB2CB210BDD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45556" y="3047037"/>
                  <a:ext cx="159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78B685F-23AE-1F36-EFCA-F353F8CDF3E3}"/>
                    </a:ext>
                  </a:extLst>
                </p14:cNvPr>
                <p14:cNvContentPartPr/>
                <p14:nvPr/>
              </p14:nvContentPartPr>
              <p14:xfrm>
                <a:off x="1977396" y="2965317"/>
                <a:ext cx="164880" cy="351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78B685F-23AE-1F36-EFCA-F353F8CDF3E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968396" y="2956317"/>
                  <a:ext cx="1825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618048-641D-3FB6-2690-AED30E37CCD7}"/>
                    </a:ext>
                  </a:extLst>
                </p14:cNvPr>
                <p14:cNvContentPartPr/>
                <p14:nvPr/>
              </p14:nvContentPartPr>
              <p14:xfrm>
                <a:off x="2100516" y="3021117"/>
                <a:ext cx="75960" cy="79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618048-641D-3FB6-2690-AED30E37CCD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091516" y="3012117"/>
                  <a:ext cx="93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FCEE25-1B8E-B6DB-6742-36BF18DEE900}"/>
                    </a:ext>
                  </a:extLst>
                </p14:cNvPr>
                <p14:cNvContentPartPr/>
                <p14:nvPr/>
              </p14:nvContentPartPr>
              <p14:xfrm>
                <a:off x="2248836" y="2981517"/>
                <a:ext cx="121320" cy="265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FCEE25-1B8E-B6DB-6742-36BF18DEE90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39836" y="2972877"/>
                  <a:ext cx="138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9267A9-A7D5-2620-1E12-9039A2696F83}"/>
                    </a:ext>
                  </a:extLst>
                </p14:cNvPr>
                <p14:cNvContentPartPr/>
                <p14:nvPr/>
              </p14:nvContentPartPr>
              <p14:xfrm>
                <a:off x="1737636" y="3294717"/>
                <a:ext cx="630000" cy="95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9267A9-A7D5-2620-1E12-9039A2696F8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728996" y="3286077"/>
                  <a:ext cx="647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AFC97C-50C6-39DA-BB95-7EBD223D7300}"/>
                    </a:ext>
                  </a:extLst>
                </p14:cNvPr>
                <p14:cNvContentPartPr/>
                <p14:nvPr/>
              </p14:nvContentPartPr>
              <p14:xfrm>
                <a:off x="1755996" y="3563637"/>
                <a:ext cx="110880" cy="272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AFC97C-50C6-39DA-BB95-7EBD223D730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46996" y="3554997"/>
                  <a:ext cx="128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A5C06C-D220-3E81-0E3B-86FFC3463C24}"/>
                    </a:ext>
                  </a:extLst>
                </p14:cNvPr>
                <p14:cNvContentPartPr/>
                <p14:nvPr/>
              </p14:nvContentPartPr>
              <p14:xfrm>
                <a:off x="1737636" y="3714837"/>
                <a:ext cx="131760" cy="8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A5C06C-D220-3E81-0E3B-86FFC3463C2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728996" y="3705837"/>
                  <a:ext cx="149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FD814E-74A6-F9F4-1FB8-B8355320EE85}"/>
                    </a:ext>
                  </a:extLst>
                </p14:cNvPr>
                <p14:cNvContentPartPr/>
                <p14:nvPr/>
              </p14:nvContentPartPr>
              <p14:xfrm>
                <a:off x="1944276" y="3475797"/>
                <a:ext cx="98640" cy="334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FD814E-74A6-F9F4-1FB8-B8355320EE8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935636" y="3467157"/>
                  <a:ext cx="1162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6E0AF8-048A-F2D3-060A-460C67B08803}"/>
                    </a:ext>
                  </a:extLst>
                </p14:cNvPr>
                <p14:cNvContentPartPr/>
                <p14:nvPr/>
              </p14:nvContentPartPr>
              <p14:xfrm>
                <a:off x="2076756" y="3673437"/>
                <a:ext cx="40320" cy="211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6E0AF8-048A-F2D3-060A-460C67B0880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068116" y="3664797"/>
                  <a:ext cx="57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D7E739-C2DF-763D-D41A-DE970D7E795B}"/>
                    </a:ext>
                  </a:extLst>
                </p14:cNvPr>
                <p14:cNvContentPartPr/>
                <p14:nvPr/>
              </p14:nvContentPartPr>
              <p14:xfrm>
                <a:off x="2141556" y="3668397"/>
                <a:ext cx="60480" cy="71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D7E739-C2DF-763D-D41A-DE970D7E795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132916" y="3659757"/>
                  <a:ext cx="78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656E57-C2ED-C4CC-FBBC-17A1C222FD56}"/>
                    </a:ext>
                  </a:extLst>
                </p14:cNvPr>
                <p14:cNvContentPartPr/>
                <p14:nvPr/>
              </p14:nvContentPartPr>
              <p14:xfrm>
                <a:off x="2273676" y="3723117"/>
                <a:ext cx="21960" cy="67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656E57-C2ED-C4CC-FBBC-17A1C222FD5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264676" y="3714117"/>
                  <a:ext cx="39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18FE6A-F033-C85F-EFCC-18354A79C560}"/>
                    </a:ext>
                  </a:extLst>
                </p14:cNvPr>
                <p14:cNvContentPartPr/>
                <p14:nvPr/>
              </p14:nvContentPartPr>
              <p14:xfrm>
                <a:off x="2371956" y="3591357"/>
                <a:ext cx="91440" cy="266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18FE6A-F033-C85F-EFCC-18354A79C56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363316" y="3582717"/>
                  <a:ext cx="109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5E447B3-93A5-C0BE-838C-1E0BC29BD3FF}"/>
                    </a:ext>
                  </a:extLst>
                </p14:cNvPr>
                <p14:cNvContentPartPr/>
                <p14:nvPr/>
              </p14:nvContentPartPr>
              <p14:xfrm>
                <a:off x="2528556" y="3245397"/>
                <a:ext cx="68040" cy="8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5E447B3-93A5-C0BE-838C-1E0BC29BD3F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519916" y="3236757"/>
                  <a:ext cx="85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877B4D-7391-DF50-1548-D043E639B2A7}"/>
                    </a:ext>
                  </a:extLst>
                </p14:cNvPr>
                <p14:cNvContentPartPr/>
                <p14:nvPr/>
              </p14:nvContentPartPr>
              <p14:xfrm>
                <a:off x="2553396" y="3327477"/>
                <a:ext cx="69840" cy="23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877B4D-7391-DF50-1548-D043E639B2A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544756" y="3318837"/>
                  <a:ext cx="8748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9E25A83-1477-AE71-9373-810FBC4D33E9}"/>
              </a:ext>
            </a:extLst>
          </p:cNvPr>
          <p:cNvGrpSpPr/>
          <p:nvPr/>
        </p:nvGrpSpPr>
        <p:grpSpPr>
          <a:xfrm>
            <a:off x="3830316" y="3310917"/>
            <a:ext cx="478080" cy="50400"/>
            <a:chOff x="3830316" y="3310917"/>
            <a:chExt cx="478080" cy="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EED08B-C74A-BAC7-5E8B-E0B95B1AB201}"/>
                    </a:ext>
                  </a:extLst>
                </p14:cNvPr>
                <p14:cNvContentPartPr/>
                <p14:nvPr/>
              </p14:nvContentPartPr>
              <p14:xfrm>
                <a:off x="3830316" y="3336117"/>
                <a:ext cx="16200" cy="3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EED08B-C74A-BAC7-5E8B-E0B95B1AB20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821676" y="3327477"/>
                  <a:ext cx="33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9D1DF06-D7FF-8439-0D1D-867D3968CEA3}"/>
                    </a:ext>
                  </a:extLst>
                </p14:cNvPr>
                <p14:cNvContentPartPr/>
                <p14:nvPr/>
              </p14:nvContentPartPr>
              <p14:xfrm>
                <a:off x="3896196" y="3310917"/>
                <a:ext cx="195480" cy="50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9D1DF06-D7FF-8439-0D1D-867D3968CEA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887196" y="3302277"/>
                  <a:ext cx="213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E4503E2-1ABE-E809-F546-62705B70AF34}"/>
                    </a:ext>
                  </a:extLst>
                </p14:cNvPr>
                <p14:cNvContentPartPr/>
                <p14:nvPr/>
              </p14:nvContentPartPr>
              <p14:xfrm>
                <a:off x="4217676" y="3319557"/>
                <a:ext cx="90720" cy="41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E4503E2-1ABE-E809-F546-62705B70AF3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208676" y="3310557"/>
                  <a:ext cx="10836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92A6D06-122D-32EF-2A9F-1237A3904A42}"/>
              </a:ext>
            </a:extLst>
          </p:cNvPr>
          <p:cNvGrpSpPr/>
          <p:nvPr/>
        </p:nvGrpSpPr>
        <p:grpSpPr>
          <a:xfrm>
            <a:off x="151836" y="4604397"/>
            <a:ext cx="410760" cy="209880"/>
            <a:chOff x="151836" y="4604397"/>
            <a:chExt cx="41076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5836D8E-CD6D-89A0-967C-F565687AE16F}"/>
                    </a:ext>
                  </a:extLst>
                </p14:cNvPr>
                <p14:cNvContentPartPr/>
                <p14:nvPr/>
              </p14:nvContentPartPr>
              <p14:xfrm>
                <a:off x="287916" y="4678917"/>
                <a:ext cx="89280" cy="111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5836D8E-CD6D-89A0-967C-F565687AE16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79276" y="4669917"/>
                  <a:ext cx="106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7D13720-D05B-75B2-B975-FE345256E931}"/>
                    </a:ext>
                  </a:extLst>
                </p14:cNvPr>
                <p14:cNvContentPartPr/>
                <p14:nvPr/>
              </p14:nvContentPartPr>
              <p14:xfrm>
                <a:off x="254796" y="4645797"/>
                <a:ext cx="140400" cy="168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7D13720-D05B-75B2-B975-FE345256E93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46156" y="4636797"/>
                  <a:ext cx="158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4225856-4A9F-868A-CC65-DA6098C04C88}"/>
                    </a:ext>
                  </a:extLst>
                </p14:cNvPr>
                <p14:cNvContentPartPr/>
                <p14:nvPr/>
              </p14:nvContentPartPr>
              <p14:xfrm>
                <a:off x="151836" y="4670637"/>
                <a:ext cx="44280" cy="131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4225856-4A9F-868A-CC65-DA6098C04C8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42836" y="4661997"/>
                  <a:ext cx="61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B114763-E6B3-C0AD-E2F3-515EA8538DB1}"/>
                    </a:ext>
                  </a:extLst>
                </p14:cNvPr>
                <p14:cNvContentPartPr/>
                <p14:nvPr/>
              </p14:nvContentPartPr>
              <p14:xfrm>
                <a:off x="485556" y="4604397"/>
                <a:ext cx="77040" cy="160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B114763-E6B3-C0AD-E2F3-515EA8538DB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76916" y="4595757"/>
                  <a:ext cx="9468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F2FFAD1-CD83-DFF8-2407-277ACA839ADF}"/>
              </a:ext>
            </a:extLst>
          </p:cNvPr>
          <p:cNvGrpSpPr/>
          <p:nvPr/>
        </p:nvGrpSpPr>
        <p:grpSpPr>
          <a:xfrm>
            <a:off x="806676" y="4549317"/>
            <a:ext cx="513000" cy="396000"/>
            <a:chOff x="806676" y="4549317"/>
            <a:chExt cx="51300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A487F79-0110-FE6D-20AF-40C96E0E6892}"/>
                    </a:ext>
                  </a:extLst>
                </p14:cNvPr>
                <p14:cNvContentPartPr/>
                <p14:nvPr/>
              </p14:nvContentPartPr>
              <p14:xfrm>
                <a:off x="806676" y="4549317"/>
                <a:ext cx="93240" cy="235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A487F79-0110-FE6D-20AF-40C96E0E689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98036" y="4540317"/>
                  <a:ext cx="110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4C5C74E-876A-80BE-057E-93B806C2DB4F}"/>
                    </a:ext>
                  </a:extLst>
                </p14:cNvPr>
                <p14:cNvContentPartPr/>
                <p14:nvPr/>
              </p14:nvContentPartPr>
              <p14:xfrm>
                <a:off x="1003596" y="4596477"/>
                <a:ext cx="12240" cy="181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4C5C74E-876A-80BE-057E-93B806C2DB4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94956" y="4587477"/>
                  <a:ext cx="29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612F6DA-54CD-D979-5A02-C88AACB67614}"/>
                    </a:ext>
                  </a:extLst>
                </p14:cNvPr>
                <p14:cNvContentPartPr/>
                <p14:nvPr/>
              </p14:nvContentPartPr>
              <p14:xfrm>
                <a:off x="930516" y="4664517"/>
                <a:ext cx="245880" cy="93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612F6DA-54CD-D979-5A02-C88AACB6761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21876" y="4655877"/>
                  <a:ext cx="263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70CD5B2-7CCE-C50C-C09D-EB4661912069}"/>
                    </a:ext>
                  </a:extLst>
                </p14:cNvPr>
                <p14:cNvContentPartPr/>
                <p14:nvPr/>
              </p14:nvContentPartPr>
              <p14:xfrm>
                <a:off x="1243356" y="4661997"/>
                <a:ext cx="26280" cy="283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70CD5B2-7CCE-C50C-C09D-EB466191206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234716" y="4653357"/>
                  <a:ext cx="43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9AB7DB0-D80A-C2F4-F22C-46254648B50E}"/>
                    </a:ext>
                  </a:extLst>
                </p14:cNvPr>
                <p14:cNvContentPartPr/>
                <p14:nvPr/>
              </p14:nvContentPartPr>
              <p14:xfrm>
                <a:off x="1241916" y="4687917"/>
                <a:ext cx="77760" cy="82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9AB7DB0-D80A-C2F4-F22C-46254648B50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232916" y="4678917"/>
                  <a:ext cx="9540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0D5F4E1-07F9-4A63-7058-6E94FF9AEE04}"/>
              </a:ext>
            </a:extLst>
          </p:cNvPr>
          <p:cNvGrpSpPr/>
          <p:nvPr/>
        </p:nvGrpSpPr>
        <p:grpSpPr>
          <a:xfrm>
            <a:off x="1479876" y="4415037"/>
            <a:ext cx="1337400" cy="338400"/>
            <a:chOff x="1479876" y="4415037"/>
            <a:chExt cx="133740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129689E-585C-887B-CA7D-7E8CD3E779DD}"/>
                    </a:ext>
                  </a:extLst>
                </p14:cNvPr>
                <p14:cNvContentPartPr/>
                <p14:nvPr/>
              </p14:nvContentPartPr>
              <p14:xfrm>
                <a:off x="1479876" y="4648317"/>
                <a:ext cx="126000" cy="104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129689E-585C-887B-CA7D-7E8CD3E779D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470876" y="4639317"/>
                  <a:ext cx="143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571B0D3-EAF2-8342-3130-CAC5DA03C0C7}"/>
                    </a:ext>
                  </a:extLst>
                </p14:cNvPr>
                <p14:cNvContentPartPr/>
                <p14:nvPr/>
              </p14:nvContentPartPr>
              <p14:xfrm>
                <a:off x="1610556" y="4648677"/>
                <a:ext cx="252360" cy="104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571B0D3-EAF2-8342-3130-CAC5DA03C0C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601556" y="4639677"/>
                  <a:ext cx="270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E769D8F-F952-4C8B-4004-E9514EE45B14}"/>
                    </a:ext>
                  </a:extLst>
                </p14:cNvPr>
                <p14:cNvContentPartPr/>
                <p14:nvPr/>
              </p14:nvContentPartPr>
              <p14:xfrm>
                <a:off x="1871916" y="4532037"/>
                <a:ext cx="254520" cy="216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E769D8F-F952-4C8B-4004-E9514EE45B1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62916" y="4523037"/>
                  <a:ext cx="272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5C6D054-D110-2DE2-4F46-7B28206DE1C2}"/>
                    </a:ext>
                  </a:extLst>
                </p14:cNvPr>
                <p14:cNvContentPartPr/>
                <p14:nvPr/>
              </p14:nvContentPartPr>
              <p14:xfrm>
                <a:off x="2166396" y="4456077"/>
                <a:ext cx="99720" cy="204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5C6D054-D110-2DE2-4F46-7B28206DE1C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157396" y="4447437"/>
                  <a:ext cx="117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38796D8-4E5C-3693-2673-4FD0E34931E0}"/>
                    </a:ext>
                  </a:extLst>
                </p14:cNvPr>
                <p14:cNvContentPartPr/>
                <p14:nvPr/>
              </p14:nvContentPartPr>
              <p14:xfrm>
                <a:off x="2199156" y="4555077"/>
                <a:ext cx="148320" cy="103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38796D8-4E5C-3693-2673-4FD0E34931E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190516" y="4546437"/>
                  <a:ext cx="165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DAC91B6-9B1F-2A9F-C8E9-E6DC56162D83}"/>
                    </a:ext>
                  </a:extLst>
                </p14:cNvPr>
                <p14:cNvContentPartPr/>
                <p14:nvPr/>
              </p14:nvContentPartPr>
              <p14:xfrm>
                <a:off x="2339556" y="4415037"/>
                <a:ext cx="16200" cy="66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DAC91B6-9B1F-2A9F-C8E9-E6DC56162D8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330556" y="4406037"/>
                  <a:ext cx="33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59627F0-397C-0A47-C9AF-FB52777AA6D2}"/>
                    </a:ext>
                  </a:extLst>
                </p14:cNvPr>
                <p14:cNvContentPartPr/>
                <p14:nvPr/>
              </p14:nvContentPartPr>
              <p14:xfrm>
                <a:off x="2384196" y="4542837"/>
                <a:ext cx="118080" cy="108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59627F0-397C-0A47-C9AF-FB52777AA6D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375196" y="4534197"/>
                  <a:ext cx="135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E71E607-C854-9DDA-D185-88AB7DC1CC9C}"/>
                    </a:ext>
                  </a:extLst>
                </p14:cNvPr>
                <p14:cNvContentPartPr/>
                <p14:nvPr/>
              </p14:nvContentPartPr>
              <p14:xfrm>
                <a:off x="2569956" y="4481277"/>
                <a:ext cx="247320" cy="173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E71E607-C854-9DDA-D185-88AB7DC1CC9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560956" y="4472277"/>
                  <a:ext cx="2649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13BC17C-E312-C199-CC7B-7236FA3C99DF}"/>
              </a:ext>
            </a:extLst>
          </p:cNvPr>
          <p:cNvGrpSpPr/>
          <p:nvPr/>
        </p:nvGrpSpPr>
        <p:grpSpPr>
          <a:xfrm>
            <a:off x="2450616" y="4971237"/>
            <a:ext cx="1492560" cy="445320"/>
            <a:chOff x="2450616" y="4971237"/>
            <a:chExt cx="1492560" cy="44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12D3673-2014-E307-89D3-2F20671345B6}"/>
                    </a:ext>
                  </a:extLst>
                </p14:cNvPr>
                <p14:cNvContentPartPr/>
                <p14:nvPr/>
              </p14:nvContentPartPr>
              <p14:xfrm>
                <a:off x="2450616" y="5053677"/>
                <a:ext cx="21240" cy="289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12D3673-2014-E307-89D3-2F20671345B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441616" y="5044677"/>
                  <a:ext cx="38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9F18081-FB5E-CC14-6505-B606A8C843D5}"/>
                    </a:ext>
                  </a:extLst>
                </p14:cNvPr>
                <p14:cNvContentPartPr/>
                <p14:nvPr/>
              </p14:nvContentPartPr>
              <p14:xfrm>
                <a:off x="2499936" y="5308197"/>
                <a:ext cx="1443240" cy="108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9F18081-FB5E-CC14-6505-B606A8C843D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491296" y="5299197"/>
                  <a:ext cx="1460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DD58263-CD0A-A504-47A4-199612625C2A}"/>
                    </a:ext>
                  </a:extLst>
                </p14:cNvPr>
                <p14:cNvContentPartPr/>
                <p14:nvPr/>
              </p14:nvContentPartPr>
              <p14:xfrm>
                <a:off x="3801336" y="4971237"/>
                <a:ext cx="15480" cy="207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DD58263-CD0A-A504-47A4-199612625C2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792696" y="4962237"/>
                  <a:ext cx="33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559C755-6BBD-EF4F-B738-338B52FBC24F}"/>
                    </a:ext>
                  </a:extLst>
                </p14:cNvPr>
                <p14:cNvContentPartPr/>
                <p14:nvPr/>
              </p14:nvContentPartPr>
              <p14:xfrm>
                <a:off x="2613336" y="5152317"/>
                <a:ext cx="14040" cy="79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559C755-6BBD-EF4F-B738-338B52FBC24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604696" y="5143677"/>
                  <a:ext cx="31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7A7534F-05F6-193C-2387-A034BEC6736C}"/>
                    </a:ext>
                  </a:extLst>
                </p14:cNvPr>
                <p14:cNvContentPartPr/>
                <p14:nvPr/>
              </p14:nvContentPartPr>
              <p14:xfrm>
                <a:off x="2607216" y="5131077"/>
                <a:ext cx="81720" cy="55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7A7534F-05F6-193C-2387-A034BEC6736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598216" y="5122437"/>
                  <a:ext cx="99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7003FFD-D12A-0A11-D62B-79F65EFABE8F}"/>
                    </a:ext>
                  </a:extLst>
                </p14:cNvPr>
                <p14:cNvContentPartPr/>
                <p14:nvPr/>
              </p14:nvContentPartPr>
              <p14:xfrm>
                <a:off x="2771736" y="5152317"/>
                <a:ext cx="107280" cy="85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7003FFD-D12A-0A11-D62B-79F65EFABE8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762736" y="5143677"/>
                  <a:ext cx="124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FC2FE19-BE88-567B-886C-4988FECCB5F3}"/>
                    </a:ext>
                  </a:extLst>
                </p14:cNvPr>
                <p14:cNvContentPartPr/>
                <p14:nvPr/>
              </p14:nvContentPartPr>
              <p14:xfrm>
                <a:off x="3010776" y="5102997"/>
                <a:ext cx="171720" cy="129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FC2FE19-BE88-567B-886C-4988FECCB5F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001776" y="5094357"/>
                  <a:ext cx="189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183925C-E0B7-F0E2-832D-304D42C2AF8F}"/>
                    </a:ext>
                  </a:extLst>
                </p14:cNvPr>
                <p14:cNvContentPartPr/>
                <p14:nvPr/>
              </p14:nvContentPartPr>
              <p14:xfrm>
                <a:off x="3183936" y="5086437"/>
                <a:ext cx="60120" cy="93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183925C-E0B7-F0E2-832D-304D42C2AF8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174936" y="5077437"/>
                  <a:ext cx="77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29661CA-1DBD-4CC4-1CD5-A3AC95F22B6F}"/>
                    </a:ext>
                  </a:extLst>
                </p14:cNvPr>
                <p14:cNvContentPartPr/>
                <p14:nvPr/>
              </p14:nvContentPartPr>
              <p14:xfrm>
                <a:off x="3315336" y="5119197"/>
                <a:ext cx="41760" cy="100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29661CA-1DBD-4CC4-1CD5-A3AC95F22B6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306696" y="5110557"/>
                  <a:ext cx="5940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5B39131-923F-A218-A11E-C40EEF00D8A3}"/>
              </a:ext>
            </a:extLst>
          </p:cNvPr>
          <p:cNvGrpSpPr/>
          <p:nvPr/>
        </p:nvGrpSpPr>
        <p:grpSpPr>
          <a:xfrm>
            <a:off x="2871456" y="5572437"/>
            <a:ext cx="466920" cy="233280"/>
            <a:chOff x="2871456" y="5572437"/>
            <a:chExt cx="46692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1DD192F-127C-E591-62B8-EFEC53E14750}"/>
                    </a:ext>
                  </a:extLst>
                </p14:cNvPr>
                <p14:cNvContentPartPr/>
                <p14:nvPr/>
              </p14:nvContentPartPr>
              <p14:xfrm>
                <a:off x="2871456" y="5588637"/>
                <a:ext cx="10800" cy="125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1DD192F-127C-E591-62B8-EFEC53E1475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862456" y="5579997"/>
                  <a:ext cx="28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630F588-CE13-9B82-A5B5-0ED7BE1F70CD}"/>
                    </a:ext>
                  </a:extLst>
                </p14:cNvPr>
                <p14:cNvContentPartPr/>
                <p14:nvPr/>
              </p14:nvContentPartPr>
              <p14:xfrm>
                <a:off x="2945256" y="5630037"/>
                <a:ext cx="16200" cy="175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630F588-CE13-9B82-A5B5-0ED7BE1F70C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936616" y="5621037"/>
                  <a:ext cx="33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F6C1C7D-FF73-2B1C-FC7A-A5B76F0A00D8}"/>
                    </a:ext>
                  </a:extLst>
                </p14:cNvPr>
                <p14:cNvContentPartPr/>
                <p14:nvPr/>
              </p14:nvContentPartPr>
              <p14:xfrm>
                <a:off x="2969376" y="5636157"/>
                <a:ext cx="86760" cy="60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F6C1C7D-FF73-2B1C-FC7A-A5B76F0A00D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960736" y="5627517"/>
                  <a:ext cx="104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86E6112-FCE6-1A14-9671-5E4FD569F7A4}"/>
                    </a:ext>
                  </a:extLst>
                </p14:cNvPr>
                <p14:cNvContentPartPr/>
                <p14:nvPr/>
              </p14:nvContentPartPr>
              <p14:xfrm>
                <a:off x="3125976" y="5572437"/>
                <a:ext cx="212400" cy="163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86E6112-FCE6-1A14-9671-5E4FD569F7A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116976" y="5563437"/>
                  <a:ext cx="23004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05BACFF-E500-090F-9EF8-7CBB5E79FE01}"/>
                  </a:ext>
                </a:extLst>
              </p14:cNvPr>
              <p14:cNvContentPartPr/>
              <p14:nvPr/>
            </p14:nvContentPartPr>
            <p14:xfrm>
              <a:off x="4164216" y="5135757"/>
              <a:ext cx="173160" cy="1843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05BACFF-E500-090F-9EF8-7CBB5E79FE01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4155576" y="5126757"/>
                <a:ext cx="19080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88102AE-16BE-4060-A65C-8D5E397B8E5D}"/>
              </a:ext>
            </a:extLst>
          </p:cNvPr>
          <p:cNvGrpSpPr/>
          <p:nvPr/>
        </p:nvGrpSpPr>
        <p:grpSpPr>
          <a:xfrm>
            <a:off x="4498656" y="4906077"/>
            <a:ext cx="573480" cy="363960"/>
            <a:chOff x="4498656" y="4906077"/>
            <a:chExt cx="57348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09E0F6B-4063-5FC1-1922-637D938E9D4B}"/>
                    </a:ext>
                  </a:extLst>
                </p14:cNvPr>
                <p14:cNvContentPartPr/>
                <p14:nvPr/>
              </p14:nvContentPartPr>
              <p14:xfrm>
                <a:off x="4498656" y="5111277"/>
                <a:ext cx="11520" cy="1587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09E0F6B-4063-5FC1-1922-637D938E9D4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489656" y="5102277"/>
                  <a:ext cx="29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444C530-A0AD-44E9-BA3B-1892C59F0A3B}"/>
                    </a:ext>
                  </a:extLst>
                </p14:cNvPr>
                <p14:cNvContentPartPr/>
                <p14:nvPr/>
              </p14:nvContentPartPr>
              <p14:xfrm>
                <a:off x="4568136" y="5094717"/>
                <a:ext cx="110880" cy="1476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444C530-A0AD-44E9-BA3B-1892C59F0A3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559496" y="5085717"/>
                  <a:ext cx="128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266CCF1-1949-7397-FE84-786531EBBC58}"/>
                    </a:ext>
                  </a:extLst>
                </p14:cNvPr>
                <p14:cNvContentPartPr/>
                <p14:nvPr/>
              </p14:nvContentPartPr>
              <p14:xfrm>
                <a:off x="4806456" y="4962957"/>
                <a:ext cx="66240" cy="2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266CCF1-1949-7397-FE84-786531EBBC5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797456" y="4953957"/>
                  <a:ext cx="83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4FDE6E-A81F-8A65-8A16-19C68636BFC6}"/>
                    </a:ext>
                  </a:extLst>
                </p14:cNvPr>
                <p14:cNvContentPartPr/>
                <p14:nvPr/>
              </p14:nvContentPartPr>
              <p14:xfrm>
                <a:off x="4963056" y="4906077"/>
                <a:ext cx="109080" cy="7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4FDE6E-A81F-8A65-8A16-19C68636BFC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954416" y="4897077"/>
                  <a:ext cx="126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F9A73A3-FD8B-CBE7-8FAC-9CE3DCE02F48}"/>
                    </a:ext>
                  </a:extLst>
                </p14:cNvPr>
                <p14:cNvContentPartPr/>
                <p14:nvPr/>
              </p14:nvContentPartPr>
              <p14:xfrm>
                <a:off x="4978896" y="4921557"/>
                <a:ext cx="75600" cy="171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F9A73A3-FD8B-CBE7-8FAC-9CE3DCE02F4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969896" y="4912917"/>
                  <a:ext cx="9324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C707E16-593D-AA63-5EB0-EC472A774441}"/>
              </a:ext>
            </a:extLst>
          </p:cNvPr>
          <p:cNvGrpSpPr/>
          <p:nvPr/>
        </p:nvGrpSpPr>
        <p:grpSpPr>
          <a:xfrm>
            <a:off x="275316" y="5164917"/>
            <a:ext cx="988920" cy="310680"/>
            <a:chOff x="275316" y="5164917"/>
            <a:chExt cx="98892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B8B05D8-2F68-B05D-2BB6-020CB8648BB0}"/>
                    </a:ext>
                  </a:extLst>
                </p14:cNvPr>
                <p14:cNvContentPartPr/>
                <p14:nvPr/>
              </p14:nvContentPartPr>
              <p14:xfrm>
                <a:off x="275316" y="5271837"/>
                <a:ext cx="32400" cy="2037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B8B05D8-2F68-B05D-2BB6-020CB8648BB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66676" y="5263197"/>
                  <a:ext cx="50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26DE7DA-9F01-EEEB-D3FE-04B7AD373E7E}"/>
                    </a:ext>
                  </a:extLst>
                </p14:cNvPr>
                <p14:cNvContentPartPr/>
                <p14:nvPr/>
              </p14:nvContentPartPr>
              <p14:xfrm>
                <a:off x="321036" y="5230797"/>
                <a:ext cx="114480" cy="190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26DE7DA-9F01-EEEB-D3FE-04B7AD373E7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12396" y="5221797"/>
                  <a:ext cx="132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18B71BB-D96C-0453-34A0-4EA31FE7E7DC}"/>
                    </a:ext>
                  </a:extLst>
                </p14:cNvPr>
                <p14:cNvContentPartPr/>
                <p14:nvPr/>
              </p14:nvContentPartPr>
              <p14:xfrm>
                <a:off x="493836" y="5306397"/>
                <a:ext cx="110880" cy="90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18B71BB-D96C-0453-34A0-4EA31FE7E7D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85196" y="5297397"/>
                  <a:ext cx="128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5FA620F-39EB-F0FF-894C-9B97ECBA1BFF}"/>
                    </a:ext>
                  </a:extLst>
                </p14:cNvPr>
                <p14:cNvContentPartPr/>
                <p14:nvPr/>
              </p14:nvContentPartPr>
              <p14:xfrm>
                <a:off x="617676" y="5205957"/>
                <a:ext cx="16200" cy="2037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5FA620F-39EB-F0FF-894C-9B97ECBA1BF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08676" y="5196957"/>
                  <a:ext cx="33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C46DA0F-4F5F-F3B2-D892-C84D44100843}"/>
                    </a:ext>
                  </a:extLst>
                </p14:cNvPr>
                <p14:cNvContentPartPr/>
                <p14:nvPr/>
              </p14:nvContentPartPr>
              <p14:xfrm>
                <a:off x="666996" y="5203797"/>
                <a:ext cx="185040" cy="2030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C46DA0F-4F5F-F3B2-D892-C84D4410084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58356" y="5195157"/>
                  <a:ext cx="202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4249D11-DA13-D156-7414-C510A764C0F7}"/>
                    </a:ext>
                  </a:extLst>
                </p14:cNvPr>
                <p14:cNvContentPartPr/>
                <p14:nvPr/>
              </p14:nvContentPartPr>
              <p14:xfrm>
                <a:off x="823596" y="5304597"/>
                <a:ext cx="109080" cy="853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4249D11-DA13-D156-7414-C510A764C0F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14596" y="5295597"/>
                  <a:ext cx="126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D84CE90-A680-96DF-BBAF-8E775C626E33}"/>
                    </a:ext>
                  </a:extLst>
                </p14:cNvPr>
                <p14:cNvContentPartPr/>
                <p14:nvPr/>
              </p14:nvContentPartPr>
              <p14:xfrm>
                <a:off x="938796" y="5164917"/>
                <a:ext cx="155520" cy="2127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D84CE90-A680-96DF-BBAF-8E775C626E3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29796" y="5156277"/>
                  <a:ext cx="173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13F4D13-4DBC-2922-70F1-392E55F2D3BA}"/>
                    </a:ext>
                  </a:extLst>
                </p14:cNvPr>
                <p14:cNvContentPartPr/>
                <p14:nvPr/>
              </p14:nvContentPartPr>
              <p14:xfrm>
                <a:off x="1128156" y="5250237"/>
                <a:ext cx="136080" cy="1425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13F4D13-4DBC-2922-70F1-392E55F2D3B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19516" y="5241237"/>
                  <a:ext cx="1537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8936DF7-4A98-17F5-7A29-E885120A6F0F}"/>
                  </a:ext>
                </a:extLst>
              </p14:cNvPr>
              <p14:cNvContentPartPr/>
              <p14:nvPr/>
            </p14:nvContentPartPr>
            <p14:xfrm>
              <a:off x="1490676" y="5321517"/>
              <a:ext cx="360" cy="86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8936DF7-4A98-17F5-7A29-E885120A6F0F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481676" y="5312517"/>
                <a:ext cx="180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7AF36FB-6A27-530A-DCD6-4A7124CF9F6F}"/>
                  </a:ext>
                </a:extLst>
              </p14:cNvPr>
              <p14:cNvContentPartPr/>
              <p14:nvPr/>
            </p14:nvContentPartPr>
            <p14:xfrm>
              <a:off x="1464396" y="5436717"/>
              <a:ext cx="2160" cy="3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7AF36FB-6A27-530A-DCD6-4A7124CF9F6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455396" y="5427717"/>
                <a:ext cx="19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54ED4BB-4A7D-186C-6AB6-FD0BED1E81D2}"/>
              </a:ext>
            </a:extLst>
          </p:cNvPr>
          <p:cNvGrpSpPr/>
          <p:nvPr/>
        </p:nvGrpSpPr>
        <p:grpSpPr>
          <a:xfrm>
            <a:off x="189276" y="6136917"/>
            <a:ext cx="1492200" cy="268920"/>
            <a:chOff x="189276" y="6136917"/>
            <a:chExt cx="149220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935EDB3-B68A-1EE1-435A-0F68A01C69F6}"/>
                    </a:ext>
                  </a:extLst>
                </p14:cNvPr>
                <p14:cNvContentPartPr/>
                <p14:nvPr/>
              </p14:nvContentPartPr>
              <p14:xfrm>
                <a:off x="189276" y="6184437"/>
                <a:ext cx="157680" cy="1951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935EDB3-B68A-1EE1-435A-0F68A01C69F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80276" y="6175797"/>
                  <a:ext cx="175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9C69D29-678A-E3F0-6FEF-B2F788B3C62D}"/>
                    </a:ext>
                  </a:extLst>
                </p14:cNvPr>
                <p14:cNvContentPartPr/>
                <p14:nvPr/>
              </p14:nvContentPartPr>
              <p14:xfrm>
                <a:off x="197196" y="6274797"/>
                <a:ext cx="137160" cy="27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9C69D29-678A-E3F0-6FEF-B2F788B3C62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88556" y="6265797"/>
                  <a:ext cx="154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250B0FD-DB97-0F9D-7015-56919C71C25F}"/>
                    </a:ext>
                  </a:extLst>
                </p14:cNvPr>
                <p14:cNvContentPartPr/>
                <p14:nvPr/>
              </p14:nvContentPartPr>
              <p14:xfrm>
                <a:off x="427236" y="6186237"/>
                <a:ext cx="131040" cy="2196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250B0FD-DB97-0F9D-7015-56919C71C25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18236" y="6177237"/>
                  <a:ext cx="148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7A005DB-FFDB-C528-3AFC-3A853D1DE81F}"/>
                    </a:ext>
                  </a:extLst>
                </p14:cNvPr>
                <p14:cNvContentPartPr/>
                <p14:nvPr/>
              </p14:nvContentPartPr>
              <p14:xfrm>
                <a:off x="681396" y="6268317"/>
                <a:ext cx="72000" cy="122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7A005DB-FFDB-C528-3AFC-3A853D1DE81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72396" y="6259317"/>
                  <a:ext cx="89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6CE3748-8A54-DDF2-311D-0C37A1524ECD}"/>
                    </a:ext>
                  </a:extLst>
                </p14:cNvPr>
                <p14:cNvContentPartPr/>
                <p14:nvPr/>
              </p14:nvContentPartPr>
              <p14:xfrm>
                <a:off x="826116" y="6262557"/>
                <a:ext cx="81720" cy="622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6CE3748-8A54-DDF2-311D-0C37A1524EC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17476" y="6253917"/>
                  <a:ext cx="99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75F622D-27D5-4B37-043F-3F348B0EC4C8}"/>
                    </a:ext>
                  </a:extLst>
                </p14:cNvPr>
                <p14:cNvContentPartPr/>
                <p14:nvPr/>
              </p14:nvContentPartPr>
              <p14:xfrm>
                <a:off x="955356" y="6144837"/>
                <a:ext cx="248400" cy="1980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75F622D-27D5-4B37-043F-3F348B0EC4C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46716" y="6136197"/>
                  <a:ext cx="26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B469DD1-DA53-4FA6-C2F9-B9BBDD4EFE18}"/>
                    </a:ext>
                  </a:extLst>
                </p14:cNvPr>
                <p14:cNvContentPartPr/>
                <p14:nvPr/>
              </p14:nvContentPartPr>
              <p14:xfrm>
                <a:off x="1277196" y="6136917"/>
                <a:ext cx="28440" cy="254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B469DD1-DA53-4FA6-C2F9-B9BBDD4EFE1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268196" y="6127917"/>
                  <a:ext cx="46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CFA008D-5CA3-2ABF-5A11-2E311F91E542}"/>
                    </a:ext>
                  </a:extLst>
                </p14:cNvPr>
                <p14:cNvContentPartPr/>
                <p14:nvPr/>
              </p14:nvContentPartPr>
              <p14:xfrm>
                <a:off x="1243356" y="6197757"/>
                <a:ext cx="244800" cy="126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CFA008D-5CA3-2ABF-5A11-2E311F91E54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234716" y="6189117"/>
                  <a:ext cx="262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58699B4-AC8A-84FE-7463-B2E95A9C792D}"/>
                    </a:ext>
                  </a:extLst>
                </p14:cNvPr>
                <p14:cNvContentPartPr/>
                <p14:nvPr/>
              </p14:nvContentPartPr>
              <p14:xfrm>
                <a:off x="1629636" y="6243837"/>
                <a:ext cx="51840" cy="864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58699B4-AC8A-84FE-7463-B2E95A9C792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620636" y="6234837"/>
                  <a:ext cx="6948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EEFC8C0-B9E7-EC80-BB5C-23E1A84976E9}"/>
              </a:ext>
            </a:extLst>
          </p:cNvPr>
          <p:cNvGrpSpPr/>
          <p:nvPr/>
        </p:nvGrpSpPr>
        <p:grpSpPr>
          <a:xfrm>
            <a:off x="2158116" y="5947197"/>
            <a:ext cx="1071360" cy="426240"/>
            <a:chOff x="2158116" y="5947197"/>
            <a:chExt cx="107136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B912E60-261A-BF38-46AD-395095232EAB}"/>
                    </a:ext>
                  </a:extLst>
                </p14:cNvPr>
                <p14:cNvContentPartPr/>
                <p14:nvPr/>
              </p14:nvContentPartPr>
              <p14:xfrm>
                <a:off x="2158116" y="6054477"/>
                <a:ext cx="45720" cy="2880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B912E60-261A-BF38-46AD-395095232EA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149116" y="6045837"/>
                  <a:ext cx="63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C5E3C84-DC04-4EBD-17C6-1D7907BB687B}"/>
                    </a:ext>
                  </a:extLst>
                </p14:cNvPr>
                <p14:cNvContentPartPr/>
                <p14:nvPr/>
              </p14:nvContentPartPr>
              <p14:xfrm>
                <a:off x="2322636" y="6163557"/>
                <a:ext cx="96840" cy="2098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C5E3C84-DC04-4EBD-17C6-1D7907BB687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313996" y="6154557"/>
                  <a:ext cx="114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6A3478F-6ED5-1BB5-C9B2-42400BC00DEA}"/>
                    </a:ext>
                  </a:extLst>
                </p14:cNvPr>
                <p14:cNvContentPartPr/>
                <p14:nvPr/>
              </p14:nvContentPartPr>
              <p14:xfrm>
                <a:off x="2482476" y="6256797"/>
                <a:ext cx="93240" cy="799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6A3478F-6ED5-1BB5-C9B2-42400BC00DE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473836" y="6248157"/>
                  <a:ext cx="110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11D0304-6E56-BE7D-06B5-3A2B59CEC587}"/>
                    </a:ext>
                  </a:extLst>
                </p14:cNvPr>
                <p14:cNvContentPartPr/>
                <p14:nvPr/>
              </p14:nvContentPartPr>
              <p14:xfrm>
                <a:off x="2693436" y="6227277"/>
                <a:ext cx="95760" cy="2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11D0304-6E56-BE7D-06B5-3A2B59CEC587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684796" y="6218637"/>
                  <a:ext cx="113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9748F62-6E87-9CA1-8151-A5EDAED910BB}"/>
                    </a:ext>
                  </a:extLst>
                </p14:cNvPr>
                <p14:cNvContentPartPr/>
                <p14:nvPr/>
              </p14:nvContentPartPr>
              <p14:xfrm>
                <a:off x="2956956" y="6062757"/>
                <a:ext cx="10080" cy="258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9748F62-6E87-9CA1-8151-A5EDAED910B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948316" y="6054117"/>
                  <a:ext cx="27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D01F0CC-8B3D-3985-6321-5DCDC3DC878B}"/>
                    </a:ext>
                  </a:extLst>
                </p14:cNvPr>
                <p14:cNvContentPartPr/>
                <p14:nvPr/>
              </p14:nvContentPartPr>
              <p14:xfrm>
                <a:off x="2929956" y="6081477"/>
                <a:ext cx="167400" cy="1605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D01F0CC-8B3D-3985-6321-5DCDC3DC878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921316" y="6072837"/>
                  <a:ext cx="185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187BC9B-03E2-44A4-AA13-16E804F3C2B5}"/>
                    </a:ext>
                  </a:extLst>
                </p14:cNvPr>
                <p14:cNvContentPartPr/>
                <p14:nvPr/>
              </p14:nvContentPartPr>
              <p14:xfrm>
                <a:off x="3212196" y="5947197"/>
                <a:ext cx="17280" cy="314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187BC9B-03E2-44A4-AA13-16E804F3C2B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203556" y="5938557"/>
                  <a:ext cx="3492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59CBE48-2632-C22E-57DE-60919D5CFA65}"/>
              </a:ext>
            </a:extLst>
          </p:cNvPr>
          <p:cNvGrpSpPr/>
          <p:nvPr/>
        </p:nvGrpSpPr>
        <p:grpSpPr>
          <a:xfrm>
            <a:off x="3486516" y="5823717"/>
            <a:ext cx="988920" cy="315360"/>
            <a:chOff x="3486516" y="5823717"/>
            <a:chExt cx="98892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631BD9A-1CC7-CB40-7FCA-10CE3C1ACC74}"/>
                    </a:ext>
                  </a:extLst>
                </p14:cNvPr>
                <p14:cNvContentPartPr/>
                <p14:nvPr/>
              </p14:nvContentPartPr>
              <p14:xfrm>
                <a:off x="3486516" y="5922717"/>
                <a:ext cx="228600" cy="216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631BD9A-1CC7-CB40-7FCA-10CE3C1ACC7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477516" y="5913717"/>
                  <a:ext cx="246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C4B09C9-C37D-5C9D-0027-C1ACB9DEC3D8}"/>
                    </a:ext>
                  </a:extLst>
                </p14:cNvPr>
                <p14:cNvContentPartPr/>
                <p14:nvPr/>
              </p14:nvContentPartPr>
              <p14:xfrm>
                <a:off x="3863796" y="5955837"/>
                <a:ext cx="8280" cy="1724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C4B09C9-C37D-5C9D-0027-C1ACB9DEC3D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855156" y="5946837"/>
                  <a:ext cx="25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B515DB5-9818-0D82-BE8D-312FB5B76A95}"/>
                    </a:ext>
                  </a:extLst>
                </p14:cNvPr>
                <p14:cNvContentPartPr/>
                <p14:nvPr/>
              </p14:nvContentPartPr>
              <p14:xfrm>
                <a:off x="3943716" y="5873397"/>
                <a:ext cx="331920" cy="237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B515DB5-9818-0D82-BE8D-312FB5B76A9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935076" y="5864397"/>
                  <a:ext cx="349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FAB96C0-64C0-2F4D-1A48-156712970A9E}"/>
                    </a:ext>
                  </a:extLst>
                </p14:cNvPr>
                <p14:cNvContentPartPr/>
                <p14:nvPr/>
              </p14:nvContentPartPr>
              <p14:xfrm>
                <a:off x="4406676" y="5823717"/>
                <a:ext cx="45000" cy="129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FAB96C0-64C0-2F4D-1A48-156712970A9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398036" y="5815077"/>
                  <a:ext cx="62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6174162-CC54-5F7D-30E0-B25295A6C988}"/>
                    </a:ext>
                  </a:extLst>
                </p14:cNvPr>
                <p14:cNvContentPartPr/>
                <p14:nvPr/>
              </p14:nvContentPartPr>
              <p14:xfrm>
                <a:off x="4380036" y="5840277"/>
                <a:ext cx="95400" cy="108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6174162-CC54-5F7D-30E0-B25295A6C98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371396" y="5831277"/>
                  <a:ext cx="11304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392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DFFB2EC4-6E05-4728-BAE6-2DD43CD6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3600" cy="641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9DDB268-DF16-BCD4-54B0-CC57A7AC79F0}"/>
                  </a:ext>
                </a:extLst>
              </p14:cNvPr>
              <p14:cNvContentPartPr/>
              <p14:nvPr/>
            </p14:nvContentPartPr>
            <p14:xfrm>
              <a:off x="638916" y="1229757"/>
              <a:ext cx="11880" cy="75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9DDB268-DF16-BCD4-54B0-CC57A7AC79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916" y="1221117"/>
                <a:ext cx="295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B4E5A70-B1DB-04C2-DEE0-986B7BF760DF}"/>
              </a:ext>
            </a:extLst>
          </p:cNvPr>
          <p:cNvGrpSpPr/>
          <p:nvPr/>
        </p:nvGrpSpPr>
        <p:grpSpPr>
          <a:xfrm>
            <a:off x="633876" y="864717"/>
            <a:ext cx="554760" cy="408600"/>
            <a:chOff x="633876" y="864717"/>
            <a:chExt cx="554760" cy="4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C67A9EC-6688-F3D6-BD0C-6D0126D27569}"/>
                    </a:ext>
                  </a:extLst>
                </p14:cNvPr>
                <p14:cNvContentPartPr/>
                <p14:nvPr/>
              </p14:nvContentPartPr>
              <p14:xfrm>
                <a:off x="666996" y="864717"/>
                <a:ext cx="66240" cy="144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C67A9EC-6688-F3D6-BD0C-6D0126D275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8356" y="856077"/>
                  <a:ext cx="83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875FDC5-BD1C-9DAE-EC7A-93FCB9A42DBD}"/>
                    </a:ext>
                  </a:extLst>
                </p14:cNvPr>
                <p14:cNvContentPartPr/>
                <p14:nvPr/>
              </p14:nvContentPartPr>
              <p14:xfrm>
                <a:off x="633876" y="925557"/>
                <a:ext cx="554760" cy="347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875FDC5-BD1C-9DAE-EC7A-93FCB9A42D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5236" y="916917"/>
                  <a:ext cx="5724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37D829E-90E6-A0AF-1F80-16E09DA53485}"/>
                    </a:ext>
                  </a:extLst>
                </p14:cNvPr>
                <p14:cNvContentPartPr/>
                <p14:nvPr/>
              </p14:nvContentPartPr>
              <p14:xfrm>
                <a:off x="873276" y="1070277"/>
                <a:ext cx="103680" cy="141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37D829E-90E6-A0AF-1F80-16E09DA534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4276" y="1061277"/>
                  <a:ext cx="121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DB4A8E9-E05C-98BF-3D60-5ACA9F2E5003}"/>
                    </a:ext>
                  </a:extLst>
                </p14:cNvPr>
                <p14:cNvContentPartPr/>
                <p14:nvPr/>
              </p14:nvContentPartPr>
              <p14:xfrm>
                <a:off x="1045716" y="1054077"/>
                <a:ext cx="59760" cy="14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DB4A8E9-E05C-98BF-3D60-5ACA9F2E50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7076" y="1045077"/>
                  <a:ext cx="77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CB82684-A175-157C-9566-561416A933E3}"/>
                    </a:ext>
                  </a:extLst>
                </p14:cNvPr>
                <p14:cNvContentPartPr/>
                <p14:nvPr/>
              </p14:nvContentPartPr>
              <p14:xfrm>
                <a:off x="1029516" y="1054077"/>
                <a:ext cx="90360" cy="140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CB82684-A175-157C-9566-561416A933E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0516" y="1045077"/>
                  <a:ext cx="108000" cy="15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285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FDE102-4D09-0C15-32F5-1F5833A3D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101" y="0"/>
            <a:ext cx="4998720" cy="277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697D08-5E20-0C25-53CD-0E380AFA623B}"/>
                  </a:ext>
                </a:extLst>
              </p14:cNvPr>
              <p14:cNvContentPartPr/>
              <p14:nvPr/>
            </p14:nvContentPartPr>
            <p14:xfrm>
              <a:off x="5430634" y="1043409"/>
              <a:ext cx="4320" cy="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697D08-5E20-0C25-53CD-0E380AFA62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1634" y="1034409"/>
                <a:ext cx="219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3DDFA50-B5CA-B6F2-9247-CF2B256F025B}"/>
              </a:ext>
            </a:extLst>
          </p:cNvPr>
          <p:cNvGrpSpPr/>
          <p:nvPr/>
        </p:nvGrpSpPr>
        <p:grpSpPr>
          <a:xfrm>
            <a:off x="134314" y="2527329"/>
            <a:ext cx="618480" cy="355680"/>
            <a:chOff x="134314" y="2527329"/>
            <a:chExt cx="61848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F702BB-530D-470F-53BA-A04EC89C8392}"/>
                    </a:ext>
                  </a:extLst>
                </p14:cNvPr>
                <p14:cNvContentPartPr/>
                <p14:nvPr/>
              </p14:nvContentPartPr>
              <p14:xfrm>
                <a:off x="334114" y="2605089"/>
                <a:ext cx="178920" cy="17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F702BB-530D-470F-53BA-A04EC89C83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5474" y="2596089"/>
                  <a:ext cx="196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0AE533-C9D7-868F-6355-E98A65482182}"/>
                    </a:ext>
                  </a:extLst>
                </p14:cNvPr>
                <p14:cNvContentPartPr/>
                <p14:nvPr/>
              </p14:nvContentPartPr>
              <p14:xfrm>
                <a:off x="342034" y="2587449"/>
                <a:ext cx="192960" cy="214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0AE533-C9D7-868F-6355-E98A654821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3394" y="2578809"/>
                  <a:ext cx="21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77D955-87E0-8EF4-1395-1744F39E2FD1}"/>
                    </a:ext>
                  </a:extLst>
                </p14:cNvPr>
                <p14:cNvContentPartPr/>
                <p14:nvPr/>
              </p14:nvContentPartPr>
              <p14:xfrm>
                <a:off x="134314" y="2527329"/>
                <a:ext cx="386280" cy="277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77D955-87E0-8EF4-1395-1744F39E2F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5314" y="2518329"/>
                  <a:ext cx="403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9EABDA-A6FA-9A07-5147-3850C40D3071}"/>
                    </a:ext>
                  </a:extLst>
                </p14:cNvPr>
                <p14:cNvContentPartPr/>
                <p14:nvPr/>
              </p14:nvContentPartPr>
              <p14:xfrm>
                <a:off x="636874" y="2553249"/>
                <a:ext cx="115920" cy="329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9EABDA-A6FA-9A07-5147-3850C40D30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8234" y="2544249"/>
                  <a:ext cx="13356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A074A1-0F84-09F1-C6D8-BC1E2406B808}"/>
              </a:ext>
            </a:extLst>
          </p:cNvPr>
          <p:cNvGrpSpPr/>
          <p:nvPr/>
        </p:nvGrpSpPr>
        <p:grpSpPr>
          <a:xfrm>
            <a:off x="486034" y="3111609"/>
            <a:ext cx="453240" cy="278640"/>
            <a:chOff x="486034" y="3111609"/>
            <a:chExt cx="45324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A485F9-7E5A-078B-1466-65D5807AE1E1}"/>
                    </a:ext>
                  </a:extLst>
                </p14:cNvPr>
                <p14:cNvContentPartPr/>
                <p14:nvPr/>
              </p14:nvContentPartPr>
              <p14:xfrm>
                <a:off x="486034" y="3111609"/>
                <a:ext cx="226080" cy="253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A485F9-7E5A-078B-1466-65D5807AE1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394" y="3102969"/>
                  <a:ext cx="243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847337-7F6C-48E3-5667-5BA5DF616194}"/>
                    </a:ext>
                  </a:extLst>
                </p14:cNvPr>
                <p14:cNvContentPartPr/>
                <p14:nvPr/>
              </p14:nvContentPartPr>
              <p14:xfrm>
                <a:off x="534634" y="3227169"/>
                <a:ext cx="404640" cy="163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847337-7F6C-48E3-5667-5BA5DF6161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994" y="3218529"/>
                  <a:ext cx="42228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1D87C33-5968-6B80-3398-A303B7263D0D}"/>
                  </a:ext>
                </a:extLst>
              </p14:cNvPr>
              <p14:cNvContentPartPr/>
              <p14:nvPr/>
            </p14:nvContentPartPr>
            <p14:xfrm>
              <a:off x="1239514" y="2829369"/>
              <a:ext cx="313200" cy="1703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1D87C33-5968-6B80-3398-A303B7263D0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30514" y="2820729"/>
                <a:ext cx="330840" cy="172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02A9E7E-DAB5-D5B3-0577-A1EEBEA3865C}"/>
              </a:ext>
            </a:extLst>
          </p:cNvPr>
          <p:cNvGrpSpPr/>
          <p:nvPr/>
        </p:nvGrpSpPr>
        <p:grpSpPr>
          <a:xfrm>
            <a:off x="1595554" y="2840169"/>
            <a:ext cx="285120" cy="310680"/>
            <a:chOff x="1595554" y="2840169"/>
            <a:chExt cx="28512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2D56A6-4C4B-ADC4-A906-06661C332955}"/>
                    </a:ext>
                  </a:extLst>
                </p14:cNvPr>
                <p14:cNvContentPartPr/>
                <p14:nvPr/>
              </p14:nvContentPartPr>
              <p14:xfrm>
                <a:off x="1595554" y="2840169"/>
                <a:ext cx="178560" cy="310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2D56A6-4C4B-ADC4-A906-06661C3329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86554" y="2831169"/>
                  <a:ext cx="196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6A8872-7A04-0EA4-30C0-4E063DDCD4C3}"/>
                    </a:ext>
                  </a:extLst>
                </p14:cNvPr>
                <p14:cNvContentPartPr/>
                <p14:nvPr/>
              </p14:nvContentPartPr>
              <p14:xfrm>
                <a:off x="1811194" y="3070929"/>
                <a:ext cx="69480" cy="69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6A8872-7A04-0EA4-30C0-4E063DDCD4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02194" y="3061929"/>
                  <a:ext cx="8712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3A2F70C-AF62-B3AA-3F20-691BB58C335E}"/>
                  </a:ext>
                </a:extLst>
              </p14:cNvPr>
              <p14:cNvContentPartPr/>
              <p14:nvPr/>
            </p14:nvContentPartPr>
            <p14:xfrm>
              <a:off x="2477914" y="2902089"/>
              <a:ext cx="235440" cy="177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3A2F70C-AF62-B3AA-3F20-691BB58C335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68914" y="2893449"/>
                <a:ext cx="2530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F169E3E-CF5C-39F4-4D69-9D9577B43701}"/>
                  </a:ext>
                </a:extLst>
              </p14:cNvPr>
              <p14:cNvContentPartPr/>
              <p14:nvPr/>
            </p14:nvContentPartPr>
            <p14:xfrm>
              <a:off x="3537034" y="2872929"/>
              <a:ext cx="237240" cy="154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169E3E-CF5C-39F4-4D69-9D9577B4370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28034" y="2864289"/>
                <a:ext cx="25488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BBB267D-0543-8B48-0F4F-58C6DC943A61}"/>
              </a:ext>
            </a:extLst>
          </p:cNvPr>
          <p:cNvGrpSpPr/>
          <p:nvPr/>
        </p:nvGrpSpPr>
        <p:grpSpPr>
          <a:xfrm>
            <a:off x="1497274" y="3461169"/>
            <a:ext cx="322920" cy="344160"/>
            <a:chOff x="1497274" y="3461169"/>
            <a:chExt cx="32292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A99180-6B13-C6FC-E769-0E766A0DF2F2}"/>
                    </a:ext>
                  </a:extLst>
                </p14:cNvPr>
                <p14:cNvContentPartPr/>
                <p14:nvPr/>
              </p14:nvContentPartPr>
              <p14:xfrm>
                <a:off x="1497274" y="3461169"/>
                <a:ext cx="153000" cy="293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A99180-6B13-C6FC-E769-0E766A0DF2F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88274" y="3452169"/>
                  <a:ext cx="170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AAB99C-D360-652F-FD9F-1A6D4A16647A}"/>
                    </a:ext>
                  </a:extLst>
                </p14:cNvPr>
                <p14:cNvContentPartPr/>
                <p14:nvPr/>
              </p14:nvContentPartPr>
              <p14:xfrm>
                <a:off x="1680874" y="3674289"/>
                <a:ext cx="59040" cy="114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AAB99C-D360-652F-FD9F-1A6D4A16647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72234" y="3665649"/>
                  <a:ext cx="76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8037D2-3A4C-36BB-EBE7-D2A2A983317E}"/>
                    </a:ext>
                  </a:extLst>
                </p14:cNvPr>
                <p14:cNvContentPartPr/>
                <p14:nvPr/>
              </p14:nvContentPartPr>
              <p14:xfrm>
                <a:off x="1799314" y="3691929"/>
                <a:ext cx="20880" cy="113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8037D2-3A4C-36BB-EBE7-D2A2A983317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90674" y="3682929"/>
                  <a:ext cx="3852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88E291-CFDB-E59B-C8D4-E56A78C161F2}"/>
              </a:ext>
            </a:extLst>
          </p:cNvPr>
          <p:cNvGrpSpPr/>
          <p:nvPr/>
        </p:nvGrpSpPr>
        <p:grpSpPr>
          <a:xfrm>
            <a:off x="2466754" y="3361449"/>
            <a:ext cx="533880" cy="433080"/>
            <a:chOff x="2466754" y="3361449"/>
            <a:chExt cx="53388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0E1E30-816F-116D-BD54-54D502B7AC51}"/>
                    </a:ext>
                  </a:extLst>
                </p14:cNvPr>
                <p14:cNvContentPartPr/>
                <p14:nvPr/>
              </p14:nvContentPartPr>
              <p14:xfrm>
                <a:off x="2466754" y="3361449"/>
                <a:ext cx="183600" cy="328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0E1E30-816F-116D-BD54-54D502B7AC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58114" y="3352809"/>
                  <a:ext cx="2012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8371894-86C9-C067-D696-3B9372A9D22F}"/>
                    </a:ext>
                  </a:extLst>
                </p14:cNvPr>
                <p14:cNvContentPartPr/>
                <p14:nvPr/>
              </p14:nvContentPartPr>
              <p14:xfrm>
                <a:off x="2691034" y="3588249"/>
                <a:ext cx="54720" cy="144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8371894-86C9-C067-D696-3B9372A9D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82034" y="3579609"/>
                  <a:ext cx="72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621E0B-4C10-D3B1-13C4-BF53F37AA9C3}"/>
                    </a:ext>
                  </a:extLst>
                </p14:cNvPr>
                <p14:cNvContentPartPr/>
                <p14:nvPr/>
              </p14:nvContentPartPr>
              <p14:xfrm>
                <a:off x="2846194" y="3640089"/>
                <a:ext cx="154440" cy="154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621E0B-4C10-D3B1-13C4-BF53F37AA9C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37554" y="3631449"/>
                  <a:ext cx="17208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F5F7693-5A41-4690-2288-C5C0218D441B}"/>
                  </a:ext>
                </a:extLst>
              </p14:cNvPr>
              <p14:cNvContentPartPr/>
              <p14:nvPr/>
            </p14:nvContentPartPr>
            <p14:xfrm>
              <a:off x="3603994" y="3487089"/>
              <a:ext cx="231840" cy="248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F5F7693-5A41-4690-2288-C5C0218D441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94994" y="3478089"/>
                <a:ext cx="24948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780C0DF-5B7A-DD1E-B293-753192A11B9E}"/>
              </a:ext>
            </a:extLst>
          </p:cNvPr>
          <p:cNvGrpSpPr/>
          <p:nvPr/>
        </p:nvGrpSpPr>
        <p:grpSpPr>
          <a:xfrm>
            <a:off x="1431754" y="3991089"/>
            <a:ext cx="342360" cy="448920"/>
            <a:chOff x="1431754" y="3991089"/>
            <a:chExt cx="34236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EEC83A9-423D-28B6-31B0-B1094D4E95DE}"/>
                    </a:ext>
                  </a:extLst>
                </p14:cNvPr>
                <p14:cNvContentPartPr/>
                <p14:nvPr/>
              </p14:nvContentPartPr>
              <p14:xfrm>
                <a:off x="1431754" y="3991089"/>
                <a:ext cx="164160" cy="288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EEC83A9-423D-28B6-31B0-B1094D4E95D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22754" y="3982089"/>
                  <a:ext cx="181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EFD4BA-546B-D9CD-98F5-F9F61A7D8940}"/>
                    </a:ext>
                  </a:extLst>
                </p14:cNvPr>
                <p14:cNvContentPartPr/>
                <p14:nvPr/>
              </p14:nvContentPartPr>
              <p14:xfrm>
                <a:off x="1612474" y="4208169"/>
                <a:ext cx="61200" cy="231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EFD4BA-546B-D9CD-98F5-F9F61A7D894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03834" y="4199529"/>
                  <a:ext cx="78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7FDD523-3B09-4A58-7ABB-6D2365272B2B}"/>
                    </a:ext>
                  </a:extLst>
                </p14:cNvPr>
                <p14:cNvContentPartPr/>
                <p14:nvPr/>
              </p14:nvContentPartPr>
              <p14:xfrm>
                <a:off x="1756834" y="4226529"/>
                <a:ext cx="17280" cy="175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7FDD523-3B09-4A58-7ABB-6D2365272B2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47834" y="4217889"/>
                  <a:ext cx="3492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FD7071-1D28-D8C7-6B57-D5E2602C844A}"/>
              </a:ext>
            </a:extLst>
          </p:cNvPr>
          <p:cNvGrpSpPr/>
          <p:nvPr/>
        </p:nvGrpSpPr>
        <p:grpSpPr>
          <a:xfrm>
            <a:off x="2337154" y="3966609"/>
            <a:ext cx="498600" cy="411480"/>
            <a:chOff x="2337154" y="3966609"/>
            <a:chExt cx="49860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303E5A-7E97-2915-A219-1ECD89EF850F}"/>
                    </a:ext>
                  </a:extLst>
                </p14:cNvPr>
                <p14:cNvContentPartPr/>
                <p14:nvPr/>
              </p14:nvContentPartPr>
              <p14:xfrm>
                <a:off x="2337154" y="3966609"/>
                <a:ext cx="192600" cy="330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303E5A-7E97-2915-A219-1ECD89EF850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28514" y="3957969"/>
                  <a:ext cx="2102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043F57-E2AA-C11A-82EC-3C9EBCC01051}"/>
                    </a:ext>
                  </a:extLst>
                </p14:cNvPr>
                <p14:cNvContentPartPr/>
                <p14:nvPr/>
              </p14:nvContentPartPr>
              <p14:xfrm>
                <a:off x="2539834" y="4170369"/>
                <a:ext cx="73080" cy="190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043F57-E2AA-C11A-82EC-3C9EBCC0105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30834" y="4161729"/>
                  <a:ext cx="90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246F3A-F597-1D5A-0D9B-A4B7DCEFCD83}"/>
                    </a:ext>
                  </a:extLst>
                </p14:cNvPr>
                <p14:cNvContentPartPr/>
                <p14:nvPr/>
              </p14:nvContentPartPr>
              <p14:xfrm>
                <a:off x="2725594" y="4206729"/>
                <a:ext cx="110160" cy="171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246F3A-F597-1D5A-0D9B-A4B7DCEFCD8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16954" y="4198089"/>
                  <a:ext cx="1278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9E593F7-73AE-F967-10FE-554546DFB945}"/>
              </a:ext>
            </a:extLst>
          </p:cNvPr>
          <p:cNvGrpSpPr/>
          <p:nvPr/>
        </p:nvGrpSpPr>
        <p:grpSpPr>
          <a:xfrm>
            <a:off x="3355234" y="2756289"/>
            <a:ext cx="1208160" cy="1631520"/>
            <a:chOff x="3355234" y="2756289"/>
            <a:chExt cx="1208160" cy="163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200B19-703E-DF31-5E7D-D15324418EF7}"/>
                    </a:ext>
                  </a:extLst>
                </p14:cNvPr>
                <p14:cNvContentPartPr/>
                <p14:nvPr/>
              </p14:nvContentPartPr>
              <p14:xfrm>
                <a:off x="3355234" y="3967329"/>
                <a:ext cx="222840" cy="311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200B19-703E-DF31-5E7D-D15324418EF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46594" y="3958329"/>
                  <a:ext cx="2404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E16EFB-B6B9-386C-94D8-767D5E6E6A76}"/>
                    </a:ext>
                  </a:extLst>
                </p14:cNvPr>
                <p14:cNvContentPartPr/>
                <p14:nvPr/>
              </p14:nvContentPartPr>
              <p14:xfrm>
                <a:off x="3605434" y="4175409"/>
                <a:ext cx="59760" cy="172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E16EFB-B6B9-386C-94D8-767D5E6E6A7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96794" y="4166769"/>
                  <a:ext cx="77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C6EFBE-C862-77B2-9FBC-7A1FD2959E5F}"/>
                    </a:ext>
                  </a:extLst>
                </p14:cNvPr>
                <p14:cNvContentPartPr/>
                <p14:nvPr/>
              </p14:nvContentPartPr>
              <p14:xfrm>
                <a:off x="3715594" y="4186569"/>
                <a:ext cx="58320" cy="201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C6EFBE-C862-77B2-9FBC-7A1FD2959E5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06594" y="4177929"/>
                  <a:ext cx="75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9F0303-9ADB-596B-95C7-360F6294E0C0}"/>
                    </a:ext>
                  </a:extLst>
                </p14:cNvPr>
                <p14:cNvContentPartPr/>
                <p14:nvPr/>
              </p14:nvContentPartPr>
              <p14:xfrm>
                <a:off x="3835834" y="2794089"/>
                <a:ext cx="215640" cy="1465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9F0303-9ADB-596B-95C7-360F6294E0C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27194" y="2785449"/>
                  <a:ext cx="233280" cy="14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B5714E-236E-9BF0-153B-106EB1E85B98}"/>
                    </a:ext>
                  </a:extLst>
                </p14:cNvPr>
                <p14:cNvContentPartPr/>
                <p14:nvPr/>
              </p14:nvContentPartPr>
              <p14:xfrm>
                <a:off x="4202674" y="3407169"/>
                <a:ext cx="34200" cy="69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B5714E-236E-9BF0-153B-106EB1E85B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94034" y="3398169"/>
                  <a:ext cx="51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5CF07B-35EA-9A8B-750A-CDA397F4E43B}"/>
                    </a:ext>
                  </a:extLst>
                </p14:cNvPr>
                <p14:cNvContentPartPr/>
                <p14:nvPr/>
              </p14:nvContentPartPr>
              <p14:xfrm>
                <a:off x="4347394" y="2756289"/>
                <a:ext cx="216000" cy="1522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5CF07B-35EA-9A8B-750A-CDA397F4E4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38394" y="2747289"/>
                  <a:ext cx="233640" cy="154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2DDAF1D-401D-9DD4-77E1-F78CA547C14C}"/>
              </a:ext>
            </a:extLst>
          </p:cNvPr>
          <p:cNvGrpSpPr/>
          <p:nvPr/>
        </p:nvGrpSpPr>
        <p:grpSpPr>
          <a:xfrm>
            <a:off x="4753834" y="2793009"/>
            <a:ext cx="272880" cy="258840"/>
            <a:chOff x="4753834" y="2793009"/>
            <a:chExt cx="27288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B6ECCF-3906-2D9A-0F27-5D5076DFDA05}"/>
                    </a:ext>
                  </a:extLst>
                </p14:cNvPr>
                <p14:cNvContentPartPr/>
                <p14:nvPr/>
              </p14:nvContentPartPr>
              <p14:xfrm>
                <a:off x="4753834" y="2793009"/>
                <a:ext cx="120600" cy="25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B6ECCF-3906-2D9A-0F27-5D5076DFDA0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45194" y="2784369"/>
                  <a:ext cx="138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2ACA67-559F-9A82-D05C-01DF71E4DFE3}"/>
                    </a:ext>
                  </a:extLst>
                </p14:cNvPr>
                <p14:cNvContentPartPr/>
                <p14:nvPr/>
              </p14:nvContentPartPr>
              <p14:xfrm>
                <a:off x="4911154" y="2949609"/>
                <a:ext cx="115560" cy="91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2ACA67-559F-9A82-D05C-01DF71E4DFE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02514" y="2940969"/>
                  <a:ext cx="13320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4B94421-2DDE-030C-D955-4A20AD4B1892}"/>
              </a:ext>
            </a:extLst>
          </p:cNvPr>
          <p:cNvGrpSpPr/>
          <p:nvPr/>
        </p:nvGrpSpPr>
        <p:grpSpPr>
          <a:xfrm>
            <a:off x="5803594" y="2667369"/>
            <a:ext cx="358560" cy="349200"/>
            <a:chOff x="5803594" y="2667369"/>
            <a:chExt cx="35856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43DF66-D5A7-6625-076A-E69DC676AEC6}"/>
                    </a:ext>
                  </a:extLst>
                </p14:cNvPr>
                <p14:cNvContentPartPr/>
                <p14:nvPr/>
              </p14:nvContentPartPr>
              <p14:xfrm>
                <a:off x="5803594" y="2667369"/>
                <a:ext cx="145440" cy="306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43DF66-D5A7-6625-076A-E69DC676AEC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794954" y="2658729"/>
                  <a:ext cx="1630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26F10B9-E4C2-A5A6-BE35-AA57747EAD35}"/>
                    </a:ext>
                  </a:extLst>
                </p14:cNvPr>
                <p14:cNvContentPartPr/>
                <p14:nvPr/>
              </p14:nvContentPartPr>
              <p14:xfrm>
                <a:off x="5958034" y="2880849"/>
                <a:ext cx="28800" cy="99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26F10B9-E4C2-A5A6-BE35-AA57747EAD3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49034" y="2872209"/>
                  <a:ext cx="46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2EDB077-9558-9634-195A-6312C1EBDAE8}"/>
                    </a:ext>
                  </a:extLst>
                </p14:cNvPr>
                <p14:cNvContentPartPr/>
                <p14:nvPr/>
              </p14:nvContentPartPr>
              <p14:xfrm>
                <a:off x="6072874" y="2884089"/>
                <a:ext cx="89280" cy="132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2EDB077-9558-9634-195A-6312C1EBDAE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063874" y="2875449"/>
                  <a:ext cx="10692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24FFB7E-C037-66C3-B0FA-38D027FA0C66}"/>
                  </a:ext>
                </a:extLst>
              </p14:cNvPr>
              <p14:cNvContentPartPr/>
              <p14:nvPr/>
            </p14:nvContentPartPr>
            <p14:xfrm>
              <a:off x="4771114" y="3347769"/>
              <a:ext cx="163440" cy="236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24FFB7E-C037-66C3-B0FA-38D027FA0C6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762114" y="3339129"/>
                <a:ext cx="18108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71D00A32-0818-EDCA-C71D-1564818C2011}"/>
              </a:ext>
            </a:extLst>
          </p:cNvPr>
          <p:cNvGrpSpPr/>
          <p:nvPr/>
        </p:nvGrpSpPr>
        <p:grpSpPr>
          <a:xfrm>
            <a:off x="5675794" y="3282609"/>
            <a:ext cx="510480" cy="308880"/>
            <a:chOff x="5675794" y="3282609"/>
            <a:chExt cx="51048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5904C83-F367-3A5D-35E2-E5CB77ADDF9C}"/>
                    </a:ext>
                  </a:extLst>
                </p14:cNvPr>
                <p14:cNvContentPartPr/>
                <p14:nvPr/>
              </p14:nvContentPartPr>
              <p14:xfrm>
                <a:off x="5675794" y="3282609"/>
                <a:ext cx="153360" cy="239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5904C83-F367-3A5D-35E2-E5CB77ADDF9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67154" y="3273969"/>
                  <a:ext cx="171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A104A15-0A73-B96E-AF6C-B825C34382FB}"/>
                    </a:ext>
                  </a:extLst>
                </p14:cNvPr>
                <p14:cNvContentPartPr/>
                <p14:nvPr/>
              </p14:nvContentPartPr>
              <p14:xfrm>
                <a:off x="5951914" y="3410769"/>
                <a:ext cx="64440" cy="139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A104A15-0A73-B96E-AF6C-B825C34382F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42914" y="3401769"/>
                  <a:ext cx="82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176E0D7-018A-334F-FDBB-C3C57DD76268}"/>
                    </a:ext>
                  </a:extLst>
                </p14:cNvPr>
                <p14:cNvContentPartPr/>
                <p14:nvPr/>
              </p14:nvContentPartPr>
              <p14:xfrm>
                <a:off x="6105994" y="3424449"/>
                <a:ext cx="80280" cy="167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176E0D7-018A-334F-FDBB-C3C57DD7626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97354" y="3415449"/>
                  <a:ext cx="9792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5DEDF2-8F38-306D-E0EC-FC1B73A5ADCB}"/>
                  </a:ext>
                </a:extLst>
              </p14:cNvPr>
              <p14:cNvContentPartPr/>
              <p14:nvPr/>
            </p14:nvContentPartPr>
            <p14:xfrm>
              <a:off x="4789834" y="3947529"/>
              <a:ext cx="135360" cy="187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5DEDF2-8F38-306D-E0EC-FC1B73A5ADC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780834" y="3938889"/>
                <a:ext cx="1530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5EA3149-927F-56AA-D19A-634C89B6486A}"/>
                  </a:ext>
                </a:extLst>
              </p14:cNvPr>
              <p14:cNvContentPartPr/>
              <p14:nvPr/>
            </p14:nvContentPartPr>
            <p14:xfrm>
              <a:off x="5657794" y="3880929"/>
              <a:ext cx="208800" cy="210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5EA3149-927F-56AA-D19A-634C89B6486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649154" y="3871929"/>
                <a:ext cx="22644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39B1D-B20E-4596-39F5-67A12719183E}"/>
              </a:ext>
            </a:extLst>
          </p:cNvPr>
          <p:cNvGrpSpPr/>
          <p:nvPr/>
        </p:nvGrpSpPr>
        <p:grpSpPr>
          <a:xfrm>
            <a:off x="6586594" y="2670609"/>
            <a:ext cx="769320" cy="1595880"/>
            <a:chOff x="6586594" y="2670609"/>
            <a:chExt cx="769320" cy="159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8386962-1C2F-C4B5-A80C-3E92A17EB543}"/>
                    </a:ext>
                  </a:extLst>
                </p14:cNvPr>
                <p14:cNvContentPartPr/>
                <p14:nvPr/>
              </p14:nvContentPartPr>
              <p14:xfrm>
                <a:off x="6693874" y="2670609"/>
                <a:ext cx="246600" cy="357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8386962-1C2F-C4B5-A80C-3E92A17EB54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685234" y="2661969"/>
                  <a:ext cx="2642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8F6DE59-B648-7386-6BBE-7212F0D1909E}"/>
                    </a:ext>
                  </a:extLst>
                </p14:cNvPr>
                <p14:cNvContentPartPr/>
                <p14:nvPr/>
              </p14:nvContentPartPr>
              <p14:xfrm>
                <a:off x="6933994" y="2904609"/>
                <a:ext cx="19080" cy="129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8F6DE59-B648-7386-6BBE-7212F0D1909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24994" y="2895969"/>
                  <a:ext cx="36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7F6B401-157C-CC70-3C13-5B91216F23A6}"/>
                    </a:ext>
                  </a:extLst>
                </p14:cNvPr>
                <p14:cNvContentPartPr/>
                <p14:nvPr/>
              </p14:nvContentPartPr>
              <p14:xfrm>
                <a:off x="7044514" y="2847729"/>
                <a:ext cx="79200" cy="227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7F6B401-157C-CC70-3C13-5B91216F23A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035514" y="2839089"/>
                  <a:ext cx="968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18289A-14A7-9DD4-7518-BF2143A8EB5F}"/>
                    </a:ext>
                  </a:extLst>
                </p14:cNvPr>
                <p14:cNvContentPartPr/>
                <p14:nvPr/>
              </p14:nvContentPartPr>
              <p14:xfrm>
                <a:off x="6586594" y="3272169"/>
                <a:ext cx="140040" cy="242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18289A-14A7-9DD4-7518-BF2143A8EB5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77594" y="3263529"/>
                  <a:ext cx="157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0FF4D21-68F1-E9B1-5170-DF0B909F98A2}"/>
                    </a:ext>
                  </a:extLst>
                </p14:cNvPr>
                <p14:cNvContentPartPr/>
                <p14:nvPr/>
              </p14:nvContentPartPr>
              <p14:xfrm>
                <a:off x="6779194" y="3396009"/>
                <a:ext cx="60120" cy="157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0FF4D21-68F1-E9B1-5170-DF0B909F98A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70554" y="3387369"/>
                  <a:ext cx="77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C376AC9-99C9-8640-98A5-4732A55C7C71}"/>
                    </a:ext>
                  </a:extLst>
                </p14:cNvPr>
                <p14:cNvContentPartPr/>
                <p14:nvPr/>
              </p14:nvContentPartPr>
              <p14:xfrm>
                <a:off x="6904114" y="3369369"/>
                <a:ext cx="70560" cy="266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C376AC9-99C9-8640-98A5-4732A55C7C7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95114" y="3360729"/>
                  <a:ext cx="88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77F723C-6FC2-4A85-B8B4-A1DECA2D572F}"/>
                    </a:ext>
                  </a:extLst>
                </p14:cNvPr>
                <p14:cNvContentPartPr/>
                <p14:nvPr/>
              </p14:nvContentPartPr>
              <p14:xfrm>
                <a:off x="6613234" y="3843849"/>
                <a:ext cx="151920" cy="256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7F723C-6FC2-4A85-B8B4-A1DECA2D572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04234" y="3834849"/>
                  <a:ext cx="169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DAE0E69-BBC5-D7DC-4B69-11054C38D0DE}"/>
                    </a:ext>
                  </a:extLst>
                </p14:cNvPr>
                <p14:cNvContentPartPr/>
                <p14:nvPr/>
              </p14:nvContentPartPr>
              <p14:xfrm>
                <a:off x="6836794" y="3972009"/>
                <a:ext cx="35640" cy="159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DAE0E69-BBC5-D7DC-4B69-11054C38D0D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27794" y="3963369"/>
                  <a:ext cx="53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BF25CB2-EC67-FCBD-B5D3-42BFCDF9A553}"/>
                    </a:ext>
                  </a:extLst>
                </p14:cNvPr>
                <p14:cNvContentPartPr/>
                <p14:nvPr/>
              </p14:nvContentPartPr>
              <p14:xfrm>
                <a:off x="6945514" y="3959049"/>
                <a:ext cx="75600" cy="210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BF25CB2-EC67-FCBD-B5D3-42BFCDF9A55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36874" y="3950049"/>
                  <a:ext cx="93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DC4385F-7F03-9403-8F16-EC639FC19349}"/>
                    </a:ext>
                  </a:extLst>
                </p14:cNvPr>
                <p14:cNvContentPartPr/>
                <p14:nvPr/>
              </p14:nvContentPartPr>
              <p14:xfrm>
                <a:off x="7185634" y="2742609"/>
                <a:ext cx="170280" cy="1523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DC4385F-7F03-9403-8F16-EC639FC1934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76634" y="2733609"/>
                  <a:ext cx="187920" cy="15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DC7ECEB-52CC-C5BD-10AB-C30BE98D6927}"/>
                    </a:ext>
                  </a:extLst>
                </p14:cNvPr>
                <p14:cNvContentPartPr/>
                <p14:nvPr/>
              </p14:nvContentPartPr>
              <p14:xfrm>
                <a:off x="7150714" y="4238769"/>
                <a:ext cx="199440" cy="24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DC7ECEB-52CC-C5BD-10AB-C30BE98D692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142074" y="4230129"/>
                  <a:ext cx="2170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5F41938-361D-B60B-2490-94DF6C1D2C04}"/>
              </a:ext>
            </a:extLst>
          </p:cNvPr>
          <p:cNvGrpSpPr/>
          <p:nvPr/>
        </p:nvGrpSpPr>
        <p:grpSpPr>
          <a:xfrm>
            <a:off x="586474" y="5235609"/>
            <a:ext cx="66600" cy="61200"/>
            <a:chOff x="586474" y="5235609"/>
            <a:chExt cx="66600" cy="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36FCB5-05C9-11B0-8729-09824EDC1FC2}"/>
                    </a:ext>
                  </a:extLst>
                </p14:cNvPr>
                <p14:cNvContentPartPr/>
                <p14:nvPr/>
              </p14:nvContentPartPr>
              <p14:xfrm>
                <a:off x="586474" y="5235609"/>
                <a:ext cx="46080" cy="10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36FCB5-05C9-11B0-8729-09824EDC1FC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7474" y="5226969"/>
                  <a:ext cx="63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011E73-07C7-3323-E3F6-6863C3161675}"/>
                    </a:ext>
                  </a:extLst>
                </p14:cNvPr>
                <p14:cNvContentPartPr/>
                <p14:nvPr/>
              </p14:nvContentPartPr>
              <p14:xfrm>
                <a:off x="586474" y="5287449"/>
                <a:ext cx="66600" cy="9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011E73-07C7-3323-E3F6-6863C316167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7474" y="5278809"/>
                  <a:ext cx="8424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4758EF3-3C9B-1CE2-9EAD-B6752C42F758}"/>
                  </a:ext>
                </a:extLst>
              </p14:cNvPr>
              <p14:cNvContentPartPr/>
              <p14:nvPr/>
            </p14:nvContentPartPr>
            <p14:xfrm>
              <a:off x="888154" y="4727289"/>
              <a:ext cx="259200" cy="1633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4758EF3-3C9B-1CE2-9EAD-B6752C42F75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79154" y="4718649"/>
                <a:ext cx="276840" cy="16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148B1EC-204D-138C-53CA-75D061BC029C}"/>
                  </a:ext>
                </a:extLst>
              </p14:cNvPr>
              <p14:cNvContentPartPr/>
              <p14:nvPr/>
            </p14:nvContentPartPr>
            <p14:xfrm>
              <a:off x="1190194" y="4810089"/>
              <a:ext cx="211320" cy="271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148B1EC-204D-138C-53CA-75D061BC029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81194" y="4801449"/>
                <a:ext cx="2289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A2655DC-A5B9-52A6-3B14-BB6563CECAF5}"/>
                  </a:ext>
                </a:extLst>
              </p14:cNvPr>
              <p14:cNvContentPartPr/>
              <p14:nvPr/>
            </p14:nvContentPartPr>
            <p14:xfrm>
              <a:off x="1401514" y="5019969"/>
              <a:ext cx="73800" cy="67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A2655DC-A5B9-52A6-3B14-BB6563CECAF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392874" y="5011329"/>
                <a:ext cx="914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CA177B5-B549-9049-3E8E-8DA744DDA3E3}"/>
                  </a:ext>
                </a:extLst>
              </p14:cNvPr>
              <p14:cNvContentPartPr/>
              <p14:nvPr/>
            </p14:nvContentPartPr>
            <p14:xfrm>
              <a:off x="1612474" y="4694169"/>
              <a:ext cx="199800" cy="144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CA177B5-B549-9049-3E8E-8DA744DDA3E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603834" y="4685529"/>
                <a:ext cx="21744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404123CC-9B20-E7F1-AF72-4037854CB843}"/>
              </a:ext>
            </a:extLst>
          </p:cNvPr>
          <p:cNvGrpSpPr/>
          <p:nvPr/>
        </p:nvGrpSpPr>
        <p:grpSpPr>
          <a:xfrm>
            <a:off x="3009994" y="4669329"/>
            <a:ext cx="826560" cy="356760"/>
            <a:chOff x="3009994" y="4669329"/>
            <a:chExt cx="82656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5B9DE98-9FB0-474F-CB09-29E894FED71A}"/>
                    </a:ext>
                  </a:extLst>
                </p14:cNvPr>
                <p14:cNvContentPartPr/>
                <p14:nvPr/>
              </p14:nvContentPartPr>
              <p14:xfrm>
                <a:off x="3009994" y="4682289"/>
                <a:ext cx="273240" cy="273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5B9DE98-9FB0-474F-CB09-29E894FED71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001354" y="4673649"/>
                  <a:ext cx="2908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F03740-BF47-D16D-218F-C4BE61483A41}"/>
                    </a:ext>
                  </a:extLst>
                </p14:cNvPr>
                <p14:cNvContentPartPr/>
                <p14:nvPr/>
              </p14:nvContentPartPr>
              <p14:xfrm>
                <a:off x="3295114" y="4873449"/>
                <a:ext cx="9000" cy="63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F03740-BF47-D16D-218F-C4BE61483A4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286114" y="4864449"/>
                  <a:ext cx="26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DA96314-AA3E-0E8D-D6C0-C05FC0158F1C}"/>
                    </a:ext>
                  </a:extLst>
                </p14:cNvPr>
                <p14:cNvContentPartPr/>
                <p14:nvPr/>
              </p14:nvContentPartPr>
              <p14:xfrm>
                <a:off x="3355954" y="4847889"/>
                <a:ext cx="8280" cy="87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A96314-AA3E-0E8D-D6C0-C05FC0158F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347314" y="4838889"/>
                  <a:ext cx="25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742B3D6-0A04-2738-629D-5D1774C13253}"/>
                    </a:ext>
                  </a:extLst>
                </p14:cNvPr>
                <p14:cNvContentPartPr/>
                <p14:nvPr/>
              </p14:nvContentPartPr>
              <p14:xfrm>
                <a:off x="3492034" y="4669329"/>
                <a:ext cx="174240" cy="305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742B3D6-0A04-2738-629D-5D1774C1325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483034" y="4660329"/>
                  <a:ext cx="1918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5C1DF97-DBF5-A435-E70A-FDF92D1A3AE8}"/>
                    </a:ext>
                  </a:extLst>
                </p14:cNvPr>
                <p14:cNvContentPartPr/>
                <p14:nvPr/>
              </p14:nvContentPartPr>
              <p14:xfrm>
                <a:off x="3723154" y="4899369"/>
                <a:ext cx="113400" cy="126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5C1DF97-DBF5-A435-E70A-FDF92D1A3AE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14154" y="4890729"/>
                  <a:ext cx="13104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FE6836F-62E1-EBCE-E101-E198965DE79A}"/>
              </a:ext>
            </a:extLst>
          </p:cNvPr>
          <p:cNvGrpSpPr/>
          <p:nvPr/>
        </p:nvGrpSpPr>
        <p:grpSpPr>
          <a:xfrm>
            <a:off x="455074" y="-46671"/>
            <a:ext cx="4605120" cy="2206800"/>
            <a:chOff x="455074" y="-46671"/>
            <a:chExt cx="4605120" cy="22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5DC441-9624-78E0-3665-042528E0D7EE}"/>
                    </a:ext>
                  </a:extLst>
                </p14:cNvPr>
                <p14:cNvContentPartPr/>
                <p14:nvPr/>
              </p14:nvContentPartPr>
              <p14:xfrm>
                <a:off x="4054354" y="612129"/>
                <a:ext cx="135720" cy="1518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5DC441-9624-78E0-3665-042528E0D7E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045354" y="603129"/>
                  <a:ext cx="153360" cy="15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218801-D841-D180-4C07-FFFF84F1D84E}"/>
                    </a:ext>
                  </a:extLst>
                </p14:cNvPr>
                <p14:cNvContentPartPr/>
                <p14:nvPr/>
              </p14:nvContentPartPr>
              <p14:xfrm>
                <a:off x="455074" y="581529"/>
                <a:ext cx="451080" cy="1578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218801-D841-D180-4C07-FFFF84F1D84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46074" y="572529"/>
                  <a:ext cx="468720" cy="15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1254E8-FD1D-4DC2-865E-65EE6684366F}"/>
                    </a:ext>
                  </a:extLst>
                </p14:cNvPr>
                <p14:cNvContentPartPr/>
                <p14:nvPr/>
              </p14:nvContentPartPr>
              <p14:xfrm>
                <a:off x="4468354" y="1073289"/>
                <a:ext cx="84600" cy="26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1254E8-FD1D-4DC2-865E-65EE6684366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459714" y="1064649"/>
                  <a:ext cx="102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C31220-1062-5112-401F-2FDD1133FAAF}"/>
                    </a:ext>
                  </a:extLst>
                </p14:cNvPr>
                <p14:cNvContentPartPr/>
                <p14:nvPr/>
              </p14:nvContentPartPr>
              <p14:xfrm>
                <a:off x="4476994" y="1194609"/>
                <a:ext cx="125640" cy="12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C31220-1062-5112-401F-2FDD1133FA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67994" y="1185969"/>
                  <a:ext cx="143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D7FCF6-249E-0EFB-066C-20ECBCD03A62}"/>
                    </a:ext>
                  </a:extLst>
                </p14:cNvPr>
                <p14:cNvContentPartPr/>
                <p14:nvPr/>
              </p14:nvContentPartPr>
              <p14:xfrm>
                <a:off x="4779034" y="896169"/>
                <a:ext cx="281160" cy="314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D7FCF6-249E-0EFB-066C-20ECBCD03A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70034" y="887529"/>
                  <a:ext cx="2988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9EFC870-1CFD-2F2E-2A20-F5DA66724BD4}"/>
                    </a:ext>
                  </a:extLst>
                </p14:cNvPr>
                <p14:cNvContentPartPr/>
                <p14:nvPr/>
              </p14:nvContentPartPr>
              <p14:xfrm>
                <a:off x="1080034" y="21729"/>
                <a:ext cx="3449160" cy="561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9EFC870-1CFD-2F2E-2A20-F5DA66724BD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71034" y="12729"/>
                  <a:ext cx="34668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34BE349-7318-1D63-E7AE-AE128F181137}"/>
                    </a:ext>
                  </a:extLst>
                </p14:cNvPr>
                <p14:cNvContentPartPr/>
                <p14:nvPr/>
              </p14:nvContentPartPr>
              <p14:xfrm>
                <a:off x="1052314" y="-46671"/>
                <a:ext cx="2832840" cy="100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34BE349-7318-1D63-E7AE-AE128F1811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43314" y="-55671"/>
                  <a:ext cx="2850480" cy="11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557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Kiet Ngac</dc:creator>
  <cp:lastModifiedBy>Anh Kiet Ngac</cp:lastModifiedBy>
  <cp:revision>1</cp:revision>
  <dcterms:created xsi:type="dcterms:W3CDTF">2024-05-29T16:36:28Z</dcterms:created>
  <dcterms:modified xsi:type="dcterms:W3CDTF">2024-05-30T13:52:10Z</dcterms:modified>
</cp:coreProperties>
</file>